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-47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xmlns="" id="{DF1028B7-C475-B942-BB87-B079E02CE2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4EDC8C-7EA9-6744-A4AF-FA428FB4F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3211E7F-CBB1-B54B-88FF-1DD5848C5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F9E447-7CCF-2E4C-B7B9-CBFAA3375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6/25/2020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181218-32FA-D44B-9434-7BA705E1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4BDFBD-F2DF-4C42-9B96-F460581E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2578900A-EE75-EC4B-93EF-FBF256D8A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83967" t="24189" r="6067" b="24064"/>
          <a:stretch/>
        </p:blipFill>
        <p:spPr>
          <a:xfrm>
            <a:off x="10982195" y="0"/>
            <a:ext cx="1177446" cy="136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751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xmlns="" id="{4D3097C3-2C20-6840-9001-A5EF7822FF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0D10E3-C8D0-EC4A-BE87-BFB70C631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6275"/>
            <a:ext cx="10515600" cy="7644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1919FAE-BC5C-B140-9361-B70FBB7FB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454B07-7987-384A-B6BC-F86B989B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6/25/2020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D0DD5C-5397-2A40-954E-291C5AF8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4A847F-4920-064B-A87B-3E4CE6A4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63208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xmlns="" id="{A87775D8-2853-A645-A287-5B01F70B88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0304A83-3320-1846-ADE1-55E81DF04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5A2525D-6D44-2F49-BFAA-82866B804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4F98B7-5D63-7D42-896E-3A5C4479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6/25/2020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FA722D-E4F6-C54B-B383-1DA0CFF2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2B92FF-D5B5-0847-803A-6E512488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6330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xmlns="" id="{E9BB3A8C-6B66-0F4C-917B-DE77ED193F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6AFC78-2AF9-224D-9A80-BFC329A1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950026"/>
            <a:ext cx="10961914" cy="7406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259A79-4C18-864D-AE36-E0E13173A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825625"/>
            <a:ext cx="10961914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3C66909-CF21-1441-8A43-11A73AA3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6/25/2020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7EF567-C04D-9C47-99E9-85EE3FBA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1BB96D-4813-A649-9EC8-15E2456D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57342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xmlns="" id="{5CB5D82F-07DC-8A4F-BAF0-92406E878C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8502F9-0CD3-5545-BECD-7099F1960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77FD5D6-D817-F542-A588-5CE3B6348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89D331-6F5F-FE4F-BACE-36335DF6F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6/25/2020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0058D6-D68B-5343-958B-81099AD3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841510-5997-3445-A315-F54A64A2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01213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xmlns="" id="{3D958E1B-8148-084E-9A4E-6C5732A18F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DEE668-B0C6-6449-BD9B-21291EC0F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008020"/>
            <a:ext cx="10961914" cy="682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87F78E-3A83-1E41-BEF0-AB85531DA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366F0EF-0B24-1646-9858-6EB76705B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78859EE-58B6-6D45-B5ED-FD081ACD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6/25/2020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0ED664-762D-6146-A15C-64AF35A9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277735-7EAD-8849-BC11-1A51F3A0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48034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xmlns="" id="{C7BC9146-4E4F-9E40-A9E9-167FCBCFA8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211D31-E6AD-9941-AD2A-E6EBA8845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84" y="1008020"/>
            <a:ext cx="11011004" cy="682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271B633-D186-4A46-889F-936665645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2011160-787B-4C45-8EA3-D5E9F5276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243C6E0-42E7-D34A-950E-9B5ABA7A1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EC37BD9-2970-F74B-8C68-BD726BAA8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EE4512D-4858-5249-BCD2-4210F4C1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6/25/2020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7B3C4F9-A415-DA4D-A53C-793BB627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7C2F445-6980-834F-B0FE-BB55FFD4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424537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xmlns="" id="{20B8AC15-AC2C-4E45-A1FB-5155B201A5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3FC57E-415E-4241-BDE9-26B1D81D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8020"/>
            <a:ext cx="10515600" cy="68266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C12FD02-9CD7-3841-9DD2-8D3DF986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6/25/2020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B0D34C8-64A2-8047-8C1E-CB7AE706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4170CB7-19B1-C844-8636-B305CD53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50300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xmlns="" id="{AAFDFA7D-0949-CA4A-8E36-23085A1377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FBD9A58-7CF6-7248-8411-8911F3A2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6/25/2020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2DC9410-7A47-924B-BF13-DCFD771C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8A1259-5929-044D-A89E-F42C5C0E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85131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xmlns="" id="{3357B3C3-F2C4-3D4C-A718-C55A0E579B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FF3B40-F123-C94C-A012-28CC6EFDA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F29B67-AFD8-6240-B98B-930CEA215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D2AF10C-D19D-8146-B150-5BFF5A511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74DAC58-D248-1D4D-8918-03D250814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6/25/2020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D140BD3-309C-0F40-A28D-466648D7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93653F0-3A56-8342-ABD3-96B45C76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5503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xmlns="" id="{9133BD43-EC33-ED49-B4F0-126136EAB1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EC2B8C-0930-F843-B4D0-5C7038779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9045866-30BB-EA40-B000-B55142177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44AC284-99DE-DB43-8762-60BF87336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EF199FE-9F50-CA41-85DF-E2F12E329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6/25/2020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0636851-7549-324F-8F82-1C1E6CC0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ED1C492-D0E6-C14C-BCBD-1A3D9D06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9939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xmlns="" id="{13984A72-8A47-B847-AE6B-87719D4006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2EE0ECE-6ADC-684B-B553-178FFB07F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56" y="950026"/>
            <a:ext cx="11140044" cy="740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C883D33-787A-F84E-AF9E-78809EA3C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756" y="1825625"/>
            <a:ext cx="111400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6B7BE0-4202-E14F-9F88-C5E102DAC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3756" y="6356350"/>
            <a:ext cx="33676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3D8ACCB-D86A-8340-83DF-E9D64A929EB3}" type="datetimeFigureOut">
              <a:rPr lang="x-none" smtClean="0"/>
              <a:pPr/>
              <a:t>6/25/2020</a:t>
            </a:fld>
            <a:endParaRPr 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B394D20-A839-AE45-928D-CEB599D07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AF3331-795A-2E41-80FC-465428316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D7EE6E7-1C6C-5642-908E-0E7F366911F0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1B30192-0367-D943-8F72-A362FE5B95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5304" t="16072" r="50768" b="17480"/>
          <a:stretch/>
        </p:blipFill>
        <p:spPr>
          <a:xfrm>
            <a:off x="0" y="0"/>
            <a:ext cx="2648197" cy="895415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29D41A54-6D58-AF48-B7EC-C7449211F7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83967" t="24189" r="6067" b="24064"/>
          <a:stretch/>
        </p:blipFill>
        <p:spPr>
          <a:xfrm>
            <a:off x="10982195" y="0"/>
            <a:ext cx="1177446" cy="136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0813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10D66B-F750-204D-B5DE-C8D0539807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Cyrl-RS" dirty="0"/>
              <a:t>НАСЛОВ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5297DC4-6EF6-7B4A-9DA9-00409F3E5E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Cyrl-RS" dirty="0"/>
              <a:t>студент</a:t>
            </a:r>
          </a:p>
          <a:p>
            <a:r>
              <a:rPr lang="sr-Cyrl-RS" dirty="0"/>
              <a:t>ментор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309006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0260F2-EC1D-3C4C-A3DE-0BF53F34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поднаслов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B6CB75-E9C9-7E4F-A634-EBE43E71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текст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172970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1C48EB-09C9-CA41-9B40-A6294E5F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/>
              <a:t>поднаслов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FCD9C6-9970-A248-B6B7-7914EAA1E5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Cyrl-RS" dirty="0"/>
              <a:t>текст</a:t>
            </a:r>
            <a:endParaRPr lang="x-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B019FEC-C859-DE41-BB4C-0609A570BB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r-Cyrl-RS" dirty="0"/>
              <a:t>слика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2704189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8</Words>
  <Application>Microsoft Office PowerPoint</Application>
  <PresentationFormat>Custom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НАСЛОВ</vt:lpstr>
      <vt:lpstr>поднаслов</vt:lpstr>
      <vt:lpstr>поднаслов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Dragana Ilic</dc:creator>
  <cp:lastModifiedBy>Nebojsa</cp:lastModifiedBy>
  <cp:revision>3</cp:revision>
  <dcterms:created xsi:type="dcterms:W3CDTF">2020-06-23T11:51:33Z</dcterms:created>
  <dcterms:modified xsi:type="dcterms:W3CDTF">2020-06-25T22:22:38Z</dcterms:modified>
</cp:coreProperties>
</file>