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4605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60501"/>
            <a:ext cx="7704667" cy="4539315"/>
          </a:xfrm>
        </p:spPr>
        <p:txBody>
          <a:bodyPr tIns="457200" anchor="t"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A57D7DE-61AE-4BC6-A87E-9454F8FD646E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1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05-Oct-14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285" y="412126"/>
            <a:ext cx="7138149" cy="3840312"/>
          </a:xfrm>
        </p:spPr>
        <p:txBody>
          <a:bodyPr anchor="t">
            <a:normAutofit/>
          </a:bodyPr>
          <a:lstStyle/>
          <a:p>
            <a:pPr algn="ctr">
              <a:spcAft>
                <a:spcPts val="1351"/>
              </a:spcAft>
            </a:pPr>
            <a:r>
              <a:rPr lang="sr-Cyrl-RS" sz="2000" dirty="0"/>
              <a:t>Универзитет у Београду</a:t>
            </a:r>
            <a:br>
              <a:rPr lang="sr-Cyrl-RS" sz="2000" dirty="0"/>
            </a:br>
            <a:r>
              <a:rPr lang="sr-Cyrl-RS" sz="2000" dirty="0"/>
              <a:t>Математички факултет</a:t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>Хеуристички приступ решавању проблема минималног кашњења</a:t>
            </a:r>
            <a:r>
              <a:rPr lang="sr-Cyrl-RS" sz="2000" dirty="0"/>
              <a:t/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000" dirty="0"/>
              <a:t>мастер рад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14589" y="5895595"/>
            <a:ext cx="1117511" cy="560259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sz="1600" dirty="0"/>
              <a:t>Београд</a:t>
            </a:r>
          </a:p>
          <a:p>
            <a:pPr algn="ctr"/>
            <a:r>
              <a:rPr lang="sr-Cyrl-RS" sz="1600" dirty="0"/>
              <a:t>2014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0462"/>
              </p:ext>
            </p:extLst>
          </p:nvPr>
        </p:nvGraphicFramePr>
        <p:xfrm>
          <a:off x="1777286" y="4417454"/>
          <a:ext cx="736671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70"/>
                <a:gridCol w="3889420"/>
                <a:gridCol w="2240926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Комисија: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проф. др Зорица Станимировић </a:t>
                      </a: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ментор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Аутор:    Милош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Шошић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проф. др Миодраг Живковић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доц.</a:t>
                      </a:r>
                      <a:r>
                        <a:rPr lang="sr-Cyrl-RS" sz="1600" baseline="0" dirty="0" smtClean="0"/>
                        <a:t> др Мирослав Марић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Хвала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Питања?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271</TotalTime>
  <Words>87</Words>
  <Application>Microsoft Office PowerPoint</Application>
  <PresentationFormat>On-screen Show (4:3)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Parallax</vt:lpstr>
      <vt:lpstr>Универзитет у Београду Математички факултет   Хеуристички приступ решавању проблема минималног кашњења   мастер рад</vt:lpstr>
      <vt:lpstr>Увод</vt:lpstr>
      <vt:lpstr>Увод</vt:lpstr>
      <vt:lpstr>Проблем минималног кашњења</vt:lpstr>
      <vt:lpstr>Проблем минималног кашњења</vt:lpstr>
      <vt:lpstr>Проблем минималног кашњења</vt:lpstr>
      <vt:lpstr>Метода променљивих околина</vt:lpstr>
      <vt:lpstr>Метода променљивих околина</vt:lpstr>
      <vt:lpstr>Метода променљивих околина</vt:lpstr>
      <vt:lpstr>Симулирано каљење</vt:lpstr>
      <vt:lpstr>Симулирано каљење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Закључак</vt:lpstr>
      <vt:lpstr>Хвала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Универзитет у Београду Математички факултет  Милош Шошић  Хеуристички приступ решавању проблема минималног кашњења  мастер рад</dc:title>
  <dc:creator>milos</dc:creator>
  <cp:lastModifiedBy>milos</cp:lastModifiedBy>
  <cp:revision>8</cp:revision>
  <dcterms:created xsi:type="dcterms:W3CDTF">2014-10-05T13:40:09Z</dcterms:created>
  <dcterms:modified xsi:type="dcterms:W3CDTF">2014-10-05T18:11:54Z</dcterms:modified>
</cp:coreProperties>
</file>