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24/12/2022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The predictive </a:t>
            </a:r>
            <a:r>
              <a:rPr lang="en-US" sz="2000" b="1"/>
              <a:t>model with factors </a:t>
            </a:r>
            <a:r>
              <a:rPr lang="en-US" sz="2000" b="1" dirty="0"/>
              <a:t>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the Random forest classifier model and received </a:t>
            </a:r>
          </a:p>
          <a:p>
            <a:r>
              <a:rPr lang="en-US" sz="1800" dirty="0"/>
              <a:t>ACCURACY: 85.37 </a:t>
            </a:r>
          </a:p>
          <a:p>
            <a:r>
              <a:rPr lang="en-US" sz="1800" dirty="0"/>
              <a:t>AUC score: 0.568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that influence </a:t>
            </a:r>
          </a:p>
          <a:p>
            <a:r>
              <a:rPr lang="en-US" sz="1800" b="0" dirty="0"/>
              <a:t>Customer buying behavior.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2C0B1-5C7B-62A3-6E18-EF04A3D9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80" y="1732317"/>
            <a:ext cx="6854704" cy="38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63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The predictive model with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Miloš Trifunović</cp:lastModifiedBy>
  <cp:revision>17</cp:revision>
  <cp:lastPrinted>2022-06-09T07:44:13Z</cp:lastPrinted>
  <dcterms:created xsi:type="dcterms:W3CDTF">2022-02-22T07:39:05Z</dcterms:created>
  <dcterms:modified xsi:type="dcterms:W3CDTF">2022-12-24T13:07:36Z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