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i="1" dirty="0">
                <a:solidFill>
                  <a:schemeClr val="bg1"/>
                </a:solidFill>
                <a:effectLst/>
                <a:latin typeface="Helvetica" pitchFamily="2" charset="0"/>
              </a:rPr>
              <a:t>SKYTRAX AIRLINE</a:t>
            </a:r>
            <a:br>
              <a:rPr lang="en-GB" dirty="0">
                <a:solidFill>
                  <a:schemeClr val="bg1"/>
                </a:solidFill>
                <a:effectLst/>
                <a:latin typeface="Helvetica" pitchFamily="2" charset="0"/>
              </a:rPr>
            </a:br>
            <a:r>
              <a:rPr lang="en-GB" i="1" dirty="0">
                <a:solidFill>
                  <a:schemeClr val="bg1"/>
                </a:solidFill>
                <a:effectLst/>
                <a:latin typeface="Helvetica" pitchFamily="2" charset="0"/>
              </a:rPr>
              <a:t>REVIEW ANALYSIS</a:t>
            </a:r>
            <a:endParaRPr lang="en-GB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628" y="4657952"/>
            <a:ext cx="9144000" cy="165576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16</a:t>
            </a:r>
            <a:r>
              <a:rPr lang="en-GB" sz="1800" baseline="30000" dirty="0">
                <a:solidFill>
                  <a:schemeClr val="bg1"/>
                </a:solidFill>
              </a:rPr>
              <a:t>th</a:t>
            </a:r>
            <a:r>
              <a:rPr lang="en-GB" sz="1800" dirty="0">
                <a:solidFill>
                  <a:schemeClr val="bg1"/>
                </a:solidFill>
              </a:rPr>
              <a:t> December of 2022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271" y="217437"/>
            <a:ext cx="4147457" cy="1325563"/>
          </a:xfrm>
        </p:spPr>
        <p:txBody>
          <a:bodyPr/>
          <a:lstStyle/>
          <a:p>
            <a:pPr algn="ctr"/>
            <a:r>
              <a:rPr lang="en-GB" b="1" dirty="0">
                <a:highlight>
                  <a:srgbClr val="C0C0C0"/>
                </a:highlight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0EFEC-7EA8-57AF-9F4A-377134F0B506}"/>
              </a:ext>
            </a:extLst>
          </p:cNvPr>
          <p:cNvSpPr txBox="1"/>
          <p:nvPr/>
        </p:nvSpPr>
        <p:spPr>
          <a:xfrm>
            <a:off x="513627" y="2228671"/>
            <a:ext cx="4995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600" dirty="0"/>
              <a:t>The word cloud chart shows that the key topics within the reviews include “flight”, “service”, “seat”, “food”, “time” showing that the customers are talking about their experience.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40481A-85A0-7E41-C3F0-101E41A86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7" y="3743765"/>
            <a:ext cx="4995922" cy="259247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488DA5-EB7B-2470-9381-0F1BFA279B2E}"/>
              </a:ext>
            </a:extLst>
          </p:cNvPr>
          <p:cNvSpPr txBox="1"/>
          <p:nvPr/>
        </p:nvSpPr>
        <p:spPr>
          <a:xfrm>
            <a:off x="513627" y="1544574"/>
            <a:ext cx="558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Key topics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258F9-8E38-FF03-B9A5-F57FEB9764D3}"/>
              </a:ext>
            </a:extLst>
          </p:cNvPr>
          <p:cNvSpPr txBox="1"/>
          <p:nvPr/>
        </p:nvSpPr>
        <p:spPr>
          <a:xfrm>
            <a:off x="6813457" y="1544574"/>
            <a:ext cx="558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Sentiment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AF46A-699D-B453-0859-E10C2EE808B7}"/>
              </a:ext>
            </a:extLst>
          </p:cNvPr>
          <p:cNvSpPr txBox="1"/>
          <p:nvPr/>
        </p:nvSpPr>
        <p:spPr>
          <a:xfrm>
            <a:off x="6813457" y="2080129"/>
            <a:ext cx="499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600" dirty="0"/>
              <a:t>Out of 1000 reviews, 533 were positive, 450 were negative and 17 were neutral. Majority of reviews were polarised as either positive or negative.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EC1A2-EFF5-45E9-02DB-4C4BB842F89F}"/>
              </a:ext>
            </a:extLst>
          </p:cNvPr>
          <p:cNvSpPr txBox="1"/>
          <p:nvPr/>
        </p:nvSpPr>
        <p:spPr>
          <a:xfrm>
            <a:off x="8725845" y="3623709"/>
            <a:ext cx="117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>
                <a:solidFill>
                  <a:srgbClr val="00B050"/>
                </a:solidFill>
              </a:rPr>
              <a:t>53%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D9DBC-ED85-A1AF-0340-4D686C0D3FF6}"/>
              </a:ext>
            </a:extLst>
          </p:cNvPr>
          <p:cNvSpPr txBox="1"/>
          <p:nvPr/>
        </p:nvSpPr>
        <p:spPr>
          <a:xfrm>
            <a:off x="8725845" y="4656810"/>
            <a:ext cx="117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>
                <a:solidFill>
                  <a:srgbClr val="FF0000"/>
                </a:solidFill>
              </a:rPr>
              <a:t>45%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ADB8E1-3E95-DFCE-8339-7D9C9E5ACBB9}"/>
              </a:ext>
            </a:extLst>
          </p:cNvPr>
          <p:cNvSpPr txBox="1"/>
          <p:nvPr/>
        </p:nvSpPr>
        <p:spPr>
          <a:xfrm>
            <a:off x="8922932" y="5689912"/>
            <a:ext cx="77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>
                <a:solidFill>
                  <a:schemeClr val="bg1">
                    <a:lumMod val="65000"/>
                  </a:schemeClr>
                </a:solidFill>
              </a:rPr>
              <a:t>2%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SKYTRAX AIRLINE REVIEW ANALYSIS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Miloš Trifunović</cp:lastModifiedBy>
  <cp:revision>6</cp:revision>
  <dcterms:created xsi:type="dcterms:W3CDTF">2022-12-06T11:13:27Z</dcterms:created>
  <dcterms:modified xsi:type="dcterms:W3CDTF">2022-12-16T17:14:21Z</dcterms:modified>
</cp:coreProperties>
</file>