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0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23. 11. 2019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Druha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498477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Prezentácia na obrazovke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Druha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Druha</dc:title>
  <dc:creator>ecneb</dc:creator>
  <cp:lastModifiedBy>ecneb</cp:lastModifiedBy>
  <cp:revision>1</cp:revision>
  <dcterms:created xsi:type="dcterms:W3CDTF">2019-11-23T18:43:53Z</dcterms:created>
  <dcterms:modified xsi:type="dcterms:W3CDTF">2019-11-23T18:44:15Z</dcterms:modified>
</cp:coreProperties>
</file>