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9" r:id="rId15"/>
    <p:sldId id="270" r:id="rId16"/>
    <p:sldId id="26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BD9861-0158-FC6B-B48B-8D2E8DD589B2}" v="203" dt="2020-04-22T20:20:00.876"/>
    <p1510:client id="{55AF8B0E-96F3-EC6B-57C7-750DD671BF72}" v="1373" dt="2020-04-18T14:41:43.591"/>
    <p1510:client id="{6DB98790-CDCE-8F9E-3336-34F06DF45A94}" v="2861" dt="2020-04-18T18:51:35.585"/>
    <p1510:client id="{C9846667-9D2B-B179-0279-674080DF90D0}" v="1286" dt="2020-04-21T19:55:00.072"/>
    <p1510:client id="{E62F4C4D-D780-8608-2716-82865094ECDB}" v="35" dt="2020-04-20T16:53:46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-346" y="-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B88532-84A5-464F-82D6-0A213624495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2855F7-8595-4F77-B491-B9C99D7F1009}">
      <dgm:prSet/>
      <dgm:spPr/>
      <dgm:t>
        <a:bodyPr/>
        <a:lstStyle/>
        <a:p>
          <a:r>
            <a:rPr lang="sr-Latn-RS"/>
            <a:t>request.form</a:t>
          </a:r>
          <a:r>
            <a:rPr lang="sr-Latn-RS" b="1"/>
            <a:t>[</a:t>
          </a:r>
          <a:r>
            <a:rPr lang="sr-Latn-RS"/>
            <a:t>'username'</a:t>
          </a:r>
          <a:r>
            <a:rPr lang="sr-Latn-RS" b="1"/>
            <a:t>]         </a:t>
          </a:r>
          <a:endParaRPr lang="sr-Latn-RS"/>
        </a:p>
      </dgm:t>
    </dgm:pt>
    <dgm:pt modelId="{AA689AAA-9FA9-4160-A022-3E3390D33CFF}" type="parTrans" cxnId="{6053E097-5FF9-4E00-ABD5-9FD5E4269756}">
      <dgm:prSet/>
      <dgm:spPr/>
      <dgm:t>
        <a:bodyPr/>
        <a:lstStyle/>
        <a:p>
          <a:endParaRPr lang="en-US"/>
        </a:p>
      </dgm:t>
    </dgm:pt>
    <dgm:pt modelId="{208249CD-321E-4953-A560-414A21C404AE}" type="sibTrans" cxnId="{6053E097-5FF9-4E00-ABD5-9FD5E4269756}">
      <dgm:prSet/>
      <dgm:spPr/>
      <dgm:t>
        <a:bodyPr/>
        <a:lstStyle/>
        <a:p>
          <a:endParaRPr lang="en-US"/>
        </a:p>
      </dgm:t>
    </dgm:pt>
    <dgm:pt modelId="{4F81D005-A62B-4B80-82D4-3501F691282F}">
      <dgm:prSet/>
      <dgm:spPr/>
      <dgm:t>
        <a:bodyPr/>
        <a:lstStyle/>
        <a:p>
          <a:r>
            <a:rPr lang="sr-Latn-RS"/>
            <a:t>request.args.get('runner_id', default='*', type=str)</a:t>
          </a:r>
          <a:endParaRPr lang="en-US"/>
        </a:p>
      </dgm:t>
    </dgm:pt>
    <dgm:pt modelId="{34401D7F-E464-4B6B-8691-41A9DB9338F7}" type="parTrans" cxnId="{A6374152-5095-4312-BE19-DA66BCD8EB46}">
      <dgm:prSet/>
      <dgm:spPr/>
      <dgm:t>
        <a:bodyPr/>
        <a:lstStyle/>
        <a:p>
          <a:endParaRPr lang="en-US"/>
        </a:p>
      </dgm:t>
    </dgm:pt>
    <dgm:pt modelId="{A3FAA380-CDA0-4E2F-AC34-8DCCEC3D13BB}" type="sibTrans" cxnId="{A6374152-5095-4312-BE19-DA66BCD8EB46}">
      <dgm:prSet/>
      <dgm:spPr/>
      <dgm:t>
        <a:bodyPr/>
        <a:lstStyle/>
        <a:p>
          <a:endParaRPr lang="en-US"/>
        </a:p>
      </dgm:t>
    </dgm:pt>
    <dgm:pt modelId="{6FF85C30-F9F6-4762-A165-B21FF2637975}">
      <dgm:prSet phldr="0"/>
      <dgm:spPr/>
      <dgm:t>
        <a:bodyPr/>
        <a:lstStyle/>
        <a:p>
          <a:r>
            <a:rPr lang="sr-Latn-RS"/>
            <a:t>request.json</a:t>
          </a:r>
          <a:endParaRPr lang="sr-Latn-RS" dirty="0"/>
        </a:p>
      </dgm:t>
    </dgm:pt>
    <dgm:pt modelId="{ABE2452C-6CD5-43B7-8A1B-7B46C9E6C22E}" type="parTrans" cxnId="{5528B16B-FA71-48BB-841F-0CD0FFB1B89F}">
      <dgm:prSet/>
      <dgm:spPr/>
    </dgm:pt>
    <dgm:pt modelId="{9B0F849A-C79A-42A3-836F-23BE1B93EEBF}" type="sibTrans" cxnId="{5528B16B-FA71-48BB-841F-0CD0FFB1B89F}">
      <dgm:prSet/>
      <dgm:spPr/>
    </dgm:pt>
    <dgm:pt modelId="{271C32EA-652A-44EC-B8A1-A586C9C7E649}" type="pres">
      <dgm:prSet presAssocID="{F7B88532-84A5-464F-82D6-0A2136244951}" presName="linear" presStyleCnt="0">
        <dgm:presLayoutVars>
          <dgm:animLvl val="lvl"/>
          <dgm:resizeHandles val="exact"/>
        </dgm:presLayoutVars>
      </dgm:prSet>
      <dgm:spPr/>
    </dgm:pt>
    <dgm:pt modelId="{42CDB29C-F716-4A3B-86F1-16CCA2746217}" type="pres">
      <dgm:prSet presAssocID="{192855F7-8595-4F77-B491-B9C99D7F100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D837F95-2155-4DE0-9D33-3D6B8CD0C3E3}" type="pres">
      <dgm:prSet presAssocID="{208249CD-321E-4953-A560-414A21C404AE}" presName="spacer" presStyleCnt="0"/>
      <dgm:spPr/>
    </dgm:pt>
    <dgm:pt modelId="{97A133ED-CB03-4251-8C3A-1EA7AB73C952}" type="pres">
      <dgm:prSet presAssocID="{4F81D005-A62B-4B80-82D4-3501F691282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C44C23B-E63F-482E-ADBC-C0C7C485227C}" type="pres">
      <dgm:prSet presAssocID="{A3FAA380-CDA0-4E2F-AC34-8DCCEC3D13BB}" presName="spacer" presStyleCnt="0"/>
      <dgm:spPr/>
    </dgm:pt>
    <dgm:pt modelId="{3A7CA62A-CF92-4699-9187-30E12F79AA8E}" type="pres">
      <dgm:prSet presAssocID="{6FF85C30-F9F6-4762-A165-B21FF263797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7578C62-48EA-4BB0-AC24-3C07CA3EF181}" type="presOf" srcId="{6FF85C30-F9F6-4762-A165-B21FF2637975}" destId="{3A7CA62A-CF92-4699-9187-30E12F79AA8E}" srcOrd="0" destOrd="0" presId="urn:microsoft.com/office/officeart/2005/8/layout/vList2"/>
    <dgm:cxn modelId="{5528B16B-FA71-48BB-841F-0CD0FFB1B89F}" srcId="{F7B88532-84A5-464F-82D6-0A2136244951}" destId="{6FF85C30-F9F6-4762-A165-B21FF2637975}" srcOrd="2" destOrd="0" parTransId="{ABE2452C-6CD5-43B7-8A1B-7B46C9E6C22E}" sibTransId="{9B0F849A-C79A-42A3-836F-23BE1B93EEBF}"/>
    <dgm:cxn modelId="{A6374152-5095-4312-BE19-DA66BCD8EB46}" srcId="{F7B88532-84A5-464F-82D6-0A2136244951}" destId="{4F81D005-A62B-4B80-82D4-3501F691282F}" srcOrd="1" destOrd="0" parTransId="{34401D7F-E464-4B6B-8691-41A9DB9338F7}" sibTransId="{A3FAA380-CDA0-4E2F-AC34-8DCCEC3D13BB}"/>
    <dgm:cxn modelId="{6053E097-5FF9-4E00-ABD5-9FD5E4269756}" srcId="{F7B88532-84A5-464F-82D6-0A2136244951}" destId="{192855F7-8595-4F77-B491-B9C99D7F1009}" srcOrd="0" destOrd="0" parTransId="{AA689AAA-9FA9-4160-A022-3E3390D33CFF}" sibTransId="{208249CD-321E-4953-A560-414A21C404AE}"/>
    <dgm:cxn modelId="{1B5570C6-8979-479F-AE3C-8E838F58868E}" type="presOf" srcId="{4F81D005-A62B-4B80-82D4-3501F691282F}" destId="{97A133ED-CB03-4251-8C3A-1EA7AB73C952}" srcOrd="0" destOrd="0" presId="urn:microsoft.com/office/officeart/2005/8/layout/vList2"/>
    <dgm:cxn modelId="{D123BDCC-8E95-4D49-B9C0-7E872DF30A8C}" type="presOf" srcId="{192855F7-8595-4F77-B491-B9C99D7F1009}" destId="{42CDB29C-F716-4A3B-86F1-16CCA2746217}" srcOrd="0" destOrd="0" presId="urn:microsoft.com/office/officeart/2005/8/layout/vList2"/>
    <dgm:cxn modelId="{928AFDD4-5482-48BC-AB4E-EF86F9B08ABD}" type="presOf" srcId="{F7B88532-84A5-464F-82D6-0A2136244951}" destId="{271C32EA-652A-44EC-B8A1-A586C9C7E649}" srcOrd="0" destOrd="0" presId="urn:microsoft.com/office/officeart/2005/8/layout/vList2"/>
    <dgm:cxn modelId="{2B016946-A0D4-415C-8586-DAD324BBEF4D}" type="presParOf" srcId="{271C32EA-652A-44EC-B8A1-A586C9C7E649}" destId="{42CDB29C-F716-4A3B-86F1-16CCA2746217}" srcOrd="0" destOrd="0" presId="urn:microsoft.com/office/officeart/2005/8/layout/vList2"/>
    <dgm:cxn modelId="{46B4812A-1617-4140-8E2D-0EF6B956AAEC}" type="presParOf" srcId="{271C32EA-652A-44EC-B8A1-A586C9C7E649}" destId="{8D837F95-2155-4DE0-9D33-3D6B8CD0C3E3}" srcOrd="1" destOrd="0" presId="urn:microsoft.com/office/officeart/2005/8/layout/vList2"/>
    <dgm:cxn modelId="{483D6F86-183C-43BA-894A-FE1B30A1FCD2}" type="presParOf" srcId="{271C32EA-652A-44EC-B8A1-A586C9C7E649}" destId="{97A133ED-CB03-4251-8C3A-1EA7AB73C952}" srcOrd="2" destOrd="0" presId="urn:microsoft.com/office/officeart/2005/8/layout/vList2"/>
    <dgm:cxn modelId="{085F790E-D169-4DC3-A09F-8FBA13D1E669}" type="presParOf" srcId="{271C32EA-652A-44EC-B8A1-A586C9C7E649}" destId="{AC44C23B-E63F-482E-ADBC-C0C7C485227C}" srcOrd="3" destOrd="0" presId="urn:microsoft.com/office/officeart/2005/8/layout/vList2"/>
    <dgm:cxn modelId="{D547875E-E900-4865-9F92-0ABC02BD5208}" type="presParOf" srcId="{271C32EA-652A-44EC-B8A1-A586C9C7E649}" destId="{3A7CA62A-CF92-4699-9187-30E12F79AA8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F23BBD-3E85-4F79-B912-62E776F072B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0DBD8B3-08CE-4948-A791-1EEB8D6A03DE}">
      <dgm:prSet/>
      <dgm:spPr/>
      <dgm:t>
        <a:bodyPr/>
        <a:lstStyle/>
        <a:p>
          <a:r>
            <a:rPr lang="sr-Latn-RS"/>
            <a:t>Netflix</a:t>
          </a:r>
          <a:endParaRPr lang="en-US"/>
        </a:p>
      </dgm:t>
    </dgm:pt>
    <dgm:pt modelId="{7ECBBA4B-E7DC-488F-ACDE-FBD10A80B186}" type="parTrans" cxnId="{4236CC13-1E43-4A2B-9483-5B7EC7998068}">
      <dgm:prSet/>
      <dgm:spPr/>
      <dgm:t>
        <a:bodyPr/>
        <a:lstStyle/>
        <a:p>
          <a:endParaRPr lang="en-US"/>
        </a:p>
      </dgm:t>
    </dgm:pt>
    <dgm:pt modelId="{36E1FEF0-6456-4643-A34D-32ADF514EBF3}" type="sibTrans" cxnId="{4236CC13-1E43-4A2B-9483-5B7EC7998068}">
      <dgm:prSet/>
      <dgm:spPr/>
      <dgm:t>
        <a:bodyPr/>
        <a:lstStyle/>
        <a:p>
          <a:endParaRPr lang="en-US"/>
        </a:p>
      </dgm:t>
    </dgm:pt>
    <dgm:pt modelId="{0ACABA37-86F9-4DB3-9C22-015F50E1DF90}">
      <dgm:prSet/>
      <dgm:spPr/>
      <dgm:t>
        <a:bodyPr/>
        <a:lstStyle/>
        <a:p>
          <a:r>
            <a:rPr lang="sr-Latn-RS"/>
            <a:t>AirBnb</a:t>
          </a:r>
          <a:endParaRPr lang="en-US"/>
        </a:p>
      </dgm:t>
    </dgm:pt>
    <dgm:pt modelId="{FFC822DC-8B3E-4C0C-A509-016C2F47C9B7}" type="parTrans" cxnId="{44EB30E3-F232-4B72-9276-D493F1138032}">
      <dgm:prSet/>
      <dgm:spPr/>
      <dgm:t>
        <a:bodyPr/>
        <a:lstStyle/>
        <a:p>
          <a:endParaRPr lang="en-US"/>
        </a:p>
      </dgm:t>
    </dgm:pt>
    <dgm:pt modelId="{DB3881FE-8E1B-49DB-9261-71506A7BF243}" type="sibTrans" cxnId="{44EB30E3-F232-4B72-9276-D493F1138032}">
      <dgm:prSet/>
      <dgm:spPr/>
      <dgm:t>
        <a:bodyPr/>
        <a:lstStyle/>
        <a:p>
          <a:endParaRPr lang="en-US"/>
        </a:p>
      </dgm:t>
    </dgm:pt>
    <dgm:pt modelId="{E03BC1F9-F019-4E6B-9AC2-D51B8184365E}">
      <dgm:prSet/>
      <dgm:spPr/>
      <dgm:t>
        <a:bodyPr/>
        <a:lstStyle/>
        <a:p>
          <a:r>
            <a:rPr lang="sr-Latn-RS"/>
            <a:t>Lyft</a:t>
          </a:r>
          <a:endParaRPr lang="en-US"/>
        </a:p>
      </dgm:t>
    </dgm:pt>
    <dgm:pt modelId="{CCC3B11B-5862-4100-9532-B14832A92AA3}" type="parTrans" cxnId="{91000F8B-3213-4B8C-9E0C-39323EC9A4F0}">
      <dgm:prSet/>
      <dgm:spPr/>
      <dgm:t>
        <a:bodyPr/>
        <a:lstStyle/>
        <a:p>
          <a:endParaRPr lang="en-US"/>
        </a:p>
      </dgm:t>
    </dgm:pt>
    <dgm:pt modelId="{018F79C9-314B-420A-91F9-F134109CD342}" type="sibTrans" cxnId="{91000F8B-3213-4B8C-9E0C-39323EC9A4F0}">
      <dgm:prSet/>
      <dgm:spPr/>
      <dgm:t>
        <a:bodyPr/>
        <a:lstStyle/>
        <a:p>
          <a:endParaRPr lang="en-US"/>
        </a:p>
      </dgm:t>
    </dgm:pt>
    <dgm:pt modelId="{C4A8B4CA-D127-44CE-88FC-F975BDDFE682}">
      <dgm:prSet/>
      <dgm:spPr/>
      <dgm:t>
        <a:bodyPr/>
        <a:lstStyle/>
        <a:p>
          <a:r>
            <a:rPr lang="sr-Latn-RS"/>
            <a:t>Reddit</a:t>
          </a:r>
          <a:endParaRPr lang="en-US"/>
        </a:p>
      </dgm:t>
    </dgm:pt>
    <dgm:pt modelId="{7D7D3204-640F-429B-9255-56BC46053F80}" type="parTrans" cxnId="{84243A14-AEEA-4E37-95E7-1F1E4758FCD8}">
      <dgm:prSet/>
      <dgm:spPr/>
      <dgm:t>
        <a:bodyPr/>
        <a:lstStyle/>
        <a:p>
          <a:endParaRPr lang="en-US"/>
        </a:p>
      </dgm:t>
    </dgm:pt>
    <dgm:pt modelId="{35CE0AE6-9E8F-4EFC-A985-312101B45F29}" type="sibTrans" cxnId="{84243A14-AEEA-4E37-95E7-1F1E4758FCD8}">
      <dgm:prSet/>
      <dgm:spPr/>
      <dgm:t>
        <a:bodyPr/>
        <a:lstStyle/>
        <a:p>
          <a:endParaRPr lang="en-US"/>
        </a:p>
      </dgm:t>
    </dgm:pt>
    <dgm:pt modelId="{A50FCE19-9AE9-4FCD-9942-B149D26554D9}">
      <dgm:prSet/>
      <dgm:spPr/>
      <dgm:t>
        <a:bodyPr/>
        <a:lstStyle/>
        <a:p>
          <a:r>
            <a:rPr lang="sr-Latn-RS"/>
            <a:t>...</a:t>
          </a:r>
          <a:endParaRPr lang="en-US"/>
        </a:p>
      </dgm:t>
    </dgm:pt>
    <dgm:pt modelId="{A60A9A19-63C1-4A23-9DED-C7E85FCE6CAC}" type="parTrans" cxnId="{2C75727F-2B74-4118-B5B2-AC8EAF2E55CA}">
      <dgm:prSet/>
      <dgm:spPr/>
      <dgm:t>
        <a:bodyPr/>
        <a:lstStyle/>
        <a:p>
          <a:endParaRPr lang="en-US"/>
        </a:p>
      </dgm:t>
    </dgm:pt>
    <dgm:pt modelId="{3E58A984-CE7C-4294-B508-C44B0ECB6721}" type="sibTrans" cxnId="{2C75727F-2B74-4118-B5B2-AC8EAF2E55CA}">
      <dgm:prSet/>
      <dgm:spPr/>
      <dgm:t>
        <a:bodyPr/>
        <a:lstStyle/>
        <a:p>
          <a:endParaRPr lang="en-US"/>
        </a:p>
      </dgm:t>
    </dgm:pt>
    <dgm:pt modelId="{52F0ED90-4996-454D-95D1-CCB428982168}" type="pres">
      <dgm:prSet presAssocID="{63F23BBD-3E85-4F79-B912-62E776F072B3}" presName="diagram" presStyleCnt="0">
        <dgm:presLayoutVars>
          <dgm:dir/>
          <dgm:resizeHandles val="exact"/>
        </dgm:presLayoutVars>
      </dgm:prSet>
      <dgm:spPr/>
    </dgm:pt>
    <dgm:pt modelId="{5B6F1406-ACB1-4E4B-B304-D7C24C4F10DA}" type="pres">
      <dgm:prSet presAssocID="{60DBD8B3-08CE-4948-A791-1EEB8D6A03DE}" presName="node" presStyleLbl="node1" presStyleIdx="0" presStyleCnt="5">
        <dgm:presLayoutVars>
          <dgm:bulletEnabled val="1"/>
        </dgm:presLayoutVars>
      </dgm:prSet>
      <dgm:spPr/>
    </dgm:pt>
    <dgm:pt modelId="{024B0D9A-DC83-4226-8EC7-7FB9025DBF59}" type="pres">
      <dgm:prSet presAssocID="{36E1FEF0-6456-4643-A34D-32ADF514EBF3}" presName="sibTrans" presStyleCnt="0"/>
      <dgm:spPr/>
    </dgm:pt>
    <dgm:pt modelId="{F6EE04DF-14B6-46D5-827A-C478F69C27DF}" type="pres">
      <dgm:prSet presAssocID="{0ACABA37-86F9-4DB3-9C22-015F50E1DF90}" presName="node" presStyleLbl="node1" presStyleIdx="1" presStyleCnt="5">
        <dgm:presLayoutVars>
          <dgm:bulletEnabled val="1"/>
        </dgm:presLayoutVars>
      </dgm:prSet>
      <dgm:spPr/>
    </dgm:pt>
    <dgm:pt modelId="{D837C226-B4F8-492B-803A-6A182D89F40D}" type="pres">
      <dgm:prSet presAssocID="{DB3881FE-8E1B-49DB-9261-71506A7BF243}" presName="sibTrans" presStyleCnt="0"/>
      <dgm:spPr/>
    </dgm:pt>
    <dgm:pt modelId="{7EAF27DD-BC35-4206-84A2-9603F65854FD}" type="pres">
      <dgm:prSet presAssocID="{E03BC1F9-F019-4E6B-9AC2-D51B8184365E}" presName="node" presStyleLbl="node1" presStyleIdx="2" presStyleCnt="5">
        <dgm:presLayoutVars>
          <dgm:bulletEnabled val="1"/>
        </dgm:presLayoutVars>
      </dgm:prSet>
      <dgm:spPr/>
    </dgm:pt>
    <dgm:pt modelId="{B5915BA8-5A12-47C6-959D-0AF7C7BDABC4}" type="pres">
      <dgm:prSet presAssocID="{018F79C9-314B-420A-91F9-F134109CD342}" presName="sibTrans" presStyleCnt="0"/>
      <dgm:spPr/>
    </dgm:pt>
    <dgm:pt modelId="{6B761545-6D62-4A84-8F68-1C39A3A0647F}" type="pres">
      <dgm:prSet presAssocID="{C4A8B4CA-D127-44CE-88FC-F975BDDFE682}" presName="node" presStyleLbl="node1" presStyleIdx="3" presStyleCnt="5">
        <dgm:presLayoutVars>
          <dgm:bulletEnabled val="1"/>
        </dgm:presLayoutVars>
      </dgm:prSet>
      <dgm:spPr/>
    </dgm:pt>
    <dgm:pt modelId="{FD151628-A96F-4673-8D42-2A902D2EB249}" type="pres">
      <dgm:prSet presAssocID="{35CE0AE6-9E8F-4EFC-A985-312101B45F29}" presName="sibTrans" presStyleCnt="0"/>
      <dgm:spPr/>
    </dgm:pt>
    <dgm:pt modelId="{F429E292-0B0E-4825-80FB-CF4861AB7651}" type="pres">
      <dgm:prSet presAssocID="{A50FCE19-9AE9-4FCD-9942-B149D26554D9}" presName="node" presStyleLbl="node1" presStyleIdx="4" presStyleCnt="5">
        <dgm:presLayoutVars>
          <dgm:bulletEnabled val="1"/>
        </dgm:presLayoutVars>
      </dgm:prSet>
      <dgm:spPr/>
    </dgm:pt>
  </dgm:ptLst>
  <dgm:cxnLst>
    <dgm:cxn modelId="{CDAD5D06-6681-439C-866A-8F416FE4EEAB}" type="presOf" srcId="{E03BC1F9-F019-4E6B-9AC2-D51B8184365E}" destId="{7EAF27DD-BC35-4206-84A2-9603F65854FD}" srcOrd="0" destOrd="0" presId="urn:microsoft.com/office/officeart/2005/8/layout/default"/>
    <dgm:cxn modelId="{10751B0B-BB62-4B98-9E56-D51E6B8C3C98}" type="presOf" srcId="{63F23BBD-3E85-4F79-B912-62E776F072B3}" destId="{52F0ED90-4996-454D-95D1-CCB428982168}" srcOrd="0" destOrd="0" presId="urn:microsoft.com/office/officeart/2005/8/layout/default"/>
    <dgm:cxn modelId="{4236CC13-1E43-4A2B-9483-5B7EC7998068}" srcId="{63F23BBD-3E85-4F79-B912-62E776F072B3}" destId="{60DBD8B3-08CE-4948-A791-1EEB8D6A03DE}" srcOrd="0" destOrd="0" parTransId="{7ECBBA4B-E7DC-488F-ACDE-FBD10A80B186}" sibTransId="{36E1FEF0-6456-4643-A34D-32ADF514EBF3}"/>
    <dgm:cxn modelId="{84243A14-AEEA-4E37-95E7-1F1E4758FCD8}" srcId="{63F23BBD-3E85-4F79-B912-62E776F072B3}" destId="{C4A8B4CA-D127-44CE-88FC-F975BDDFE682}" srcOrd="3" destOrd="0" parTransId="{7D7D3204-640F-429B-9255-56BC46053F80}" sibTransId="{35CE0AE6-9E8F-4EFC-A985-312101B45F29}"/>
    <dgm:cxn modelId="{AE22AE1C-4223-4541-B439-DAB33353C0DE}" type="presOf" srcId="{A50FCE19-9AE9-4FCD-9942-B149D26554D9}" destId="{F429E292-0B0E-4825-80FB-CF4861AB7651}" srcOrd="0" destOrd="0" presId="urn:microsoft.com/office/officeart/2005/8/layout/default"/>
    <dgm:cxn modelId="{C82DEB3C-AE33-4B11-8AC2-6F3822819E05}" type="presOf" srcId="{60DBD8B3-08CE-4948-A791-1EEB8D6A03DE}" destId="{5B6F1406-ACB1-4E4B-B304-D7C24C4F10DA}" srcOrd="0" destOrd="0" presId="urn:microsoft.com/office/officeart/2005/8/layout/default"/>
    <dgm:cxn modelId="{D267A26F-7B0D-4382-86D4-AD84D51A5B7F}" type="presOf" srcId="{0ACABA37-86F9-4DB3-9C22-015F50E1DF90}" destId="{F6EE04DF-14B6-46D5-827A-C478F69C27DF}" srcOrd="0" destOrd="0" presId="urn:microsoft.com/office/officeart/2005/8/layout/default"/>
    <dgm:cxn modelId="{A7238175-D30C-488B-848C-FC9446216D74}" type="presOf" srcId="{C4A8B4CA-D127-44CE-88FC-F975BDDFE682}" destId="{6B761545-6D62-4A84-8F68-1C39A3A0647F}" srcOrd="0" destOrd="0" presId="urn:microsoft.com/office/officeart/2005/8/layout/default"/>
    <dgm:cxn modelId="{2C75727F-2B74-4118-B5B2-AC8EAF2E55CA}" srcId="{63F23BBD-3E85-4F79-B912-62E776F072B3}" destId="{A50FCE19-9AE9-4FCD-9942-B149D26554D9}" srcOrd="4" destOrd="0" parTransId="{A60A9A19-63C1-4A23-9DED-C7E85FCE6CAC}" sibTransId="{3E58A984-CE7C-4294-B508-C44B0ECB6721}"/>
    <dgm:cxn modelId="{91000F8B-3213-4B8C-9E0C-39323EC9A4F0}" srcId="{63F23BBD-3E85-4F79-B912-62E776F072B3}" destId="{E03BC1F9-F019-4E6B-9AC2-D51B8184365E}" srcOrd="2" destOrd="0" parTransId="{CCC3B11B-5862-4100-9532-B14832A92AA3}" sibTransId="{018F79C9-314B-420A-91F9-F134109CD342}"/>
    <dgm:cxn modelId="{44EB30E3-F232-4B72-9276-D493F1138032}" srcId="{63F23BBD-3E85-4F79-B912-62E776F072B3}" destId="{0ACABA37-86F9-4DB3-9C22-015F50E1DF90}" srcOrd="1" destOrd="0" parTransId="{FFC822DC-8B3E-4C0C-A509-016C2F47C9B7}" sibTransId="{DB3881FE-8E1B-49DB-9261-71506A7BF243}"/>
    <dgm:cxn modelId="{5E8525E2-C7FA-44FF-881F-FBA61B235205}" type="presParOf" srcId="{52F0ED90-4996-454D-95D1-CCB428982168}" destId="{5B6F1406-ACB1-4E4B-B304-D7C24C4F10DA}" srcOrd="0" destOrd="0" presId="urn:microsoft.com/office/officeart/2005/8/layout/default"/>
    <dgm:cxn modelId="{02EDC6FA-0B28-4318-80E6-FB971E2A2DA6}" type="presParOf" srcId="{52F0ED90-4996-454D-95D1-CCB428982168}" destId="{024B0D9A-DC83-4226-8EC7-7FB9025DBF59}" srcOrd="1" destOrd="0" presId="urn:microsoft.com/office/officeart/2005/8/layout/default"/>
    <dgm:cxn modelId="{AE8E1A4A-E8AF-4646-B174-56B5A7483E48}" type="presParOf" srcId="{52F0ED90-4996-454D-95D1-CCB428982168}" destId="{F6EE04DF-14B6-46D5-827A-C478F69C27DF}" srcOrd="2" destOrd="0" presId="urn:microsoft.com/office/officeart/2005/8/layout/default"/>
    <dgm:cxn modelId="{4B83BA54-4C5A-47B9-AD9C-327089C2C076}" type="presParOf" srcId="{52F0ED90-4996-454D-95D1-CCB428982168}" destId="{D837C226-B4F8-492B-803A-6A182D89F40D}" srcOrd="3" destOrd="0" presId="urn:microsoft.com/office/officeart/2005/8/layout/default"/>
    <dgm:cxn modelId="{F88C0330-0B0B-4ABF-8F76-937FB6348493}" type="presParOf" srcId="{52F0ED90-4996-454D-95D1-CCB428982168}" destId="{7EAF27DD-BC35-4206-84A2-9603F65854FD}" srcOrd="4" destOrd="0" presId="urn:microsoft.com/office/officeart/2005/8/layout/default"/>
    <dgm:cxn modelId="{A42516FE-D1C4-429F-BE08-42C7B7E7D194}" type="presParOf" srcId="{52F0ED90-4996-454D-95D1-CCB428982168}" destId="{B5915BA8-5A12-47C6-959D-0AF7C7BDABC4}" srcOrd="5" destOrd="0" presId="urn:microsoft.com/office/officeart/2005/8/layout/default"/>
    <dgm:cxn modelId="{2D8E24E0-F4C9-4D6E-842E-AAA92C298F08}" type="presParOf" srcId="{52F0ED90-4996-454D-95D1-CCB428982168}" destId="{6B761545-6D62-4A84-8F68-1C39A3A0647F}" srcOrd="6" destOrd="0" presId="urn:microsoft.com/office/officeart/2005/8/layout/default"/>
    <dgm:cxn modelId="{BA240A5A-CAF0-4CE9-A0DC-83D7D3AD5CC6}" type="presParOf" srcId="{52F0ED90-4996-454D-95D1-CCB428982168}" destId="{FD151628-A96F-4673-8D42-2A902D2EB249}" srcOrd="7" destOrd="0" presId="urn:microsoft.com/office/officeart/2005/8/layout/default"/>
    <dgm:cxn modelId="{C44D017E-EA8F-45C4-9F84-56B385ED22C9}" type="presParOf" srcId="{52F0ED90-4996-454D-95D1-CCB428982168}" destId="{F429E292-0B0E-4825-80FB-CF4861AB765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CDB29C-F716-4A3B-86F1-16CCA2746217}">
      <dsp:nvSpPr>
        <dsp:cNvPr id="0" name=""/>
        <dsp:cNvSpPr/>
      </dsp:nvSpPr>
      <dsp:spPr>
        <a:xfrm>
          <a:off x="0" y="242180"/>
          <a:ext cx="3450921" cy="2737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request.form</a:t>
          </a:r>
          <a:r>
            <a:rPr lang="sr-Latn-RS" sz="1200" b="1" kern="1200"/>
            <a:t>[</a:t>
          </a:r>
          <a:r>
            <a:rPr lang="sr-Latn-RS" sz="1200" kern="1200"/>
            <a:t>'username'</a:t>
          </a:r>
          <a:r>
            <a:rPr lang="sr-Latn-RS" sz="1200" b="1" kern="1200"/>
            <a:t>]         </a:t>
          </a:r>
          <a:endParaRPr lang="sr-Latn-RS" sz="1200" kern="1200"/>
        </a:p>
      </dsp:txBody>
      <dsp:txXfrm>
        <a:off x="13365" y="255545"/>
        <a:ext cx="3424191" cy="247049"/>
      </dsp:txXfrm>
    </dsp:sp>
    <dsp:sp modelId="{97A133ED-CB03-4251-8C3A-1EA7AB73C952}">
      <dsp:nvSpPr>
        <dsp:cNvPr id="0" name=""/>
        <dsp:cNvSpPr/>
      </dsp:nvSpPr>
      <dsp:spPr>
        <a:xfrm>
          <a:off x="0" y="550520"/>
          <a:ext cx="3450921" cy="273779"/>
        </a:xfrm>
        <a:prstGeom prst="roundRect">
          <a:avLst/>
        </a:prstGeom>
        <a:solidFill>
          <a:schemeClr val="accent5">
            <a:hueOff val="-106248"/>
            <a:satOff val="-5148"/>
            <a:lumOff val="76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request.args.get('runner_id', default='*', type=str)</a:t>
          </a:r>
          <a:endParaRPr lang="en-US" sz="1200" kern="1200"/>
        </a:p>
      </dsp:txBody>
      <dsp:txXfrm>
        <a:off x="13365" y="563885"/>
        <a:ext cx="3424191" cy="247049"/>
      </dsp:txXfrm>
    </dsp:sp>
    <dsp:sp modelId="{3A7CA62A-CF92-4699-9187-30E12F79AA8E}">
      <dsp:nvSpPr>
        <dsp:cNvPr id="0" name=""/>
        <dsp:cNvSpPr/>
      </dsp:nvSpPr>
      <dsp:spPr>
        <a:xfrm>
          <a:off x="0" y="858860"/>
          <a:ext cx="3450921" cy="273779"/>
        </a:xfrm>
        <a:prstGeom prst="roundRect">
          <a:avLst/>
        </a:prstGeom>
        <a:solidFill>
          <a:schemeClr val="accent5">
            <a:hueOff val="-212496"/>
            <a:satOff val="-10295"/>
            <a:lumOff val="15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request.json</a:t>
          </a:r>
          <a:endParaRPr lang="sr-Latn-RS" sz="1200" kern="1200" dirty="0"/>
        </a:p>
      </dsp:txBody>
      <dsp:txXfrm>
        <a:off x="13365" y="872225"/>
        <a:ext cx="3424191" cy="2470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F1406-ACB1-4E4B-B304-D7C24C4F10DA}">
      <dsp:nvSpPr>
        <dsp:cNvPr id="0" name=""/>
        <dsp:cNvSpPr/>
      </dsp:nvSpPr>
      <dsp:spPr>
        <a:xfrm>
          <a:off x="377190" y="3160"/>
          <a:ext cx="2907506" cy="1744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6500" kern="1200"/>
            <a:t>Netflix</a:t>
          </a:r>
          <a:endParaRPr lang="en-US" sz="6500" kern="1200"/>
        </a:p>
      </dsp:txBody>
      <dsp:txXfrm>
        <a:off x="377190" y="3160"/>
        <a:ext cx="2907506" cy="1744503"/>
      </dsp:txXfrm>
    </dsp:sp>
    <dsp:sp modelId="{F6EE04DF-14B6-46D5-827A-C478F69C27DF}">
      <dsp:nvSpPr>
        <dsp:cNvPr id="0" name=""/>
        <dsp:cNvSpPr/>
      </dsp:nvSpPr>
      <dsp:spPr>
        <a:xfrm>
          <a:off x="3575446" y="3160"/>
          <a:ext cx="2907506" cy="17445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6500" kern="1200"/>
            <a:t>AirBnb</a:t>
          </a:r>
          <a:endParaRPr lang="en-US" sz="6500" kern="1200"/>
        </a:p>
      </dsp:txBody>
      <dsp:txXfrm>
        <a:off x="3575446" y="3160"/>
        <a:ext cx="2907506" cy="1744503"/>
      </dsp:txXfrm>
    </dsp:sp>
    <dsp:sp modelId="{7EAF27DD-BC35-4206-84A2-9603F65854FD}">
      <dsp:nvSpPr>
        <dsp:cNvPr id="0" name=""/>
        <dsp:cNvSpPr/>
      </dsp:nvSpPr>
      <dsp:spPr>
        <a:xfrm>
          <a:off x="6773703" y="3160"/>
          <a:ext cx="2907506" cy="17445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6500" kern="1200"/>
            <a:t>Lyft</a:t>
          </a:r>
          <a:endParaRPr lang="en-US" sz="6500" kern="1200"/>
        </a:p>
      </dsp:txBody>
      <dsp:txXfrm>
        <a:off x="6773703" y="3160"/>
        <a:ext cx="2907506" cy="1744503"/>
      </dsp:txXfrm>
    </dsp:sp>
    <dsp:sp modelId="{6B761545-6D62-4A84-8F68-1C39A3A0647F}">
      <dsp:nvSpPr>
        <dsp:cNvPr id="0" name=""/>
        <dsp:cNvSpPr/>
      </dsp:nvSpPr>
      <dsp:spPr>
        <a:xfrm>
          <a:off x="1976318" y="2038415"/>
          <a:ext cx="2907506" cy="17445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6500" kern="1200"/>
            <a:t>Reddit</a:t>
          </a:r>
          <a:endParaRPr lang="en-US" sz="6500" kern="1200"/>
        </a:p>
      </dsp:txBody>
      <dsp:txXfrm>
        <a:off x="1976318" y="2038415"/>
        <a:ext cx="2907506" cy="1744503"/>
      </dsp:txXfrm>
    </dsp:sp>
    <dsp:sp modelId="{F429E292-0B0E-4825-80FB-CF4861AB7651}">
      <dsp:nvSpPr>
        <dsp:cNvPr id="0" name=""/>
        <dsp:cNvSpPr/>
      </dsp:nvSpPr>
      <dsp:spPr>
        <a:xfrm>
          <a:off x="5174575" y="2038415"/>
          <a:ext cx="2907506" cy="17445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6500" kern="1200"/>
            <a:t>...</a:t>
          </a:r>
          <a:endParaRPr lang="en-US" sz="6500" kern="1200"/>
        </a:p>
      </dsp:txBody>
      <dsp:txXfrm>
        <a:off x="5174575" y="2038415"/>
        <a:ext cx="2907506" cy="1744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rzLdMWTRMM&amp;t=10411s" TargetMode="External"/><Relationship Id="rId2" Type="http://schemas.openxmlformats.org/officeDocument/2006/relationships/hyperlink" Target="https://www.youtube.com/watch?v=CoDbnoaaiu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lask-mysqldb.readthedocs.io/en/latest/" TargetMode="External"/><Relationship Id="rId7" Type="http://schemas.openxmlformats.org/officeDocument/2006/relationships/image" Target="../media/image2.svg"/><Relationship Id="rId2" Type="http://schemas.openxmlformats.org/officeDocument/2006/relationships/hyperlink" Target="https://flask-sqlalchemy.palletsprojects.com/en/2.x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erkzeug.palletsprojects.com/en/1.0.x/" TargetMode="External"/><Relationship Id="rId4" Type="http://schemas.openxmlformats.org/officeDocument/2006/relationships/hyperlink" Target="https://jinja.palletsprojects.com/en/2.11.x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jinja.palletsprojects.com/en/2.11.x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6248" y="758952"/>
            <a:ext cx="5759431" cy="3566160"/>
          </a:xfrm>
        </p:spPr>
        <p:txBody>
          <a:bodyPr>
            <a:normAutofit/>
          </a:bodyPr>
          <a:lstStyle/>
          <a:p>
            <a:r>
              <a:rPr lang="en-US" sz="6200">
                <a:ea typeface="+mj-lt"/>
                <a:cs typeface="+mj-lt"/>
              </a:rPr>
              <a:t>Flask - Python Microservice framework</a:t>
            </a:r>
            <a:endParaRPr lang="sr-Latn-RS" sz="6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699565" y="620720"/>
            <a:ext cx="3870182" cy="5086933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01663" y="4485132"/>
            <a:ext cx="5486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A73A59D-C719-4F24-9F6B-AF7CE8F3B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kvir za tekst 3">
            <a:extLst>
              <a:ext uri="{FF2B5EF4-FFF2-40B4-BE49-F238E27FC236}">
                <a16:creationId xmlns:a16="http://schemas.microsoft.com/office/drawing/2014/main" id="{A140FB7F-D48B-4730-939C-9FB5EADC0BAE}"/>
              </a:ext>
            </a:extLst>
          </p:cNvPr>
          <p:cNvSpPr txBox="1"/>
          <p:nvPr/>
        </p:nvSpPr>
        <p:spPr>
          <a:xfrm>
            <a:off x="8688860" y="4539048"/>
            <a:ext cx="294914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/>
              <a:t>Studenti:</a:t>
            </a:r>
          </a:p>
          <a:p>
            <a:r>
              <a:rPr lang="sr-Latn-RS" dirty="0"/>
              <a:t>Miloš Veljković 16021</a:t>
            </a:r>
          </a:p>
          <a:p>
            <a:r>
              <a:rPr lang="sr-Latn-RS" dirty="0"/>
              <a:t>Predrag Antić 15995</a:t>
            </a:r>
          </a:p>
        </p:txBody>
      </p:sp>
      <p:sp>
        <p:nvSpPr>
          <p:cNvPr id="6" name="Okvir za tekst 5">
            <a:extLst>
              <a:ext uri="{FF2B5EF4-FFF2-40B4-BE49-F238E27FC236}">
                <a16:creationId xmlns:a16="http://schemas.microsoft.com/office/drawing/2014/main" id="{C42D2A3A-5F13-4AB1-BBD4-BE5B76E4D8F9}"/>
              </a:ext>
            </a:extLst>
          </p:cNvPr>
          <p:cNvSpPr txBox="1"/>
          <p:nvPr/>
        </p:nvSpPr>
        <p:spPr>
          <a:xfrm>
            <a:off x="5536599" y="4537760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dirty="0"/>
              <a:t>Mentor:</a:t>
            </a:r>
          </a:p>
          <a:p>
            <a:r>
              <a:rPr lang="sr-Latn-RS" dirty="0"/>
              <a:t>Prof. dr Dragan Stojanović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730DC0F-80BD-40FB-93F0-72B52ACA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Flask</a:t>
            </a:r>
            <a:r>
              <a:rPr lang="sr-Latn-RS" dirty="0"/>
              <a:t> Demo </a:t>
            </a:r>
            <a:r>
              <a:rPr lang="sr-Latn-RS" dirty="0" err="1"/>
              <a:t>App</a:t>
            </a:r>
          </a:p>
        </p:txBody>
      </p:sp>
      <p:pic>
        <p:nvPicPr>
          <p:cNvPr id="8" name="Slika 8" descr="Slika na kojoj se nalazi snimak ekrana&#10;&#10;Opis je generisan sa veoma visokim stepenom pouzdanosti">
            <a:extLst>
              <a:ext uri="{FF2B5EF4-FFF2-40B4-BE49-F238E27FC236}">
                <a16:creationId xmlns:a16="http://schemas.microsoft.com/office/drawing/2014/main" id="{62B2B9A5-F073-42B7-B184-1F3CC1AF2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844" y="1716902"/>
            <a:ext cx="9693787" cy="4615849"/>
          </a:xfrm>
        </p:spPr>
      </p:pic>
    </p:spTree>
    <p:extLst>
      <p:ext uri="{BB962C8B-B14F-4D97-AF65-F5344CB8AC3E}">
        <p14:creationId xmlns:p14="http://schemas.microsoft.com/office/powerpoint/2010/main" val="315997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C760312-4D91-4251-8F03-8A97B2BB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Flask microservices - prednosti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6D8E14A6-9A58-4761-B568-04AAAF669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sr-Latn-RS"/>
              <a:t> Smanjena kompleksnost koda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sr-Latn-RS"/>
              <a:t> Smanjena pojava bagova</a:t>
            </a:r>
            <a:endParaRPr lang="sr-Latn-RS" dirty="0"/>
          </a:p>
          <a:p>
            <a:pPr>
              <a:buFont typeface="Wingdings" panose="020F0502020204030204" pitchFamily="34" charset="0"/>
              <a:buChar char="§"/>
            </a:pPr>
            <a:r>
              <a:rPr lang="sr-Latn-RS"/>
              <a:t> Olakšano testiranje aplikacije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sr-Latn-RS"/>
              <a:t> Lakše uključivanje novih ljudi u projekat</a:t>
            </a:r>
            <a:endParaRPr lang="sr-Latn-RS" dirty="0"/>
          </a:p>
          <a:p>
            <a:pPr>
              <a:buFont typeface="Wingdings" panose="020F0502020204030204" pitchFamily="34" charset="0"/>
              <a:buChar char="§"/>
            </a:pPr>
            <a:r>
              <a:rPr lang="sr-Latn-RS"/>
              <a:t> Migracije na noviju verziju ne zahtevaju privremeno gašenje aplikacije *</a:t>
            </a:r>
            <a:endParaRPr lang="sr-Latn-RS" dirty="0"/>
          </a:p>
          <a:p>
            <a:pPr>
              <a:buFont typeface="Wingdings" panose="020F0502020204030204" pitchFamily="34" charset="0"/>
              <a:buChar char="§"/>
            </a:pPr>
            <a:r>
              <a:rPr lang="sr-Latn-RS"/>
              <a:t> Ukoliko je neki od  mikroservisa isključen, aplikacija nastavlja da radi *</a:t>
            </a:r>
            <a:endParaRPr lang="sr-Latn-RS" dirty="0"/>
          </a:p>
          <a:p>
            <a:pPr>
              <a:buFont typeface="Wingdings" panose="020F0502020204030204" pitchFamily="34" charset="0"/>
              <a:buChar char="§"/>
            </a:pPr>
            <a:endParaRPr lang="sr-Latn-RS" dirty="0"/>
          </a:p>
          <a:p>
            <a:pPr>
              <a:buFont typeface="Wingdings" panose="020F0502020204030204" pitchFamily="34" charset="0"/>
              <a:buChar char="§"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97428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67472D0-9AF1-4944-BEF8-01DFF179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Flask microservices - mane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51B167B0-A900-4C93-87D8-29C1A6D52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sr-Latn-RS"/>
              <a:t>Interakcija između microservice-a 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sr-Latn-RS"/>
              <a:t>Svaki microservice ima svoju bazu, što znači, nema 'join-a' (preporuka su NoSQL)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sr-Latn-RS"/>
              <a:t>Smanjene performanse (npr kada request mora proći kroz par microservice-a da bih odradio neku funkcionalnost 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191181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2BB2C46-DADE-4BDC-B9CB-9AC0B94B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sr-Latn-RS" dirty="0"/>
              <a:t>Aplikacije koje koriste </a:t>
            </a:r>
            <a:r>
              <a:rPr lang="sr-Latn-RS"/>
              <a:t>flask</a:t>
            </a:r>
            <a:endParaRPr lang="sr-Latn-R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Čuvar mesta za sadržaj 2">
            <a:extLst>
              <a:ext uri="{FF2B5EF4-FFF2-40B4-BE49-F238E27FC236}">
                <a16:creationId xmlns:a16="http://schemas.microsoft.com/office/drawing/2014/main" id="{191DB21A-C1A3-44A6-B4EF-8C416F17A7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86048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5901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4911EDD-62BF-4C14-9686-C1E712BA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Interesantni linkovi: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24AE6B5C-F0B1-4408-A566-A5ECF6063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sr-Latn-RS" dirty="0">
                <a:hlinkClick r:id="rId2"/>
              </a:rPr>
              <a:t>Miguel Grinberg - Python Microservices</a:t>
            </a:r>
            <a:r>
              <a:rPr lang="sr-Latn-RS"/>
              <a:t> (europython conference)</a:t>
            </a:r>
            <a:endParaRPr lang="sr-Latn-RS" dirty="0">
              <a:hlinkClick r:id="rId2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sr-Latn-RS" dirty="0">
                <a:hlinkClick r:id="rId3"/>
              </a:rPr>
              <a:t>Miguel Grinberg - Microservices with Python and Flask</a:t>
            </a:r>
            <a:r>
              <a:rPr lang="sr-Latn-RS"/>
              <a:t> (pycon)</a:t>
            </a:r>
            <a:endParaRPr lang="sr-Latn-RS" dirty="0"/>
          </a:p>
          <a:p>
            <a:pPr>
              <a:buFont typeface="Wingdings" panose="020F0502020204030204" pitchFamily="34" charset="0"/>
              <a:buChar char="§"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3024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437363" cy="1450757"/>
          </a:xfrm>
        </p:spPr>
        <p:txBody>
          <a:bodyPr>
            <a:normAutofit/>
          </a:bodyPr>
          <a:lstStyle/>
          <a:p>
            <a:r>
              <a:rPr lang="sr-Latn-RS" dirty="0"/>
              <a:t>Šta je </a:t>
            </a:r>
            <a:r>
              <a:rPr lang="sr-Latn-RS" dirty="0" err="1"/>
              <a:t>Flask</a:t>
            </a:r>
            <a:r>
              <a:rPr lang="sr-Latn-RS" dirty="0"/>
              <a:t> 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6388242" cy="376089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/>
              <a:t>Flask </a:t>
            </a:r>
            <a:r>
              <a:rPr lang="en-US" sz="1600" err="1"/>
              <a:t>predstavlja</a:t>
            </a:r>
            <a:r>
              <a:rPr lang="en-US" sz="1600"/>
              <a:t> </a:t>
            </a:r>
            <a:r>
              <a:rPr lang="en-US" sz="1600" b="1"/>
              <a:t>'microframework' </a:t>
            </a:r>
            <a:r>
              <a:rPr lang="en-US" sz="1600"/>
              <a:t>za </a:t>
            </a:r>
            <a:r>
              <a:rPr lang="en-US" sz="1600" err="1"/>
              <a:t>razvijanje</a:t>
            </a:r>
            <a:r>
              <a:rPr lang="en-US" sz="1600"/>
              <a:t> web </a:t>
            </a:r>
            <a:r>
              <a:rPr lang="en-US" sz="1600" err="1"/>
              <a:t>aplikacija</a:t>
            </a:r>
            <a:r>
              <a:rPr lang="en-US" sz="1600"/>
              <a:t> </a:t>
            </a:r>
            <a:r>
              <a:rPr lang="en-US" sz="1600" err="1"/>
              <a:t>koristeći</a:t>
            </a:r>
            <a:r>
              <a:rPr lang="en-US" sz="1600"/>
              <a:t> </a:t>
            </a:r>
            <a:r>
              <a:rPr lang="en-US" sz="1600" b="1"/>
              <a:t>python</a:t>
            </a:r>
            <a:r>
              <a:rPr lang="en-US" sz="1600"/>
              <a:t>. 'Micro' ne </a:t>
            </a:r>
            <a:r>
              <a:rPr lang="en-US" sz="1600" err="1"/>
              <a:t>znači</a:t>
            </a:r>
            <a:r>
              <a:rPr lang="en-US" sz="1600"/>
              <a:t> da </a:t>
            </a:r>
            <a:r>
              <a:rPr lang="en-US" sz="1600" err="1"/>
              <a:t>cela</a:t>
            </a:r>
            <a:r>
              <a:rPr lang="en-US" sz="1600"/>
              <a:t> web </a:t>
            </a:r>
            <a:r>
              <a:rPr lang="en-US" sz="1600" err="1"/>
              <a:t>aplikacija</a:t>
            </a:r>
            <a:r>
              <a:rPr lang="en-US" sz="1600"/>
              <a:t> </a:t>
            </a:r>
            <a:r>
              <a:rPr lang="en-US" sz="1600" err="1"/>
              <a:t>treba</a:t>
            </a:r>
            <a:r>
              <a:rPr lang="en-US" sz="1600"/>
              <a:t> </a:t>
            </a:r>
            <a:r>
              <a:rPr lang="en-US" sz="1600" err="1"/>
              <a:t>biti</a:t>
            </a:r>
            <a:r>
              <a:rPr lang="en-US" sz="1600"/>
              <a:t> </a:t>
            </a:r>
            <a:r>
              <a:rPr lang="en-US" sz="1600" err="1"/>
              <a:t>smeštena</a:t>
            </a:r>
            <a:r>
              <a:rPr lang="en-US" sz="1600"/>
              <a:t> u </a:t>
            </a:r>
            <a:r>
              <a:rPr lang="en-US" sz="1600" err="1"/>
              <a:t>jedan</a:t>
            </a:r>
            <a:r>
              <a:rPr lang="en-US" sz="1600"/>
              <a:t> python file </a:t>
            </a:r>
            <a:r>
              <a:rPr lang="en-US" sz="1600" err="1"/>
              <a:t>već</a:t>
            </a:r>
            <a:r>
              <a:rPr lang="en-US" sz="1600"/>
              <a:t> se </a:t>
            </a:r>
            <a:r>
              <a:rPr lang="en-US" sz="1600" err="1"/>
              <a:t>odnosi</a:t>
            </a:r>
            <a:r>
              <a:rPr lang="en-US" sz="1600"/>
              <a:t> </a:t>
            </a:r>
            <a:r>
              <a:rPr lang="en-US" sz="1600" err="1"/>
              <a:t>na</a:t>
            </a:r>
            <a:r>
              <a:rPr lang="en-US" sz="1600"/>
              <a:t> to da </a:t>
            </a:r>
            <a:r>
              <a:rPr lang="en-US" sz="1600" err="1"/>
              <a:t>će</a:t>
            </a:r>
            <a:r>
              <a:rPr lang="en-US" sz="1600"/>
              <a:t> se </a:t>
            </a:r>
            <a:r>
              <a:rPr lang="en-US" sz="1600" err="1"/>
              <a:t>težiti</a:t>
            </a:r>
            <a:r>
              <a:rPr lang="en-US" sz="1600"/>
              <a:t> </a:t>
            </a:r>
            <a:r>
              <a:rPr lang="en-US" sz="1600" err="1"/>
              <a:t>jednostavnom</a:t>
            </a:r>
            <a:r>
              <a:rPr lang="en-US" sz="1600"/>
              <a:t> </a:t>
            </a:r>
            <a:r>
              <a:rPr lang="en-US" sz="1600" err="1"/>
              <a:t>ali</a:t>
            </a:r>
            <a:r>
              <a:rPr lang="en-US" sz="1600"/>
              <a:t> </a:t>
            </a:r>
            <a:r>
              <a:rPr lang="en-US" sz="1600" b="1" err="1"/>
              <a:t>proširljivom</a:t>
            </a:r>
            <a:r>
              <a:rPr lang="en-US" sz="1600" b="1"/>
              <a:t> '</a:t>
            </a:r>
            <a:r>
              <a:rPr lang="en-US" sz="1600" b="1" err="1"/>
              <a:t>coru</a:t>
            </a:r>
            <a:r>
              <a:rPr lang="en-US" sz="1600" b="1"/>
              <a:t>' </a:t>
            </a:r>
            <a:r>
              <a:rPr lang="en-US" sz="1600" err="1"/>
              <a:t>aplikacije</a:t>
            </a:r>
            <a:r>
              <a:rPr lang="en-US" sz="1600"/>
              <a:t>.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/>
              <a:t>'Database </a:t>
            </a:r>
            <a:r>
              <a:rPr lang="en-US" sz="1600">
                <a:ea typeface="+mn-lt"/>
                <a:cs typeface="+mn-lt"/>
              </a:rPr>
              <a:t>abstraction layer' </a:t>
            </a:r>
            <a:r>
              <a:rPr lang="en-US" sz="1600" err="1">
                <a:ea typeface="+mn-lt"/>
                <a:cs typeface="+mn-lt"/>
              </a:rPr>
              <a:t>nije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integrisan</a:t>
            </a:r>
            <a:r>
              <a:rPr lang="en-US" sz="1600">
                <a:ea typeface="+mn-lt"/>
                <a:cs typeface="+mn-lt"/>
              </a:rPr>
              <a:t> u Flask </a:t>
            </a:r>
            <a:r>
              <a:rPr lang="en-US" sz="1600" err="1">
                <a:ea typeface="+mn-lt"/>
                <a:cs typeface="+mn-lt"/>
              </a:rPr>
              <a:t>aplikacijama</a:t>
            </a:r>
            <a:r>
              <a:rPr lang="en-US" sz="1600">
                <a:ea typeface="+mn-lt"/>
                <a:cs typeface="+mn-lt"/>
              </a:rPr>
              <a:t> </a:t>
            </a:r>
            <a:r>
              <a:rPr lang="en-US" sz="1600" err="1">
                <a:ea typeface="+mn-lt"/>
                <a:cs typeface="+mn-lt"/>
              </a:rPr>
              <a:t>ali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zato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postoji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jako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puno</a:t>
            </a:r>
            <a:r>
              <a:rPr lang="en-US" sz="1600">
                <a:ea typeface="+mn-lt"/>
                <a:cs typeface="+mn-lt"/>
              </a:rPr>
              <a:t> </a:t>
            </a:r>
            <a:r>
              <a:rPr lang="en-US" sz="1600" err="1">
                <a:ea typeface="+mn-lt"/>
                <a:cs typeface="+mn-lt"/>
              </a:rPr>
              <a:t>biblioteka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koje</a:t>
            </a:r>
            <a:r>
              <a:rPr lang="en-US" sz="1600">
                <a:ea typeface="+mn-lt"/>
                <a:cs typeface="+mn-lt"/>
              </a:rPr>
              <a:t> se </a:t>
            </a:r>
            <a:r>
              <a:rPr lang="en-US" sz="1600" err="1">
                <a:ea typeface="+mn-lt"/>
                <a:cs typeface="+mn-lt"/>
              </a:rPr>
              <a:t>veoma</a:t>
            </a:r>
            <a:r>
              <a:rPr lang="en-US" sz="1600">
                <a:ea typeface="+mn-lt"/>
                <a:cs typeface="+mn-lt"/>
              </a:rPr>
              <a:t> </a:t>
            </a:r>
            <a:r>
              <a:rPr lang="en-US" sz="1600" err="1">
                <a:ea typeface="+mn-lt"/>
                <a:cs typeface="+mn-lt"/>
              </a:rPr>
              <a:t>lako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ugrađuju</a:t>
            </a:r>
            <a:r>
              <a:rPr lang="en-US" sz="1600">
                <a:ea typeface="+mn-lt"/>
                <a:cs typeface="+mn-lt"/>
              </a:rPr>
              <a:t> u </a:t>
            </a:r>
            <a:r>
              <a:rPr lang="en-US" sz="1600" err="1">
                <a:ea typeface="+mn-lt"/>
                <a:cs typeface="+mn-lt"/>
              </a:rPr>
              <a:t>aplikaciju</a:t>
            </a:r>
            <a:r>
              <a:rPr lang="en-US" sz="1600">
                <a:ea typeface="+mn-lt"/>
                <a:cs typeface="+mn-lt"/>
              </a:rPr>
              <a:t> I </a:t>
            </a:r>
            <a:r>
              <a:rPr lang="en-US" sz="1600" err="1">
                <a:ea typeface="+mn-lt"/>
                <a:cs typeface="+mn-lt"/>
              </a:rPr>
              <a:t>omogućavaju</a:t>
            </a:r>
            <a:r>
              <a:rPr lang="en-US" sz="1600">
                <a:ea typeface="+mn-lt"/>
                <a:cs typeface="+mn-lt"/>
              </a:rPr>
              <a:t> </a:t>
            </a:r>
            <a:r>
              <a:rPr lang="en-US" sz="1600" err="1">
                <a:ea typeface="+mn-lt"/>
                <a:cs typeface="+mn-lt"/>
              </a:rPr>
              <a:t>mnogobrojne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funkcionalosti</a:t>
            </a:r>
            <a:r>
              <a:rPr lang="en-US" sz="1600">
                <a:ea typeface="+mn-lt"/>
                <a:cs typeface="+mn-lt"/>
              </a:rPr>
              <a:t>. </a:t>
            </a:r>
            <a:r>
              <a:rPr lang="en-US" sz="1600" err="1">
                <a:ea typeface="+mn-lt"/>
                <a:cs typeface="+mn-lt"/>
              </a:rPr>
              <a:t>Primeri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biblioteka</a:t>
            </a:r>
            <a:r>
              <a:rPr lang="en-US" sz="1600">
                <a:ea typeface="+mn-lt"/>
                <a:cs typeface="+mn-lt"/>
              </a:rPr>
              <a:t> za rad sa </a:t>
            </a:r>
            <a:r>
              <a:rPr lang="en-US" sz="1600" err="1">
                <a:ea typeface="+mn-lt"/>
                <a:cs typeface="+mn-lt"/>
              </a:rPr>
              <a:t>bazama</a:t>
            </a:r>
            <a:r>
              <a:rPr lang="en-US" sz="1600">
                <a:ea typeface="+mn-lt"/>
                <a:cs typeface="+mn-lt"/>
              </a:rPr>
              <a:t> u </a:t>
            </a:r>
            <a:r>
              <a:rPr lang="en-US" sz="1600" err="1">
                <a:ea typeface="+mn-lt"/>
                <a:cs typeface="+mn-lt"/>
              </a:rPr>
              <a:t>flasku</a:t>
            </a:r>
            <a:r>
              <a:rPr lang="en-US" sz="1600">
                <a:ea typeface="+mn-lt"/>
                <a:cs typeface="+mn-lt"/>
              </a:rPr>
              <a:t>: </a:t>
            </a:r>
            <a:r>
              <a:rPr lang="en-US" sz="1600">
                <a:ea typeface="+mn-lt"/>
                <a:cs typeface="+mn-lt"/>
                <a:hlinkClick r:id="rId2"/>
              </a:rPr>
              <a:t>SQLAlchemy</a:t>
            </a:r>
            <a:r>
              <a:rPr lang="en-US" sz="1600">
                <a:ea typeface="+mn-lt"/>
                <a:cs typeface="+mn-lt"/>
              </a:rPr>
              <a:t>, </a:t>
            </a:r>
            <a:r>
              <a:rPr lang="en-US" sz="1600">
                <a:ea typeface="+mn-lt"/>
                <a:cs typeface="+mn-lt"/>
                <a:hlinkClick r:id="rId3"/>
              </a:rPr>
              <a:t>flask-mysqldb</a:t>
            </a:r>
            <a:r>
              <a:rPr lang="en-US" sz="1600">
                <a:ea typeface="+mn-lt"/>
                <a:cs typeface="+mn-lt"/>
              </a:rPr>
              <a:t> 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/>
              <a:t>Framework </a:t>
            </a:r>
            <a:r>
              <a:rPr lang="en-US" sz="1600" err="1"/>
              <a:t>kao</a:t>
            </a:r>
            <a:r>
              <a:rPr lang="en-US" sz="1600"/>
              <a:t> </a:t>
            </a:r>
            <a:r>
              <a:rPr lang="en-US" sz="1600" err="1"/>
              <a:t>što</a:t>
            </a:r>
            <a:r>
              <a:rPr lang="en-US" sz="1600"/>
              <a:t> je Flask, </a:t>
            </a:r>
            <a:r>
              <a:rPr lang="en-US" sz="1600" err="1"/>
              <a:t>pruža</a:t>
            </a:r>
            <a:r>
              <a:rPr lang="en-US" sz="1600"/>
              <a:t> </a:t>
            </a:r>
            <a:r>
              <a:rPr lang="en-US" sz="1600" err="1"/>
              <a:t>jako</a:t>
            </a:r>
            <a:r>
              <a:rPr lang="en-US" sz="1600"/>
              <a:t> </a:t>
            </a:r>
            <a:r>
              <a:rPr lang="en-US" sz="1600" err="1"/>
              <a:t>jednostvano</a:t>
            </a:r>
            <a:r>
              <a:rPr lang="en-US" sz="1600"/>
              <a:t> </a:t>
            </a:r>
            <a:r>
              <a:rPr lang="en-US" sz="1600" err="1"/>
              <a:t>definistanje</a:t>
            </a:r>
            <a:r>
              <a:rPr lang="en-US" sz="1600"/>
              <a:t> 'endpoints-a', </a:t>
            </a:r>
            <a:r>
              <a:rPr lang="en-US" sz="1600" err="1"/>
              <a:t>prihvatanje</a:t>
            </a:r>
            <a:r>
              <a:rPr lang="en-US" sz="1600"/>
              <a:t> I </a:t>
            </a:r>
            <a:r>
              <a:rPr lang="en-US" sz="1600" err="1"/>
              <a:t>obradu</a:t>
            </a:r>
            <a:r>
              <a:rPr lang="en-US" sz="1600"/>
              <a:t> 'requests-a' </a:t>
            </a:r>
            <a:r>
              <a:rPr lang="en-US" sz="1600" err="1"/>
              <a:t>ili</a:t>
            </a:r>
            <a:r>
              <a:rPr lang="en-US" sz="1600"/>
              <a:t> </a:t>
            </a:r>
            <a:r>
              <a:rPr lang="en-US" sz="1600" err="1"/>
              <a:t>kreiranje</a:t>
            </a:r>
            <a:r>
              <a:rPr lang="en-US" sz="1600"/>
              <a:t> HTTP responsa </a:t>
            </a:r>
            <a:r>
              <a:rPr lang="en-US" sz="1600" err="1"/>
              <a:t>koji</a:t>
            </a:r>
            <a:r>
              <a:rPr lang="en-US" sz="1600"/>
              <a:t> se </a:t>
            </a:r>
            <a:r>
              <a:rPr lang="en-US" sz="1600" err="1"/>
              <a:t>šalje</a:t>
            </a:r>
            <a:r>
              <a:rPr lang="en-US" sz="1600"/>
              <a:t> </a:t>
            </a:r>
            <a:r>
              <a:rPr lang="en-US" sz="1600" err="1"/>
              <a:t>klijentu</a:t>
            </a:r>
            <a:r>
              <a:rPr lang="en-US" sz="160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/>
              <a:t>Flask se </a:t>
            </a:r>
            <a:r>
              <a:rPr lang="en-US" sz="1600" err="1"/>
              <a:t>zasniva</a:t>
            </a:r>
            <a:r>
              <a:rPr lang="en-US" sz="1600"/>
              <a:t> </a:t>
            </a:r>
            <a:r>
              <a:rPr lang="en-US" sz="1600" err="1"/>
              <a:t>na</a:t>
            </a:r>
            <a:r>
              <a:rPr lang="en-US" sz="1600"/>
              <a:t> </a:t>
            </a:r>
            <a:r>
              <a:rPr lang="en-US" sz="1600">
                <a:hlinkClick r:id="rId4"/>
              </a:rPr>
              <a:t>Jinja</a:t>
            </a:r>
            <a:r>
              <a:rPr lang="en-US" sz="1600"/>
              <a:t> template engine </a:t>
            </a:r>
            <a:r>
              <a:rPr lang="en-US" sz="1600" err="1"/>
              <a:t>i</a:t>
            </a:r>
            <a:r>
              <a:rPr lang="en-US" sz="1600"/>
              <a:t> </a:t>
            </a:r>
            <a:r>
              <a:rPr lang="en-US" sz="1600">
                <a:ea typeface="+mn-lt"/>
                <a:cs typeface="+mn-lt"/>
              </a:rPr>
              <a:t> </a:t>
            </a:r>
            <a:r>
              <a:rPr lang="en-US" sz="1600">
                <a:ea typeface="+mn-lt"/>
                <a:cs typeface="+mn-lt"/>
                <a:hlinkClick r:id="rId5"/>
              </a:rPr>
              <a:t>Werkzeug</a:t>
            </a:r>
            <a:r>
              <a:rPr lang="en-US" sz="1600">
                <a:ea typeface="+mn-lt"/>
                <a:cs typeface="+mn-lt"/>
              </a:rPr>
              <a:t> WSGI toolkit.</a:t>
            </a:r>
            <a:endParaRPr lang="en-US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FC272-AABC-4848-908D-EFA5D631A0F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>
          <a:xfrm>
            <a:off x="8129003" y="956018"/>
            <a:ext cx="3412514" cy="448537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032892B-C74D-41D3-9B3B-84B69075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Flask-primer 1.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92C7025A-43C7-4B04-B403-4F5166EA10BB}"/>
              </a:ext>
            </a:extLst>
          </p:cNvPr>
          <p:cNvSpPr txBox="1"/>
          <p:nvPr/>
        </p:nvSpPr>
        <p:spPr>
          <a:xfrm>
            <a:off x="1097280" y="2108201"/>
            <a:ext cx="5575367" cy="3760891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Ovo je minimalna Flask aplikacija koju možemo pokrenuti. 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1. Importovana je Flask klasa i kreirana instanca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app.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2. Kreiran je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route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(. . .) dekorator koji 'povezuje' odgovatajući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URL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 funkcijom koju izvršava.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3. Funkciji je dodeljeno ime (hello_world()) kao i poruka ('Hello World!') koju će vratiti klijentu.</a:t>
            </a:r>
          </a:p>
        </p:txBody>
      </p:sp>
      <p:pic>
        <p:nvPicPr>
          <p:cNvPr id="13" name="Slika 13">
            <a:extLst>
              <a:ext uri="{FF2B5EF4-FFF2-40B4-BE49-F238E27FC236}">
                <a16:creationId xmlns:a16="http://schemas.microsoft.com/office/drawing/2014/main" id="{9C7E774C-4275-4C60-B564-88A06B366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66" r="54701"/>
          <a:stretch/>
        </p:blipFill>
        <p:spPr>
          <a:xfrm>
            <a:off x="7534656" y="2108200"/>
            <a:ext cx="3621024" cy="360061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513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EF55746-17B6-4913-8F51-E3632D6A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Kako organizovati </a:t>
            </a:r>
            <a:r>
              <a:rPr lang="sr-Latn-RS" dirty="0" err="1"/>
              <a:t>flask</a:t>
            </a:r>
            <a:r>
              <a:rPr lang="sr-Latn-RS" dirty="0"/>
              <a:t> projekat ?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DB7EE7D-2152-464B-BE5E-4C827EC2A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99434"/>
            <a:ext cx="6394537" cy="4470699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sr-Latn-RS" dirty="0"/>
              <a:t>Kako projekat 'raste' , gubi se smisao da se cela aplikacija izvršava kroz jedan fajl, zato je potrebno organizovati fajlove na neki način. </a:t>
            </a:r>
            <a:r>
              <a:rPr lang="sr-Latn-RS" dirty="0" err="1"/>
              <a:t>Python</a:t>
            </a:r>
            <a:r>
              <a:rPr lang="sr-Latn-RS" dirty="0"/>
              <a:t> projekti koriste '</a:t>
            </a:r>
            <a:r>
              <a:rPr lang="sr-Latn-RS" i="1" dirty="0" err="1">
                <a:ea typeface="+mn-lt"/>
                <a:cs typeface="+mn-lt"/>
              </a:rPr>
              <a:t>packages</a:t>
            </a:r>
            <a:r>
              <a:rPr lang="sr-Latn-RS" i="1" dirty="0">
                <a:ea typeface="+mn-lt"/>
                <a:cs typeface="+mn-lt"/>
              </a:rPr>
              <a:t>'  </a:t>
            </a:r>
            <a:r>
              <a:rPr lang="sr-Latn-RS" dirty="0">
                <a:ea typeface="+mn-lt"/>
                <a:cs typeface="+mn-lt"/>
              </a:rPr>
              <a:t>kako bi organizovali kod u više modula koji će se uključivati na mestima gde su potrebni.</a:t>
            </a:r>
          </a:p>
          <a:p>
            <a:r>
              <a:rPr lang="sr-Latn-RS" dirty="0">
                <a:ea typeface="+mn-lt"/>
                <a:cs typeface="+mn-lt"/>
              </a:rPr>
              <a:t>Jedan od načina </a:t>
            </a:r>
            <a:r>
              <a:rPr lang="sr-Latn-RS" dirty="0" err="1">
                <a:ea typeface="+mn-lt"/>
                <a:cs typeface="+mn-lt"/>
              </a:rPr>
              <a:t>orgnizacije</a:t>
            </a:r>
            <a:r>
              <a:rPr lang="sr-Latn-RS" dirty="0">
                <a:ea typeface="+mn-lt"/>
                <a:cs typeface="+mn-lt"/>
              </a:rPr>
              <a:t> projekta je prikazan na slici desno.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sr-Latn-RS" dirty="0" err="1">
                <a:ea typeface="+mn-lt"/>
                <a:cs typeface="+mn-lt"/>
              </a:rPr>
              <a:t>Flaskr</a:t>
            </a:r>
            <a:r>
              <a:rPr lang="sr-Latn-RS" dirty="0">
                <a:ea typeface="+mn-lt"/>
                <a:cs typeface="+mn-lt"/>
              </a:rPr>
              <a:t>/ - </a:t>
            </a:r>
            <a:r>
              <a:rPr lang="sr-Latn-RS" dirty="0" err="1">
                <a:ea typeface="+mn-lt"/>
                <a:cs typeface="+mn-lt"/>
              </a:rPr>
              <a:t>python</a:t>
            </a:r>
            <a:r>
              <a:rPr lang="sr-Latn-RS" dirty="0">
                <a:ea typeface="+mn-lt"/>
                <a:cs typeface="+mn-lt"/>
              </a:rPr>
              <a:t> paket koji sadrži kod i fajlove naše aplikacije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sr-Latn-RS" dirty="0" err="1">
                <a:ea typeface="+mn-lt"/>
                <a:cs typeface="+mn-lt"/>
              </a:rPr>
              <a:t>Tests</a:t>
            </a:r>
            <a:r>
              <a:rPr lang="sr-Latn-RS" dirty="0">
                <a:ea typeface="+mn-lt"/>
                <a:cs typeface="+mn-lt"/>
              </a:rPr>
              <a:t>/ - direktorijum koji sadrži test module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sr-Latn-RS" dirty="0" err="1">
                <a:ea typeface="+mn-lt"/>
                <a:cs typeface="+mn-lt"/>
              </a:rPr>
              <a:t>Venv</a:t>
            </a:r>
            <a:r>
              <a:rPr lang="sr-Latn-RS" dirty="0">
                <a:ea typeface="+mn-lt"/>
                <a:cs typeface="+mn-lt"/>
              </a:rPr>
              <a:t>/ - </a:t>
            </a:r>
            <a:r>
              <a:rPr lang="sr-Latn-RS" dirty="0" err="1">
                <a:ea typeface="+mn-lt"/>
                <a:cs typeface="+mn-lt"/>
              </a:rPr>
              <a:t>python</a:t>
            </a:r>
            <a:r>
              <a:rPr lang="sr-Latn-RS" dirty="0">
                <a:ea typeface="+mn-lt"/>
                <a:cs typeface="+mn-lt"/>
              </a:rPr>
              <a:t> '</a:t>
            </a:r>
            <a:r>
              <a:rPr lang="sr-Latn-RS" dirty="0" err="1">
                <a:ea typeface="+mn-lt"/>
                <a:cs typeface="+mn-lt"/>
              </a:rPr>
              <a:t>virtual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enviroment</a:t>
            </a:r>
            <a:r>
              <a:rPr lang="sr-Latn-RS" dirty="0">
                <a:ea typeface="+mn-lt"/>
                <a:cs typeface="+mn-lt"/>
              </a:rPr>
              <a:t>'</a:t>
            </a:r>
            <a:endParaRPr lang="sr-Latn-RS" dirty="0"/>
          </a:p>
          <a:p>
            <a:endParaRPr lang="sr-Latn-RS" dirty="0">
              <a:ea typeface="+mn-lt"/>
              <a:cs typeface="+mn-lt"/>
            </a:endParaRPr>
          </a:p>
        </p:txBody>
      </p:sp>
      <p:pic>
        <p:nvPicPr>
          <p:cNvPr id="4" name="Slika 4" descr="Slika na kojoj se nalazi tekst&#10;&#10;Opis je generisan sa veoma visokim stepenom pouzdanosti">
            <a:extLst>
              <a:ext uri="{FF2B5EF4-FFF2-40B4-BE49-F238E27FC236}">
                <a16:creationId xmlns:a16="http://schemas.microsoft.com/office/drawing/2014/main" id="{55A9940C-7EA2-43C3-B953-C53B5FD6C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003" y="1902613"/>
            <a:ext cx="2743200" cy="378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2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52D08A7-A84E-48C4-A205-FA9D1318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Modularna aplikacija - </a:t>
            </a:r>
            <a:r>
              <a:rPr lang="sr-Latn-RS" dirty="0" err="1"/>
              <a:t>Blueprints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E1DCA00-B3CB-4D69-8E22-1C7E5FD2F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sr-Latn-RS" dirty="0" err="1"/>
              <a:t>Flask</a:t>
            </a:r>
            <a:r>
              <a:rPr lang="sr-Latn-RS" dirty="0"/>
              <a:t> koristi </a:t>
            </a:r>
            <a:r>
              <a:rPr lang="sr-Latn-RS" dirty="0" err="1"/>
              <a:t>Blueprints</a:t>
            </a:r>
            <a:r>
              <a:rPr lang="sr-Latn-RS" dirty="0"/>
              <a:t> koncepte za kreiranje komponenti aplikacije. Ovakav koncept nam omogućava da pojednostavimo velike aplikacije. </a:t>
            </a:r>
          </a:p>
        </p:txBody>
      </p:sp>
      <p:pic>
        <p:nvPicPr>
          <p:cNvPr id="4" name="Slika 4" descr="Slika na kojoj se nalazi snimak ekrana&#10;&#10;Opis je generisan sa veoma visokim stepenom pouzdanosti">
            <a:extLst>
              <a:ext uri="{FF2B5EF4-FFF2-40B4-BE49-F238E27FC236}">
                <a16:creationId xmlns:a16="http://schemas.microsoft.com/office/drawing/2014/main" id="{9DBEC2DB-C4DD-4946-AAC5-6E16C48CC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89" y="3034303"/>
            <a:ext cx="5582433" cy="2209011"/>
          </a:xfrm>
          <a:prstGeom prst="rect">
            <a:avLst/>
          </a:prstGeom>
        </p:spPr>
      </p:pic>
      <p:pic>
        <p:nvPicPr>
          <p:cNvPr id="6" name="Slika 6" descr="Slika na kojoj se nalazi snimak ekrana, ptica&#10;&#10;Opis je generisan sa veoma visokim stepenom pouzdanosti">
            <a:extLst>
              <a:ext uri="{FF2B5EF4-FFF2-40B4-BE49-F238E27FC236}">
                <a16:creationId xmlns:a16="http://schemas.microsoft.com/office/drawing/2014/main" id="{DDB383D8-5E26-4426-99B7-C8F8BBD5C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592" y="3229961"/>
            <a:ext cx="5697255" cy="161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9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27B8DF2-2B46-4B16-AB74-BDB290DA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Flask</a:t>
            </a:r>
            <a:r>
              <a:rPr lang="sr-Latn-RS" dirty="0"/>
              <a:t> - </a:t>
            </a:r>
            <a:r>
              <a:rPr lang="sr-Latn-RS" dirty="0" err="1"/>
              <a:t>Templates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55075ACF-B994-4866-A829-0EFAB6FAE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sr-Latn-RS" dirty="0" err="1"/>
              <a:t>Flask</a:t>
            </a:r>
            <a:r>
              <a:rPr lang="sr-Latn-RS" dirty="0"/>
              <a:t> omogućava </a:t>
            </a:r>
            <a:r>
              <a:rPr lang="sr-Latn-RS" dirty="0" err="1"/>
              <a:t>renderovanje</a:t>
            </a:r>
            <a:r>
              <a:rPr lang="sr-Latn-RS" dirty="0"/>
              <a:t> </a:t>
            </a:r>
            <a:r>
              <a:rPr lang="sr-Latn-RS" dirty="0" err="1"/>
              <a:t>templejta</a:t>
            </a:r>
            <a:r>
              <a:rPr lang="sr-Latn-RS" dirty="0"/>
              <a:t> na klijentskoj strani tj. u web pretraživaču. </a:t>
            </a:r>
            <a:r>
              <a:rPr lang="sr-Latn-RS" dirty="0" err="1"/>
              <a:t>Templejt</a:t>
            </a:r>
            <a:r>
              <a:rPr lang="sr-Latn-RS" dirty="0"/>
              <a:t> predstavlja HTML fajl koji se u većini slučajeva nalazi u '</a:t>
            </a:r>
            <a:r>
              <a:rPr lang="sr-Latn-RS" dirty="0" err="1"/>
              <a:t>templates</a:t>
            </a:r>
            <a:r>
              <a:rPr lang="sr-Latn-RS" dirty="0"/>
              <a:t>' direktorijumu. Korišćenje </a:t>
            </a:r>
            <a:r>
              <a:rPr lang="sr-Latn-RS" dirty="0" err="1"/>
              <a:t>templejta</a:t>
            </a:r>
            <a:r>
              <a:rPr lang="sr-Latn-RS" dirty="0"/>
              <a:t> omogućava </a:t>
            </a:r>
            <a:r>
              <a:rPr lang="sr-Latn-RS" dirty="0">
                <a:hlinkClick r:id="rId2"/>
              </a:rPr>
              <a:t>Jinja</a:t>
            </a:r>
            <a:r>
              <a:rPr lang="sr-Latn-RS" dirty="0"/>
              <a:t> pomenuta na početku.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</p:txBody>
      </p:sp>
      <p:pic>
        <p:nvPicPr>
          <p:cNvPr id="6" name="Slika 6" descr="Slika na kojoj se nalazi nož, sto&#10;&#10;Opis je generisan sa veoma visokim stepenom pouzdanosti">
            <a:extLst>
              <a:ext uri="{FF2B5EF4-FFF2-40B4-BE49-F238E27FC236}">
                <a16:creationId xmlns:a16="http://schemas.microsoft.com/office/drawing/2014/main" id="{93A3D5E7-3EB8-406E-B9DD-FCB5CFC44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93" y="3718465"/>
            <a:ext cx="7910186" cy="152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2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2EAF153-F944-42F3-9434-040DB11C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>
                <a:ea typeface="+mj-lt"/>
                <a:cs typeface="+mj-lt"/>
              </a:rPr>
              <a:t>Flask</a:t>
            </a:r>
            <a:r>
              <a:rPr lang="sr-Latn-RS" dirty="0">
                <a:ea typeface="+mj-lt"/>
                <a:cs typeface="+mj-lt"/>
              </a:rPr>
              <a:t> - </a:t>
            </a:r>
            <a:r>
              <a:rPr lang="sr-Latn-RS" dirty="0" err="1">
                <a:ea typeface="+mj-lt"/>
                <a:cs typeface="+mj-lt"/>
              </a:rPr>
              <a:t>Templates</a:t>
            </a:r>
            <a:endParaRPr lang="sr-Latn-RS" dirty="0" err="1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F9CDF8A1-B689-4A1B-A11B-56AFFA8B8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sr-Latn-RS" dirty="0" err="1"/>
              <a:t>Jinja</a:t>
            </a:r>
            <a:r>
              <a:rPr lang="sr-Latn-RS" dirty="0"/>
              <a:t> - Base </a:t>
            </a:r>
            <a:r>
              <a:rPr lang="sr-Latn-RS" dirty="0" err="1"/>
              <a:t>layout</a:t>
            </a:r>
          </a:p>
          <a:p>
            <a:endParaRPr lang="sr-Latn-RS" dirty="0"/>
          </a:p>
        </p:txBody>
      </p:sp>
      <p:pic>
        <p:nvPicPr>
          <p:cNvPr id="4" name="Slika 4" descr="Slika na kojoj se nalazi snimak ekrana&#10;&#10;Opis je generisan sa veoma visokim stepenom pouzdanosti">
            <a:extLst>
              <a:ext uri="{FF2B5EF4-FFF2-40B4-BE49-F238E27FC236}">
                <a16:creationId xmlns:a16="http://schemas.microsoft.com/office/drawing/2014/main" id="{43E37739-765B-45FB-9536-132E7A87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90" y="2496698"/>
            <a:ext cx="5603309" cy="3607809"/>
          </a:xfrm>
          <a:prstGeom prst="rect">
            <a:avLst/>
          </a:prstGeom>
        </p:spPr>
      </p:pic>
      <p:pic>
        <p:nvPicPr>
          <p:cNvPr id="6" name="Slika 6" descr="Slika na kojoj se nalazi tekst&#10;&#10;Opis je generisan sa veoma visokim stepenom pouzdanosti">
            <a:extLst>
              <a:ext uri="{FF2B5EF4-FFF2-40B4-BE49-F238E27FC236}">
                <a16:creationId xmlns:a16="http://schemas.microsoft.com/office/drawing/2014/main" id="{B3BC8673-A122-4EB3-9DE6-2A2F972CB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249" y="2493645"/>
            <a:ext cx="5196213" cy="333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8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D0B023C-3486-497F-8E4F-792E363B8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sr-Latn-RS" dirty="0" err="1">
                <a:ea typeface="+mj-lt"/>
                <a:cs typeface="+mj-lt"/>
              </a:rPr>
              <a:t>Flask</a:t>
            </a:r>
            <a:r>
              <a:rPr lang="sr-Latn-RS" dirty="0">
                <a:ea typeface="+mj-lt"/>
                <a:cs typeface="+mj-lt"/>
              </a:rPr>
              <a:t> - </a:t>
            </a:r>
            <a:r>
              <a:rPr lang="sr-Latn-RS" dirty="0" err="1"/>
              <a:t>Request</a:t>
            </a:r>
            <a:r>
              <a:rPr lang="sr-Latn-RS" dirty="0"/>
              <a:t> &amp; </a:t>
            </a:r>
            <a:r>
              <a:rPr lang="sr-Latn-RS" dirty="0" err="1"/>
              <a:t>Response</a:t>
            </a:r>
            <a:endParaRPr lang="sr-Latn-RS" dirty="0" err="1">
              <a:ea typeface="+mj-lt"/>
              <a:cs typeface="+mj-l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Čuvar mesta za sadržaj 7">
            <a:extLst>
              <a:ext uri="{FF2B5EF4-FFF2-40B4-BE49-F238E27FC236}">
                <a16:creationId xmlns:a16="http://schemas.microsoft.com/office/drawing/2014/main" id="{77681BED-AB34-4038-A480-A801B9A55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194202"/>
              </p:ext>
            </p:extLst>
          </p:nvPr>
        </p:nvGraphicFramePr>
        <p:xfrm>
          <a:off x="868363" y="2141573"/>
          <a:ext cx="3450921" cy="1374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0" name="Slika 70" descr="Slika na kojoj se nalazi snimak ekrana&#10;&#10;Opis je generisan sa veoma visokim stepenom pouzdanosti">
            <a:extLst>
              <a:ext uri="{FF2B5EF4-FFF2-40B4-BE49-F238E27FC236}">
                <a16:creationId xmlns:a16="http://schemas.microsoft.com/office/drawing/2014/main" id="{BEF81B03-5C00-4D7C-9B94-1C9DB55769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676" y="3580207"/>
            <a:ext cx="5592871" cy="2081184"/>
          </a:xfrm>
          <a:prstGeom prst="rect">
            <a:avLst/>
          </a:prstGeom>
        </p:spPr>
      </p:pic>
      <p:pic>
        <p:nvPicPr>
          <p:cNvPr id="72" name="Slika 72" descr="Slika na kojoj se nalazi sto&#10;&#10;Opis je generisan sa veoma visokim stepenom pouzdanosti">
            <a:extLst>
              <a:ext uri="{FF2B5EF4-FFF2-40B4-BE49-F238E27FC236}">
                <a16:creationId xmlns:a16="http://schemas.microsoft.com/office/drawing/2014/main" id="{8B5A0724-6DE4-4E9B-83A7-029448902B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0071" y="3873968"/>
            <a:ext cx="5874706" cy="1322994"/>
          </a:xfrm>
          <a:prstGeom prst="rect">
            <a:avLst/>
          </a:prstGeom>
        </p:spPr>
      </p:pic>
      <p:pic>
        <p:nvPicPr>
          <p:cNvPr id="74" name="Slika 74">
            <a:extLst>
              <a:ext uri="{FF2B5EF4-FFF2-40B4-BE49-F238E27FC236}">
                <a16:creationId xmlns:a16="http://schemas.microsoft.com/office/drawing/2014/main" id="{DE3C0977-E625-4A56-AC53-4CDF679BA9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0537" y="2237533"/>
            <a:ext cx="6229611" cy="86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9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A2C99A6-2A59-47D2-803E-FAD17E5D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>
                <a:ea typeface="+mj-lt"/>
                <a:cs typeface="+mj-lt"/>
              </a:rPr>
              <a:t>Flask - Request &amp; Response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29DA0573-2760-4E85-A6F1-A8481567E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62371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sr-Latn-RS" b="1">
                <a:latin typeface="Consolas"/>
              </a:rPr>
              <a:t>make_response</a:t>
            </a:r>
            <a:r>
              <a:rPr lang="sr-Latn-RS">
                <a:ea typeface="+mn-lt"/>
                <a:cs typeface="+mn-lt"/>
              </a:rPr>
              <a:t>(</a:t>
            </a:r>
            <a:r>
              <a:rPr lang="sr-Latn-RS" i="1">
                <a:ea typeface="+mn-lt"/>
                <a:cs typeface="+mn-lt"/>
              </a:rPr>
              <a:t>*args</a:t>
            </a:r>
            <a:r>
              <a:rPr lang="sr-Latn-RS">
                <a:ea typeface="+mn-lt"/>
                <a:cs typeface="+mn-lt"/>
              </a:rPr>
              <a:t>)</a:t>
            </a:r>
          </a:p>
          <a:p>
            <a:pPr>
              <a:buFont typeface="Arial" panose="020F0502020204030204" pitchFamily="34" charset="0"/>
              <a:buChar char="•"/>
            </a:pPr>
            <a:endParaRPr lang="sr-Latn-RS" dirty="0"/>
          </a:p>
        </p:txBody>
      </p:sp>
      <p:pic>
        <p:nvPicPr>
          <p:cNvPr id="4" name="Slika 4" descr="Slika na kojoj se nalazi nož, sto&#10;&#10;Opis je generisan sa veoma visokim stepenom pouzdanosti">
            <a:extLst>
              <a:ext uri="{FF2B5EF4-FFF2-40B4-BE49-F238E27FC236}">
                <a16:creationId xmlns:a16="http://schemas.microsoft.com/office/drawing/2014/main" id="{562F9D2C-92EF-4616-BE7A-212F71FB1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441" y="2227678"/>
            <a:ext cx="6960295" cy="1348370"/>
          </a:xfrm>
          <a:prstGeom prst="rect">
            <a:avLst/>
          </a:prstGeom>
        </p:spPr>
      </p:pic>
      <p:pic>
        <p:nvPicPr>
          <p:cNvPr id="6" name="Slika 6">
            <a:extLst>
              <a:ext uri="{FF2B5EF4-FFF2-40B4-BE49-F238E27FC236}">
                <a16:creationId xmlns:a16="http://schemas.microsoft.com/office/drawing/2014/main" id="{D3A295D4-612E-4648-AE5C-735A270FB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922" y="3876527"/>
            <a:ext cx="6824596" cy="215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2428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646C36-D994-4DBD-9A53-9B2DFD8D720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2A4E875-040F-4F4E-A5A7-1188084B7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tf56160789</Template>
  <TotalTime>0</TotalTime>
  <Words>31</Words>
  <Application>Microsoft Office PowerPoint</Application>
  <PresentationFormat>Široki ekran</PresentationFormat>
  <Paragraphs>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14</vt:i4>
      </vt:variant>
    </vt:vector>
  </HeadingPairs>
  <TitlesOfParts>
    <vt:vector size="15" baseType="lpstr">
      <vt:lpstr>1_RetrospectVTI</vt:lpstr>
      <vt:lpstr>Flask - Python Microservice framework</vt:lpstr>
      <vt:lpstr>Šta je Flask ?</vt:lpstr>
      <vt:lpstr>Flask-primer 1.</vt:lpstr>
      <vt:lpstr>Kako organizovati flask projekat ?</vt:lpstr>
      <vt:lpstr>Modularna aplikacija - Blueprints</vt:lpstr>
      <vt:lpstr>Flask - Templates</vt:lpstr>
      <vt:lpstr>Flask - Templates</vt:lpstr>
      <vt:lpstr>Flask - Request &amp; Response</vt:lpstr>
      <vt:lpstr>Flask - Request &amp; Response</vt:lpstr>
      <vt:lpstr>Flask Demo App</vt:lpstr>
      <vt:lpstr>Flask microservices - prednosti</vt:lpstr>
      <vt:lpstr>Flask microservices - mane</vt:lpstr>
      <vt:lpstr>Aplikacije koje koriste flask</vt:lpstr>
      <vt:lpstr>Interesantni linkovi: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/>
  <cp:lastModifiedBy/>
  <cp:revision>841</cp:revision>
  <dcterms:created xsi:type="dcterms:W3CDTF">2020-04-18T14:00:00Z</dcterms:created>
  <dcterms:modified xsi:type="dcterms:W3CDTF">2020-04-22T20:20:54Z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