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D4404-2300-5AE5-0F9B-365AEE176B14}" v="1" dt="2025-03-29T20:59:20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408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iej Graczyk" userId="S::m.graczyk.203@studms.ug.edu.pl::9844abd1-9da2-4f81-abfb-34a97eebabba" providerId="AD" clId="Web-{C5AD4404-2300-5AE5-0F9B-365AEE176B14}"/>
    <pc:docChg chg="modSld">
      <pc:chgData name="Maciej Graczyk" userId="S::m.graczyk.203@studms.ug.edu.pl::9844abd1-9da2-4f81-abfb-34a97eebabba" providerId="AD" clId="Web-{C5AD4404-2300-5AE5-0F9B-365AEE176B14}" dt="2025-03-29T20:59:20.969" v="0" actId="20577"/>
      <pc:docMkLst>
        <pc:docMk/>
      </pc:docMkLst>
      <pc:sldChg chg="modSp">
        <pc:chgData name="Maciej Graczyk" userId="S::m.graczyk.203@studms.ug.edu.pl::9844abd1-9da2-4f81-abfb-34a97eebabba" providerId="AD" clId="Web-{C5AD4404-2300-5AE5-0F9B-365AEE176B14}" dt="2025-03-29T20:59:20.969" v="0" actId="20577"/>
        <pc:sldMkLst>
          <pc:docMk/>
          <pc:sldMk cId="0" sldId="256"/>
        </pc:sldMkLst>
        <pc:spChg chg="mod">
          <ac:chgData name="Maciej Graczyk" userId="S::m.graczyk.203@studms.ug.edu.pl::9844abd1-9da2-4f81-abfb-34a97eebabba" providerId="AD" clId="Web-{C5AD4404-2300-5AE5-0F9B-365AEE176B14}" dt="2025-03-29T20:59:20.969" v="0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98998-4593-430C-809E-72E78299F14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A858CD2-1B4A-427A-8327-CD935A4F2548}">
      <dgm:prSet/>
      <dgm:spPr/>
      <dgm:t>
        <a:bodyPr/>
        <a:lstStyle/>
        <a:p>
          <a:r>
            <a:rPr lang="en-US"/>
            <a:t>Framework open-source do tworzenia aplikacji webowych w Pythonie</a:t>
          </a:r>
        </a:p>
      </dgm:t>
    </dgm:pt>
    <dgm:pt modelId="{6E8E977F-6E65-4C69-A4AF-432F4F1FF91D}" type="parTrans" cxnId="{1F4E1FA4-8C3C-46A1-ADE5-795E93F6B5EF}">
      <dgm:prSet/>
      <dgm:spPr/>
      <dgm:t>
        <a:bodyPr/>
        <a:lstStyle/>
        <a:p>
          <a:endParaRPr lang="en-US"/>
        </a:p>
      </dgm:t>
    </dgm:pt>
    <dgm:pt modelId="{87D9373F-87CB-4772-9E5E-115619B27D20}" type="sibTrans" cxnId="{1F4E1FA4-8C3C-46A1-ADE5-795E93F6B5EF}">
      <dgm:prSet/>
      <dgm:spPr/>
      <dgm:t>
        <a:bodyPr/>
        <a:lstStyle/>
        <a:p>
          <a:endParaRPr lang="en-US"/>
        </a:p>
      </dgm:t>
    </dgm:pt>
    <dgm:pt modelId="{5EDF6361-0D3F-4A23-ABF5-1DD512FF2CE5}">
      <dgm:prSet/>
      <dgm:spPr/>
      <dgm:t>
        <a:bodyPr/>
        <a:lstStyle/>
        <a:p>
          <a:r>
            <a:rPr lang="en-US"/>
            <a:t>Dla analityków danych, data scientistów, programistów Python</a:t>
          </a:r>
        </a:p>
      </dgm:t>
    </dgm:pt>
    <dgm:pt modelId="{64C3F889-B78D-4100-8C56-1FA660AB7682}" type="parTrans" cxnId="{26BC2C78-157C-461B-AD73-0C42AD41EEA0}">
      <dgm:prSet/>
      <dgm:spPr/>
      <dgm:t>
        <a:bodyPr/>
        <a:lstStyle/>
        <a:p>
          <a:endParaRPr lang="en-US"/>
        </a:p>
      </dgm:t>
    </dgm:pt>
    <dgm:pt modelId="{90BFE20C-B1E0-4A57-81AC-4EDA193C02AF}" type="sibTrans" cxnId="{26BC2C78-157C-461B-AD73-0C42AD41EEA0}">
      <dgm:prSet/>
      <dgm:spPr/>
      <dgm:t>
        <a:bodyPr/>
        <a:lstStyle/>
        <a:p>
          <a:endParaRPr lang="en-US"/>
        </a:p>
      </dgm:t>
    </dgm:pt>
    <dgm:pt modelId="{B1C1561B-8950-4AC3-A737-D203AF7B77D5}">
      <dgm:prSet/>
      <dgm:spPr/>
      <dgm:t>
        <a:bodyPr/>
        <a:lstStyle/>
        <a:p>
          <a:r>
            <a:rPr lang="en-US"/>
            <a:t>Nie wymaga znajomości HTML/CSS/JS – piszesz tylko w Pythonie</a:t>
          </a:r>
        </a:p>
      </dgm:t>
    </dgm:pt>
    <dgm:pt modelId="{D1CDF1FC-C097-4130-AF0A-4A8323241211}" type="parTrans" cxnId="{FE601771-5471-480D-99C1-C82B96D8208F}">
      <dgm:prSet/>
      <dgm:spPr/>
      <dgm:t>
        <a:bodyPr/>
        <a:lstStyle/>
        <a:p>
          <a:endParaRPr lang="en-US"/>
        </a:p>
      </dgm:t>
    </dgm:pt>
    <dgm:pt modelId="{5A388E49-EF60-4030-BCF0-755EED2FA98B}" type="sibTrans" cxnId="{FE601771-5471-480D-99C1-C82B96D8208F}">
      <dgm:prSet/>
      <dgm:spPr/>
      <dgm:t>
        <a:bodyPr/>
        <a:lstStyle/>
        <a:p>
          <a:endParaRPr lang="en-US"/>
        </a:p>
      </dgm:t>
    </dgm:pt>
    <dgm:pt modelId="{2C93BCC1-3BC3-4BD3-96CD-822B302E44B5}" type="pres">
      <dgm:prSet presAssocID="{F7298998-4593-430C-809E-72E78299F14B}" presName="root" presStyleCnt="0">
        <dgm:presLayoutVars>
          <dgm:dir/>
          <dgm:resizeHandles val="exact"/>
        </dgm:presLayoutVars>
      </dgm:prSet>
      <dgm:spPr/>
    </dgm:pt>
    <dgm:pt modelId="{94814E2A-D126-4DFF-B976-ACBB465D1EE9}" type="pres">
      <dgm:prSet presAssocID="{7A858CD2-1B4A-427A-8327-CD935A4F2548}" presName="compNode" presStyleCnt="0"/>
      <dgm:spPr/>
    </dgm:pt>
    <dgm:pt modelId="{A4A17A0A-7974-4F1D-90C8-5354AC472CFC}" type="pres">
      <dgm:prSet presAssocID="{7A858CD2-1B4A-427A-8327-CD935A4F25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żytkownik"/>
        </a:ext>
      </dgm:extLst>
    </dgm:pt>
    <dgm:pt modelId="{1ABE2858-C0D5-470D-9FD0-4ED610B05F57}" type="pres">
      <dgm:prSet presAssocID="{7A858CD2-1B4A-427A-8327-CD935A4F2548}" presName="spaceRect" presStyleCnt="0"/>
      <dgm:spPr/>
    </dgm:pt>
    <dgm:pt modelId="{0760333F-3D9E-40C1-AC39-BE12C3EB8EF5}" type="pres">
      <dgm:prSet presAssocID="{7A858CD2-1B4A-427A-8327-CD935A4F2548}" presName="textRect" presStyleLbl="revTx" presStyleIdx="0" presStyleCnt="3">
        <dgm:presLayoutVars>
          <dgm:chMax val="1"/>
          <dgm:chPref val="1"/>
        </dgm:presLayoutVars>
      </dgm:prSet>
      <dgm:spPr/>
    </dgm:pt>
    <dgm:pt modelId="{5AE28212-FD21-4404-811C-0EB2F7035955}" type="pres">
      <dgm:prSet presAssocID="{87D9373F-87CB-4772-9E5E-115619B27D20}" presName="sibTrans" presStyleCnt="0"/>
      <dgm:spPr/>
    </dgm:pt>
    <dgm:pt modelId="{4324A4C5-0031-4A56-8E83-6DA4331EC359}" type="pres">
      <dgm:prSet presAssocID="{5EDF6361-0D3F-4A23-ABF5-1DD512FF2CE5}" presName="compNode" presStyleCnt="0"/>
      <dgm:spPr/>
    </dgm:pt>
    <dgm:pt modelId="{E6F47F69-DEAC-4CBF-9E43-DCCBD819BDB3}" type="pres">
      <dgm:prSet presAssocID="{5EDF6361-0D3F-4A23-ABF5-1DD512FF2C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ista"/>
        </a:ext>
      </dgm:extLst>
    </dgm:pt>
    <dgm:pt modelId="{7D6B1428-85EF-4096-AF64-93AEA19DF53C}" type="pres">
      <dgm:prSet presAssocID="{5EDF6361-0D3F-4A23-ABF5-1DD512FF2CE5}" presName="spaceRect" presStyleCnt="0"/>
      <dgm:spPr/>
    </dgm:pt>
    <dgm:pt modelId="{1ABA6385-9237-4850-970D-59542FE808CC}" type="pres">
      <dgm:prSet presAssocID="{5EDF6361-0D3F-4A23-ABF5-1DD512FF2CE5}" presName="textRect" presStyleLbl="revTx" presStyleIdx="1" presStyleCnt="3">
        <dgm:presLayoutVars>
          <dgm:chMax val="1"/>
          <dgm:chPref val="1"/>
        </dgm:presLayoutVars>
      </dgm:prSet>
      <dgm:spPr/>
    </dgm:pt>
    <dgm:pt modelId="{438AC109-61B1-4D9A-92C8-1DACD76DBAC6}" type="pres">
      <dgm:prSet presAssocID="{90BFE20C-B1E0-4A57-81AC-4EDA193C02AF}" presName="sibTrans" presStyleCnt="0"/>
      <dgm:spPr/>
    </dgm:pt>
    <dgm:pt modelId="{CC396863-F604-4125-A389-D8949F9AE225}" type="pres">
      <dgm:prSet presAssocID="{B1C1561B-8950-4AC3-A737-D203AF7B77D5}" presName="compNode" presStyleCnt="0"/>
      <dgm:spPr/>
    </dgm:pt>
    <dgm:pt modelId="{63B695B2-CFF1-4D60-BC92-D2CA7603124B}" type="pres">
      <dgm:prSet presAssocID="{B1C1561B-8950-4AC3-A737-D203AF7B77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D2AA200-C418-4CE0-A928-5F8BB2A8A474}" type="pres">
      <dgm:prSet presAssocID="{B1C1561B-8950-4AC3-A737-D203AF7B77D5}" presName="spaceRect" presStyleCnt="0"/>
      <dgm:spPr/>
    </dgm:pt>
    <dgm:pt modelId="{40159D44-3933-4615-854A-008E4F598F98}" type="pres">
      <dgm:prSet presAssocID="{B1C1561B-8950-4AC3-A737-D203AF7B77D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601771-5471-480D-99C1-C82B96D8208F}" srcId="{F7298998-4593-430C-809E-72E78299F14B}" destId="{B1C1561B-8950-4AC3-A737-D203AF7B77D5}" srcOrd="2" destOrd="0" parTransId="{D1CDF1FC-C097-4130-AF0A-4A8323241211}" sibTransId="{5A388E49-EF60-4030-BCF0-755EED2FA98B}"/>
    <dgm:cxn modelId="{26BC2C78-157C-461B-AD73-0C42AD41EEA0}" srcId="{F7298998-4593-430C-809E-72E78299F14B}" destId="{5EDF6361-0D3F-4A23-ABF5-1DD512FF2CE5}" srcOrd="1" destOrd="0" parTransId="{64C3F889-B78D-4100-8C56-1FA660AB7682}" sibTransId="{90BFE20C-B1E0-4A57-81AC-4EDA193C02AF}"/>
    <dgm:cxn modelId="{C961E959-9E17-4962-8437-423F7C6E6E50}" type="presOf" srcId="{5EDF6361-0D3F-4A23-ABF5-1DD512FF2CE5}" destId="{1ABA6385-9237-4850-970D-59542FE808CC}" srcOrd="0" destOrd="0" presId="urn:microsoft.com/office/officeart/2018/2/layout/IconLabelList"/>
    <dgm:cxn modelId="{A84F3A97-A3D7-48FC-A7D1-F049456F2037}" type="presOf" srcId="{B1C1561B-8950-4AC3-A737-D203AF7B77D5}" destId="{40159D44-3933-4615-854A-008E4F598F98}" srcOrd="0" destOrd="0" presId="urn:microsoft.com/office/officeart/2018/2/layout/IconLabelList"/>
    <dgm:cxn modelId="{1F4E1FA4-8C3C-46A1-ADE5-795E93F6B5EF}" srcId="{F7298998-4593-430C-809E-72E78299F14B}" destId="{7A858CD2-1B4A-427A-8327-CD935A4F2548}" srcOrd="0" destOrd="0" parTransId="{6E8E977F-6E65-4C69-A4AF-432F4F1FF91D}" sibTransId="{87D9373F-87CB-4772-9E5E-115619B27D20}"/>
    <dgm:cxn modelId="{809E9AA4-A8CA-46CC-9C06-F0B64CB3DA51}" type="presOf" srcId="{7A858CD2-1B4A-427A-8327-CD935A4F2548}" destId="{0760333F-3D9E-40C1-AC39-BE12C3EB8EF5}" srcOrd="0" destOrd="0" presId="urn:microsoft.com/office/officeart/2018/2/layout/IconLabelList"/>
    <dgm:cxn modelId="{23239FB7-2CAC-42D4-B0C6-2B400A358211}" type="presOf" srcId="{F7298998-4593-430C-809E-72E78299F14B}" destId="{2C93BCC1-3BC3-4BD3-96CD-822B302E44B5}" srcOrd="0" destOrd="0" presId="urn:microsoft.com/office/officeart/2018/2/layout/IconLabelList"/>
    <dgm:cxn modelId="{A2FA7488-5998-4939-9DD7-3D3D1CD07F12}" type="presParOf" srcId="{2C93BCC1-3BC3-4BD3-96CD-822B302E44B5}" destId="{94814E2A-D126-4DFF-B976-ACBB465D1EE9}" srcOrd="0" destOrd="0" presId="urn:microsoft.com/office/officeart/2018/2/layout/IconLabelList"/>
    <dgm:cxn modelId="{E4C70FF8-4397-441A-A0F6-19CACA5253DB}" type="presParOf" srcId="{94814E2A-D126-4DFF-B976-ACBB465D1EE9}" destId="{A4A17A0A-7974-4F1D-90C8-5354AC472CFC}" srcOrd="0" destOrd="0" presId="urn:microsoft.com/office/officeart/2018/2/layout/IconLabelList"/>
    <dgm:cxn modelId="{A1D9C2C1-8B8C-4789-9A9D-4AF56098F1AA}" type="presParOf" srcId="{94814E2A-D126-4DFF-B976-ACBB465D1EE9}" destId="{1ABE2858-C0D5-470D-9FD0-4ED610B05F57}" srcOrd="1" destOrd="0" presId="urn:microsoft.com/office/officeart/2018/2/layout/IconLabelList"/>
    <dgm:cxn modelId="{072C968A-D451-4CD2-B9BA-44B040F01874}" type="presParOf" srcId="{94814E2A-D126-4DFF-B976-ACBB465D1EE9}" destId="{0760333F-3D9E-40C1-AC39-BE12C3EB8EF5}" srcOrd="2" destOrd="0" presId="urn:microsoft.com/office/officeart/2018/2/layout/IconLabelList"/>
    <dgm:cxn modelId="{D4FC6B96-52EF-4A20-9E33-DDF0FB56DF52}" type="presParOf" srcId="{2C93BCC1-3BC3-4BD3-96CD-822B302E44B5}" destId="{5AE28212-FD21-4404-811C-0EB2F7035955}" srcOrd="1" destOrd="0" presId="urn:microsoft.com/office/officeart/2018/2/layout/IconLabelList"/>
    <dgm:cxn modelId="{B43AF8C7-2AFB-4BB6-94B9-FE2B335F8868}" type="presParOf" srcId="{2C93BCC1-3BC3-4BD3-96CD-822B302E44B5}" destId="{4324A4C5-0031-4A56-8E83-6DA4331EC359}" srcOrd="2" destOrd="0" presId="urn:microsoft.com/office/officeart/2018/2/layout/IconLabelList"/>
    <dgm:cxn modelId="{CC148255-1D74-4258-BF2E-530E34ABA7AF}" type="presParOf" srcId="{4324A4C5-0031-4A56-8E83-6DA4331EC359}" destId="{E6F47F69-DEAC-4CBF-9E43-DCCBD819BDB3}" srcOrd="0" destOrd="0" presId="urn:microsoft.com/office/officeart/2018/2/layout/IconLabelList"/>
    <dgm:cxn modelId="{08064427-5165-4FFA-A64F-4B2A4531F325}" type="presParOf" srcId="{4324A4C5-0031-4A56-8E83-6DA4331EC359}" destId="{7D6B1428-85EF-4096-AF64-93AEA19DF53C}" srcOrd="1" destOrd="0" presId="urn:microsoft.com/office/officeart/2018/2/layout/IconLabelList"/>
    <dgm:cxn modelId="{067BF2C1-29B2-4659-871A-4E21C97DF324}" type="presParOf" srcId="{4324A4C5-0031-4A56-8E83-6DA4331EC359}" destId="{1ABA6385-9237-4850-970D-59542FE808CC}" srcOrd="2" destOrd="0" presId="urn:microsoft.com/office/officeart/2018/2/layout/IconLabelList"/>
    <dgm:cxn modelId="{968939A1-4637-4335-88F0-48D516116A4C}" type="presParOf" srcId="{2C93BCC1-3BC3-4BD3-96CD-822B302E44B5}" destId="{438AC109-61B1-4D9A-92C8-1DACD76DBAC6}" srcOrd="3" destOrd="0" presId="urn:microsoft.com/office/officeart/2018/2/layout/IconLabelList"/>
    <dgm:cxn modelId="{342E504C-8DD3-45D7-9001-5DE48E814A2F}" type="presParOf" srcId="{2C93BCC1-3BC3-4BD3-96CD-822B302E44B5}" destId="{CC396863-F604-4125-A389-D8949F9AE225}" srcOrd="4" destOrd="0" presId="urn:microsoft.com/office/officeart/2018/2/layout/IconLabelList"/>
    <dgm:cxn modelId="{71FE7309-9E35-4158-A225-6673184D8486}" type="presParOf" srcId="{CC396863-F604-4125-A389-D8949F9AE225}" destId="{63B695B2-CFF1-4D60-BC92-D2CA7603124B}" srcOrd="0" destOrd="0" presId="urn:microsoft.com/office/officeart/2018/2/layout/IconLabelList"/>
    <dgm:cxn modelId="{4A4B5B9D-E35D-4E22-9B9A-B391B332FBC7}" type="presParOf" srcId="{CC396863-F604-4125-A389-D8949F9AE225}" destId="{2D2AA200-C418-4CE0-A928-5F8BB2A8A474}" srcOrd="1" destOrd="0" presId="urn:microsoft.com/office/officeart/2018/2/layout/IconLabelList"/>
    <dgm:cxn modelId="{3D7CC2A1-E0FC-4416-AB66-1AE541DB683E}" type="presParOf" srcId="{CC396863-F604-4125-A389-D8949F9AE225}" destId="{40159D44-3933-4615-854A-008E4F598F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AFF22D-C6B4-464A-B828-0CF35669C32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C6A3184-4D54-4E8C-9EB1-BBABEFC2CD80}">
      <dgm:prSet/>
      <dgm:spPr/>
      <dgm:t>
        <a:bodyPr/>
        <a:lstStyle/>
        <a:p>
          <a:r>
            <a:rPr lang="en-US"/>
            <a:t>Aplikacja to plik .py z funkcjami Streamlit (np. st.title, st.button)</a:t>
          </a:r>
        </a:p>
      </dgm:t>
    </dgm:pt>
    <dgm:pt modelId="{52E3C1C5-3ACC-4FA5-9DB4-9B8C2751E44B}" type="parTrans" cxnId="{7C968BC4-AB11-49B2-B33F-9C7BBF18FC23}">
      <dgm:prSet/>
      <dgm:spPr/>
      <dgm:t>
        <a:bodyPr/>
        <a:lstStyle/>
        <a:p>
          <a:endParaRPr lang="en-US"/>
        </a:p>
      </dgm:t>
    </dgm:pt>
    <dgm:pt modelId="{E21CC2A9-BE68-4FC4-8D0A-71059023AC81}" type="sibTrans" cxnId="{7C968BC4-AB11-49B2-B33F-9C7BBF18FC23}">
      <dgm:prSet/>
      <dgm:spPr/>
      <dgm:t>
        <a:bodyPr/>
        <a:lstStyle/>
        <a:p>
          <a:endParaRPr lang="en-US"/>
        </a:p>
      </dgm:t>
    </dgm:pt>
    <dgm:pt modelId="{EF319323-E8AB-4B71-B273-367FE818BA79}">
      <dgm:prSet/>
      <dgm:spPr/>
      <dgm:t>
        <a:bodyPr/>
        <a:lstStyle/>
        <a:p>
          <a:r>
            <a:rPr lang="en-US"/>
            <a:t>Kod wykonuje się od góry do dołu przy każdej interakcji</a:t>
          </a:r>
        </a:p>
      </dgm:t>
    </dgm:pt>
    <dgm:pt modelId="{C10D9692-4EA2-40A3-AAF7-8826D5AE7909}" type="parTrans" cxnId="{2AA523C7-9BB3-4FE3-9EEC-A9E2B98A17A3}">
      <dgm:prSet/>
      <dgm:spPr/>
      <dgm:t>
        <a:bodyPr/>
        <a:lstStyle/>
        <a:p>
          <a:endParaRPr lang="en-US"/>
        </a:p>
      </dgm:t>
    </dgm:pt>
    <dgm:pt modelId="{FFEEC981-1A6D-4EAD-A749-D48F3C32B84E}" type="sibTrans" cxnId="{2AA523C7-9BB3-4FE3-9EEC-A9E2B98A17A3}">
      <dgm:prSet/>
      <dgm:spPr/>
      <dgm:t>
        <a:bodyPr/>
        <a:lstStyle/>
        <a:p>
          <a:endParaRPr lang="en-US"/>
        </a:p>
      </dgm:t>
    </dgm:pt>
    <dgm:pt modelId="{B3A9E9E5-9093-49AE-A179-DC6329616B51}" type="pres">
      <dgm:prSet presAssocID="{BAAFF22D-C6B4-464A-B828-0CF35669C321}" presName="root" presStyleCnt="0">
        <dgm:presLayoutVars>
          <dgm:dir/>
          <dgm:resizeHandles val="exact"/>
        </dgm:presLayoutVars>
      </dgm:prSet>
      <dgm:spPr/>
    </dgm:pt>
    <dgm:pt modelId="{B880435E-B90A-4A5C-AA16-298FC80689D6}" type="pres">
      <dgm:prSet presAssocID="{AC6A3184-4D54-4E8C-9EB1-BBABEFC2CD80}" presName="compNode" presStyleCnt="0"/>
      <dgm:spPr/>
    </dgm:pt>
    <dgm:pt modelId="{3709E4AD-384C-4F5B-AAAF-8C31D41E4886}" type="pres">
      <dgm:prSet presAssocID="{AC6A3184-4D54-4E8C-9EB1-BBABEFC2CD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3B2BACAA-3E12-4ED3-B3B8-BAE811D05863}" type="pres">
      <dgm:prSet presAssocID="{AC6A3184-4D54-4E8C-9EB1-BBABEFC2CD80}" presName="spaceRect" presStyleCnt="0"/>
      <dgm:spPr/>
    </dgm:pt>
    <dgm:pt modelId="{A55BEB05-314D-4F64-AE8E-02FB54B792F4}" type="pres">
      <dgm:prSet presAssocID="{AC6A3184-4D54-4E8C-9EB1-BBABEFC2CD80}" presName="textRect" presStyleLbl="revTx" presStyleIdx="0" presStyleCnt="2">
        <dgm:presLayoutVars>
          <dgm:chMax val="1"/>
          <dgm:chPref val="1"/>
        </dgm:presLayoutVars>
      </dgm:prSet>
      <dgm:spPr/>
    </dgm:pt>
    <dgm:pt modelId="{E9DE862E-09C3-4402-960A-3A6F71BD4702}" type="pres">
      <dgm:prSet presAssocID="{E21CC2A9-BE68-4FC4-8D0A-71059023AC81}" presName="sibTrans" presStyleCnt="0"/>
      <dgm:spPr/>
    </dgm:pt>
    <dgm:pt modelId="{EBBEBE59-5207-4D6D-90C0-82572B5F3176}" type="pres">
      <dgm:prSet presAssocID="{EF319323-E8AB-4B71-B273-367FE818BA79}" presName="compNode" presStyleCnt="0"/>
      <dgm:spPr/>
    </dgm:pt>
    <dgm:pt modelId="{55017635-E592-4031-9515-03C8B2241E1A}" type="pres">
      <dgm:prSet presAssocID="{EF319323-E8AB-4B71-B273-367FE818BA7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óry"/>
        </a:ext>
      </dgm:extLst>
    </dgm:pt>
    <dgm:pt modelId="{0942DF4B-5DE5-44E3-BCF4-8F06AEC34C7A}" type="pres">
      <dgm:prSet presAssocID="{EF319323-E8AB-4B71-B273-367FE818BA79}" presName="spaceRect" presStyleCnt="0"/>
      <dgm:spPr/>
    </dgm:pt>
    <dgm:pt modelId="{0170765F-ACD3-47C8-BA32-CFBA7301A2B9}" type="pres">
      <dgm:prSet presAssocID="{EF319323-E8AB-4B71-B273-367FE818BA7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FCDE103-2021-45C5-ABD3-8A1E5FF28702}" type="presOf" srcId="{EF319323-E8AB-4B71-B273-367FE818BA79}" destId="{0170765F-ACD3-47C8-BA32-CFBA7301A2B9}" srcOrd="0" destOrd="0" presId="urn:microsoft.com/office/officeart/2018/2/layout/IconLabelList"/>
    <dgm:cxn modelId="{E5E39B61-4A05-4AE4-8BCC-05521E053EEE}" type="presOf" srcId="{AC6A3184-4D54-4E8C-9EB1-BBABEFC2CD80}" destId="{A55BEB05-314D-4F64-AE8E-02FB54B792F4}" srcOrd="0" destOrd="0" presId="urn:microsoft.com/office/officeart/2018/2/layout/IconLabelList"/>
    <dgm:cxn modelId="{D3ACDDB5-9722-4DAF-992D-01D94144A8D9}" type="presOf" srcId="{BAAFF22D-C6B4-464A-B828-0CF35669C321}" destId="{B3A9E9E5-9093-49AE-A179-DC6329616B51}" srcOrd="0" destOrd="0" presId="urn:microsoft.com/office/officeart/2018/2/layout/IconLabelList"/>
    <dgm:cxn modelId="{7C968BC4-AB11-49B2-B33F-9C7BBF18FC23}" srcId="{BAAFF22D-C6B4-464A-B828-0CF35669C321}" destId="{AC6A3184-4D54-4E8C-9EB1-BBABEFC2CD80}" srcOrd="0" destOrd="0" parTransId="{52E3C1C5-3ACC-4FA5-9DB4-9B8C2751E44B}" sibTransId="{E21CC2A9-BE68-4FC4-8D0A-71059023AC81}"/>
    <dgm:cxn modelId="{2AA523C7-9BB3-4FE3-9EEC-A9E2B98A17A3}" srcId="{BAAFF22D-C6B4-464A-B828-0CF35669C321}" destId="{EF319323-E8AB-4B71-B273-367FE818BA79}" srcOrd="1" destOrd="0" parTransId="{C10D9692-4EA2-40A3-AAF7-8826D5AE7909}" sibTransId="{FFEEC981-1A6D-4EAD-A749-D48F3C32B84E}"/>
    <dgm:cxn modelId="{3F53D8FE-DECB-4F44-A846-C990D39ACAAA}" type="presParOf" srcId="{B3A9E9E5-9093-49AE-A179-DC6329616B51}" destId="{B880435E-B90A-4A5C-AA16-298FC80689D6}" srcOrd="0" destOrd="0" presId="urn:microsoft.com/office/officeart/2018/2/layout/IconLabelList"/>
    <dgm:cxn modelId="{09913585-DBCC-4D8E-8F77-53E1A602A8FE}" type="presParOf" srcId="{B880435E-B90A-4A5C-AA16-298FC80689D6}" destId="{3709E4AD-384C-4F5B-AAAF-8C31D41E4886}" srcOrd="0" destOrd="0" presId="urn:microsoft.com/office/officeart/2018/2/layout/IconLabelList"/>
    <dgm:cxn modelId="{C0FA3CB0-2599-4061-8AD0-6E4725C2FD15}" type="presParOf" srcId="{B880435E-B90A-4A5C-AA16-298FC80689D6}" destId="{3B2BACAA-3E12-4ED3-B3B8-BAE811D05863}" srcOrd="1" destOrd="0" presId="urn:microsoft.com/office/officeart/2018/2/layout/IconLabelList"/>
    <dgm:cxn modelId="{7C99A9E9-4183-497E-B858-FE0BF74177BB}" type="presParOf" srcId="{B880435E-B90A-4A5C-AA16-298FC80689D6}" destId="{A55BEB05-314D-4F64-AE8E-02FB54B792F4}" srcOrd="2" destOrd="0" presId="urn:microsoft.com/office/officeart/2018/2/layout/IconLabelList"/>
    <dgm:cxn modelId="{EA6D79F7-7D41-4642-BCB0-60586D8A9C11}" type="presParOf" srcId="{B3A9E9E5-9093-49AE-A179-DC6329616B51}" destId="{E9DE862E-09C3-4402-960A-3A6F71BD4702}" srcOrd="1" destOrd="0" presId="urn:microsoft.com/office/officeart/2018/2/layout/IconLabelList"/>
    <dgm:cxn modelId="{F638EE0B-B1FB-40DF-A4CE-A702C62F9F2B}" type="presParOf" srcId="{B3A9E9E5-9093-49AE-A179-DC6329616B51}" destId="{EBBEBE59-5207-4D6D-90C0-82572B5F3176}" srcOrd="2" destOrd="0" presId="urn:microsoft.com/office/officeart/2018/2/layout/IconLabelList"/>
    <dgm:cxn modelId="{462BCBBA-B035-406A-8322-AF3866BEF268}" type="presParOf" srcId="{EBBEBE59-5207-4D6D-90C0-82572B5F3176}" destId="{55017635-E592-4031-9515-03C8B2241E1A}" srcOrd="0" destOrd="0" presId="urn:microsoft.com/office/officeart/2018/2/layout/IconLabelList"/>
    <dgm:cxn modelId="{6CA42C3A-E803-4AEC-AB2F-001867495A26}" type="presParOf" srcId="{EBBEBE59-5207-4D6D-90C0-82572B5F3176}" destId="{0942DF4B-5DE5-44E3-BCF4-8F06AEC34C7A}" srcOrd="1" destOrd="0" presId="urn:microsoft.com/office/officeart/2018/2/layout/IconLabelList"/>
    <dgm:cxn modelId="{7BF78639-5CB2-4AC1-947B-AEE660D5B226}" type="presParOf" srcId="{EBBEBE59-5207-4D6D-90C0-82572B5F3176}" destId="{0170765F-ACD3-47C8-BA32-CFBA7301A2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72C37B-9181-47AD-9890-79FBACA2A35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1434D26-5705-411F-AE83-216670A1E82F}">
      <dgm:prSet/>
      <dgm:spPr/>
      <dgm:t>
        <a:bodyPr/>
        <a:lstStyle/>
        <a:p>
          <a:r>
            <a:rPr lang="en-US"/>
            <a:t>Elementy interaktywne: st.button, st.slider, st.selectbox, st.text_input</a:t>
          </a:r>
        </a:p>
      </dgm:t>
    </dgm:pt>
    <dgm:pt modelId="{BB9FBC99-69CF-4E4A-A161-71D6DCE668D3}" type="parTrans" cxnId="{30CE4893-A281-4645-8A50-EF3275F5B1F5}">
      <dgm:prSet/>
      <dgm:spPr/>
      <dgm:t>
        <a:bodyPr/>
        <a:lstStyle/>
        <a:p>
          <a:endParaRPr lang="en-US"/>
        </a:p>
      </dgm:t>
    </dgm:pt>
    <dgm:pt modelId="{61D32825-EEFE-4293-AE63-EF72C210B3E1}" type="sibTrans" cxnId="{30CE4893-A281-4645-8A50-EF3275F5B1F5}">
      <dgm:prSet/>
      <dgm:spPr/>
      <dgm:t>
        <a:bodyPr/>
        <a:lstStyle/>
        <a:p>
          <a:endParaRPr lang="en-US"/>
        </a:p>
      </dgm:t>
    </dgm:pt>
    <dgm:pt modelId="{E64A6D88-376C-4DD9-8159-6CC111FEE9BD}">
      <dgm:prSet/>
      <dgm:spPr/>
      <dgm:t>
        <a:bodyPr/>
        <a:lstStyle/>
        <a:p>
          <a:r>
            <a:rPr lang="en-US"/>
            <a:t>Wizualizacja: st.line_chart, st.bar_chart, st.map, st.pyplot</a:t>
          </a:r>
        </a:p>
      </dgm:t>
    </dgm:pt>
    <dgm:pt modelId="{24950B20-F54E-4E7B-AEAD-5718C04D4E31}" type="parTrans" cxnId="{FC744C29-960F-4428-8917-557DB2718BF6}">
      <dgm:prSet/>
      <dgm:spPr/>
      <dgm:t>
        <a:bodyPr/>
        <a:lstStyle/>
        <a:p>
          <a:endParaRPr lang="en-US"/>
        </a:p>
      </dgm:t>
    </dgm:pt>
    <dgm:pt modelId="{C3D57E57-A3C8-4CD8-891D-3B88CDC99512}" type="sibTrans" cxnId="{FC744C29-960F-4428-8917-557DB2718BF6}">
      <dgm:prSet/>
      <dgm:spPr/>
      <dgm:t>
        <a:bodyPr/>
        <a:lstStyle/>
        <a:p>
          <a:endParaRPr lang="en-US"/>
        </a:p>
      </dgm:t>
    </dgm:pt>
    <dgm:pt modelId="{ACBB1CBD-C085-4E0D-BADD-6ACA10FC787A}">
      <dgm:prSet/>
      <dgm:spPr/>
      <dgm:t>
        <a:bodyPr/>
        <a:lstStyle/>
        <a:p>
          <a:r>
            <a:rPr lang="en-US"/>
            <a:t>Integracja z Pandas, Matplotlib, Plotly</a:t>
          </a:r>
        </a:p>
      </dgm:t>
    </dgm:pt>
    <dgm:pt modelId="{B3534AC0-78F4-409F-9CE0-1C72973662ED}" type="parTrans" cxnId="{F7819FA7-5151-49A5-928F-8DF6F30126CB}">
      <dgm:prSet/>
      <dgm:spPr/>
      <dgm:t>
        <a:bodyPr/>
        <a:lstStyle/>
        <a:p>
          <a:endParaRPr lang="en-US"/>
        </a:p>
      </dgm:t>
    </dgm:pt>
    <dgm:pt modelId="{B952607A-222D-46D5-B928-D3AADC0BF8E0}" type="sibTrans" cxnId="{F7819FA7-5151-49A5-928F-8DF6F30126CB}">
      <dgm:prSet/>
      <dgm:spPr/>
      <dgm:t>
        <a:bodyPr/>
        <a:lstStyle/>
        <a:p>
          <a:endParaRPr lang="en-US"/>
        </a:p>
      </dgm:t>
    </dgm:pt>
    <dgm:pt modelId="{E1F72489-5E01-4D98-8BA5-E641B20B7EDA}">
      <dgm:prSet/>
      <dgm:spPr/>
      <dgm:t>
        <a:bodyPr/>
        <a:lstStyle/>
        <a:p>
          <a:r>
            <a:rPr lang="en-US"/>
            <a:t>Obsługa plików: st.file_uploader</a:t>
          </a:r>
        </a:p>
      </dgm:t>
    </dgm:pt>
    <dgm:pt modelId="{4A6C6292-D3B1-4E6B-BC19-CE4D8051DF7E}" type="parTrans" cxnId="{990E429D-92AE-4D8E-B68D-808AF5A4F209}">
      <dgm:prSet/>
      <dgm:spPr/>
      <dgm:t>
        <a:bodyPr/>
        <a:lstStyle/>
        <a:p>
          <a:endParaRPr lang="en-US"/>
        </a:p>
      </dgm:t>
    </dgm:pt>
    <dgm:pt modelId="{DF79BF33-691E-466D-94EF-696C9A7E3696}" type="sibTrans" cxnId="{990E429D-92AE-4D8E-B68D-808AF5A4F209}">
      <dgm:prSet/>
      <dgm:spPr/>
      <dgm:t>
        <a:bodyPr/>
        <a:lstStyle/>
        <a:p>
          <a:endParaRPr lang="en-US"/>
        </a:p>
      </dgm:t>
    </dgm:pt>
    <dgm:pt modelId="{7701644F-7BF7-4497-A7E8-77F4E9C0A62F}">
      <dgm:prSet/>
      <dgm:spPr/>
      <dgm:t>
        <a:bodyPr/>
        <a:lstStyle/>
        <a:p>
          <a:r>
            <a:rPr lang="en-US"/>
            <a:t>Cache danych: @st.cache_data</a:t>
          </a:r>
        </a:p>
      </dgm:t>
    </dgm:pt>
    <dgm:pt modelId="{2A5248A7-FD8C-4B26-BFC1-9D7132F2C266}" type="parTrans" cxnId="{0AA91229-163B-4B82-90EC-569F79DBB044}">
      <dgm:prSet/>
      <dgm:spPr/>
      <dgm:t>
        <a:bodyPr/>
        <a:lstStyle/>
        <a:p>
          <a:endParaRPr lang="en-US"/>
        </a:p>
      </dgm:t>
    </dgm:pt>
    <dgm:pt modelId="{C6A1469F-1D2F-4067-8BD8-4A775A417834}" type="sibTrans" cxnId="{0AA91229-163B-4B82-90EC-569F79DBB044}">
      <dgm:prSet/>
      <dgm:spPr/>
      <dgm:t>
        <a:bodyPr/>
        <a:lstStyle/>
        <a:p>
          <a:endParaRPr lang="en-US"/>
        </a:p>
      </dgm:t>
    </dgm:pt>
    <dgm:pt modelId="{6E141A17-FECA-4349-90A5-DEE4F1D29ED1}" type="pres">
      <dgm:prSet presAssocID="{7972C37B-9181-47AD-9890-79FBACA2A352}" presName="root" presStyleCnt="0">
        <dgm:presLayoutVars>
          <dgm:dir/>
          <dgm:resizeHandles val="exact"/>
        </dgm:presLayoutVars>
      </dgm:prSet>
      <dgm:spPr/>
    </dgm:pt>
    <dgm:pt modelId="{AA27F75D-C26F-4C27-94EA-04131C74EF61}" type="pres">
      <dgm:prSet presAssocID="{7972C37B-9181-47AD-9890-79FBACA2A352}" presName="container" presStyleCnt="0">
        <dgm:presLayoutVars>
          <dgm:dir/>
          <dgm:resizeHandles val="exact"/>
        </dgm:presLayoutVars>
      </dgm:prSet>
      <dgm:spPr/>
    </dgm:pt>
    <dgm:pt modelId="{208857B2-0032-4653-8078-F3F1E6872C37}" type="pres">
      <dgm:prSet presAssocID="{91434D26-5705-411F-AE83-216670A1E82F}" presName="compNode" presStyleCnt="0"/>
      <dgm:spPr/>
    </dgm:pt>
    <dgm:pt modelId="{F136463C-3398-404D-964B-EBD11767D64C}" type="pres">
      <dgm:prSet presAssocID="{91434D26-5705-411F-AE83-216670A1E82F}" presName="iconBgRect" presStyleLbl="bgShp" presStyleIdx="0" presStyleCnt="5"/>
      <dgm:spPr/>
    </dgm:pt>
    <dgm:pt modelId="{F8891045-F661-4E83-8D53-AF208395CE40}" type="pres">
      <dgm:prSet presAssocID="{91434D26-5705-411F-AE83-216670A1E82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uter"/>
        </a:ext>
      </dgm:extLst>
    </dgm:pt>
    <dgm:pt modelId="{9D45B3F8-BD3A-4831-A734-4140C50D7741}" type="pres">
      <dgm:prSet presAssocID="{91434D26-5705-411F-AE83-216670A1E82F}" presName="spaceRect" presStyleCnt="0"/>
      <dgm:spPr/>
    </dgm:pt>
    <dgm:pt modelId="{FBBBA69D-8E42-4E40-8968-EEFF038DB369}" type="pres">
      <dgm:prSet presAssocID="{91434D26-5705-411F-AE83-216670A1E82F}" presName="textRect" presStyleLbl="revTx" presStyleIdx="0" presStyleCnt="5">
        <dgm:presLayoutVars>
          <dgm:chMax val="1"/>
          <dgm:chPref val="1"/>
        </dgm:presLayoutVars>
      </dgm:prSet>
      <dgm:spPr/>
    </dgm:pt>
    <dgm:pt modelId="{BBB6467B-0524-4AD9-B2D5-5BCB657C3769}" type="pres">
      <dgm:prSet presAssocID="{61D32825-EEFE-4293-AE63-EF72C210B3E1}" presName="sibTrans" presStyleLbl="sibTrans2D1" presStyleIdx="0" presStyleCnt="0"/>
      <dgm:spPr/>
    </dgm:pt>
    <dgm:pt modelId="{EE08EB75-F49B-4206-B607-DFF94DEFB1D3}" type="pres">
      <dgm:prSet presAssocID="{E64A6D88-376C-4DD9-8159-6CC111FEE9BD}" presName="compNode" presStyleCnt="0"/>
      <dgm:spPr/>
    </dgm:pt>
    <dgm:pt modelId="{24438AF6-15D5-4E4B-A836-530CC0016D91}" type="pres">
      <dgm:prSet presAssocID="{E64A6D88-376C-4DD9-8159-6CC111FEE9BD}" presName="iconBgRect" presStyleLbl="bgShp" presStyleIdx="1" presStyleCnt="5"/>
      <dgm:spPr/>
    </dgm:pt>
    <dgm:pt modelId="{D411BB0B-5C2C-4CE4-A2BA-1BB6800E8DD9}" type="pres">
      <dgm:prSet presAssocID="{E64A6D88-376C-4DD9-8159-6CC111FEE9B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64642C8B-C5D8-4E29-A1A0-A3A5FAF2243E}" type="pres">
      <dgm:prSet presAssocID="{E64A6D88-376C-4DD9-8159-6CC111FEE9BD}" presName="spaceRect" presStyleCnt="0"/>
      <dgm:spPr/>
    </dgm:pt>
    <dgm:pt modelId="{E8804117-EA67-4B10-824F-20E2A9C48627}" type="pres">
      <dgm:prSet presAssocID="{E64A6D88-376C-4DD9-8159-6CC111FEE9BD}" presName="textRect" presStyleLbl="revTx" presStyleIdx="1" presStyleCnt="5">
        <dgm:presLayoutVars>
          <dgm:chMax val="1"/>
          <dgm:chPref val="1"/>
        </dgm:presLayoutVars>
      </dgm:prSet>
      <dgm:spPr/>
    </dgm:pt>
    <dgm:pt modelId="{2F634ABF-2005-4DB9-A0E3-382AABEADC60}" type="pres">
      <dgm:prSet presAssocID="{C3D57E57-A3C8-4CD8-891D-3B88CDC99512}" presName="sibTrans" presStyleLbl="sibTrans2D1" presStyleIdx="0" presStyleCnt="0"/>
      <dgm:spPr/>
    </dgm:pt>
    <dgm:pt modelId="{8D683572-353F-4EF7-B7A4-FD0D7C7F88BA}" type="pres">
      <dgm:prSet presAssocID="{ACBB1CBD-C085-4E0D-BADD-6ACA10FC787A}" presName="compNode" presStyleCnt="0"/>
      <dgm:spPr/>
    </dgm:pt>
    <dgm:pt modelId="{E2A546F8-847E-4C7A-BA7D-2E01FAEEF99C}" type="pres">
      <dgm:prSet presAssocID="{ACBB1CBD-C085-4E0D-BADD-6ACA10FC787A}" presName="iconBgRect" presStyleLbl="bgShp" presStyleIdx="2" presStyleCnt="5"/>
      <dgm:spPr/>
    </dgm:pt>
    <dgm:pt modelId="{2DAB67A5-AB26-4997-AD15-B6533CBB7957}" type="pres">
      <dgm:prSet presAssocID="{ACBB1CBD-C085-4E0D-BADD-6ACA10FC78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52DAB69D-CCC5-4F5B-B909-B330F741CAD2}" type="pres">
      <dgm:prSet presAssocID="{ACBB1CBD-C085-4E0D-BADD-6ACA10FC787A}" presName="spaceRect" presStyleCnt="0"/>
      <dgm:spPr/>
    </dgm:pt>
    <dgm:pt modelId="{678C347A-B944-426E-9AF7-240C66B588A6}" type="pres">
      <dgm:prSet presAssocID="{ACBB1CBD-C085-4E0D-BADD-6ACA10FC787A}" presName="textRect" presStyleLbl="revTx" presStyleIdx="2" presStyleCnt="5">
        <dgm:presLayoutVars>
          <dgm:chMax val="1"/>
          <dgm:chPref val="1"/>
        </dgm:presLayoutVars>
      </dgm:prSet>
      <dgm:spPr/>
    </dgm:pt>
    <dgm:pt modelId="{8EBFDF0C-94CC-413D-AB76-72805D4E3DF6}" type="pres">
      <dgm:prSet presAssocID="{B952607A-222D-46D5-B928-D3AADC0BF8E0}" presName="sibTrans" presStyleLbl="sibTrans2D1" presStyleIdx="0" presStyleCnt="0"/>
      <dgm:spPr/>
    </dgm:pt>
    <dgm:pt modelId="{185A7FF6-AB07-4A4D-B439-A21A8389A0E0}" type="pres">
      <dgm:prSet presAssocID="{E1F72489-5E01-4D98-8BA5-E641B20B7EDA}" presName="compNode" presStyleCnt="0"/>
      <dgm:spPr/>
    </dgm:pt>
    <dgm:pt modelId="{AAAC25C2-D065-4DAA-B248-FCF7FA77F788}" type="pres">
      <dgm:prSet presAssocID="{E1F72489-5E01-4D98-8BA5-E641B20B7EDA}" presName="iconBgRect" presStyleLbl="bgShp" presStyleIdx="3" presStyleCnt="5"/>
      <dgm:spPr/>
    </dgm:pt>
    <dgm:pt modelId="{24C0C5CC-FCE6-4FFA-9ADA-4866B5E1C105}" type="pres">
      <dgm:prSet presAssocID="{E1F72489-5E01-4D98-8BA5-E641B20B7ED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13CEFCB-FB0F-489B-9059-77122DEF0189}" type="pres">
      <dgm:prSet presAssocID="{E1F72489-5E01-4D98-8BA5-E641B20B7EDA}" presName="spaceRect" presStyleCnt="0"/>
      <dgm:spPr/>
    </dgm:pt>
    <dgm:pt modelId="{B3C11709-187D-4DC5-AAB5-5A52F9B8FFD1}" type="pres">
      <dgm:prSet presAssocID="{E1F72489-5E01-4D98-8BA5-E641B20B7EDA}" presName="textRect" presStyleLbl="revTx" presStyleIdx="3" presStyleCnt="5">
        <dgm:presLayoutVars>
          <dgm:chMax val="1"/>
          <dgm:chPref val="1"/>
        </dgm:presLayoutVars>
      </dgm:prSet>
      <dgm:spPr/>
    </dgm:pt>
    <dgm:pt modelId="{D6325179-237E-4096-AEA2-16A7B19BA963}" type="pres">
      <dgm:prSet presAssocID="{DF79BF33-691E-466D-94EF-696C9A7E3696}" presName="sibTrans" presStyleLbl="sibTrans2D1" presStyleIdx="0" presStyleCnt="0"/>
      <dgm:spPr/>
    </dgm:pt>
    <dgm:pt modelId="{DA22D372-CF1D-4C1F-A949-A1BCC5820CD8}" type="pres">
      <dgm:prSet presAssocID="{7701644F-7BF7-4497-A7E8-77F4E9C0A62F}" presName="compNode" presStyleCnt="0"/>
      <dgm:spPr/>
    </dgm:pt>
    <dgm:pt modelId="{F7649544-9011-4201-B1FB-8115EB4FB501}" type="pres">
      <dgm:prSet presAssocID="{7701644F-7BF7-4497-A7E8-77F4E9C0A62F}" presName="iconBgRect" presStyleLbl="bgShp" presStyleIdx="4" presStyleCnt="5"/>
      <dgm:spPr/>
    </dgm:pt>
    <dgm:pt modelId="{5C0628E7-8F2C-4A00-AE68-E5FE5405771F}" type="pres">
      <dgm:prSet presAssocID="{7701644F-7BF7-4497-A7E8-77F4E9C0A6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B396E33A-3DF3-4570-A63F-AF1034A30701}" type="pres">
      <dgm:prSet presAssocID="{7701644F-7BF7-4497-A7E8-77F4E9C0A62F}" presName="spaceRect" presStyleCnt="0"/>
      <dgm:spPr/>
    </dgm:pt>
    <dgm:pt modelId="{D16A01CA-D5B4-4DC0-BC91-B8D29DAE71B9}" type="pres">
      <dgm:prSet presAssocID="{7701644F-7BF7-4497-A7E8-77F4E9C0A62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AA91229-163B-4B82-90EC-569F79DBB044}" srcId="{7972C37B-9181-47AD-9890-79FBACA2A352}" destId="{7701644F-7BF7-4497-A7E8-77F4E9C0A62F}" srcOrd="4" destOrd="0" parTransId="{2A5248A7-FD8C-4B26-BFC1-9D7132F2C266}" sibTransId="{C6A1469F-1D2F-4067-8BD8-4A775A417834}"/>
    <dgm:cxn modelId="{FC744C29-960F-4428-8917-557DB2718BF6}" srcId="{7972C37B-9181-47AD-9890-79FBACA2A352}" destId="{E64A6D88-376C-4DD9-8159-6CC111FEE9BD}" srcOrd="1" destOrd="0" parTransId="{24950B20-F54E-4E7B-AEAD-5718C04D4E31}" sibTransId="{C3D57E57-A3C8-4CD8-891D-3B88CDC99512}"/>
    <dgm:cxn modelId="{FDDC4E5F-550D-4D2F-90F0-E4F4FC6D5622}" type="presOf" srcId="{7972C37B-9181-47AD-9890-79FBACA2A352}" destId="{6E141A17-FECA-4349-90A5-DEE4F1D29ED1}" srcOrd="0" destOrd="0" presId="urn:microsoft.com/office/officeart/2018/2/layout/IconCircleList"/>
    <dgm:cxn modelId="{ED106950-CA3C-4767-A5AD-6D5201F7DFCE}" type="presOf" srcId="{E64A6D88-376C-4DD9-8159-6CC111FEE9BD}" destId="{E8804117-EA67-4B10-824F-20E2A9C48627}" srcOrd="0" destOrd="0" presId="urn:microsoft.com/office/officeart/2018/2/layout/IconCircleList"/>
    <dgm:cxn modelId="{89C93E56-E97C-47DC-B056-3EA7D9D48670}" type="presOf" srcId="{61D32825-EEFE-4293-AE63-EF72C210B3E1}" destId="{BBB6467B-0524-4AD9-B2D5-5BCB657C3769}" srcOrd="0" destOrd="0" presId="urn:microsoft.com/office/officeart/2018/2/layout/IconCircleList"/>
    <dgm:cxn modelId="{E8CBE98E-DB93-4CC5-9497-A0B055CC9401}" type="presOf" srcId="{ACBB1CBD-C085-4E0D-BADD-6ACA10FC787A}" destId="{678C347A-B944-426E-9AF7-240C66B588A6}" srcOrd="0" destOrd="0" presId="urn:microsoft.com/office/officeart/2018/2/layout/IconCircleList"/>
    <dgm:cxn modelId="{30CE4893-A281-4645-8A50-EF3275F5B1F5}" srcId="{7972C37B-9181-47AD-9890-79FBACA2A352}" destId="{91434D26-5705-411F-AE83-216670A1E82F}" srcOrd="0" destOrd="0" parTransId="{BB9FBC99-69CF-4E4A-A161-71D6DCE668D3}" sibTransId="{61D32825-EEFE-4293-AE63-EF72C210B3E1}"/>
    <dgm:cxn modelId="{3655499A-A1E8-4CCC-A49D-7E02C80BA2B4}" type="presOf" srcId="{91434D26-5705-411F-AE83-216670A1E82F}" destId="{FBBBA69D-8E42-4E40-8968-EEFF038DB369}" srcOrd="0" destOrd="0" presId="urn:microsoft.com/office/officeart/2018/2/layout/IconCircleList"/>
    <dgm:cxn modelId="{990E429D-92AE-4D8E-B68D-808AF5A4F209}" srcId="{7972C37B-9181-47AD-9890-79FBACA2A352}" destId="{E1F72489-5E01-4D98-8BA5-E641B20B7EDA}" srcOrd="3" destOrd="0" parTransId="{4A6C6292-D3B1-4E6B-BC19-CE4D8051DF7E}" sibTransId="{DF79BF33-691E-466D-94EF-696C9A7E3696}"/>
    <dgm:cxn modelId="{722285A3-492E-4F39-8BB8-27CB04C704E3}" type="presOf" srcId="{7701644F-7BF7-4497-A7E8-77F4E9C0A62F}" destId="{D16A01CA-D5B4-4DC0-BC91-B8D29DAE71B9}" srcOrd="0" destOrd="0" presId="urn:microsoft.com/office/officeart/2018/2/layout/IconCircleList"/>
    <dgm:cxn modelId="{F7819FA7-5151-49A5-928F-8DF6F30126CB}" srcId="{7972C37B-9181-47AD-9890-79FBACA2A352}" destId="{ACBB1CBD-C085-4E0D-BADD-6ACA10FC787A}" srcOrd="2" destOrd="0" parTransId="{B3534AC0-78F4-409F-9CE0-1C72973662ED}" sibTransId="{B952607A-222D-46D5-B928-D3AADC0BF8E0}"/>
    <dgm:cxn modelId="{FEA077AA-DD38-4062-889F-A37F527BA971}" type="presOf" srcId="{DF79BF33-691E-466D-94EF-696C9A7E3696}" destId="{D6325179-237E-4096-AEA2-16A7B19BA963}" srcOrd="0" destOrd="0" presId="urn:microsoft.com/office/officeart/2018/2/layout/IconCircleList"/>
    <dgm:cxn modelId="{3EB9C7AC-DF26-4597-ABB6-904246A6D84C}" type="presOf" srcId="{B952607A-222D-46D5-B928-D3AADC0BF8E0}" destId="{8EBFDF0C-94CC-413D-AB76-72805D4E3DF6}" srcOrd="0" destOrd="0" presId="urn:microsoft.com/office/officeart/2018/2/layout/IconCircleList"/>
    <dgm:cxn modelId="{4BE9D7AD-6441-4C2F-A209-AD939AE46315}" type="presOf" srcId="{C3D57E57-A3C8-4CD8-891D-3B88CDC99512}" destId="{2F634ABF-2005-4DB9-A0E3-382AABEADC60}" srcOrd="0" destOrd="0" presId="urn:microsoft.com/office/officeart/2018/2/layout/IconCircleList"/>
    <dgm:cxn modelId="{011D64FA-6F93-461D-8402-CCBE2C84AA46}" type="presOf" srcId="{E1F72489-5E01-4D98-8BA5-E641B20B7EDA}" destId="{B3C11709-187D-4DC5-AAB5-5A52F9B8FFD1}" srcOrd="0" destOrd="0" presId="urn:microsoft.com/office/officeart/2018/2/layout/IconCircleList"/>
    <dgm:cxn modelId="{0FACADF8-E14B-435C-BF23-AFBBABBCFF5C}" type="presParOf" srcId="{6E141A17-FECA-4349-90A5-DEE4F1D29ED1}" destId="{AA27F75D-C26F-4C27-94EA-04131C74EF61}" srcOrd="0" destOrd="0" presId="urn:microsoft.com/office/officeart/2018/2/layout/IconCircleList"/>
    <dgm:cxn modelId="{66D75594-D8E3-4FC8-9A36-F1B43BBC69D5}" type="presParOf" srcId="{AA27F75D-C26F-4C27-94EA-04131C74EF61}" destId="{208857B2-0032-4653-8078-F3F1E6872C37}" srcOrd="0" destOrd="0" presId="urn:microsoft.com/office/officeart/2018/2/layout/IconCircleList"/>
    <dgm:cxn modelId="{D73C2219-372C-4A12-B941-1ADCF2F788B8}" type="presParOf" srcId="{208857B2-0032-4653-8078-F3F1E6872C37}" destId="{F136463C-3398-404D-964B-EBD11767D64C}" srcOrd="0" destOrd="0" presId="urn:microsoft.com/office/officeart/2018/2/layout/IconCircleList"/>
    <dgm:cxn modelId="{4E776474-B739-4AFC-BBA6-A17CBDC568E7}" type="presParOf" srcId="{208857B2-0032-4653-8078-F3F1E6872C37}" destId="{F8891045-F661-4E83-8D53-AF208395CE40}" srcOrd="1" destOrd="0" presId="urn:microsoft.com/office/officeart/2018/2/layout/IconCircleList"/>
    <dgm:cxn modelId="{F459D451-CE40-4A40-989C-4D650531C996}" type="presParOf" srcId="{208857B2-0032-4653-8078-F3F1E6872C37}" destId="{9D45B3F8-BD3A-4831-A734-4140C50D7741}" srcOrd="2" destOrd="0" presId="urn:microsoft.com/office/officeart/2018/2/layout/IconCircleList"/>
    <dgm:cxn modelId="{C67B7695-AF30-42A1-A79E-83F7D3823731}" type="presParOf" srcId="{208857B2-0032-4653-8078-F3F1E6872C37}" destId="{FBBBA69D-8E42-4E40-8968-EEFF038DB369}" srcOrd="3" destOrd="0" presId="urn:microsoft.com/office/officeart/2018/2/layout/IconCircleList"/>
    <dgm:cxn modelId="{4483DBE6-9407-4868-833C-7550B2DEC8DC}" type="presParOf" srcId="{AA27F75D-C26F-4C27-94EA-04131C74EF61}" destId="{BBB6467B-0524-4AD9-B2D5-5BCB657C3769}" srcOrd="1" destOrd="0" presId="urn:microsoft.com/office/officeart/2018/2/layout/IconCircleList"/>
    <dgm:cxn modelId="{F7FEE2B8-E6A8-4A2B-9854-B4B73852FA15}" type="presParOf" srcId="{AA27F75D-C26F-4C27-94EA-04131C74EF61}" destId="{EE08EB75-F49B-4206-B607-DFF94DEFB1D3}" srcOrd="2" destOrd="0" presId="urn:microsoft.com/office/officeart/2018/2/layout/IconCircleList"/>
    <dgm:cxn modelId="{7302A378-0171-42D9-BAFF-4221F0476A04}" type="presParOf" srcId="{EE08EB75-F49B-4206-B607-DFF94DEFB1D3}" destId="{24438AF6-15D5-4E4B-A836-530CC0016D91}" srcOrd="0" destOrd="0" presId="urn:microsoft.com/office/officeart/2018/2/layout/IconCircleList"/>
    <dgm:cxn modelId="{0139771F-75CC-4BF2-A32E-AD36D127CD86}" type="presParOf" srcId="{EE08EB75-F49B-4206-B607-DFF94DEFB1D3}" destId="{D411BB0B-5C2C-4CE4-A2BA-1BB6800E8DD9}" srcOrd="1" destOrd="0" presId="urn:microsoft.com/office/officeart/2018/2/layout/IconCircleList"/>
    <dgm:cxn modelId="{3D4C3742-7830-4752-91B5-27B4D8D07970}" type="presParOf" srcId="{EE08EB75-F49B-4206-B607-DFF94DEFB1D3}" destId="{64642C8B-C5D8-4E29-A1A0-A3A5FAF2243E}" srcOrd="2" destOrd="0" presId="urn:microsoft.com/office/officeart/2018/2/layout/IconCircleList"/>
    <dgm:cxn modelId="{87D9F184-E0D7-42D4-9807-E91ABC3D75EB}" type="presParOf" srcId="{EE08EB75-F49B-4206-B607-DFF94DEFB1D3}" destId="{E8804117-EA67-4B10-824F-20E2A9C48627}" srcOrd="3" destOrd="0" presId="urn:microsoft.com/office/officeart/2018/2/layout/IconCircleList"/>
    <dgm:cxn modelId="{306B98DB-9A7C-4D41-A415-0430259656FB}" type="presParOf" srcId="{AA27F75D-C26F-4C27-94EA-04131C74EF61}" destId="{2F634ABF-2005-4DB9-A0E3-382AABEADC60}" srcOrd="3" destOrd="0" presId="urn:microsoft.com/office/officeart/2018/2/layout/IconCircleList"/>
    <dgm:cxn modelId="{EDAFD660-3361-44CF-9B86-CB16A582C7D9}" type="presParOf" srcId="{AA27F75D-C26F-4C27-94EA-04131C74EF61}" destId="{8D683572-353F-4EF7-B7A4-FD0D7C7F88BA}" srcOrd="4" destOrd="0" presId="urn:microsoft.com/office/officeart/2018/2/layout/IconCircleList"/>
    <dgm:cxn modelId="{9CB96823-9A5A-4200-B3D5-70F439ADC18D}" type="presParOf" srcId="{8D683572-353F-4EF7-B7A4-FD0D7C7F88BA}" destId="{E2A546F8-847E-4C7A-BA7D-2E01FAEEF99C}" srcOrd="0" destOrd="0" presId="urn:microsoft.com/office/officeart/2018/2/layout/IconCircleList"/>
    <dgm:cxn modelId="{BC46ADD6-AD2E-4694-AD5D-CA8CD072F0AC}" type="presParOf" srcId="{8D683572-353F-4EF7-B7A4-FD0D7C7F88BA}" destId="{2DAB67A5-AB26-4997-AD15-B6533CBB7957}" srcOrd="1" destOrd="0" presId="urn:microsoft.com/office/officeart/2018/2/layout/IconCircleList"/>
    <dgm:cxn modelId="{2E83DA08-33D8-40B9-A443-DBF6FF997941}" type="presParOf" srcId="{8D683572-353F-4EF7-B7A4-FD0D7C7F88BA}" destId="{52DAB69D-CCC5-4F5B-B909-B330F741CAD2}" srcOrd="2" destOrd="0" presId="urn:microsoft.com/office/officeart/2018/2/layout/IconCircleList"/>
    <dgm:cxn modelId="{04F18EE7-1C44-4BAF-8A56-BEB02DEABCD3}" type="presParOf" srcId="{8D683572-353F-4EF7-B7A4-FD0D7C7F88BA}" destId="{678C347A-B944-426E-9AF7-240C66B588A6}" srcOrd="3" destOrd="0" presId="urn:microsoft.com/office/officeart/2018/2/layout/IconCircleList"/>
    <dgm:cxn modelId="{F6C122D3-9AAA-4B60-AE45-B968144BD6B2}" type="presParOf" srcId="{AA27F75D-C26F-4C27-94EA-04131C74EF61}" destId="{8EBFDF0C-94CC-413D-AB76-72805D4E3DF6}" srcOrd="5" destOrd="0" presId="urn:microsoft.com/office/officeart/2018/2/layout/IconCircleList"/>
    <dgm:cxn modelId="{89C63441-7AF9-403B-BFB9-07C41FD15E5E}" type="presParOf" srcId="{AA27F75D-C26F-4C27-94EA-04131C74EF61}" destId="{185A7FF6-AB07-4A4D-B439-A21A8389A0E0}" srcOrd="6" destOrd="0" presId="urn:microsoft.com/office/officeart/2018/2/layout/IconCircleList"/>
    <dgm:cxn modelId="{F2CD9648-639D-463E-BAF8-205D1F04A098}" type="presParOf" srcId="{185A7FF6-AB07-4A4D-B439-A21A8389A0E0}" destId="{AAAC25C2-D065-4DAA-B248-FCF7FA77F788}" srcOrd="0" destOrd="0" presId="urn:microsoft.com/office/officeart/2018/2/layout/IconCircleList"/>
    <dgm:cxn modelId="{51E7A8CE-A653-42FA-8EAD-6BDFC51EE185}" type="presParOf" srcId="{185A7FF6-AB07-4A4D-B439-A21A8389A0E0}" destId="{24C0C5CC-FCE6-4FFA-9ADA-4866B5E1C105}" srcOrd="1" destOrd="0" presId="urn:microsoft.com/office/officeart/2018/2/layout/IconCircleList"/>
    <dgm:cxn modelId="{B93C01E8-2AE5-4590-B0A3-70F214DA2664}" type="presParOf" srcId="{185A7FF6-AB07-4A4D-B439-A21A8389A0E0}" destId="{313CEFCB-FB0F-489B-9059-77122DEF0189}" srcOrd="2" destOrd="0" presId="urn:microsoft.com/office/officeart/2018/2/layout/IconCircleList"/>
    <dgm:cxn modelId="{54B702BC-8C03-42E4-8E03-6507A4CAF299}" type="presParOf" srcId="{185A7FF6-AB07-4A4D-B439-A21A8389A0E0}" destId="{B3C11709-187D-4DC5-AAB5-5A52F9B8FFD1}" srcOrd="3" destOrd="0" presId="urn:microsoft.com/office/officeart/2018/2/layout/IconCircleList"/>
    <dgm:cxn modelId="{0EC994F5-E91F-423D-874A-D6D53144F767}" type="presParOf" srcId="{AA27F75D-C26F-4C27-94EA-04131C74EF61}" destId="{D6325179-237E-4096-AEA2-16A7B19BA963}" srcOrd="7" destOrd="0" presId="urn:microsoft.com/office/officeart/2018/2/layout/IconCircleList"/>
    <dgm:cxn modelId="{F4AACD17-DA94-4CD3-97A3-1E7DFD2591F8}" type="presParOf" srcId="{AA27F75D-C26F-4C27-94EA-04131C74EF61}" destId="{DA22D372-CF1D-4C1F-A949-A1BCC5820CD8}" srcOrd="8" destOrd="0" presId="urn:microsoft.com/office/officeart/2018/2/layout/IconCircleList"/>
    <dgm:cxn modelId="{ACCA3D46-6E46-49EB-8AC3-F98F8E90F45C}" type="presParOf" srcId="{DA22D372-CF1D-4C1F-A949-A1BCC5820CD8}" destId="{F7649544-9011-4201-B1FB-8115EB4FB501}" srcOrd="0" destOrd="0" presId="urn:microsoft.com/office/officeart/2018/2/layout/IconCircleList"/>
    <dgm:cxn modelId="{50DE5A1A-1EF0-47E1-9E92-D41B125BCA67}" type="presParOf" srcId="{DA22D372-CF1D-4C1F-A949-A1BCC5820CD8}" destId="{5C0628E7-8F2C-4A00-AE68-E5FE5405771F}" srcOrd="1" destOrd="0" presId="urn:microsoft.com/office/officeart/2018/2/layout/IconCircleList"/>
    <dgm:cxn modelId="{188D8F91-D3A1-41DB-9E85-240A30C35428}" type="presParOf" srcId="{DA22D372-CF1D-4C1F-A949-A1BCC5820CD8}" destId="{B396E33A-3DF3-4570-A63F-AF1034A30701}" srcOrd="2" destOrd="0" presId="urn:microsoft.com/office/officeart/2018/2/layout/IconCircleList"/>
    <dgm:cxn modelId="{926A9D96-86EF-41DC-9FD8-E4E24DEDE4DD}" type="presParOf" srcId="{DA22D372-CF1D-4C1F-A949-A1BCC5820CD8}" destId="{D16A01CA-D5B4-4DC0-BC91-B8D29DAE71B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4952A7-852C-4FB7-91AE-930CFADB194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4595D4-4F49-403D-88D7-F89C4F684CDE}">
      <dgm:prSet/>
      <dgm:spPr/>
      <dgm:t>
        <a:bodyPr/>
        <a:lstStyle/>
        <a:p>
          <a:r>
            <a:rPr lang="en-US"/>
            <a:t>Dashboardy z analizą danych</a:t>
          </a:r>
        </a:p>
      </dgm:t>
    </dgm:pt>
    <dgm:pt modelId="{9016D4A6-3D02-4307-A1FF-4343E2BCDD97}" type="parTrans" cxnId="{88DFD78E-D1A9-47C5-895E-F8EB16739E74}">
      <dgm:prSet/>
      <dgm:spPr/>
      <dgm:t>
        <a:bodyPr/>
        <a:lstStyle/>
        <a:p>
          <a:endParaRPr lang="en-US"/>
        </a:p>
      </dgm:t>
    </dgm:pt>
    <dgm:pt modelId="{1056D636-B2FB-42B6-A99A-24583B22CA52}" type="sibTrans" cxnId="{88DFD78E-D1A9-47C5-895E-F8EB16739E74}">
      <dgm:prSet/>
      <dgm:spPr/>
      <dgm:t>
        <a:bodyPr/>
        <a:lstStyle/>
        <a:p>
          <a:endParaRPr lang="en-US"/>
        </a:p>
      </dgm:t>
    </dgm:pt>
    <dgm:pt modelId="{BC623EA3-FDE5-4C52-8480-279CDE6E5FE2}">
      <dgm:prSet/>
      <dgm:spPr/>
      <dgm:t>
        <a:bodyPr/>
        <a:lstStyle/>
        <a:p>
          <a:r>
            <a:rPr lang="en-US"/>
            <a:t>Prototypy modeli machine learning</a:t>
          </a:r>
        </a:p>
      </dgm:t>
    </dgm:pt>
    <dgm:pt modelId="{83422453-8049-4FC8-AD1F-7B21B3FBBA2E}" type="parTrans" cxnId="{454B5BD0-23C0-44CA-B594-E596C1A35B7D}">
      <dgm:prSet/>
      <dgm:spPr/>
      <dgm:t>
        <a:bodyPr/>
        <a:lstStyle/>
        <a:p>
          <a:endParaRPr lang="en-US"/>
        </a:p>
      </dgm:t>
    </dgm:pt>
    <dgm:pt modelId="{EFDCC1E0-A05C-4DEA-88F6-16E50F08DBD9}" type="sibTrans" cxnId="{454B5BD0-23C0-44CA-B594-E596C1A35B7D}">
      <dgm:prSet/>
      <dgm:spPr/>
      <dgm:t>
        <a:bodyPr/>
        <a:lstStyle/>
        <a:p>
          <a:endParaRPr lang="en-US"/>
        </a:p>
      </dgm:t>
    </dgm:pt>
    <dgm:pt modelId="{FE302AC8-08B4-4E6F-B4F3-475C78C771B2}">
      <dgm:prSet/>
      <dgm:spPr/>
      <dgm:t>
        <a:bodyPr/>
        <a:lstStyle/>
        <a:p>
          <a:r>
            <a:rPr lang="en-US"/>
            <a:t>Interaktywne formularze</a:t>
          </a:r>
        </a:p>
      </dgm:t>
    </dgm:pt>
    <dgm:pt modelId="{15C8D959-0A79-49EB-91BE-98E39B4B6B2C}" type="parTrans" cxnId="{C3F1F716-C821-4693-BFF6-DE8B5C8C3040}">
      <dgm:prSet/>
      <dgm:spPr/>
      <dgm:t>
        <a:bodyPr/>
        <a:lstStyle/>
        <a:p>
          <a:endParaRPr lang="en-US"/>
        </a:p>
      </dgm:t>
    </dgm:pt>
    <dgm:pt modelId="{DB1A0CDD-B93F-441D-9065-5CFD6B7FEE77}" type="sibTrans" cxnId="{C3F1F716-C821-4693-BFF6-DE8B5C8C3040}">
      <dgm:prSet/>
      <dgm:spPr/>
      <dgm:t>
        <a:bodyPr/>
        <a:lstStyle/>
        <a:p>
          <a:endParaRPr lang="en-US"/>
        </a:p>
      </dgm:t>
    </dgm:pt>
    <dgm:pt modelId="{5429174D-B7AE-4CFE-91D3-C8F90690D96C}">
      <dgm:prSet/>
      <dgm:spPr/>
      <dgm:t>
        <a:bodyPr/>
        <a:lstStyle/>
        <a:p>
          <a:r>
            <a:rPr lang="en-US"/>
            <a:t>Prezentacja wyników bez budowy frontendu</a:t>
          </a:r>
        </a:p>
      </dgm:t>
    </dgm:pt>
    <dgm:pt modelId="{B0A8BF3C-B7EC-4B4B-9FCB-F51D1D202AF5}" type="parTrans" cxnId="{6397B0A7-19EF-47CD-B3E3-25868A49971C}">
      <dgm:prSet/>
      <dgm:spPr/>
      <dgm:t>
        <a:bodyPr/>
        <a:lstStyle/>
        <a:p>
          <a:endParaRPr lang="en-US"/>
        </a:p>
      </dgm:t>
    </dgm:pt>
    <dgm:pt modelId="{79F72482-A56E-4531-8AE9-970A3E379254}" type="sibTrans" cxnId="{6397B0A7-19EF-47CD-B3E3-25868A49971C}">
      <dgm:prSet/>
      <dgm:spPr/>
      <dgm:t>
        <a:bodyPr/>
        <a:lstStyle/>
        <a:p>
          <a:endParaRPr lang="en-US"/>
        </a:p>
      </dgm:t>
    </dgm:pt>
    <dgm:pt modelId="{631D234B-02CA-4DEF-8973-DCB07453EDD1}">
      <dgm:prSet/>
      <dgm:spPr/>
      <dgm:t>
        <a:bodyPr/>
        <a:lstStyle/>
        <a:p>
          <a:r>
            <a:rPr lang="en-US"/>
            <a:t>Np. klasyfikacja zdjęć: użytkownik wrzuca zdjęcie, model zwraca etykietę</a:t>
          </a:r>
        </a:p>
      </dgm:t>
    </dgm:pt>
    <dgm:pt modelId="{B0613D0A-8E52-471D-AB45-8771130B0E80}" type="parTrans" cxnId="{F639CE7C-70B2-4B31-8285-DD020E846890}">
      <dgm:prSet/>
      <dgm:spPr/>
      <dgm:t>
        <a:bodyPr/>
        <a:lstStyle/>
        <a:p>
          <a:endParaRPr lang="en-US"/>
        </a:p>
      </dgm:t>
    </dgm:pt>
    <dgm:pt modelId="{E8A5C890-0E0B-432F-8E34-BF85904B0E76}" type="sibTrans" cxnId="{F639CE7C-70B2-4B31-8285-DD020E846890}">
      <dgm:prSet/>
      <dgm:spPr/>
      <dgm:t>
        <a:bodyPr/>
        <a:lstStyle/>
        <a:p>
          <a:endParaRPr lang="en-US"/>
        </a:p>
      </dgm:t>
    </dgm:pt>
    <dgm:pt modelId="{808CE84D-CBA1-4798-9BC5-3B22BE48BFD1}" type="pres">
      <dgm:prSet presAssocID="{184952A7-852C-4FB7-91AE-930CFADB1941}" presName="diagram" presStyleCnt="0">
        <dgm:presLayoutVars>
          <dgm:dir/>
          <dgm:resizeHandles val="exact"/>
        </dgm:presLayoutVars>
      </dgm:prSet>
      <dgm:spPr/>
    </dgm:pt>
    <dgm:pt modelId="{51ADC3AF-E226-457D-97FC-88EEF0A09A08}" type="pres">
      <dgm:prSet presAssocID="{3A4595D4-4F49-403D-88D7-F89C4F684CDE}" presName="node" presStyleLbl="node1" presStyleIdx="0" presStyleCnt="5">
        <dgm:presLayoutVars>
          <dgm:bulletEnabled val="1"/>
        </dgm:presLayoutVars>
      </dgm:prSet>
      <dgm:spPr/>
    </dgm:pt>
    <dgm:pt modelId="{39C31B64-88C9-4949-ACB3-5ED6B5BAA431}" type="pres">
      <dgm:prSet presAssocID="{1056D636-B2FB-42B6-A99A-24583B22CA52}" presName="sibTrans" presStyleCnt="0"/>
      <dgm:spPr/>
    </dgm:pt>
    <dgm:pt modelId="{B12D7DA0-5881-4F96-8B2C-8EE130CEA532}" type="pres">
      <dgm:prSet presAssocID="{BC623EA3-FDE5-4C52-8480-279CDE6E5FE2}" presName="node" presStyleLbl="node1" presStyleIdx="1" presStyleCnt="5">
        <dgm:presLayoutVars>
          <dgm:bulletEnabled val="1"/>
        </dgm:presLayoutVars>
      </dgm:prSet>
      <dgm:spPr/>
    </dgm:pt>
    <dgm:pt modelId="{1658C0CF-3383-4058-A907-4CC7C6417524}" type="pres">
      <dgm:prSet presAssocID="{EFDCC1E0-A05C-4DEA-88F6-16E50F08DBD9}" presName="sibTrans" presStyleCnt="0"/>
      <dgm:spPr/>
    </dgm:pt>
    <dgm:pt modelId="{B38999CA-2416-494D-B3BB-849C1F8F0157}" type="pres">
      <dgm:prSet presAssocID="{FE302AC8-08B4-4E6F-B4F3-475C78C771B2}" presName="node" presStyleLbl="node1" presStyleIdx="2" presStyleCnt="5">
        <dgm:presLayoutVars>
          <dgm:bulletEnabled val="1"/>
        </dgm:presLayoutVars>
      </dgm:prSet>
      <dgm:spPr/>
    </dgm:pt>
    <dgm:pt modelId="{F376A734-4ACF-460B-8B6D-122203C8E3E1}" type="pres">
      <dgm:prSet presAssocID="{DB1A0CDD-B93F-441D-9065-5CFD6B7FEE77}" presName="sibTrans" presStyleCnt="0"/>
      <dgm:spPr/>
    </dgm:pt>
    <dgm:pt modelId="{3DC33C3C-FE12-4852-9EB8-6504E28F0E40}" type="pres">
      <dgm:prSet presAssocID="{5429174D-B7AE-4CFE-91D3-C8F90690D96C}" presName="node" presStyleLbl="node1" presStyleIdx="3" presStyleCnt="5">
        <dgm:presLayoutVars>
          <dgm:bulletEnabled val="1"/>
        </dgm:presLayoutVars>
      </dgm:prSet>
      <dgm:spPr/>
    </dgm:pt>
    <dgm:pt modelId="{65CCE711-F2AA-4EA6-A325-982260DAD5B5}" type="pres">
      <dgm:prSet presAssocID="{79F72482-A56E-4531-8AE9-970A3E379254}" presName="sibTrans" presStyleCnt="0"/>
      <dgm:spPr/>
    </dgm:pt>
    <dgm:pt modelId="{B37F2A3E-8F5B-4C22-B336-5EAC18B95D00}" type="pres">
      <dgm:prSet presAssocID="{631D234B-02CA-4DEF-8973-DCB07453EDD1}" presName="node" presStyleLbl="node1" presStyleIdx="4" presStyleCnt="5">
        <dgm:presLayoutVars>
          <dgm:bulletEnabled val="1"/>
        </dgm:presLayoutVars>
      </dgm:prSet>
      <dgm:spPr/>
    </dgm:pt>
  </dgm:ptLst>
  <dgm:cxnLst>
    <dgm:cxn modelId="{C3F1F716-C821-4693-BFF6-DE8B5C8C3040}" srcId="{184952A7-852C-4FB7-91AE-930CFADB1941}" destId="{FE302AC8-08B4-4E6F-B4F3-475C78C771B2}" srcOrd="2" destOrd="0" parTransId="{15C8D959-0A79-49EB-91BE-98E39B4B6B2C}" sibTransId="{DB1A0CDD-B93F-441D-9065-5CFD6B7FEE77}"/>
    <dgm:cxn modelId="{AA54203E-9672-437A-8B01-8C6C23753F58}" type="presOf" srcId="{FE302AC8-08B4-4E6F-B4F3-475C78C771B2}" destId="{B38999CA-2416-494D-B3BB-849C1F8F0157}" srcOrd="0" destOrd="0" presId="urn:microsoft.com/office/officeart/2005/8/layout/default"/>
    <dgm:cxn modelId="{09B03D70-6584-4137-AADF-11A2668A2CAA}" type="presOf" srcId="{3A4595D4-4F49-403D-88D7-F89C4F684CDE}" destId="{51ADC3AF-E226-457D-97FC-88EEF0A09A08}" srcOrd="0" destOrd="0" presId="urn:microsoft.com/office/officeart/2005/8/layout/default"/>
    <dgm:cxn modelId="{7DCF0D79-F91E-4074-A210-CAC383721FE0}" type="presOf" srcId="{184952A7-852C-4FB7-91AE-930CFADB1941}" destId="{808CE84D-CBA1-4798-9BC5-3B22BE48BFD1}" srcOrd="0" destOrd="0" presId="urn:microsoft.com/office/officeart/2005/8/layout/default"/>
    <dgm:cxn modelId="{F639CE7C-70B2-4B31-8285-DD020E846890}" srcId="{184952A7-852C-4FB7-91AE-930CFADB1941}" destId="{631D234B-02CA-4DEF-8973-DCB07453EDD1}" srcOrd="4" destOrd="0" parTransId="{B0613D0A-8E52-471D-AB45-8771130B0E80}" sibTransId="{E8A5C890-0E0B-432F-8E34-BF85904B0E76}"/>
    <dgm:cxn modelId="{357D078B-07D6-42F3-940D-3E40624F614D}" type="presOf" srcId="{BC623EA3-FDE5-4C52-8480-279CDE6E5FE2}" destId="{B12D7DA0-5881-4F96-8B2C-8EE130CEA532}" srcOrd="0" destOrd="0" presId="urn:microsoft.com/office/officeart/2005/8/layout/default"/>
    <dgm:cxn modelId="{88DFD78E-D1A9-47C5-895E-F8EB16739E74}" srcId="{184952A7-852C-4FB7-91AE-930CFADB1941}" destId="{3A4595D4-4F49-403D-88D7-F89C4F684CDE}" srcOrd="0" destOrd="0" parTransId="{9016D4A6-3D02-4307-A1FF-4343E2BCDD97}" sibTransId="{1056D636-B2FB-42B6-A99A-24583B22CA52}"/>
    <dgm:cxn modelId="{6397B0A7-19EF-47CD-B3E3-25868A49971C}" srcId="{184952A7-852C-4FB7-91AE-930CFADB1941}" destId="{5429174D-B7AE-4CFE-91D3-C8F90690D96C}" srcOrd="3" destOrd="0" parTransId="{B0A8BF3C-B7EC-4B4B-9FCB-F51D1D202AF5}" sibTransId="{79F72482-A56E-4531-8AE9-970A3E379254}"/>
    <dgm:cxn modelId="{454B5BD0-23C0-44CA-B594-E596C1A35B7D}" srcId="{184952A7-852C-4FB7-91AE-930CFADB1941}" destId="{BC623EA3-FDE5-4C52-8480-279CDE6E5FE2}" srcOrd="1" destOrd="0" parTransId="{83422453-8049-4FC8-AD1F-7B21B3FBBA2E}" sibTransId="{EFDCC1E0-A05C-4DEA-88F6-16E50F08DBD9}"/>
    <dgm:cxn modelId="{AF4A7ED9-841D-4D66-9D55-86589A27EE03}" type="presOf" srcId="{5429174D-B7AE-4CFE-91D3-C8F90690D96C}" destId="{3DC33C3C-FE12-4852-9EB8-6504E28F0E40}" srcOrd="0" destOrd="0" presId="urn:microsoft.com/office/officeart/2005/8/layout/default"/>
    <dgm:cxn modelId="{C13B4FED-BA2E-449C-81F6-5168D1AFA524}" type="presOf" srcId="{631D234B-02CA-4DEF-8973-DCB07453EDD1}" destId="{B37F2A3E-8F5B-4C22-B336-5EAC18B95D00}" srcOrd="0" destOrd="0" presId="urn:microsoft.com/office/officeart/2005/8/layout/default"/>
    <dgm:cxn modelId="{F6066CE6-4084-4DC9-B654-1C2AC4B7BE67}" type="presParOf" srcId="{808CE84D-CBA1-4798-9BC5-3B22BE48BFD1}" destId="{51ADC3AF-E226-457D-97FC-88EEF0A09A08}" srcOrd="0" destOrd="0" presId="urn:microsoft.com/office/officeart/2005/8/layout/default"/>
    <dgm:cxn modelId="{A7318867-C575-425C-8C0F-0E618CFBDCD7}" type="presParOf" srcId="{808CE84D-CBA1-4798-9BC5-3B22BE48BFD1}" destId="{39C31B64-88C9-4949-ACB3-5ED6B5BAA431}" srcOrd="1" destOrd="0" presId="urn:microsoft.com/office/officeart/2005/8/layout/default"/>
    <dgm:cxn modelId="{E3615948-1111-4FDF-88C5-C96128AC0076}" type="presParOf" srcId="{808CE84D-CBA1-4798-9BC5-3B22BE48BFD1}" destId="{B12D7DA0-5881-4F96-8B2C-8EE130CEA532}" srcOrd="2" destOrd="0" presId="urn:microsoft.com/office/officeart/2005/8/layout/default"/>
    <dgm:cxn modelId="{BBC3A12D-07EA-47F7-8286-1DE3537EDE01}" type="presParOf" srcId="{808CE84D-CBA1-4798-9BC5-3B22BE48BFD1}" destId="{1658C0CF-3383-4058-A907-4CC7C6417524}" srcOrd="3" destOrd="0" presId="urn:microsoft.com/office/officeart/2005/8/layout/default"/>
    <dgm:cxn modelId="{5148C27A-7EBA-4146-B0D4-4B0F2B39FB98}" type="presParOf" srcId="{808CE84D-CBA1-4798-9BC5-3B22BE48BFD1}" destId="{B38999CA-2416-494D-B3BB-849C1F8F0157}" srcOrd="4" destOrd="0" presId="urn:microsoft.com/office/officeart/2005/8/layout/default"/>
    <dgm:cxn modelId="{1CD0CA78-EF37-4FF2-A5A9-A4ACD421819B}" type="presParOf" srcId="{808CE84D-CBA1-4798-9BC5-3B22BE48BFD1}" destId="{F376A734-4ACF-460B-8B6D-122203C8E3E1}" srcOrd="5" destOrd="0" presId="urn:microsoft.com/office/officeart/2005/8/layout/default"/>
    <dgm:cxn modelId="{E5BF301C-449D-4174-B9E2-156D8DB5349F}" type="presParOf" srcId="{808CE84D-CBA1-4798-9BC5-3B22BE48BFD1}" destId="{3DC33C3C-FE12-4852-9EB8-6504E28F0E40}" srcOrd="6" destOrd="0" presId="urn:microsoft.com/office/officeart/2005/8/layout/default"/>
    <dgm:cxn modelId="{23B119A7-1C31-4822-A683-26F240792710}" type="presParOf" srcId="{808CE84D-CBA1-4798-9BC5-3B22BE48BFD1}" destId="{65CCE711-F2AA-4EA6-A325-982260DAD5B5}" srcOrd="7" destOrd="0" presId="urn:microsoft.com/office/officeart/2005/8/layout/default"/>
    <dgm:cxn modelId="{1B03E09B-27E9-44CC-BC69-99FACA458571}" type="presParOf" srcId="{808CE84D-CBA1-4798-9BC5-3B22BE48BFD1}" destId="{B37F2A3E-8F5B-4C22-B336-5EAC18B95D0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B857D7-4C3C-4EB8-A4A0-38273F032FD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1877FD2-023B-4DC6-88F4-935D1AF2F6AC}">
      <dgm:prSet/>
      <dgm:spPr/>
      <dgm:t>
        <a:bodyPr/>
        <a:lstStyle/>
        <a:p>
          <a:r>
            <a:rPr lang="en-US"/>
            <a:t>Instalacja: pip install streamlit</a:t>
          </a:r>
        </a:p>
      </dgm:t>
    </dgm:pt>
    <dgm:pt modelId="{26AD18B2-A203-4361-B46A-86F6F4B1D447}" type="parTrans" cxnId="{49348B58-1BD1-4400-B72C-C6DFFEA51F11}">
      <dgm:prSet/>
      <dgm:spPr/>
      <dgm:t>
        <a:bodyPr/>
        <a:lstStyle/>
        <a:p>
          <a:endParaRPr lang="en-US"/>
        </a:p>
      </dgm:t>
    </dgm:pt>
    <dgm:pt modelId="{6DF47325-2EC1-497A-B5F1-DBEF503B856E}" type="sibTrans" cxnId="{49348B58-1BD1-4400-B72C-C6DFFEA51F11}">
      <dgm:prSet/>
      <dgm:spPr/>
      <dgm:t>
        <a:bodyPr/>
        <a:lstStyle/>
        <a:p>
          <a:endParaRPr lang="en-US"/>
        </a:p>
      </dgm:t>
    </dgm:pt>
    <dgm:pt modelId="{02DE3D77-ABDB-48FF-9155-F75CFF0584A8}">
      <dgm:prSet/>
      <dgm:spPr/>
      <dgm:t>
        <a:bodyPr/>
        <a:lstStyle/>
        <a:p>
          <a:r>
            <a:rPr lang="en-US"/>
            <a:t>Uruchomienie: streamlit run app.py</a:t>
          </a:r>
        </a:p>
      </dgm:t>
    </dgm:pt>
    <dgm:pt modelId="{31B78DAF-6763-40F9-83F2-F59AB857D8FC}" type="parTrans" cxnId="{4982FF5E-87B9-44F8-B949-797C72E2AB72}">
      <dgm:prSet/>
      <dgm:spPr/>
      <dgm:t>
        <a:bodyPr/>
        <a:lstStyle/>
        <a:p>
          <a:endParaRPr lang="en-US"/>
        </a:p>
      </dgm:t>
    </dgm:pt>
    <dgm:pt modelId="{8CD8EB32-7870-4148-9DF6-28D3106057E8}" type="sibTrans" cxnId="{4982FF5E-87B9-44F8-B949-797C72E2AB72}">
      <dgm:prSet/>
      <dgm:spPr/>
      <dgm:t>
        <a:bodyPr/>
        <a:lstStyle/>
        <a:p>
          <a:endParaRPr lang="en-US"/>
        </a:p>
      </dgm:t>
    </dgm:pt>
    <dgm:pt modelId="{FC274EB2-FEE2-472E-A9E0-7AF556B76888}">
      <dgm:prSet/>
      <dgm:spPr/>
      <dgm:t>
        <a:bodyPr/>
        <a:lstStyle/>
        <a:p>
          <a:r>
            <a:rPr lang="en-US"/>
            <a:t>Dokumentacja: https://docs.streamlit.io</a:t>
          </a:r>
        </a:p>
      </dgm:t>
    </dgm:pt>
    <dgm:pt modelId="{9228306A-E561-440B-A2B5-9434B28A066D}" type="parTrans" cxnId="{64F80C7C-43F4-46EF-B90B-9A13118D38AE}">
      <dgm:prSet/>
      <dgm:spPr/>
      <dgm:t>
        <a:bodyPr/>
        <a:lstStyle/>
        <a:p>
          <a:endParaRPr lang="en-US"/>
        </a:p>
      </dgm:t>
    </dgm:pt>
    <dgm:pt modelId="{34DAF113-9496-4717-A87A-C9A50E70E360}" type="sibTrans" cxnId="{64F80C7C-43F4-46EF-B90B-9A13118D38AE}">
      <dgm:prSet/>
      <dgm:spPr/>
      <dgm:t>
        <a:bodyPr/>
        <a:lstStyle/>
        <a:p>
          <a:endParaRPr lang="en-US"/>
        </a:p>
      </dgm:t>
    </dgm:pt>
    <dgm:pt modelId="{7B7D48C5-E914-4972-BCFD-D4DE03684F0D}">
      <dgm:prSet/>
      <dgm:spPr/>
      <dgm:t>
        <a:bodyPr/>
        <a:lstStyle/>
        <a:p>
          <a:r>
            <a:rPr lang="en-US"/>
            <a:t>Alternatywa dla Flask/Dash – idealna do szybkich MVP</a:t>
          </a:r>
        </a:p>
      </dgm:t>
    </dgm:pt>
    <dgm:pt modelId="{B40F246D-ADEF-4023-8534-F8AFCA2CA57C}" type="parTrans" cxnId="{EC94462F-729A-4BDF-BC7E-737601E44CF7}">
      <dgm:prSet/>
      <dgm:spPr/>
      <dgm:t>
        <a:bodyPr/>
        <a:lstStyle/>
        <a:p>
          <a:endParaRPr lang="en-US"/>
        </a:p>
      </dgm:t>
    </dgm:pt>
    <dgm:pt modelId="{94D95998-3597-42F7-B8EA-3324838416FE}" type="sibTrans" cxnId="{EC94462F-729A-4BDF-BC7E-737601E44CF7}">
      <dgm:prSet/>
      <dgm:spPr/>
      <dgm:t>
        <a:bodyPr/>
        <a:lstStyle/>
        <a:p>
          <a:endParaRPr lang="en-US"/>
        </a:p>
      </dgm:t>
    </dgm:pt>
    <dgm:pt modelId="{7EE81DC2-5518-4453-93BC-9F067145D96E}" type="pres">
      <dgm:prSet presAssocID="{2AB857D7-4C3C-4EB8-A4A0-38273F032FDB}" presName="root" presStyleCnt="0">
        <dgm:presLayoutVars>
          <dgm:dir/>
          <dgm:resizeHandles val="exact"/>
        </dgm:presLayoutVars>
      </dgm:prSet>
      <dgm:spPr/>
    </dgm:pt>
    <dgm:pt modelId="{6FFDC9F5-D983-4A38-8AD4-A19BFDB397C2}" type="pres">
      <dgm:prSet presAssocID="{D1877FD2-023B-4DC6-88F4-935D1AF2F6AC}" presName="compNode" presStyleCnt="0"/>
      <dgm:spPr/>
    </dgm:pt>
    <dgm:pt modelId="{A426DC42-F90E-45B0-A04A-EADDC17A7931}" type="pres">
      <dgm:prSet presAssocID="{D1877FD2-023B-4DC6-88F4-935D1AF2F6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10679940-CA63-429C-92FD-E4E2FA073F50}" type="pres">
      <dgm:prSet presAssocID="{D1877FD2-023B-4DC6-88F4-935D1AF2F6AC}" presName="spaceRect" presStyleCnt="0"/>
      <dgm:spPr/>
    </dgm:pt>
    <dgm:pt modelId="{74958B9B-F9B4-47F5-92A8-64DD79C73AEC}" type="pres">
      <dgm:prSet presAssocID="{D1877FD2-023B-4DC6-88F4-935D1AF2F6AC}" presName="textRect" presStyleLbl="revTx" presStyleIdx="0" presStyleCnt="4">
        <dgm:presLayoutVars>
          <dgm:chMax val="1"/>
          <dgm:chPref val="1"/>
        </dgm:presLayoutVars>
      </dgm:prSet>
      <dgm:spPr/>
    </dgm:pt>
    <dgm:pt modelId="{A336F8F4-1C18-4322-8EE8-CF7587432C3E}" type="pres">
      <dgm:prSet presAssocID="{6DF47325-2EC1-497A-B5F1-DBEF503B856E}" presName="sibTrans" presStyleCnt="0"/>
      <dgm:spPr/>
    </dgm:pt>
    <dgm:pt modelId="{90E131E4-0E66-4510-AC62-FF71A9766E5B}" type="pres">
      <dgm:prSet presAssocID="{02DE3D77-ABDB-48FF-9155-F75CFF0584A8}" presName="compNode" presStyleCnt="0"/>
      <dgm:spPr/>
    </dgm:pt>
    <dgm:pt modelId="{5A5A4BE2-9991-4113-89AB-D7430ADD6D8C}" type="pres">
      <dgm:prSet presAssocID="{02DE3D77-ABDB-48FF-9155-F75CFF0584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a"/>
        </a:ext>
      </dgm:extLst>
    </dgm:pt>
    <dgm:pt modelId="{7F777C25-86FE-4320-93CC-E31F5588E0CC}" type="pres">
      <dgm:prSet presAssocID="{02DE3D77-ABDB-48FF-9155-F75CFF0584A8}" presName="spaceRect" presStyleCnt="0"/>
      <dgm:spPr/>
    </dgm:pt>
    <dgm:pt modelId="{EDF5715A-F9C5-4B65-85CD-9D087A5F0D3F}" type="pres">
      <dgm:prSet presAssocID="{02DE3D77-ABDB-48FF-9155-F75CFF0584A8}" presName="textRect" presStyleLbl="revTx" presStyleIdx="1" presStyleCnt="4">
        <dgm:presLayoutVars>
          <dgm:chMax val="1"/>
          <dgm:chPref val="1"/>
        </dgm:presLayoutVars>
      </dgm:prSet>
      <dgm:spPr/>
    </dgm:pt>
    <dgm:pt modelId="{0BB3BC5E-87AE-47F7-ABE6-5105C2D6F1A4}" type="pres">
      <dgm:prSet presAssocID="{8CD8EB32-7870-4148-9DF6-28D3106057E8}" presName="sibTrans" presStyleCnt="0"/>
      <dgm:spPr/>
    </dgm:pt>
    <dgm:pt modelId="{CA6C8D47-9AED-430F-8458-43CF4A2E5957}" type="pres">
      <dgm:prSet presAssocID="{FC274EB2-FEE2-472E-A9E0-7AF556B76888}" presName="compNode" presStyleCnt="0"/>
      <dgm:spPr/>
    </dgm:pt>
    <dgm:pt modelId="{BFCB1C78-F33D-4129-ACF2-543D9B6A184C}" type="pres">
      <dgm:prSet presAssocID="{FC274EB2-FEE2-472E-A9E0-7AF556B768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siążki"/>
        </a:ext>
      </dgm:extLst>
    </dgm:pt>
    <dgm:pt modelId="{67DD6231-743B-4BA5-AA08-694BDE4CA337}" type="pres">
      <dgm:prSet presAssocID="{FC274EB2-FEE2-472E-A9E0-7AF556B76888}" presName="spaceRect" presStyleCnt="0"/>
      <dgm:spPr/>
    </dgm:pt>
    <dgm:pt modelId="{6A94868D-9F6A-4DFF-813B-51AA14043671}" type="pres">
      <dgm:prSet presAssocID="{FC274EB2-FEE2-472E-A9E0-7AF556B76888}" presName="textRect" presStyleLbl="revTx" presStyleIdx="2" presStyleCnt="4">
        <dgm:presLayoutVars>
          <dgm:chMax val="1"/>
          <dgm:chPref val="1"/>
        </dgm:presLayoutVars>
      </dgm:prSet>
      <dgm:spPr/>
    </dgm:pt>
    <dgm:pt modelId="{52EEF656-0E76-4F8E-8515-EE46F877CC13}" type="pres">
      <dgm:prSet presAssocID="{34DAF113-9496-4717-A87A-C9A50E70E360}" presName="sibTrans" presStyleCnt="0"/>
      <dgm:spPr/>
    </dgm:pt>
    <dgm:pt modelId="{0D686E62-2E9E-4294-9F10-CB16AF851ADA}" type="pres">
      <dgm:prSet presAssocID="{7B7D48C5-E914-4972-BCFD-D4DE03684F0D}" presName="compNode" presStyleCnt="0"/>
      <dgm:spPr/>
    </dgm:pt>
    <dgm:pt modelId="{671A912A-D767-43B8-A462-78CCADE06ACE}" type="pres">
      <dgm:prSet presAssocID="{7B7D48C5-E914-4972-BCFD-D4DE03684F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lba"/>
        </a:ext>
      </dgm:extLst>
    </dgm:pt>
    <dgm:pt modelId="{DEB3A6FB-C9FA-42F1-B55C-89E5874D2968}" type="pres">
      <dgm:prSet presAssocID="{7B7D48C5-E914-4972-BCFD-D4DE03684F0D}" presName="spaceRect" presStyleCnt="0"/>
      <dgm:spPr/>
    </dgm:pt>
    <dgm:pt modelId="{81917251-DA79-43EB-8754-A1F204A7477A}" type="pres">
      <dgm:prSet presAssocID="{7B7D48C5-E914-4972-BCFD-D4DE03684F0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B1910B-7A78-43BC-87F7-847F482E8652}" type="presOf" srcId="{2AB857D7-4C3C-4EB8-A4A0-38273F032FDB}" destId="{7EE81DC2-5518-4453-93BC-9F067145D96E}" srcOrd="0" destOrd="0" presId="urn:microsoft.com/office/officeart/2018/2/layout/IconLabelList"/>
    <dgm:cxn modelId="{EC94462F-729A-4BDF-BC7E-737601E44CF7}" srcId="{2AB857D7-4C3C-4EB8-A4A0-38273F032FDB}" destId="{7B7D48C5-E914-4972-BCFD-D4DE03684F0D}" srcOrd="3" destOrd="0" parTransId="{B40F246D-ADEF-4023-8534-F8AFCA2CA57C}" sibTransId="{94D95998-3597-42F7-B8EA-3324838416FE}"/>
    <dgm:cxn modelId="{4982FF5E-87B9-44F8-B949-797C72E2AB72}" srcId="{2AB857D7-4C3C-4EB8-A4A0-38273F032FDB}" destId="{02DE3D77-ABDB-48FF-9155-F75CFF0584A8}" srcOrd="1" destOrd="0" parTransId="{31B78DAF-6763-40F9-83F2-F59AB857D8FC}" sibTransId="{8CD8EB32-7870-4148-9DF6-28D3106057E8}"/>
    <dgm:cxn modelId="{EDB8EE44-BC35-4572-AB58-050A0DCA682A}" type="presOf" srcId="{D1877FD2-023B-4DC6-88F4-935D1AF2F6AC}" destId="{74958B9B-F9B4-47F5-92A8-64DD79C73AEC}" srcOrd="0" destOrd="0" presId="urn:microsoft.com/office/officeart/2018/2/layout/IconLabelList"/>
    <dgm:cxn modelId="{982C7F6E-FD5F-46CD-BBD4-C3AE6FB8EBC8}" type="presOf" srcId="{02DE3D77-ABDB-48FF-9155-F75CFF0584A8}" destId="{EDF5715A-F9C5-4B65-85CD-9D087A5F0D3F}" srcOrd="0" destOrd="0" presId="urn:microsoft.com/office/officeart/2018/2/layout/IconLabelList"/>
    <dgm:cxn modelId="{49348B58-1BD1-4400-B72C-C6DFFEA51F11}" srcId="{2AB857D7-4C3C-4EB8-A4A0-38273F032FDB}" destId="{D1877FD2-023B-4DC6-88F4-935D1AF2F6AC}" srcOrd="0" destOrd="0" parTransId="{26AD18B2-A203-4361-B46A-86F6F4B1D447}" sibTransId="{6DF47325-2EC1-497A-B5F1-DBEF503B856E}"/>
    <dgm:cxn modelId="{64F80C7C-43F4-46EF-B90B-9A13118D38AE}" srcId="{2AB857D7-4C3C-4EB8-A4A0-38273F032FDB}" destId="{FC274EB2-FEE2-472E-A9E0-7AF556B76888}" srcOrd="2" destOrd="0" parTransId="{9228306A-E561-440B-A2B5-9434B28A066D}" sibTransId="{34DAF113-9496-4717-A87A-C9A50E70E360}"/>
    <dgm:cxn modelId="{3C33ECAA-99A7-411C-AB0E-78BC2125DA63}" type="presOf" srcId="{7B7D48C5-E914-4972-BCFD-D4DE03684F0D}" destId="{81917251-DA79-43EB-8754-A1F204A7477A}" srcOrd="0" destOrd="0" presId="urn:microsoft.com/office/officeart/2018/2/layout/IconLabelList"/>
    <dgm:cxn modelId="{4FDCDAF3-3780-4401-9B6A-A8C11A86B1DD}" type="presOf" srcId="{FC274EB2-FEE2-472E-A9E0-7AF556B76888}" destId="{6A94868D-9F6A-4DFF-813B-51AA14043671}" srcOrd="0" destOrd="0" presId="urn:microsoft.com/office/officeart/2018/2/layout/IconLabelList"/>
    <dgm:cxn modelId="{23DE554E-60DE-4F3B-B3D6-CE24D95A0B82}" type="presParOf" srcId="{7EE81DC2-5518-4453-93BC-9F067145D96E}" destId="{6FFDC9F5-D983-4A38-8AD4-A19BFDB397C2}" srcOrd="0" destOrd="0" presId="urn:microsoft.com/office/officeart/2018/2/layout/IconLabelList"/>
    <dgm:cxn modelId="{18E42EF1-BE41-4910-ABDB-4010BE96D84B}" type="presParOf" srcId="{6FFDC9F5-D983-4A38-8AD4-A19BFDB397C2}" destId="{A426DC42-F90E-45B0-A04A-EADDC17A7931}" srcOrd="0" destOrd="0" presId="urn:microsoft.com/office/officeart/2018/2/layout/IconLabelList"/>
    <dgm:cxn modelId="{CC71D7E4-1E98-4DC7-B723-D00007B25D03}" type="presParOf" srcId="{6FFDC9F5-D983-4A38-8AD4-A19BFDB397C2}" destId="{10679940-CA63-429C-92FD-E4E2FA073F50}" srcOrd="1" destOrd="0" presId="urn:microsoft.com/office/officeart/2018/2/layout/IconLabelList"/>
    <dgm:cxn modelId="{7999C059-AE33-41A2-8C77-0CA789BC73A3}" type="presParOf" srcId="{6FFDC9F5-D983-4A38-8AD4-A19BFDB397C2}" destId="{74958B9B-F9B4-47F5-92A8-64DD79C73AEC}" srcOrd="2" destOrd="0" presId="urn:microsoft.com/office/officeart/2018/2/layout/IconLabelList"/>
    <dgm:cxn modelId="{AE6B811A-D898-4317-A3D6-2C0C6E2A6578}" type="presParOf" srcId="{7EE81DC2-5518-4453-93BC-9F067145D96E}" destId="{A336F8F4-1C18-4322-8EE8-CF7587432C3E}" srcOrd="1" destOrd="0" presId="urn:microsoft.com/office/officeart/2018/2/layout/IconLabelList"/>
    <dgm:cxn modelId="{1439FE18-FFE6-4FED-BE4D-6EE9575CBC80}" type="presParOf" srcId="{7EE81DC2-5518-4453-93BC-9F067145D96E}" destId="{90E131E4-0E66-4510-AC62-FF71A9766E5B}" srcOrd="2" destOrd="0" presId="urn:microsoft.com/office/officeart/2018/2/layout/IconLabelList"/>
    <dgm:cxn modelId="{4F760123-7763-403A-8884-B315341932D6}" type="presParOf" srcId="{90E131E4-0E66-4510-AC62-FF71A9766E5B}" destId="{5A5A4BE2-9991-4113-89AB-D7430ADD6D8C}" srcOrd="0" destOrd="0" presId="urn:microsoft.com/office/officeart/2018/2/layout/IconLabelList"/>
    <dgm:cxn modelId="{1F524BD9-41E0-4F04-A5B1-0DD12FAE968B}" type="presParOf" srcId="{90E131E4-0E66-4510-AC62-FF71A9766E5B}" destId="{7F777C25-86FE-4320-93CC-E31F5588E0CC}" srcOrd="1" destOrd="0" presId="urn:microsoft.com/office/officeart/2018/2/layout/IconLabelList"/>
    <dgm:cxn modelId="{DC29B7B0-9749-4300-887E-555C794699BB}" type="presParOf" srcId="{90E131E4-0E66-4510-AC62-FF71A9766E5B}" destId="{EDF5715A-F9C5-4B65-85CD-9D087A5F0D3F}" srcOrd="2" destOrd="0" presId="urn:microsoft.com/office/officeart/2018/2/layout/IconLabelList"/>
    <dgm:cxn modelId="{357E37CC-DC6F-4DF6-BD81-6DE9E42E2E15}" type="presParOf" srcId="{7EE81DC2-5518-4453-93BC-9F067145D96E}" destId="{0BB3BC5E-87AE-47F7-ABE6-5105C2D6F1A4}" srcOrd="3" destOrd="0" presId="urn:microsoft.com/office/officeart/2018/2/layout/IconLabelList"/>
    <dgm:cxn modelId="{96D8847C-7178-49E7-A79E-41887FEF4E94}" type="presParOf" srcId="{7EE81DC2-5518-4453-93BC-9F067145D96E}" destId="{CA6C8D47-9AED-430F-8458-43CF4A2E5957}" srcOrd="4" destOrd="0" presId="urn:microsoft.com/office/officeart/2018/2/layout/IconLabelList"/>
    <dgm:cxn modelId="{B77669EB-AAA9-46F9-8043-7EF871FDFF15}" type="presParOf" srcId="{CA6C8D47-9AED-430F-8458-43CF4A2E5957}" destId="{BFCB1C78-F33D-4129-ACF2-543D9B6A184C}" srcOrd="0" destOrd="0" presId="urn:microsoft.com/office/officeart/2018/2/layout/IconLabelList"/>
    <dgm:cxn modelId="{56C96D50-D582-44DE-BEDD-BF245CFDA1FD}" type="presParOf" srcId="{CA6C8D47-9AED-430F-8458-43CF4A2E5957}" destId="{67DD6231-743B-4BA5-AA08-694BDE4CA337}" srcOrd="1" destOrd="0" presId="urn:microsoft.com/office/officeart/2018/2/layout/IconLabelList"/>
    <dgm:cxn modelId="{70AB59F3-2747-4B00-BD42-5D8E8A8D4295}" type="presParOf" srcId="{CA6C8D47-9AED-430F-8458-43CF4A2E5957}" destId="{6A94868D-9F6A-4DFF-813B-51AA14043671}" srcOrd="2" destOrd="0" presId="urn:microsoft.com/office/officeart/2018/2/layout/IconLabelList"/>
    <dgm:cxn modelId="{0893BE87-7D9F-4EA5-8FF5-91FAFD020C28}" type="presParOf" srcId="{7EE81DC2-5518-4453-93BC-9F067145D96E}" destId="{52EEF656-0E76-4F8E-8515-EE46F877CC13}" srcOrd="5" destOrd="0" presId="urn:microsoft.com/office/officeart/2018/2/layout/IconLabelList"/>
    <dgm:cxn modelId="{38F27CB2-8657-4B10-9ED7-EDC67AE337C4}" type="presParOf" srcId="{7EE81DC2-5518-4453-93BC-9F067145D96E}" destId="{0D686E62-2E9E-4294-9F10-CB16AF851ADA}" srcOrd="6" destOrd="0" presId="urn:microsoft.com/office/officeart/2018/2/layout/IconLabelList"/>
    <dgm:cxn modelId="{FE775A88-3222-4E49-B314-A935A3D26EF9}" type="presParOf" srcId="{0D686E62-2E9E-4294-9F10-CB16AF851ADA}" destId="{671A912A-D767-43B8-A462-78CCADE06ACE}" srcOrd="0" destOrd="0" presId="urn:microsoft.com/office/officeart/2018/2/layout/IconLabelList"/>
    <dgm:cxn modelId="{F80F4F44-4B6A-4D30-9E29-858382E8F5DB}" type="presParOf" srcId="{0D686E62-2E9E-4294-9F10-CB16AF851ADA}" destId="{DEB3A6FB-C9FA-42F1-B55C-89E5874D2968}" srcOrd="1" destOrd="0" presId="urn:microsoft.com/office/officeart/2018/2/layout/IconLabelList"/>
    <dgm:cxn modelId="{24583D9D-9CB6-4E65-8AD7-9ACBCD8162F9}" type="presParOf" srcId="{0D686E62-2E9E-4294-9F10-CB16AF851ADA}" destId="{81917251-DA79-43EB-8754-A1F204A747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EB23A7-527A-4A68-8F23-72B5D71662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4AD105-57EB-4A0F-8AF8-9CAA82E472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Streamlit = szybkie, proste aplikacje webowe w Pythonie</a:t>
          </a:r>
        </a:p>
      </dgm:t>
    </dgm:pt>
    <dgm:pt modelId="{5C26DB12-70CB-478F-802F-EFF623459BDF}" type="parTrans" cxnId="{F71DDB02-973D-4822-80F9-35166CABB30B}">
      <dgm:prSet/>
      <dgm:spPr/>
      <dgm:t>
        <a:bodyPr/>
        <a:lstStyle/>
        <a:p>
          <a:endParaRPr lang="en-US"/>
        </a:p>
      </dgm:t>
    </dgm:pt>
    <dgm:pt modelId="{62EE9485-B6BC-4507-A2C5-BEFB18D9D278}" type="sibTrans" cxnId="{F71DDB02-973D-4822-80F9-35166CABB30B}">
      <dgm:prSet/>
      <dgm:spPr/>
      <dgm:t>
        <a:bodyPr/>
        <a:lstStyle/>
        <a:p>
          <a:endParaRPr lang="en-US"/>
        </a:p>
      </dgm:t>
    </dgm:pt>
    <dgm:pt modelId="{5B8D207C-5248-49E9-A8FE-E8C6385755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Interaktywność bez HTML/CSS/JS</a:t>
          </a:r>
        </a:p>
      </dgm:t>
    </dgm:pt>
    <dgm:pt modelId="{57DFA8E9-14A9-429A-9F42-678CC93ABC2D}" type="parTrans" cxnId="{2FAF4CEE-78CE-4AF8-BE85-0DB82E335E48}">
      <dgm:prSet/>
      <dgm:spPr/>
      <dgm:t>
        <a:bodyPr/>
        <a:lstStyle/>
        <a:p>
          <a:endParaRPr lang="en-US"/>
        </a:p>
      </dgm:t>
    </dgm:pt>
    <dgm:pt modelId="{6FCE6F11-46B8-4C99-B84C-BCB804960C2B}" type="sibTrans" cxnId="{2FAF4CEE-78CE-4AF8-BE85-0DB82E335E48}">
      <dgm:prSet/>
      <dgm:spPr/>
      <dgm:t>
        <a:bodyPr/>
        <a:lstStyle/>
        <a:p>
          <a:endParaRPr lang="en-US"/>
        </a:p>
      </dgm:t>
    </dgm:pt>
    <dgm:pt modelId="{2D1CDC0E-CDFE-4BB3-8B14-B17EC3FEFF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Idealny dla analityków, data scientistów, ML-owców</a:t>
          </a:r>
        </a:p>
      </dgm:t>
    </dgm:pt>
    <dgm:pt modelId="{47706305-8B1A-4BAF-BF72-222FD43EA19B}" type="parTrans" cxnId="{D51D56E8-5887-43E2-88BB-D0D6F2CA5E97}">
      <dgm:prSet/>
      <dgm:spPr/>
      <dgm:t>
        <a:bodyPr/>
        <a:lstStyle/>
        <a:p>
          <a:endParaRPr lang="en-US"/>
        </a:p>
      </dgm:t>
    </dgm:pt>
    <dgm:pt modelId="{21C0AFE9-1700-4399-8A2F-D0982D9E176F}" type="sibTrans" cxnId="{D51D56E8-5887-43E2-88BB-D0D6F2CA5E97}">
      <dgm:prSet/>
      <dgm:spPr/>
      <dgm:t>
        <a:bodyPr/>
        <a:lstStyle/>
        <a:p>
          <a:endParaRPr lang="en-US"/>
        </a:p>
      </dgm:t>
    </dgm:pt>
    <dgm:pt modelId="{83220FCB-9372-4C6A-B4DE-D2CB262CDB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Zaczynasz działać w kilka minut</a:t>
          </a:r>
        </a:p>
      </dgm:t>
    </dgm:pt>
    <dgm:pt modelId="{84567D0F-5CEF-4AC9-98A4-F8A707F9564E}" type="parTrans" cxnId="{7CA7BA6D-F1BF-4844-A3E3-DB773B776216}">
      <dgm:prSet/>
      <dgm:spPr/>
      <dgm:t>
        <a:bodyPr/>
        <a:lstStyle/>
        <a:p>
          <a:endParaRPr lang="en-US"/>
        </a:p>
      </dgm:t>
    </dgm:pt>
    <dgm:pt modelId="{2756B604-9F97-4FC1-B7A4-B1D2747E5C36}" type="sibTrans" cxnId="{7CA7BA6D-F1BF-4844-A3E3-DB773B776216}">
      <dgm:prSet/>
      <dgm:spPr/>
      <dgm:t>
        <a:bodyPr/>
        <a:lstStyle/>
        <a:p>
          <a:endParaRPr lang="en-US"/>
        </a:p>
      </dgm:t>
    </dgm:pt>
    <dgm:pt modelId="{97EE5907-E0FF-426A-9358-201F4EC3D003}" type="pres">
      <dgm:prSet presAssocID="{5AEB23A7-527A-4A68-8F23-72B5D71662B1}" presName="root" presStyleCnt="0">
        <dgm:presLayoutVars>
          <dgm:dir/>
          <dgm:resizeHandles val="exact"/>
        </dgm:presLayoutVars>
      </dgm:prSet>
      <dgm:spPr/>
    </dgm:pt>
    <dgm:pt modelId="{6CF80027-AC3A-4381-B3E8-C57FCC933FF4}" type="pres">
      <dgm:prSet presAssocID="{D74AD105-57EB-4A0F-8AF8-9CAA82E4728D}" presName="compNode" presStyleCnt="0"/>
      <dgm:spPr/>
    </dgm:pt>
    <dgm:pt modelId="{0EE7EB28-3AEF-46F7-AACD-226FA557779A}" type="pres">
      <dgm:prSet presAssocID="{D74AD105-57EB-4A0F-8AF8-9CAA82E4728D}" presName="bgRect" presStyleLbl="bgShp" presStyleIdx="0" presStyleCnt="4"/>
      <dgm:spPr/>
    </dgm:pt>
    <dgm:pt modelId="{E512A127-56A4-44E5-959E-A973A5259EB6}" type="pres">
      <dgm:prSet presAssocID="{D74AD105-57EB-4A0F-8AF8-9CAA82E472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er"/>
        </a:ext>
      </dgm:extLst>
    </dgm:pt>
    <dgm:pt modelId="{C7C273E8-3C72-463F-8514-7E1CC9724E25}" type="pres">
      <dgm:prSet presAssocID="{D74AD105-57EB-4A0F-8AF8-9CAA82E4728D}" presName="spaceRect" presStyleCnt="0"/>
      <dgm:spPr/>
    </dgm:pt>
    <dgm:pt modelId="{739EE4A3-5448-4913-B5E1-D46C1B655CC0}" type="pres">
      <dgm:prSet presAssocID="{D74AD105-57EB-4A0F-8AF8-9CAA82E4728D}" presName="parTx" presStyleLbl="revTx" presStyleIdx="0" presStyleCnt="4">
        <dgm:presLayoutVars>
          <dgm:chMax val="0"/>
          <dgm:chPref val="0"/>
        </dgm:presLayoutVars>
      </dgm:prSet>
      <dgm:spPr/>
    </dgm:pt>
    <dgm:pt modelId="{06A8AC47-5AA4-463A-967F-7C982831FC95}" type="pres">
      <dgm:prSet presAssocID="{62EE9485-B6BC-4507-A2C5-BEFB18D9D278}" presName="sibTrans" presStyleCnt="0"/>
      <dgm:spPr/>
    </dgm:pt>
    <dgm:pt modelId="{9DADDA09-5DCD-4B5D-9287-8DA1F0D2ADE5}" type="pres">
      <dgm:prSet presAssocID="{5B8D207C-5248-49E9-A8FE-E8C63857554D}" presName="compNode" presStyleCnt="0"/>
      <dgm:spPr/>
    </dgm:pt>
    <dgm:pt modelId="{42FED689-41A4-4570-B7D0-0D6477FE174E}" type="pres">
      <dgm:prSet presAssocID="{5B8D207C-5248-49E9-A8FE-E8C63857554D}" presName="bgRect" presStyleLbl="bgShp" presStyleIdx="1" presStyleCnt="4"/>
      <dgm:spPr/>
    </dgm:pt>
    <dgm:pt modelId="{4F17B954-2D21-4AAA-93E7-3205B4C12F70}" type="pres">
      <dgm:prSet presAssocID="{5B8D207C-5248-49E9-A8FE-E8C6385755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BD2B79A-96DB-46A1-9B0E-C4972EA5047D}" type="pres">
      <dgm:prSet presAssocID="{5B8D207C-5248-49E9-A8FE-E8C63857554D}" presName="spaceRect" presStyleCnt="0"/>
      <dgm:spPr/>
    </dgm:pt>
    <dgm:pt modelId="{DE1141F6-414A-40D4-89C8-4050FCEAD7B8}" type="pres">
      <dgm:prSet presAssocID="{5B8D207C-5248-49E9-A8FE-E8C63857554D}" presName="parTx" presStyleLbl="revTx" presStyleIdx="1" presStyleCnt="4">
        <dgm:presLayoutVars>
          <dgm:chMax val="0"/>
          <dgm:chPref val="0"/>
        </dgm:presLayoutVars>
      </dgm:prSet>
      <dgm:spPr/>
    </dgm:pt>
    <dgm:pt modelId="{8597E915-243B-49EF-A0B5-7EFAF6201158}" type="pres">
      <dgm:prSet presAssocID="{6FCE6F11-46B8-4C99-B84C-BCB804960C2B}" presName="sibTrans" presStyleCnt="0"/>
      <dgm:spPr/>
    </dgm:pt>
    <dgm:pt modelId="{CEE5C0AE-00C1-4D05-B5D3-2ECC0CECB808}" type="pres">
      <dgm:prSet presAssocID="{2D1CDC0E-CDFE-4BB3-8B14-B17EC3FEFFF2}" presName="compNode" presStyleCnt="0"/>
      <dgm:spPr/>
    </dgm:pt>
    <dgm:pt modelId="{454E4D50-F8EF-4838-8403-C7BE8FA58FE8}" type="pres">
      <dgm:prSet presAssocID="{2D1CDC0E-CDFE-4BB3-8B14-B17EC3FEFFF2}" presName="bgRect" presStyleLbl="bgShp" presStyleIdx="2" presStyleCnt="4"/>
      <dgm:spPr/>
    </dgm:pt>
    <dgm:pt modelId="{9BEF5211-B3D4-40E4-AC3B-34D4EF21CD06}" type="pres">
      <dgm:prSet presAssocID="{2D1CDC0E-CDFE-4BB3-8B14-B17EC3FEFF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stążka"/>
        </a:ext>
      </dgm:extLst>
    </dgm:pt>
    <dgm:pt modelId="{B8CA6133-0962-4476-ABC3-66921C8775FE}" type="pres">
      <dgm:prSet presAssocID="{2D1CDC0E-CDFE-4BB3-8B14-B17EC3FEFFF2}" presName="spaceRect" presStyleCnt="0"/>
      <dgm:spPr/>
    </dgm:pt>
    <dgm:pt modelId="{4249926B-F53A-457D-8FC3-3727A5FDDA84}" type="pres">
      <dgm:prSet presAssocID="{2D1CDC0E-CDFE-4BB3-8B14-B17EC3FEFFF2}" presName="parTx" presStyleLbl="revTx" presStyleIdx="2" presStyleCnt="4">
        <dgm:presLayoutVars>
          <dgm:chMax val="0"/>
          <dgm:chPref val="0"/>
        </dgm:presLayoutVars>
      </dgm:prSet>
      <dgm:spPr/>
    </dgm:pt>
    <dgm:pt modelId="{790364C3-4B76-4FFC-A198-DCE500F07156}" type="pres">
      <dgm:prSet presAssocID="{21C0AFE9-1700-4399-8A2F-D0982D9E176F}" presName="sibTrans" presStyleCnt="0"/>
      <dgm:spPr/>
    </dgm:pt>
    <dgm:pt modelId="{1D40D266-9D4C-4328-9136-1BFB5A189565}" type="pres">
      <dgm:prSet presAssocID="{83220FCB-9372-4C6A-B4DE-D2CB262CDB4C}" presName="compNode" presStyleCnt="0"/>
      <dgm:spPr/>
    </dgm:pt>
    <dgm:pt modelId="{EBDD7507-DB3A-41F0-B0FE-19F602B7D070}" type="pres">
      <dgm:prSet presAssocID="{83220FCB-9372-4C6A-B4DE-D2CB262CDB4C}" presName="bgRect" presStyleLbl="bgShp" presStyleIdx="3" presStyleCnt="4"/>
      <dgm:spPr/>
    </dgm:pt>
    <dgm:pt modelId="{241B5428-A60F-42F2-AA13-602CC9015CD1}" type="pres">
      <dgm:prSet presAssocID="{83220FCB-9372-4C6A-B4DE-D2CB262CDB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egar"/>
        </a:ext>
      </dgm:extLst>
    </dgm:pt>
    <dgm:pt modelId="{9881A995-6A01-4F78-9133-4B2C438B2D83}" type="pres">
      <dgm:prSet presAssocID="{83220FCB-9372-4C6A-B4DE-D2CB262CDB4C}" presName="spaceRect" presStyleCnt="0"/>
      <dgm:spPr/>
    </dgm:pt>
    <dgm:pt modelId="{96D4618B-010A-4E1F-903F-6136F148E39C}" type="pres">
      <dgm:prSet presAssocID="{83220FCB-9372-4C6A-B4DE-D2CB262CDB4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1DDB02-973D-4822-80F9-35166CABB30B}" srcId="{5AEB23A7-527A-4A68-8F23-72B5D71662B1}" destId="{D74AD105-57EB-4A0F-8AF8-9CAA82E4728D}" srcOrd="0" destOrd="0" parTransId="{5C26DB12-70CB-478F-802F-EFF623459BDF}" sibTransId="{62EE9485-B6BC-4507-A2C5-BEFB18D9D278}"/>
    <dgm:cxn modelId="{A441702B-2D37-404A-AA51-A1FE59F5DD53}" type="presOf" srcId="{2D1CDC0E-CDFE-4BB3-8B14-B17EC3FEFFF2}" destId="{4249926B-F53A-457D-8FC3-3727A5FDDA84}" srcOrd="0" destOrd="0" presId="urn:microsoft.com/office/officeart/2018/2/layout/IconVerticalSolidList"/>
    <dgm:cxn modelId="{1AD03362-40B1-4CA8-AD48-BF70CB202101}" type="presOf" srcId="{83220FCB-9372-4C6A-B4DE-D2CB262CDB4C}" destId="{96D4618B-010A-4E1F-903F-6136F148E39C}" srcOrd="0" destOrd="0" presId="urn:microsoft.com/office/officeart/2018/2/layout/IconVerticalSolidList"/>
    <dgm:cxn modelId="{72F79E6A-3EA1-4C04-92E7-3A52728004C7}" type="presOf" srcId="{D74AD105-57EB-4A0F-8AF8-9CAA82E4728D}" destId="{739EE4A3-5448-4913-B5E1-D46C1B655CC0}" srcOrd="0" destOrd="0" presId="urn:microsoft.com/office/officeart/2018/2/layout/IconVerticalSolidList"/>
    <dgm:cxn modelId="{B8BB9F6D-AE96-471B-8A4D-720211B49FBA}" type="presOf" srcId="{5AEB23A7-527A-4A68-8F23-72B5D71662B1}" destId="{97EE5907-E0FF-426A-9358-201F4EC3D003}" srcOrd="0" destOrd="0" presId="urn:microsoft.com/office/officeart/2018/2/layout/IconVerticalSolidList"/>
    <dgm:cxn modelId="{7CA7BA6D-F1BF-4844-A3E3-DB773B776216}" srcId="{5AEB23A7-527A-4A68-8F23-72B5D71662B1}" destId="{83220FCB-9372-4C6A-B4DE-D2CB262CDB4C}" srcOrd="3" destOrd="0" parTransId="{84567D0F-5CEF-4AC9-98A4-F8A707F9564E}" sibTransId="{2756B604-9F97-4FC1-B7A4-B1D2747E5C36}"/>
    <dgm:cxn modelId="{097CEE7C-5255-4DAC-845C-B322ACD3CAA9}" type="presOf" srcId="{5B8D207C-5248-49E9-A8FE-E8C63857554D}" destId="{DE1141F6-414A-40D4-89C8-4050FCEAD7B8}" srcOrd="0" destOrd="0" presId="urn:microsoft.com/office/officeart/2018/2/layout/IconVerticalSolidList"/>
    <dgm:cxn modelId="{D51D56E8-5887-43E2-88BB-D0D6F2CA5E97}" srcId="{5AEB23A7-527A-4A68-8F23-72B5D71662B1}" destId="{2D1CDC0E-CDFE-4BB3-8B14-B17EC3FEFFF2}" srcOrd="2" destOrd="0" parTransId="{47706305-8B1A-4BAF-BF72-222FD43EA19B}" sibTransId="{21C0AFE9-1700-4399-8A2F-D0982D9E176F}"/>
    <dgm:cxn modelId="{2FAF4CEE-78CE-4AF8-BE85-0DB82E335E48}" srcId="{5AEB23A7-527A-4A68-8F23-72B5D71662B1}" destId="{5B8D207C-5248-49E9-A8FE-E8C63857554D}" srcOrd="1" destOrd="0" parTransId="{57DFA8E9-14A9-429A-9F42-678CC93ABC2D}" sibTransId="{6FCE6F11-46B8-4C99-B84C-BCB804960C2B}"/>
    <dgm:cxn modelId="{223392E9-4086-4C24-AFBF-08FF4A881391}" type="presParOf" srcId="{97EE5907-E0FF-426A-9358-201F4EC3D003}" destId="{6CF80027-AC3A-4381-B3E8-C57FCC933FF4}" srcOrd="0" destOrd="0" presId="urn:microsoft.com/office/officeart/2018/2/layout/IconVerticalSolidList"/>
    <dgm:cxn modelId="{C68C949F-E710-44A7-93F0-E4911B81A245}" type="presParOf" srcId="{6CF80027-AC3A-4381-B3E8-C57FCC933FF4}" destId="{0EE7EB28-3AEF-46F7-AACD-226FA557779A}" srcOrd="0" destOrd="0" presId="urn:microsoft.com/office/officeart/2018/2/layout/IconVerticalSolidList"/>
    <dgm:cxn modelId="{4E0589C5-E6B1-4B35-974E-1F0D1D5EA994}" type="presParOf" srcId="{6CF80027-AC3A-4381-B3E8-C57FCC933FF4}" destId="{E512A127-56A4-44E5-959E-A973A5259EB6}" srcOrd="1" destOrd="0" presId="urn:microsoft.com/office/officeart/2018/2/layout/IconVerticalSolidList"/>
    <dgm:cxn modelId="{FFB3A71A-8293-4CB6-8D53-719F928E3047}" type="presParOf" srcId="{6CF80027-AC3A-4381-B3E8-C57FCC933FF4}" destId="{C7C273E8-3C72-463F-8514-7E1CC9724E25}" srcOrd="2" destOrd="0" presId="urn:microsoft.com/office/officeart/2018/2/layout/IconVerticalSolidList"/>
    <dgm:cxn modelId="{2FFDFB0E-0FC9-453A-AEF6-87AFCACC5C9C}" type="presParOf" srcId="{6CF80027-AC3A-4381-B3E8-C57FCC933FF4}" destId="{739EE4A3-5448-4913-B5E1-D46C1B655CC0}" srcOrd="3" destOrd="0" presId="urn:microsoft.com/office/officeart/2018/2/layout/IconVerticalSolidList"/>
    <dgm:cxn modelId="{B7F09C9F-BDB5-4256-B9C3-48E2914209D9}" type="presParOf" srcId="{97EE5907-E0FF-426A-9358-201F4EC3D003}" destId="{06A8AC47-5AA4-463A-967F-7C982831FC95}" srcOrd="1" destOrd="0" presId="urn:microsoft.com/office/officeart/2018/2/layout/IconVerticalSolidList"/>
    <dgm:cxn modelId="{DD245970-5EEF-4993-92A5-A29CF8C25DBB}" type="presParOf" srcId="{97EE5907-E0FF-426A-9358-201F4EC3D003}" destId="{9DADDA09-5DCD-4B5D-9287-8DA1F0D2ADE5}" srcOrd="2" destOrd="0" presId="urn:microsoft.com/office/officeart/2018/2/layout/IconVerticalSolidList"/>
    <dgm:cxn modelId="{DDD2E329-17FB-41EA-B028-C651E8914D96}" type="presParOf" srcId="{9DADDA09-5DCD-4B5D-9287-8DA1F0D2ADE5}" destId="{42FED689-41A4-4570-B7D0-0D6477FE174E}" srcOrd="0" destOrd="0" presId="urn:microsoft.com/office/officeart/2018/2/layout/IconVerticalSolidList"/>
    <dgm:cxn modelId="{582B33A5-FB7E-4520-B57D-0BA490114838}" type="presParOf" srcId="{9DADDA09-5DCD-4B5D-9287-8DA1F0D2ADE5}" destId="{4F17B954-2D21-4AAA-93E7-3205B4C12F70}" srcOrd="1" destOrd="0" presId="urn:microsoft.com/office/officeart/2018/2/layout/IconVerticalSolidList"/>
    <dgm:cxn modelId="{1B707D1D-BB0D-4426-A1A4-2A51DC715508}" type="presParOf" srcId="{9DADDA09-5DCD-4B5D-9287-8DA1F0D2ADE5}" destId="{7BD2B79A-96DB-46A1-9B0E-C4972EA5047D}" srcOrd="2" destOrd="0" presId="urn:microsoft.com/office/officeart/2018/2/layout/IconVerticalSolidList"/>
    <dgm:cxn modelId="{09A602D6-30C3-4B01-9DCD-4F8A6A9B5D9A}" type="presParOf" srcId="{9DADDA09-5DCD-4B5D-9287-8DA1F0D2ADE5}" destId="{DE1141F6-414A-40D4-89C8-4050FCEAD7B8}" srcOrd="3" destOrd="0" presId="urn:microsoft.com/office/officeart/2018/2/layout/IconVerticalSolidList"/>
    <dgm:cxn modelId="{35B3DCC2-9CF8-4040-96E2-FDFC58CDEBBA}" type="presParOf" srcId="{97EE5907-E0FF-426A-9358-201F4EC3D003}" destId="{8597E915-243B-49EF-A0B5-7EFAF6201158}" srcOrd="3" destOrd="0" presId="urn:microsoft.com/office/officeart/2018/2/layout/IconVerticalSolidList"/>
    <dgm:cxn modelId="{57758116-507E-42F5-B14A-5B91472451CB}" type="presParOf" srcId="{97EE5907-E0FF-426A-9358-201F4EC3D003}" destId="{CEE5C0AE-00C1-4D05-B5D3-2ECC0CECB808}" srcOrd="4" destOrd="0" presId="urn:microsoft.com/office/officeart/2018/2/layout/IconVerticalSolidList"/>
    <dgm:cxn modelId="{0A5E2E94-17CF-4892-80C4-4D191FDF6CCD}" type="presParOf" srcId="{CEE5C0AE-00C1-4D05-B5D3-2ECC0CECB808}" destId="{454E4D50-F8EF-4838-8403-C7BE8FA58FE8}" srcOrd="0" destOrd="0" presId="urn:microsoft.com/office/officeart/2018/2/layout/IconVerticalSolidList"/>
    <dgm:cxn modelId="{D63665A2-FA2B-4136-A99D-1C3782E237CF}" type="presParOf" srcId="{CEE5C0AE-00C1-4D05-B5D3-2ECC0CECB808}" destId="{9BEF5211-B3D4-40E4-AC3B-34D4EF21CD06}" srcOrd="1" destOrd="0" presId="urn:microsoft.com/office/officeart/2018/2/layout/IconVerticalSolidList"/>
    <dgm:cxn modelId="{9E73DD75-E640-44F1-A2C2-488DBA5C586A}" type="presParOf" srcId="{CEE5C0AE-00C1-4D05-B5D3-2ECC0CECB808}" destId="{B8CA6133-0962-4476-ABC3-66921C8775FE}" srcOrd="2" destOrd="0" presId="urn:microsoft.com/office/officeart/2018/2/layout/IconVerticalSolidList"/>
    <dgm:cxn modelId="{7430A039-3A06-4D0F-A94A-8AE66B921E78}" type="presParOf" srcId="{CEE5C0AE-00C1-4D05-B5D3-2ECC0CECB808}" destId="{4249926B-F53A-457D-8FC3-3727A5FDDA84}" srcOrd="3" destOrd="0" presId="urn:microsoft.com/office/officeart/2018/2/layout/IconVerticalSolidList"/>
    <dgm:cxn modelId="{91C459E6-9BF9-4D06-A0F7-FD35FBD3BD37}" type="presParOf" srcId="{97EE5907-E0FF-426A-9358-201F4EC3D003}" destId="{790364C3-4B76-4FFC-A198-DCE500F07156}" srcOrd="5" destOrd="0" presId="urn:microsoft.com/office/officeart/2018/2/layout/IconVerticalSolidList"/>
    <dgm:cxn modelId="{EAF3A2B9-218C-4042-A433-3FA0DB41A68A}" type="presParOf" srcId="{97EE5907-E0FF-426A-9358-201F4EC3D003}" destId="{1D40D266-9D4C-4328-9136-1BFB5A189565}" srcOrd="6" destOrd="0" presId="urn:microsoft.com/office/officeart/2018/2/layout/IconVerticalSolidList"/>
    <dgm:cxn modelId="{6B3DE84E-6681-46F2-85BA-393B7A362EF1}" type="presParOf" srcId="{1D40D266-9D4C-4328-9136-1BFB5A189565}" destId="{EBDD7507-DB3A-41F0-B0FE-19F602B7D070}" srcOrd="0" destOrd="0" presId="urn:microsoft.com/office/officeart/2018/2/layout/IconVerticalSolidList"/>
    <dgm:cxn modelId="{A306F4EF-EAE3-4063-AEA7-8B2FDA522154}" type="presParOf" srcId="{1D40D266-9D4C-4328-9136-1BFB5A189565}" destId="{241B5428-A60F-42F2-AA13-602CC9015CD1}" srcOrd="1" destOrd="0" presId="urn:microsoft.com/office/officeart/2018/2/layout/IconVerticalSolidList"/>
    <dgm:cxn modelId="{A6C68B02-31D5-4132-9EBF-BFA7E66129C5}" type="presParOf" srcId="{1D40D266-9D4C-4328-9136-1BFB5A189565}" destId="{9881A995-6A01-4F78-9133-4B2C438B2D83}" srcOrd="2" destOrd="0" presId="urn:microsoft.com/office/officeart/2018/2/layout/IconVerticalSolidList"/>
    <dgm:cxn modelId="{1BB00D39-317A-407F-989E-6BD0446F1E9A}" type="presParOf" srcId="{1D40D266-9D4C-4328-9136-1BFB5A189565}" destId="{96D4618B-010A-4E1F-903F-6136F148E3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17A0A-7974-4F1D-90C8-5354AC472CFC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0333F-3D9E-40C1-AC39-BE12C3EB8EF5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Framework open-source do tworzenia aplikacji webowych w Pythonie</a:t>
          </a:r>
        </a:p>
      </dsp:txBody>
      <dsp:txXfrm>
        <a:off x="78583" y="2435142"/>
        <a:ext cx="2399612" cy="720000"/>
      </dsp:txXfrm>
    </dsp:sp>
    <dsp:sp modelId="{E6F47F69-DEAC-4CBF-9E43-DCCBD819BDB3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A6385-9237-4850-970D-59542FE808CC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Dla analityków danych, data scientistów, programistów Python</a:t>
          </a:r>
        </a:p>
      </dsp:txBody>
      <dsp:txXfrm>
        <a:off x="2898129" y="2435142"/>
        <a:ext cx="2399612" cy="720000"/>
      </dsp:txXfrm>
    </dsp:sp>
    <dsp:sp modelId="{63B695B2-CFF1-4D60-BC92-D2CA7603124B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59D44-3933-4615-854A-008E4F598F98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Nie wymaga znajomości HTML/CSS/JS – piszesz tylko w Pythonie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9E4AD-384C-4F5B-AAAF-8C31D41E4886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BEB05-314D-4F64-AE8E-02FB54B792F4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Aplikacja to plik .py z funkcjami Streamlit (np. st.title, st.button)</a:t>
          </a:r>
        </a:p>
      </dsp:txBody>
      <dsp:txXfrm>
        <a:off x="85060" y="2776702"/>
        <a:ext cx="3690000" cy="720000"/>
      </dsp:txXfrm>
    </dsp:sp>
    <dsp:sp modelId="{55017635-E592-4031-9515-03C8B2241E1A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0765F-ACD3-47C8-BA32-CFBA7301A2B9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Kod wykonuje się od góry do dołu przy każdej interakcji</a:t>
          </a:r>
        </a:p>
      </dsp:txBody>
      <dsp:txXfrm>
        <a:off x="4420810" y="2776702"/>
        <a:ext cx="369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6463C-3398-404D-964B-EBD11767D64C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91045-F661-4E83-8D53-AF208395CE40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BA69D-8E42-4E40-8968-EEFF038DB369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Elementy interaktywne: st.button, st.slider, st.selectbox, st.text_input</a:t>
          </a:r>
        </a:p>
      </dsp:txBody>
      <dsp:txXfrm>
        <a:off x="1736122" y="1100"/>
        <a:ext cx="2172539" cy="921683"/>
      </dsp:txXfrm>
    </dsp:sp>
    <dsp:sp modelId="{24438AF6-15D5-4E4B-A836-530CC0016D91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1BB0B-5C2C-4CE4-A2BA-1BB6800E8DD9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04117-EA67-4B10-824F-20E2A9C48627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Wizualizacja: st.line_chart, st.bar_chart, st.map, st.pyplot</a:t>
          </a:r>
        </a:p>
      </dsp:txBody>
      <dsp:txXfrm>
        <a:off x="5406396" y="1100"/>
        <a:ext cx="2172539" cy="921683"/>
      </dsp:txXfrm>
    </dsp:sp>
    <dsp:sp modelId="{E2A546F8-847E-4C7A-BA7D-2E01FAEEF99C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B67A5-AB26-4997-AD15-B6533CBB7957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C347A-B944-426E-9AF7-240C66B588A6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Integracja z Pandas, Matplotlib, Plotly</a:t>
          </a:r>
        </a:p>
      </dsp:txBody>
      <dsp:txXfrm>
        <a:off x="1736122" y="1635560"/>
        <a:ext cx="2172539" cy="921683"/>
      </dsp:txXfrm>
    </dsp:sp>
    <dsp:sp modelId="{AAAC25C2-D065-4DAA-B248-FCF7FA77F788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0C5CC-FCE6-4FFA-9ADA-4866B5E1C105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11709-187D-4DC5-AAB5-5A52F9B8FFD1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Obsługa plików: st.file_uploader</a:t>
          </a:r>
        </a:p>
      </dsp:txBody>
      <dsp:txXfrm>
        <a:off x="5406396" y="1635560"/>
        <a:ext cx="2172539" cy="921683"/>
      </dsp:txXfrm>
    </dsp:sp>
    <dsp:sp modelId="{F7649544-9011-4201-B1FB-8115EB4FB501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628E7-8F2C-4A00-AE68-E5FE5405771F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A01CA-D5B4-4DC0-BC91-B8D29DAE71B9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Cache danych: @st.cache_data</a:t>
          </a:r>
        </a:p>
      </dsp:txBody>
      <dsp:txXfrm>
        <a:off x="1736122" y="3270020"/>
        <a:ext cx="2172539" cy="921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C3AF-E226-457D-97FC-88EEF0A09A08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Dashboardy z analizą danych</a:t>
          </a:r>
        </a:p>
      </dsp:txBody>
      <dsp:txXfrm>
        <a:off x="0" y="431616"/>
        <a:ext cx="2561209" cy="1536725"/>
      </dsp:txXfrm>
    </dsp:sp>
    <dsp:sp modelId="{B12D7DA0-5881-4F96-8B2C-8EE130CEA532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Prototypy modeli machine learning</a:t>
          </a:r>
        </a:p>
      </dsp:txBody>
      <dsp:txXfrm>
        <a:off x="2817330" y="431616"/>
        <a:ext cx="2561209" cy="1536725"/>
      </dsp:txXfrm>
    </dsp:sp>
    <dsp:sp modelId="{B38999CA-2416-494D-B3BB-849C1F8F0157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Interaktywne formularze</a:t>
          </a:r>
        </a:p>
      </dsp:txBody>
      <dsp:txXfrm>
        <a:off x="5634661" y="431616"/>
        <a:ext cx="2561209" cy="1536725"/>
      </dsp:txXfrm>
    </dsp:sp>
    <dsp:sp modelId="{3DC33C3C-FE12-4852-9EB8-6504E28F0E40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Prezentacja wyników bez budowy frontendu</a:t>
          </a:r>
        </a:p>
      </dsp:txBody>
      <dsp:txXfrm>
        <a:off x="1408665" y="2224462"/>
        <a:ext cx="2561209" cy="1536725"/>
      </dsp:txXfrm>
    </dsp:sp>
    <dsp:sp modelId="{B37F2A3E-8F5B-4C22-B336-5EAC18B95D00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Np. klasyfikacja zdjęć: użytkownik wrzuca zdjęcie, model zwraca etykietę</a:t>
          </a:r>
        </a:p>
      </dsp:txBody>
      <dsp:txXfrm>
        <a:off x="4225995" y="2224462"/>
        <a:ext cx="2561209" cy="15367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6DC42-F90E-45B0-A04A-EADDC17A7931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58B9B-F9B4-47F5-92A8-64DD79C73AEC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Instalacja: pip install streamlit</a:t>
          </a:r>
        </a:p>
      </dsp:txBody>
      <dsp:txXfrm>
        <a:off x="25435" y="2276522"/>
        <a:ext cx="1800000" cy="720000"/>
      </dsp:txXfrm>
    </dsp:sp>
    <dsp:sp modelId="{5A5A4BE2-9991-4113-89AB-D7430ADD6D8C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5715A-F9C5-4B65-85CD-9D087A5F0D3F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Uruchomienie: streamlit run app.py</a:t>
          </a:r>
        </a:p>
      </dsp:txBody>
      <dsp:txXfrm>
        <a:off x="2140435" y="2276522"/>
        <a:ext cx="1800000" cy="720000"/>
      </dsp:txXfrm>
    </dsp:sp>
    <dsp:sp modelId="{BFCB1C78-F33D-4129-ACF2-543D9B6A184C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4868D-9F6A-4DFF-813B-51AA14043671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Dokumentacja: https://docs.streamlit.io</a:t>
          </a:r>
        </a:p>
      </dsp:txBody>
      <dsp:txXfrm>
        <a:off x="4255435" y="2276522"/>
        <a:ext cx="1800000" cy="720000"/>
      </dsp:txXfrm>
    </dsp:sp>
    <dsp:sp modelId="{671A912A-D767-43B8-A462-78CCADE06ACE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17251-DA79-43EB-8754-A1F204A7477A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Alternatywa dla Flask/Dash – idealna do szybkich MVP</a:t>
          </a:r>
        </a:p>
      </dsp:txBody>
      <dsp:txXfrm>
        <a:off x="6370435" y="227652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7EB28-3AEF-46F7-AACD-226FA557779A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2A127-56A4-44E5-959E-A973A5259EB6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EE4A3-5448-4913-B5E1-D46C1B655CC0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Streamlit = szybkie, proste aplikacje webowe w Pythonie</a:t>
          </a:r>
        </a:p>
      </dsp:txBody>
      <dsp:txXfrm>
        <a:off x="1099610" y="1878"/>
        <a:ext cx="7129989" cy="952043"/>
      </dsp:txXfrm>
    </dsp:sp>
    <dsp:sp modelId="{42FED689-41A4-4570-B7D0-0D6477FE174E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7B954-2D21-4AAA-93E7-3205B4C12F70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141F6-414A-40D4-89C8-4050FCEAD7B8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Interaktywność bez HTML/CSS/JS</a:t>
          </a:r>
        </a:p>
      </dsp:txBody>
      <dsp:txXfrm>
        <a:off x="1099610" y="1191932"/>
        <a:ext cx="7129989" cy="952043"/>
      </dsp:txXfrm>
    </dsp:sp>
    <dsp:sp modelId="{454E4D50-F8EF-4838-8403-C7BE8FA58FE8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F5211-B3D4-40E4-AC3B-34D4EF21CD06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9926B-F53A-457D-8FC3-3727A5FDDA84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Idealny dla analityków, data scientistów, ML-owców</a:t>
          </a:r>
        </a:p>
      </dsp:txBody>
      <dsp:txXfrm>
        <a:off x="1099610" y="2381986"/>
        <a:ext cx="7129989" cy="952043"/>
      </dsp:txXfrm>
    </dsp:sp>
    <dsp:sp modelId="{EBDD7507-DB3A-41F0-B0FE-19F602B7D070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B5428-A60F-42F2-AA13-602CC9015CD1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4618B-010A-4E1F-903F-6136F148E39C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Zaczynasz działać w kilka minut</a:t>
          </a:r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pl-PL" sz="4200" dirty="0" err="1">
                <a:solidFill>
                  <a:srgbClr val="FFFFFF"/>
                </a:solidFill>
              </a:rPr>
              <a:t>Streamlit</a:t>
            </a:r>
            <a:endParaRPr lang="pl-PL" sz="42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pl-PL">
                <a:solidFill>
                  <a:srgbClr val="FFFFFF"/>
                </a:solidFill>
              </a:rPr>
              <a:t>Tworzenie interaktywnych aplikacji w Pythonie</a:t>
            </a:r>
            <a:endParaRPr lang="pl-PL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l-PL" sz="3500">
                <a:solidFill>
                  <a:srgbClr val="FFFFFF"/>
                </a:solidFill>
              </a:rPr>
              <a:t>Czym jest Streamlit?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27D01C-73B8-C211-266A-50C2A3340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75968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l-PL" sz="3500">
                <a:solidFill>
                  <a:srgbClr val="FFFFFF"/>
                </a:solidFill>
              </a:rPr>
              <a:t>Jak działa Streamlit?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BC9D79-9709-F600-A9D3-5BB181EA3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59306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l-PL" sz="3500">
                <a:solidFill>
                  <a:srgbClr val="FFFFFF"/>
                </a:solidFill>
              </a:rPr>
              <a:t>Przykład kodu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700" dirty="0"/>
              <a:t>import </a:t>
            </a:r>
            <a:r>
              <a:rPr lang="pl-PL" sz="1700" dirty="0" err="1"/>
              <a:t>streamlit</a:t>
            </a:r>
            <a:r>
              <a:rPr lang="pl-PL" sz="1700" dirty="0"/>
              <a:t> as </a:t>
            </a:r>
            <a:r>
              <a:rPr lang="pl-PL" sz="1700" dirty="0" err="1"/>
              <a:t>st</a:t>
            </a:r>
            <a:endParaRPr lang="pl-PL" sz="1700" dirty="0"/>
          </a:p>
          <a:p>
            <a:endParaRPr lang="pl-PL" sz="1700" dirty="0"/>
          </a:p>
          <a:p>
            <a:pPr marL="0" indent="0">
              <a:buNone/>
            </a:pPr>
            <a:r>
              <a:rPr lang="pl-PL" sz="1700" dirty="0" err="1"/>
              <a:t>st.title</a:t>
            </a:r>
            <a:r>
              <a:rPr lang="pl-PL" sz="1700" dirty="0"/>
              <a:t>("Witaj w </a:t>
            </a:r>
            <a:r>
              <a:rPr lang="pl-PL" sz="1700" dirty="0" err="1"/>
              <a:t>Streamlit</a:t>
            </a:r>
            <a:r>
              <a:rPr lang="pl-PL" sz="1700" dirty="0"/>
              <a:t>!")</a:t>
            </a:r>
          </a:p>
          <a:p>
            <a:pPr marL="0" indent="0">
              <a:buNone/>
            </a:pPr>
            <a:r>
              <a:rPr lang="pl-PL" sz="1700" dirty="0" err="1"/>
              <a:t>name</a:t>
            </a:r>
            <a:r>
              <a:rPr lang="pl-PL" sz="1700" dirty="0"/>
              <a:t> = </a:t>
            </a:r>
            <a:r>
              <a:rPr lang="pl-PL" sz="1700" dirty="0" err="1"/>
              <a:t>st.text_input</a:t>
            </a:r>
            <a:r>
              <a:rPr lang="pl-PL" sz="1700" dirty="0"/>
              <a:t>("Jak masz na imię?")</a:t>
            </a:r>
          </a:p>
          <a:p>
            <a:pPr marL="0" indent="0">
              <a:buNone/>
            </a:pPr>
            <a:r>
              <a:rPr lang="pl-PL" sz="1700" dirty="0" err="1"/>
              <a:t>if</a:t>
            </a:r>
            <a:r>
              <a:rPr lang="pl-PL" sz="1700" dirty="0"/>
              <a:t> </a:t>
            </a:r>
            <a:r>
              <a:rPr lang="pl-PL" sz="1700" dirty="0" err="1"/>
              <a:t>name</a:t>
            </a:r>
            <a:r>
              <a:rPr lang="pl-PL" sz="1700" dirty="0"/>
              <a:t>:</a:t>
            </a:r>
          </a:p>
          <a:p>
            <a:pPr marL="0" indent="0">
              <a:buNone/>
            </a:pPr>
            <a:r>
              <a:rPr lang="pl-PL" sz="1700" dirty="0" err="1"/>
              <a:t>st.write</a:t>
            </a:r>
            <a:r>
              <a:rPr lang="pl-PL" sz="1700" dirty="0"/>
              <a:t>(</a:t>
            </a:r>
            <a:r>
              <a:rPr lang="pl-PL" sz="1700" dirty="0" err="1"/>
              <a:t>f"Cześć</a:t>
            </a:r>
            <a:r>
              <a:rPr lang="pl-PL" sz="1700" dirty="0"/>
              <a:t>, {</a:t>
            </a:r>
            <a:r>
              <a:rPr lang="pl-PL" sz="1700" dirty="0" err="1"/>
              <a:t>name</a:t>
            </a:r>
            <a:r>
              <a:rPr lang="pl-PL" sz="1700" dirty="0"/>
              <a:t>}!")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l-PL" sz="3500">
                <a:solidFill>
                  <a:srgbClr val="FFFFFF"/>
                </a:solidFill>
              </a:rPr>
              <a:t>Kluczowe funkcje Streamlit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CBA6BC-9B9D-D75A-9C81-AAD054115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38799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l-PL" sz="3500">
                <a:solidFill>
                  <a:srgbClr val="FFFFFF"/>
                </a:solidFill>
              </a:rPr>
              <a:t>Przykłady zastosowań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633A1B-DE73-F1B1-0A2B-A52954D80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96361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l-PL" sz="3500">
                <a:solidFill>
                  <a:srgbClr val="FFFFFF"/>
                </a:solidFill>
              </a:rPr>
              <a:t>Jak zacząć?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E39F24-E03F-9CE8-AEC9-372E0D301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53749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Podsumowanie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8507BB-4E3A-6C87-ED7A-311956964B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276</Words>
  <Application>Microsoft Office PowerPoint</Application>
  <PresentationFormat>Pokaz na ekranie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Streamlit</vt:lpstr>
      <vt:lpstr>Czym jest Streamlit?</vt:lpstr>
      <vt:lpstr>Jak działa Streamlit?</vt:lpstr>
      <vt:lpstr>Przykład kodu Streamlit</vt:lpstr>
      <vt:lpstr>Kluczowe funkcje Streamlit</vt:lpstr>
      <vt:lpstr>Przykłady zastosowań</vt:lpstr>
      <vt:lpstr>Jak zacząć?</vt:lpstr>
      <vt:lpstr>Podsumowanie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Maciej Graczyk</cp:lastModifiedBy>
  <cp:revision>5</cp:revision>
  <dcterms:created xsi:type="dcterms:W3CDTF">2013-01-27T09:14:16Z</dcterms:created>
  <dcterms:modified xsi:type="dcterms:W3CDTF">2025-03-29T21:10:28Z</dcterms:modified>
  <cp:category/>
</cp:coreProperties>
</file>