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6966700-A82F-470D-9F45-562A2B02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ASP .NET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A8F23A00-E018-43F4-8DD6-1543FFC54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zbiór technologii opartych na </a:t>
            </a:r>
            <a:r>
              <a:rPr lang="pl-PL" dirty="0" err="1"/>
              <a:t>frameworku</a:t>
            </a:r>
            <a:r>
              <a:rPr lang="pl-PL" dirty="0"/>
              <a:t> zaprojektowanym przez firmę Microsoft. Przeznaczony jest do budowy różnorodnych aplikacji internetowych, a także aplikacji typu XML Web Services.</a:t>
            </a:r>
          </a:p>
          <a:p>
            <a:r>
              <a:rPr lang="pl-PL" dirty="0"/>
              <a:t>Strony ASP.NET są uruchamiane przy użyciu serwera, który umożliwia wygenerowanie treści HTML(CSS), WML lub XML – rozpoznawanych oraz interpretowanych przez przeglądarki internetowe. ASP.NET jest wspierany przez separujący warstwę logiki od warstwy prezentacji, wątkowo-kierowany model programistyczny, co poprawia wydajność działania aplikacji. Logika stron ASP.NET oraz XML Web Services może być tworzona w językach Visual Basic .NET, C# lub w dowolnym innym języku wspierającym technologię Microsoft .NET Framework.</a:t>
            </a:r>
          </a:p>
        </p:txBody>
      </p:sp>
    </p:spTree>
    <p:extLst>
      <p:ext uri="{BB962C8B-B14F-4D97-AF65-F5344CB8AC3E}">
        <p14:creationId xmlns:p14="http://schemas.microsoft.com/office/powerpoint/2010/main" val="1563163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6CB9A8-178F-4FA3-88A6-FDA801A6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442973"/>
            <a:ext cx="8534400" cy="1507067"/>
          </a:xfrm>
        </p:spPr>
        <p:txBody>
          <a:bodyPr/>
          <a:lstStyle/>
          <a:p>
            <a:r>
              <a:rPr lang="pl-PL" dirty="0"/>
              <a:t>Lista </a:t>
            </a:r>
            <a:r>
              <a:rPr lang="pl-PL" dirty="0" err="1"/>
              <a:t>wypożyczeń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32DEB2B-7D7E-48E0-B33A-383B1BFEF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BDAAF00-2B5F-4A6B-ABAC-9A671E4E0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576" y="175112"/>
            <a:ext cx="9024415" cy="538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98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845539-4F96-404E-853B-47662108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418666"/>
            <a:ext cx="8534400" cy="1507067"/>
          </a:xfrm>
        </p:spPr>
        <p:txBody>
          <a:bodyPr/>
          <a:lstStyle/>
          <a:p>
            <a:r>
              <a:rPr lang="pl-PL" dirty="0"/>
              <a:t>Koszyk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12F5F5-8CB6-41D4-82A7-00A208BA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0ED9D9C-A817-48FC-B9E8-FEB97C113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92" y="172122"/>
            <a:ext cx="9435041" cy="563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58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603EC5-7EBF-4D5E-9B7F-F1B0923E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50933"/>
            <a:ext cx="8534400" cy="1507067"/>
          </a:xfrm>
        </p:spPr>
        <p:txBody>
          <a:bodyPr/>
          <a:lstStyle/>
          <a:p>
            <a:r>
              <a:rPr lang="pl-PL" dirty="0"/>
              <a:t>Formularz wypożyczenia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0042AE-B360-4D65-9E63-252B98A93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7902AE3-85A2-4365-8CDB-B41C960A6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359" y="154989"/>
            <a:ext cx="9305282" cy="555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48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38A0B2-588F-456E-82AE-D2F10CA64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61883"/>
            <a:ext cx="8534400" cy="1507067"/>
          </a:xfrm>
        </p:spPr>
        <p:txBody>
          <a:bodyPr/>
          <a:lstStyle/>
          <a:p>
            <a:r>
              <a:rPr lang="pl-PL" dirty="0"/>
              <a:t>Panel administratora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08E475-1A9A-45CA-8BE2-5E334CA0F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429A271-4E5F-40A6-94F4-88AFC89A2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46" y="89050"/>
            <a:ext cx="9316707" cy="556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6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CE93A9-A820-445C-83BC-6D258BD1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50933"/>
            <a:ext cx="8534400" cy="1507067"/>
          </a:xfrm>
        </p:spPr>
        <p:txBody>
          <a:bodyPr/>
          <a:lstStyle/>
          <a:p>
            <a:r>
              <a:rPr lang="pl-PL" dirty="0"/>
              <a:t>Lista wszystkich </a:t>
            </a:r>
            <a:r>
              <a:rPr lang="pl-PL" dirty="0" err="1"/>
              <a:t>wypożyczeń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91B141-0A4E-49BC-B399-771CA8851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30F2FB6-AC74-4DF1-B64D-0E034BD6A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11" y="139851"/>
            <a:ext cx="9427577" cy="563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61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EC0ADD-B5DA-47D9-B0A9-624AD789C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418666"/>
            <a:ext cx="8534400" cy="1507067"/>
          </a:xfrm>
        </p:spPr>
        <p:txBody>
          <a:bodyPr/>
          <a:lstStyle/>
          <a:p>
            <a:r>
              <a:rPr lang="pl-PL" dirty="0"/>
              <a:t>Formularz dodawania samochodu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483159-B673-41E7-BCD1-1F0CE09B5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87D8165-EDF8-4E13-A28C-BFFB1149C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905" y="79387"/>
            <a:ext cx="8940189" cy="533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7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017DBB-8809-4168-BF5C-AF8738B0D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418666"/>
            <a:ext cx="8534400" cy="1507067"/>
          </a:xfrm>
        </p:spPr>
        <p:txBody>
          <a:bodyPr/>
          <a:lstStyle/>
          <a:p>
            <a:r>
              <a:rPr lang="pl-PL" dirty="0"/>
              <a:t>Edytowanie i usuwanie samochodu z bazy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140CE0-632E-42EA-B117-535E1803B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2EB5B34-1C70-4C51-9A66-D36F22003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245" y="124772"/>
            <a:ext cx="8864194" cy="529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4C8BD7-0349-4C3F-9803-6B80DEAE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418666"/>
            <a:ext cx="8534400" cy="1507067"/>
          </a:xfrm>
        </p:spPr>
        <p:txBody>
          <a:bodyPr/>
          <a:lstStyle/>
          <a:p>
            <a:r>
              <a:rPr lang="pl-PL" dirty="0"/>
              <a:t>Formularz dodawania kategorii pojazdów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9511CA-B6E3-4066-9626-B232F5B22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7EDBF47-4D9C-41B3-A8CC-B31029BB8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122" y="215153"/>
            <a:ext cx="8864194" cy="529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63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6CA08C-5C5D-4A1C-81F1-06416EAB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50933"/>
            <a:ext cx="8534400" cy="1507067"/>
          </a:xfrm>
        </p:spPr>
        <p:txBody>
          <a:bodyPr/>
          <a:lstStyle/>
          <a:p>
            <a:r>
              <a:rPr lang="pl-PL" dirty="0"/>
              <a:t>Usuwanie kategorii pojazdu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2F499A-FBE3-4FD3-9A24-FDDD45B91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4F9F660-ED1E-4E36-96D1-2216567D1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903" y="139849"/>
            <a:ext cx="8864194" cy="529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0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561DE1-BF66-40C5-AB50-1E8E410A4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609116"/>
            <a:ext cx="8534400" cy="1507067"/>
          </a:xfrm>
        </p:spPr>
        <p:txBody>
          <a:bodyPr/>
          <a:lstStyle/>
          <a:p>
            <a:r>
              <a:rPr lang="pl-PL" dirty="0"/>
              <a:t>Microsoft Visual studio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887B16-573E-467F-B5F8-309165F6C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"/>
            <a:ext cx="8534400" cy="2183802"/>
          </a:xfrm>
        </p:spPr>
        <p:txBody>
          <a:bodyPr/>
          <a:lstStyle/>
          <a:p>
            <a:r>
              <a:rPr lang="pl-PL" dirty="0"/>
              <a:t>zintegrowane środowisko programistyczne firmy Microsoft. Jest używane do tworzenia oprogramowania konsolowego oraz z graficznym interfejsem użytkownika, w tym aplikacje Windows </a:t>
            </a:r>
            <a:r>
              <a:rPr lang="pl-PL" dirty="0" err="1"/>
              <a:t>Forms</a:t>
            </a:r>
            <a:r>
              <a:rPr lang="pl-PL" dirty="0"/>
              <a:t>, WPF, Web </a:t>
            </a:r>
            <a:r>
              <a:rPr lang="pl-PL" dirty="0" err="1"/>
              <a:t>Sites</a:t>
            </a:r>
            <a:r>
              <a:rPr lang="pl-PL" dirty="0"/>
              <a:t>, Web Applications i inne.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0153B67-3C16-41F5-807F-7A194987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114" y="1811917"/>
            <a:ext cx="6746498" cy="406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5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EA04C7-EBAF-41D0-8752-9D0CCDEB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60668"/>
            <a:ext cx="8534400" cy="1507067"/>
          </a:xfrm>
        </p:spPr>
        <p:txBody>
          <a:bodyPr/>
          <a:lstStyle/>
          <a:p>
            <a:r>
              <a:rPr lang="pl-PL" dirty="0"/>
              <a:t>Strona główna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935980-264F-43C3-A0F0-ADD5216D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223A57C-F101-4BD0-80C7-E73C19C6E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378" y="116117"/>
            <a:ext cx="7961243" cy="475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9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E93120-3940-4DF1-9261-83101518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046730"/>
            <a:ext cx="8534400" cy="1507067"/>
          </a:xfrm>
        </p:spPr>
        <p:txBody>
          <a:bodyPr/>
          <a:lstStyle/>
          <a:p>
            <a:r>
              <a:rPr lang="pl-PL" dirty="0"/>
              <a:t>Katalog dla niezalogowanego użytkownika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A0ADC7-66C4-4ACC-98A0-92CF4E255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636B9FE-D4E4-4EC6-8716-B25A41E7A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924" y="154665"/>
            <a:ext cx="7832151" cy="467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4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EAE3C5-831F-4E9E-AE09-93CD8F641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AEF99B-DAE3-44AC-955C-96FDAF7E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AB85945-1C9C-4659-A314-6D13362EB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80395"/>
            <a:ext cx="10716452" cy="640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9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C09565-C47D-4DCE-8331-009F2B45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1841E4-EF78-4404-9CA5-77F981634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7DE838C-8FCA-48CB-8D64-44420AC2B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98" y="191588"/>
            <a:ext cx="10841565" cy="647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94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E9F084-2215-446A-BD79-32215EC61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00332"/>
            <a:ext cx="8534400" cy="1507067"/>
          </a:xfrm>
        </p:spPr>
        <p:txBody>
          <a:bodyPr/>
          <a:lstStyle/>
          <a:p>
            <a:r>
              <a:rPr lang="pl-PL" dirty="0"/>
              <a:t>rejestracja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8F6680-663E-41D2-A95B-F51893607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A294A27-6C80-4D4B-B869-8E9DC12E5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805" y="129092"/>
            <a:ext cx="8988390" cy="536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57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B82054-4857-4CD2-A873-E7D0B212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51" y="5240367"/>
            <a:ext cx="8534400" cy="1507067"/>
          </a:xfrm>
        </p:spPr>
        <p:txBody>
          <a:bodyPr/>
          <a:lstStyle/>
          <a:p>
            <a:r>
              <a:rPr lang="pl-PL" dirty="0"/>
              <a:t>logowanie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022E7EC-BEBA-488F-A263-557E72ADA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974E214-E7DC-4425-B53B-EDECCE6D2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15" y="110566"/>
            <a:ext cx="9204544" cy="549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0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2A9BAB-E8BD-496E-B731-17BC383B0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50933"/>
            <a:ext cx="8534400" cy="1507067"/>
          </a:xfrm>
        </p:spPr>
        <p:txBody>
          <a:bodyPr/>
          <a:lstStyle/>
          <a:p>
            <a:r>
              <a:rPr lang="pl-PL" dirty="0"/>
              <a:t>Zarządzanie kontem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E4C744-2CB5-40B6-86C8-442082BB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C56018A-FFC0-4759-A7D5-983C1A345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061" y="96819"/>
            <a:ext cx="9168518" cy="547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1077"/>
      </p:ext>
    </p:extLst>
  </p:cSld>
  <p:clrMapOvr>
    <a:masterClrMapping/>
  </p:clrMapOvr>
</p:sld>
</file>

<file path=ppt/theme/theme1.xml><?xml version="1.0" encoding="utf-8"?>
<a:theme xmlns:a="http://schemas.openxmlformats.org/drawingml/2006/main" name="Wycinek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</TotalTime>
  <Words>49</Words>
  <Application>Microsoft Office PowerPoint</Application>
  <PresentationFormat>Panoramiczny</PresentationFormat>
  <Paragraphs>19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1" baseType="lpstr">
      <vt:lpstr>Century Gothic</vt:lpstr>
      <vt:lpstr>Wingdings 3</vt:lpstr>
      <vt:lpstr>Wycinek</vt:lpstr>
      <vt:lpstr>ASP .NET</vt:lpstr>
      <vt:lpstr>Microsoft Visual studio</vt:lpstr>
      <vt:lpstr>Strona główna</vt:lpstr>
      <vt:lpstr>Katalog dla niezalogowanego użytkownika</vt:lpstr>
      <vt:lpstr>Prezentacja programu PowerPoint</vt:lpstr>
      <vt:lpstr>Prezentacja programu PowerPoint</vt:lpstr>
      <vt:lpstr>rejestracja</vt:lpstr>
      <vt:lpstr>logowanie</vt:lpstr>
      <vt:lpstr>Zarządzanie kontem</vt:lpstr>
      <vt:lpstr>Lista wypożyczeń</vt:lpstr>
      <vt:lpstr>Koszyk</vt:lpstr>
      <vt:lpstr>Formularz wypożyczenia</vt:lpstr>
      <vt:lpstr>Panel administratora</vt:lpstr>
      <vt:lpstr>Lista wszystkich wypożyczeń</vt:lpstr>
      <vt:lpstr>Formularz dodawania samochodu</vt:lpstr>
      <vt:lpstr>Edytowanie i usuwanie samochodu z bazy</vt:lpstr>
      <vt:lpstr>Formularz dodawania kategorii pojazdów</vt:lpstr>
      <vt:lpstr>Usuwanie kategorii pojazdu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.NET</dc:title>
  <dc:creator>Miłosz .</dc:creator>
  <cp:lastModifiedBy>Miłosz .</cp:lastModifiedBy>
  <cp:revision>13</cp:revision>
  <dcterms:created xsi:type="dcterms:W3CDTF">2018-06-23T08:58:16Z</dcterms:created>
  <dcterms:modified xsi:type="dcterms:W3CDTF">2018-06-26T19:10:24Z</dcterms:modified>
</cp:coreProperties>
</file>