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68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02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82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8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48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4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47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1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0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089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33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261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59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91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28E-E706-44F1-AC58-1FBDA7AD65AB}" type="datetimeFigureOut">
              <a:rPr lang="cs-CZ" smtClean="0"/>
              <a:t>18.10.2018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F4E64A-173F-4E30-A713-A0ED714501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34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edbayerische-immobilien.de/Mietpreise-Muenchen-Stadtte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cs-CZ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Opening</a:t>
            </a:r>
            <a:r>
              <a:rPr lang="cs-CZ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up </a:t>
            </a:r>
            <a:r>
              <a:rPr lang="cs-CZ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cs-CZ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cs-CZ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gym</a:t>
            </a:r>
            <a:r>
              <a:rPr lang="cs-CZ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cs-CZ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Munich</a:t>
            </a:r>
            <a:endParaRPr lang="cs-C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b="1" dirty="0" err="1" smtClean="0">
                <a:solidFill>
                  <a:schemeClr val="bg1"/>
                </a:solidFill>
              </a:rPr>
              <a:t>Own</a:t>
            </a:r>
            <a:r>
              <a:rPr lang="cs-CZ" b="1" dirty="0" smtClean="0">
                <a:solidFill>
                  <a:schemeClr val="bg1"/>
                </a:solidFill>
              </a:rPr>
              <a:t> </a:t>
            </a:r>
            <a:r>
              <a:rPr lang="cs-CZ" b="1" dirty="0" err="1" smtClean="0">
                <a:solidFill>
                  <a:schemeClr val="bg1"/>
                </a:solidFill>
              </a:rPr>
              <a:t>Capstone</a:t>
            </a:r>
            <a:r>
              <a:rPr lang="cs-CZ" b="1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cs-CZ" b="1" dirty="0" smtClean="0">
                <a:solidFill>
                  <a:schemeClr val="bg1"/>
                </a:solidFill>
              </a:rPr>
              <a:t>(as part </a:t>
            </a:r>
            <a:r>
              <a:rPr lang="cs-CZ" b="1" dirty="0" err="1" smtClean="0">
                <a:solidFill>
                  <a:schemeClr val="bg1"/>
                </a:solidFill>
              </a:rPr>
              <a:t>of</a:t>
            </a:r>
            <a:r>
              <a:rPr lang="cs-CZ" b="1" dirty="0" smtClean="0">
                <a:solidFill>
                  <a:schemeClr val="bg1"/>
                </a:solidFill>
              </a:rPr>
              <a:t> IBM </a:t>
            </a:r>
            <a:r>
              <a:rPr lang="cs-CZ" b="1" dirty="0" err="1" smtClean="0">
                <a:solidFill>
                  <a:schemeClr val="bg1"/>
                </a:solidFill>
              </a:rPr>
              <a:t>Applied</a:t>
            </a:r>
            <a:r>
              <a:rPr lang="cs-CZ" b="1" dirty="0" smtClean="0">
                <a:solidFill>
                  <a:schemeClr val="bg1"/>
                </a:solidFill>
              </a:rPr>
              <a:t> Data Science </a:t>
            </a:r>
            <a:r>
              <a:rPr lang="cs-CZ" b="1" dirty="0" err="1" smtClean="0">
                <a:solidFill>
                  <a:schemeClr val="bg1"/>
                </a:solidFill>
              </a:rPr>
              <a:t>with</a:t>
            </a:r>
            <a:r>
              <a:rPr lang="cs-CZ" b="1" dirty="0" smtClean="0">
                <a:solidFill>
                  <a:schemeClr val="bg1"/>
                </a:solidFill>
              </a:rPr>
              <a:t> Python </a:t>
            </a:r>
            <a:r>
              <a:rPr lang="cs-CZ" b="1" dirty="0" err="1" smtClean="0">
                <a:solidFill>
                  <a:schemeClr val="bg1"/>
                </a:solidFill>
              </a:rPr>
              <a:t>course</a:t>
            </a:r>
            <a:r>
              <a:rPr lang="cs-CZ" b="1" dirty="0" smtClean="0">
                <a:solidFill>
                  <a:schemeClr val="bg1"/>
                </a:solidFill>
              </a:rPr>
              <a:t>)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How</a:t>
            </a:r>
            <a:r>
              <a:rPr lang="cs-CZ" dirty="0" smtClean="0"/>
              <a:t> </a:t>
            </a:r>
            <a:r>
              <a:rPr lang="cs-CZ" dirty="0" err="1" smtClean="0"/>
              <a:t>about</a:t>
            </a:r>
            <a:r>
              <a:rPr lang="cs-CZ" dirty="0" smtClean="0"/>
              <a:t> </a:t>
            </a:r>
            <a:r>
              <a:rPr lang="cs-CZ" dirty="0" err="1" smtClean="0"/>
              <a:t>Munich</a:t>
            </a:r>
            <a:r>
              <a:rPr lang="cs-CZ" dirty="0" smtClean="0"/>
              <a:t>?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9732617" cy="4351338"/>
          </a:xfrm>
        </p:spPr>
        <p:txBody>
          <a:bodyPr/>
          <a:lstStyle/>
          <a:p>
            <a:r>
              <a:rPr lang="cs-CZ" dirty="0" err="1" smtClean="0"/>
              <a:t>Munich</a:t>
            </a:r>
            <a:r>
              <a:rPr lang="cs-CZ" dirty="0" smtClean="0"/>
              <a:t> (M</a:t>
            </a:r>
            <a:r>
              <a:rPr lang="de-DE" dirty="0" smtClean="0"/>
              <a:t>ü</a:t>
            </a:r>
            <a:r>
              <a:rPr lang="cs-CZ" dirty="0" err="1" smtClean="0"/>
              <a:t>nchen</a:t>
            </a:r>
            <a:r>
              <a:rPr lang="cs-CZ" dirty="0" smtClean="0"/>
              <a:t>)</a:t>
            </a:r>
            <a:r>
              <a:rPr lang="cs-CZ" dirty="0" smtClean="0"/>
              <a:t> - 3rd </a:t>
            </a:r>
            <a:r>
              <a:rPr lang="cs-CZ" dirty="0" err="1" smtClean="0"/>
              <a:t>largest</a:t>
            </a:r>
            <a:r>
              <a:rPr lang="cs-CZ" dirty="0" smtClean="0"/>
              <a:t> city in </a:t>
            </a:r>
            <a:r>
              <a:rPr lang="cs-CZ" dirty="0" err="1" smtClean="0"/>
              <a:t>Germany</a:t>
            </a:r>
            <a:r>
              <a:rPr lang="cs-CZ" dirty="0" smtClean="0"/>
              <a:t> (1.5 mil </a:t>
            </a:r>
            <a:r>
              <a:rPr lang="cs-CZ" dirty="0" err="1" smtClean="0"/>
              <a:t>inhabitants</a:t>
            </a:r>
            <a:r>
              <a:rPr lang="cs-CZ" dirty="0" smtClean="0"/>
              <a:t>) and </a:t>
            </a:r>
            <a:r>
              <a:rPr lang="cs-CZ" dirty="0" err="1" smtClean="0"/>
              <a:t>growing</a:t>
            </a:r>
            <a:r>
              <a:rPr lang="cs-CZ" dirty="0" smtClean="0"/>
              <a:t> fast</a:t>
            </a:r>
          </a:p>
          <a:p>
            <a:r>
              <a:rPr lang="cs-CZ" dirty="0" err="1" smtClean="0"/>
              <a:t>Located</a:t>
            </a:r>
            <a:r>
              <a:rPr lang="cs-CZ" dirty="0" smtClean="0"/>
              <a:t> </a:t>
            </a:r>
            <a:r>
              <a:rPr lang="cs-CZ" dirty="0" err="1" smtClean="0"/>
              <a:t>at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south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Germany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province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Bavaria</a:t>
            </a:r>
            <a:r>
              <a:rPr lang="cs-CZ" dirty="0" smtClean="0"/>
              <a:t> </a:t>
            </a:r>
            <a:r>
              <a:rPr lang="cs-CZ" dirty="0" err="1" smtClean="0"/>
              <a:t>close</a:t>
            </a:r>
            <a:r>
              <a:rPr lang="cs-CZ" dirty="0" smtClean="0"/>
              <a:t> to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Alps</a:t>
            </a:r>
            <a:r>
              <a:rPr lang="cs-CZ" dirty="0" smtClean="0"/>
              <a:t> </a:t>
            </a:r>
            <a:r>
              <a:rPr lang="cs-CZ" dirty="0" err="1" smtClean="0"/>
              <a:t>mountains</a:t>
            </a:r>
            <a:endParaRPr lang="cs-CZ" dirty="0" smtClean="0"/>
          </a:p>
          <a:p>
            <a:r>
              <a:rPr lang="cs-CZ" dirty="0" err="1" smtClean="0"/>
              <a:t>Famous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beer</a:t>
            </a:r>
            <a:r>
              <a:rPr lang="cs-CZ" dirty="0" smtClean="0"/>
              <a:t> festival </a:t>
            </a:r>
            <a:r>
              <a:rPr lang="cs-CZ" dirty="0" err="1" smtClean="0"/>
              <a:t>Oktoberfest</a:t>
            </a:r>
            <a:endParaRPr lang="cs-CZ" dirty="0" smtClean="0"/>
          </a:p>
          <a:p>
            <a:r>
              <a:rPr lang="cs-CZ" dirty="0" err="1"/>
              <a:t>E</a:t>
            </a:r>
            <a:r>
              <a:rPr lang="cs-CZ" dirty="0" err="1" smtClean="0"/>
              <a:t>conomicaly</a:t>
            </a:r>
            <a:r>
              <a:rPr lang="cs-CZ" dirty="0" smtClean="0"/>
              <a:t> </a:t>
            </a:r>
            <a:r>
              <a:rPr lang="cs-CZ" dirty="0" err="1"/>
              <a:t>strongest</a:t>
            </a:r>
            <a:r>
              <a:rPr lang="cs-CZ" dirty="0"/>
              <a:t> city in </a:t>
            </a:r>
            <a:r>
              <a:rPr lang="cs-CZ" dirty="0" err="1"/>
              <a:t>Germany</a:t>
            </a:r>
            <a:r>
              <a:rPr lang="cs-CZ" dirty="0"/>
              <a:t> – </a:t>
            </a:r>
            <a:r>
              <a:rPr lang="cs-CZ" dirty="0" err="1"/>
              <a:t>large</a:t>
            </a:r>
            <a:r>
              <a:rPr lang="cs-CZ" dirty="0"/>
              <a:t> business </a:t>
            </a:r>
            <a:r>
              <a:rPr lang="cs-CZ" dirty="0" err="1" smtClean="0"/>
              <a:t>potential</a:t>
            </a: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0209"/>
            <a:ext cx="5439434" cy="1864139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8" y="3859758"/>
            <a:ext cx="4004732" cy="22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Introduction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77334" y="1671821"/>
            <a:ext cx="4184035" cy="436954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Purpose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to </a:t>
            </a:r>
            <a:r>
              <a:rPr lang="cs-CZ" dirty="0" err="1"/>
              <a:t>find</a:t>
            </a:r>
            <a:r>
              <a:rPr lang="cs-CZ" dirty="0"/>
              <a:t> </a:t>
            </a:r>
            <a:r>
              <a:rPr lang="cs-CZ" dirty="0" err="1"/>
              <a:t>neighbhorhoods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 </a:t>
            </a:r>
            <a:r>
              <a:rPr lang="cs-CZ" dirty="0" err="1"/>
              <a:t>space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gym</a:t>
            </a:r>
            <a:r>
              <a:rPr lang="cs-CZ" dirty="0"/>
              <a:t> </a:t>
            </a:r>
            <a:r>
              <a:rPr lang="cs-CZ" dirty="0" err="1" smtClean="0"/>
              <a:t>venue</a:t>
            </a:r>
            <a:endParaRPr lang="cs-CZ" dirty="0" smtClean="0"/>
          </a:p>
          <a:p>
            <a:r>
              <a:rPr lang="cs-CZ" dirty="0" err="1" smtClean="0"/>
              <a:t>Munich</a:t>
            </a:r>
            <a:r>
              <a:rPr lang="cs-CZ" dirty="0" smtClean="0"/>
              <a:t> </a:t>
            </a:r>
            <a:r>
              <a:rPr lang="cs-CZ" dirty="0"/>
              <a:t>has 25 </a:t>
            </a:r>
            <a:r>
              <a:rPr lang="cs-CZ" dirty="0" err="1" smtClean="0"/>
              <a:t>neighborhoods</a:t>
            </a:r>
            <a:r>
              <a:rPr lang="cs-CZ" dirty="0" smtClean="0"/>
              <a:t> (</a:t>
            </a:r>
            <a:r>
              <a:rPr lang="cs-CZ" dirty="0" err="1" smtClean="0"/>
              <a:t>Stadtbezirke</a:t>
            </a:r>
            <a:r>
              <a:rPr lang="cs-CZ" dirty="0" smtClean="0"/>
              <a:t>) </a:t>
            </a:r>
            <a:r>
              <a:rPr lang="cs-CZ" dirty="0" err="1"/>
              <a:t>that</a:t>
            </a:r>
            <a:r>
              <a:rPr lang="cs-CZ" dirty="0"/>
              <a:t> vary in </a:t>
            </a:r>
            <a:r>
              <a:rPr lang="cs-CZ" dirty="0" err="1"/>
              <a:t>size</a:t>
            </a:r>
            <a:r>
              <a:rPr lang="cs-CZ" dirty="0"/>
              <a:t> and </a:t>
            </a:r>
            <a:r>
              <a:rPr lang="cs-CZ" dirty="0" err="1"/>
              <a:t>wealthiness</a:t>
            </a:r>
            <a:endParaRPr lang="cs-CZ" dirty="0"/>
          </a:p>
          <a:p>
            <a:r>
              <a:rPr lang="cs-CZ" dirty="0" err="1"/>
              <a:t>Comparison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 smtClean="0"/>
              <a:t>neighborhoods</a:t>
            </a:r>
            <a:endParaRPr lang="cs-CZ" dirty="0"/>
          </a:p>
          <a:p>
            <a:pPr lvl="1"/>
            <a:r>
              <a:rPr lang="cs-CZ" dirty="0" err="1" smtClean="0"/>
              <a:t>number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gyms</a:t>
            </a:r>
            <a:r>
              <a:rPr lang="cs-CZ" dirty="0" smtClean="0"/>
              <a:t> </a:t>
            </a:r>
            <a:r>
              <a:rPr lang="cs-CZ" dirty="0" err="1" smtClean="0"/>
              <a:t>vs</a:t>
            </a:r>
            <a:r>
              <a:rPr lang="cs-CZ" dirty="0" smtClean="0"/>
              <a:t> </a:t>
            </a:r>
            <a:r>
              <a:rPr lang="cs-CZ" dirty="0" err="1" smtClean="0"/>
              <a:t>population</a:t>
            </a:r>
            <a:endParaRPr lang="cs-CZ" dirty="0"/>
          </a:p>
          <a:p>
            <a:pPr lvl="1"/>
            <a:r>
              <a:rPr lang="cs-CZ" dirty="0" err="1" smtClean="0"/>
              <a:t>Affluence</a:t>
            </a:r>
            <a:r>
              <a:rPr lang="cs-CZ" dirty="0" smtClean="0"/>
              <a:t> – </a:t>
            </a:r>
            <a:r>
              <a:rPr lang="cs-CZ" dirty="0" err="1" smtClean="0"/>
              <a:t>average</a:t>
            </a:r>
            <a:r>
              <a:rPr lang="cs-CZ" dirty="0" smtClean="0"/>
              <a:t> rent per </a:t>
            </a:r>
            <a:r>
              <a:rPr lang="cs-CZ" dirty="0" err="1" smtClean="0"/>
              <a:t>sqm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private</a:t>
            </a:r>
            <a:r>
              <a:rPr lang="cs-CZ" dirty="0" smtClean="0"/>
              <a:t> </a:t>
            </a:r>
            <a:r>
              <a:rPr lang="cs-CZ" dirty="0" err="1" smtClean="0"/>
              <a:t>estates</a:t>
            </a:r>
            <a:endParaRPr lang="cs-CZ" dirty="0" smtClean="0"/>
          </a:p>
          <a:p>
            <a:r>
              <a:rPr lang="cs-CZ" dirty="0" err="1" smtClean="0"/>
              <a:t>Goal</a:t>
            </a:r>
            <a:r>
              <a:rPr lang="cs-CZ" dirty="0" smtClean="0"/>
              <a:t>: </a:t>
            </a:r>
          </a:p>
          <a:p>
            <a:pPr lvl="1"/>
            <a:r>
              <a:rPr lang="cs-CZ" dirty="0" err="1" smtClean="0"/>
              <a:t>find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neighborhoods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high</a:t>
            </a:r>
            <a:r>
              <a:rPr lang="cs-CZ" dirty="0" smtClean="0"/>
              <a:t> </a:t>
            </a:r>
            <a:r>
              <a:rPr lang="cs-CZ" dirty="0" err="1" smtClean="0"/>
              <a:t>population</a:t>
            </a:r>
            <a:r>
              <a:rPr lang="cs-CZ" dirty="0" smtClean="0"/>
              <a:t> and </a:t>
            </a:r>
            <a:r>
              <a:rPr lang="cs-CZ" dirty="0" err="1" smtClean="0"/>
              <a:t>low</a:t>
            </a:r>
            <a:r>
              <a:rPr lang="cs-CZ" dirty="0" smtClean="0"/>
              <a:t> </a:t>
            </a:r>
            <a:r>
              <a:rPr lang="cs-CZ" dirty="0" err="1" smtClean="0"/>
              <a:t>number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gyms</a:t>
            </a:r>
            <a:endParaRPr lang="cs-CZ" dirty="0" smtClean="0"/>
          </a:p>
          <a:p>
            <a:pPr lvl="1"/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kind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gym</a:t>
            </a:r>
            <a:r>
              <a:rPr lang="cs-CZ" dirty="0" smtClean="0"/>
              <a:t> to </a:t>
            </a:r>
            <a:r>
              <a:rPr lang="cs-CZ" dirty="0" err="1" smtClean="0"/>
              <a:t>offer</a:t>
            </a:r>
            <a:r>
              <a:rPr lang="cs-CZ" dirty="0" smtClean="0"/>
              <a:t> (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vs</a:t>
            </a:r>
            <a:r>
              <a:rPr lang="cs-CZ" dirty="0" smtClean="0"/>
              <a:t> </a:t>
            </a:r>
            <a:r>
              <a:rPr lang="cs-CZ" dirty="0" err="1" smtClean="0"/>
              <a:t>luxurious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984805" y="2243004"/>
            <a:ext cx="3218681" cy="2179867"/>
          </a:xfrm>
        </p:spPr>
        <p:txBody>
          <a:bodyPr>
            <a:normAutofit fontScale="92500" lnSpcReduction="10000"/>
          </a:bodyPr>
          <a:lstStyle/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807389"/>
            <a:ext cx="4760309" cy="36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675"/>
          </a:xfrm>
        </p:spPr>
        <p:txBody>
          <a:bodyPr/>
          <a:lstStyle/>
          <a:p>
            <a:r>
              <a:rPr lang="cs-CZ" dirty="0" smtClean="0"/>
              <a:t>Data </a:t>
            </a:r>
            <a:r>
              <a:rPr lang="cs-CZ" dirty="0" err="1" smtClean="0"/>
              <a:t>Collection</a:t>
            </a:r>
            <a:r>
              <a:rPr lang="cs-CZ" dirty="0" smtClean="0"/>
              <a:t> and Source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685109"/>
            <a:ext cx="8596668" cy="4356253"/>
          </a:xfrm>
        </p:spPr>
        <p:txBody>
          <a:bodyPr>
            <a:normAutofit/>
          </a:bodyPr>
          <a:lstStyle/>
          <a:p>
            <a:r>
              <a:rPr lang="cs-CZ" dirty="0" smtClean="0"/>
              <a:t>3 data </a:t>
            </a:r>
            <a:r>
              <a:rPr lang="cs-CZ" dirty="0" err="1" smtClean="0"/>
              <a:t>inputs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Foursquare</a:t>
            </a:r>
            <a:r>
              <a:rPr lang="cs-CZ" dirty="0" smtClean="0"/>
              <a:t> API</a:t>
            </a:r>
          </a:p>
          <a:p>
            <a:pPr lvl="2"/>
            <a:r>
              <a:rPr lang="cs-CZ" dirty="0" smtClean="0"/>
              <a:t>List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gyms</a:t>
            </a:r>
            <a:r>
              <a:rPr lang="cs-CZ" dirty="0" smtClean="0"/>
              <a:t> and </a:t>
            </a:r>
            <a:r>
              <a:rPr lang="cs-CZ" dirty="0" err="1" smtClean="0"/>
              <a:t>their</a:t>
            </a:r>
            <a:r>
              <a:rPr lang="cs-CZ" dirty="0" smtClean="0"/>
              <a:t> </a:t>
            </a:r>
            <a:r>
              <a:rPr lang="cs-CZ" dirty="0" err="1" smtClean="0"/>
              <a:t>addresses</a:t>
            </a:r>
            <a:endParaRPr lang="cs-CZ" dirty="0" smtClean="0"/>
          </a:p>
          <a:p>
            <a:pPr lvl="2"/>
            <a:r>
              <a:rPr lang="cs-CZ" dirty="0" err="1" smtClean="0"/>
              <a:t>Format</a:t>
            </a:r>
            <a:r>
              <a:rPr lang="cs-CZ" dirty="0" smtClean="0"/>
              <a:t>: </a:t>
            </a:r>
            <a:r>
              <a:rPr lang="cs-CZ" dirty="0" err="1" smtClean="0"/>
              <a:t>json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dirty="0" err="1" smtClean="0"/>
              <a:t>Demographical</a:t>
            </a:r>
            <a:r>
              <a:rPr lang="cs-CZ" dirty="0" smtClean="0"/>
              <a:t> data</a:t>
            </a:r>
          </a:p>
          <a:p>
            <a:pPr lvl="2"/>
            <a:r>
              <a:rPr lang="cs-CZ" dirty="0" err="1" smtClean="0"/>
              <a:t>number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inhabitants</a:t>
            </a:r>
            <a:r>
              <a:rPr lang="cs-CZ" dirty="0" smtClean="0"/>
              <a:t> in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neighborhood</a:t>
            </a:r>
            <a:endParaRPr lang="cs-CZ" dirty="0" smtClean="0"/>
          </a:p>
          <a:p>
            <a:pPr lvl="2"/>
            <a:r>
              <a:rPr lang="cs-CZ" dirty="0" smtClean="0"/>
              <a:t>source: </a:t>
            </a:r>
            <a:r>
              <a:rPr lang="cs-CZ" dirty="0" err="1" smtClean="0"/>
              <a:t>Munich</a:t>
            </a:r>
            <a:r>
              <a:rPr lang="cs-CZ" dirty="0" smtClean="0"/>
              <a:t> city </a:t>
            </a:r>
            <a:r>
              <a:rPr lang="cs-CZ" dirty="0" err="1" smtClean="0"/>
              <a:t>council</a:t>
            </a:r>
            <a:r>
              <a:rPr lang="cs-CZ" dirty="0" smtClean="0"/>
              <a:t> </a:t>
            </a:r>
            <a:r>
              <a:rPr lang="cs-CZ" dirty="0" err="1" smtClean="0"/>
              <a:t>statistical</a:t>
            </a:r>
            <a:r>
              <a:rPr lang="cs-CZ" dirty="0" smtClean="0"/>
              <a:t> </a:t>
            </a:r>
            <a:r>
              <a:rPr lang="cs-CZ" dirty="0" err="1" smtClean="0"/>
              <a:t>website</a:t>
            </a:r>
            <a:endParaRPr lang="cs-CZ" dirty="0" smtClean="0"/>
          </a:p>
          <a:p>
            <a:pPr lvl="2"/>
            <a:r>
              <a:rPr lang="cs-CZ" dirty="0" err="1" smtClean="0"/>
              <a:t>Format</a:t>
            </a:r>
            <a:r>
              <a:rPr lang="cs-CZ" dirty="0" smtClean="0"/>
              <a:t>: MS Excel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dirty="0" err="1" smtClean="0"/>
              <a:t>Private</a:t>
            </a:r>
            <a:r>
              <a:rPr lang="cs-CZ" dirty="0" smtClean="0"/>
              <a:t> </a:t>
            </a:r>
            <a:r>
              <a:rPr lang="cs-CZ" dirty="0" err="1" smtClean="0"/>
              <a:t>property</a:t>
            </a:r>
            <a:r>
              <a:rPr lang="cs-CZ" dirty="0" smtClean="0"/>
              <a:t> rent </a:t>
            </a:r>
            <a:r>
              <a:rPr lang="cs-CZ" dirty="0" err="1" smtClean="0"/>
              <a:t>prices</a:t>
            </a:r>
            <a:endParaRPr lang="cs-CZ" dirty="0" smtClean="0"/>
          </a:p>
          <a:p>
            <a:pPr lvl="2"/>
            <a:r>
              <a:rPr lang="cs-CZ" dirty="0" err="1" smtClean="0"/>
              <a:t>Average</a:t>
            </a:r>
            <a:r>
              <a:rPr lang="cs-CZ" dirty="0" smtClean="0"/>
              <a:t> rent per </a:t>
            </a:r>
            <a:r>
              <a:rPr lang="cs-CZ" dirty="0" err="1" smtClean="0"/>
              <a:t>sqm</a:t>
            </a:r>
            <a:r>
              <a:rPr lang="cs-CZ" dirty="0" smtClean="0"/>
              <a:t> </a:t>
            </a:r>
            <a:r>
              <a:rPr lang="cs-CZ" dirty="0"/>
              <a:t>in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neighborhood</a:t>
            </a:r>
            <a:endParaRPr lang="cs-CZ" dirty="0"/>
          </a:p>
          <a:p>
            <a:pPr lvl="2"/>
            <a:r>
              <a:rPr lang="cs-CZ" dirty="0" smtClean="0"/>
              <a:t>Source: </a:t>
            </a:r>
            <a:r>
              <a:rPr lang="cs-CZ" u="sng" dirty="0">
                <a:hlinkClick r:id="rId2"/>
              </a:rPr>
              <a:t>https://suedbayerische-immobilien.de/Mietpreise-Muenchen-Stadtteile</a:t>
            </a:r>
            <a:endParaRPr lang="cs-CZ" dirty="0" smtClean="0"/>
          </a:p>
          <a:p>
            <a:pPr lvl="2"/>
            <a:r>
              <a:rPr lang="cs-CZ" dirty="0" err="1" smtClean="0"/>
              <a:t>Format</a:t>
            </a:r>
            <a:r>
              <a:rPr lang="cs-CZ" dirty="0" smtClean="0"/>
              <a:t>: table on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webpage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3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Methodology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 smtClean="0"/>
              <a:t>Foursquare</a:t>
            </a:r>
            <a:r>
              <a:rPr lang="cs-CZ" dirty="0" smtClean="0"/>
              <a:t> API – </a:t>
            </a:r>
            <a:r>
              <a:rPr lang="cs-CZ" dirty="0" err="1" smtClean="0"/>
              <a:t>venue</a:t>
            </a:r>
            <a:r>
              <a:rPr lang="cs-CZ" dirty="0" smtClean="0"/>
              <a:t> </a:t>
            </a:r>
            <a:r>
              <a:rPr lang="cs-CZ" dirty="0" err="1" smtClean="0"/>
              <a:t>info</a:t>
            </a:r>
            <a:endParaRPr lang="cs-CZ" dirty="0" smtClean="0"/>
          </a:p>
          <a:p>
            <a:pPr lvl="1"/>
            <a:r>
              <a:rPr lang="cs-CZ" dirty="0" err="1" smtClean="0"/>
              <a:t>Collected</a:t>
            </a:r>
            <a:r>
              <a:rPr lang="cs-CZ" dirty="0" smtClean="0"/>
              <a:t> </a:t>
            </a:r>
            <a:r>
              <a:rPr lang="cs-CZ" dirty="0" err="1" smtClean="0"/>
              <a:t>number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gyms</a:t>
            </a:r>
            <a:r>
              <a:rPr lang="cs-CZ" dirty="0" smtClean="0"/>
              <a:t> in </a:t>
            </a:r>
            <a:r>
              <a:rPr lang="cs-CZ" dirty="0" err="1" smtClean="0"/>
              <a:t>each</a:t>
            </a:r>
            <a:r>
              <a:rPr lang="cs-CZ" dirty="0" smtClean="0"/>
              <a:t> area and </a:t>
            </a:r>
            <a:r>
              <a:rPr lang="cs-CZ" dirty="0" err="1" smtClean="0"/>
              <a:t>their</a:t>
            </a:r>
            <a:r>
              <a:rPr lang="cs-CZ" dirty="0" smtClean="0"/>
              <a:t> </a:t>
            </a:r>
            <a:r>
              <a:rPr lang="cs-CZ" dirty="0" err="1" smtClean="0"/>
              <a:t>addresses</a:t>
            </a:r>
            <a:endParaRPr lang="cs-CZ" dirty="0" smtClean="0"/>
          </a:p>
          <a:p>
            <a:pPr lvl="1"/>
            <a:r>
              <a:rPr lang="cs-CZ" dirty="0" err="1" smtClean="0"/>
              <a:t>Radius</a:t>
            </a:r>
            <a:r>
              <a:rPr lang="cs-CZ" dirty="0" smtClean="0"/>
              <a:t> set </a:t>
            </a:r>
            <a:r>
              <a:rPr lang="cs-CZ" dirty="0" err="1" smtClean="0"/>
              <a:t>high</a:t>
            </a:r>
            <a:r>
              <a:rPr lang="cs-CZ" dirty="0" smtClean="0"/>
              <a:t> to </a:t>
            </a:r>
            <a:r>
              <a:rPr lang="cs-CZ" dirty="0" err="1" smtClean="0"/>
              <a:t>cover</a:t>
            </a:r>
            <a:r>
              <a:rPr lang="cs-CZ" dirty="0" smtClean="0"/>
              <a:t> </a:t>
            </a:r>
            <a:r>
              <a:rPr lang="cs-CZ" dirty="0" err="1" smtClean="0"/>
              <a:t>large</a:t>
            </a:r>
            <a:r>
              <a:rPr lang="cs-CZ" dirty="0" smtClean="0"/>
              <a:t> </a:t>
            </a:r>
            <a:r>
              <a:rPr lang="cs-CZ" dirty="0" err="1" smtClean="0"/>
              <a:t>neighborhoods</a:t>
            </a:r>
            <a:r>
              <a:rPr lang="cs-CZ" dirty="0" smtClean="0"/>
              <a:t> -&gt; </a:t>
            </a:r>
            <a:r>
              <a:rPr lang="cs-CZ" dirty="0" err="1" smtClean="0"/>
              <a:t>duplicated</a:t>
            </a:r>
            <a:r>
              <a:rPr lang="cs-CZ" dirty="0" smtClean="0"/>
              <a:t> </a:t>
            </a:r>
            <a:r>
              <a:rPr lang="cs-CZ" dirty="0" err="1" smtClean="0"/>
              <a:t>venues</a:t>
            </a:r>
            <a:r>
              <a:rPr lang="cs-CZ" dirty="0" smtClean="0"/>
              <a:t>, </a:t>
            </a:r>
            <a:r>
              <a:rPr lang="cs-CZ" dirty="0" err="1" smtClean="0"/>
              <a:t>filtered</a:t>
            </a:r>
            <a:r>
              <a:rPr lang="cs-CZ" dirty="0" smtClean="0"/>
              <a:t> </a:t>
            </a:r>
            <a:r>
              <a:rPr lang="cs-CZ" dirty="0" err="1" smtClean="0"/>
              <a:t>unique</a:t>
            </a:r>
            <a:r>
              <a:rPr lang="cs-CZ" dirty="0" smtClean="0"/>
              <a:t> </a:t>
            </a:r>
            <a:r>
              <a:rPr lang="cs-CZ" dirty="0" err="1" smtClean="0"/>
              <a:t>venues</a:t>
            </a:r>
            <a:r>
              <a:rPr lang="cs-CZ" dirty="0" smtClean="0"/>
              <a:t> and </a:t>
            </a:r>
            <a:r>
              <a:rPr lang="cs-CZ" dirty="0" err="1" smtClean="0"/>
              <a:t>checked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/>
              <a:t> </a:t>
            </a:r>
            <a:r>
              <a:rPr lang="cs-CZ" dirty="0" err="1" smtClean="0"/>
              <a:t>correcsponding</a:t>
            </a:r>
            <a:r>
              <a:rPr lang="cs-CZ" dirty="0" smtClean="0"/>
              <a:t> </a:t>
            </a:r>
            <a:r>
              <a:rPr lang="cs-CZ" dirty="0" err="1" smtClean="0"/>
              <a:t>venues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Geopy</a:t>
            </a:r>
            <a:r>
              <a:rPr lang="cs-CZ" dirty="0" smtClean="0"/>
              <a:t> </a:t>
            </a:r>
            <a:r>
              <a:rPr lang="cs-CZ" dirty="0" err="1" smtClean="0"/>
              <a:t>Nominatim</a:t>
            </a:r>
            <a:r>
              <a:rPr lang="cs-CZ" dirty="0" smtClean="0"/>
              <a:t> </a:t>
            </a:r>
            <a:r>
              <a:rPr lang="cs-CZ" dirty="0" err="1" smtClean="0"/>
              <a:t>library</a:t>
            </a:r>
            <a:endParaRPr lang="cs-CZ" dirty="0" smtClean="0"/>
          </a:p>
          <a:p>
            <a:r>
              <a:rPr lang="cs-CZ" dirty="0" err="1" smtClean="0"/>
              <a:t>Demographic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dirty="0" err="1" smtClean="0"/>
              <a:t>Selected</a:t>
            </a:r>
            <a:r>
              <a:rPr lang="cs-CZ" dirty="0" smtClean="0"/>
              <a:t> </a:t>
            </a:r>
            <a:r>
              <a:rPr lang="cs-CZ" dirty="0" err="1" smtClean="0"/>
              <a:t>population</a:t>
            </a:r>
            <a:r>
              <a:rPr lang="cs-CZ" dirty="0" smtClean="0"/>
              <a:t> 15 – 65 </a:t>
            </a:r>
            <a:r>
              <a:rPr lang="cs-CZ" dirty="0" err="1" smtClean="0"/>
              <a:t>years</a:t>
            </a:r>
            <a:r>
              <a:rPr lang="cs-CZ" dirty="0" smtClean="0"/>
              <a:t> </a:t>
            </a:r>
            <a:r>
              <a:rPr lang="cs-CZ" dirty="0" err="1" smtClean="0"/>
              <a:t>old</a:t>
            </a:r>
            <a:r>
              <a:rPr lang="cs-CZ" dirty="0" smtClean="0"/>
              <a:t> (</a:t>
            </a:r>
            <a:r>
              <a:rPr lang="cs-CZ" dirty="0" err="1" smtClean="0"/>
              <a:t>customer</a:t>
            </a:r>
            <a:r>
              <a:rPr lang="cs-CZ" dirty="0" smtClean="0"/>
              <a:t> base)</a:t>
            </a:r>
          </a:p>
          <a:p>
            <a:pPr lvl="1"/>
            <a:r>
              <a:rPr lang="cs-CZ" dirty="0" err="1" smtClean="0"/>
              <a:t>Calculated</a:t>
            </a:r>
            <a:r>
              <a:rPr lang="cs-CZ" dirty="0"/>
              <a:t> </a:t>
            </a:r>
            <a:r>
              <a:rPr lang="cs-CZ" dirty="0" err="1" smtClean="0"/>
              <a:t>population</a:t>
            </a:r>
            <a:r>
              <a:rPr lang="cs-CZ" dirty="0" smtClean="0"/>
              <a:t> </a:t>
            </a:r>
            <a:r>
              <a:rPr lang="cs-CZ" dirty="0" err="1" smtClean="0"/>
              <a:t>share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additional</a:t>
            </a:r>
            <a:r>
              <a:rPr lang="cs-CZ" dirty="0" smtClean="0"/>
              <a:t> </a:t>
            </a:r>
            <a:r>
              <a:rPr lang="cs-CZ" dirty="0" err="1" smtClean="0"/>
              <a:t>gym</a:t>
            </a:r>
            <a:r>
              <a:rPr lang="cs-CZ" dirty="0" smtClean="0"/>
              <a:t> in </a:t>
            </a:r>
            <a:r>
              <a:rPr lang="cs-CZ" dirty="0" err="1" smtClean="0"/>
              <a:t>each</a:t>
            </a:r>
            <a:r>
              <a:rPr lang="cs-CZ" dirty="0" smtClean="0"/>
              <a:t> area – „</a:t>
            </a:r>
            <a:r>
              <a:rPr lang="cs-CZ" dirty="0" err="1" smtClean="0"/>
              <a:t>Potential</a:t>
            </a:r>
            <a:r>
              <a:rPr lang="cs-CZ" dirty="0" smtClean="0"/>
              <a:t> </a:t>
            </a:r>
            <a:r>
              <a:rPr lang="cs-CZ" dirty="0" err="1" smtClean="0"/>
              <a:t>Customers</a:t>
            </a:r>
            <a:r>
              <a:rPr lang="cs-CZ" dirty="0" smtClean="0"/>
              <a:t>“</a:t>
            </a:r>
          </a:p>
          <a:p>
            <a:r>
              <a:rPr lang="cs-CZ" dirty="0" err="1" smtClean="0"/>
              <a:t>Rental</a:t>
            </a:r>
            <a:r>
              <a:rPr lang="cs-CZ" dirty="0" smtClean="0"/>
              <a:t> </a:t>
            </a:r>
            <a:r>
              <a:rPr lang="cs-CZ" dirty="0" err="1" smtClean="0"/>
              <a:t>price</a:t>
            </a:r>
            <a:r>
              <a:rPr lang="cs-CZ" dirty="0" smtClean="0"/>
              <a:t> data</a:t>
            </a:r>
          </a:p>
          <a:p>
            <a:pPr lvl="1"/>
            <a:r>
              <a:rPr lang="cs-CZ" dirty="0" smtClean="0"/>
              <a:t>Table </a:t>
            </a:r>
            <a:r>
              <a:rPr lang="cs-CZ" dirty="0" err="1" smtClean="0"/>
              <a:t>extracted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website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Beautiful</a:t>
            </a:r>
            <a:r>
              <a:rPr lang="cs-CZ" dirty="0" smtClean="0"/>
              <a:t> </a:t>
            </a:r>
            <a:r>
              <a:rPr lang="cs-CZ" dirty="0" err="1" smtClean="0"/>
              <a:t>Soup</a:t>
            </a:r>
            <a:r>
              <a:rPr lang="cs-CZ" dirty="0" smtClean="0"/>
              <a:t>, </a:t>
            </a:r>
            <a:r>
              <a:rPr lang="cs-CZ" dirty="0" err="1" smtClean="0"/>
              <a:t>applied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conversion</a:t>
            </a:r>
            <a:endParaRPr lang="cs-CZ" dirty="0" smtClean="0"/>
          </a:p>
          <a:p>
            <a:r>
              <a:rPr lang="cs-CZ" dirty="0" err="1" smtClean="0"/>
              <a:t>Merged</a:t>
            </a:r>
            <a:r>
              <a:rPr lang="cs-CZ" dirty="0" smtClean="0"/>
              <a:t>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three</a:t>
            </a:r>
            <a:r>
              <a:rPr lang="cs-CZ" dirty="0" smtClean="0"/>
              <a:t> </a:t>
            </a:r>
            <a:r>
              <a:rPr lang="cs-CZ" dirty="0" err="1" smtClean="0"/>
              <a:t>columns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dataframe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95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K-</a:t>
            </a:r>
            <a:r>
              <a:rPr lang="cs-CZ" dirty="0" err="1" smtClean="0"/>
              <a:t>Means</a:t>
            </a:r>
            <a:r>
              <a:rPr lang="cs-CZ" dirty="0" smtClean="0"/>
              <a:t> </a:t>
            </a:r>
            <a:r>
              <a:rPr lang="cs-CZ" dirty="0" err="1" smtClean="0"/>
              <a:t>Clustering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4369795" cy="3880773"/>
          </a:xfrm>
        </p:spPr>
        <p:txBody>
          <a:bodyPr>
            <a:normAutofit/>
          </a:bodyPr>
          <a:lstStyle/>
          <a:p>
            <a:r>
              <a:rPr lang="cs-CZ" dirty="0" err="1" smtClean="0"/>
              <a:t>Final</a:t>
            </a:r>
            <a:r>
              <a:rPr lang="cs-CZ" dirty="0" smtClean="0"/>
              <a:t> data </a:t>
            </a:r>
            <a:r>
              <a:rPr lang="cs-CZ" dirty="0" err="1" smtClean="0"/>
              <a:t>frame</a:t>
            </a:r>
            <a:r>
              <a:rPr lang="cs-CZ" dirty="0" smtClean="0"/>
              <a:t> </a:t>
            </a:r>
            <a:r>
              <a:rPr lang="cs-CZ" dirty="0" err="1" smtClean="0"/>
              <a:t>segmented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4 </a:t>
            </a:r>
            <a:r>
              <a:rPr lang="cs-CZ" dirty="0" err="1" smtClean="0"/>
              <a:t>clusters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K-</a:t>
            </a:r>
            <a:r>
              <a:rPr lang="cs-CZ" dirty="0" err="1" smtClean="0"/>
              <a:t>Means</a:t>
            </a:r>
            <a:r>
              <a:rPr lang="cs-CZ" dirty="0" smtClean="0"/>
              <a:t> </a:t>
            </a:r>
            <a:r>
              <a:rPr lang="cs-CZ" dirty="0" err="1" smtClean="0"/>
              <a:t>algorithm</a:t>
            </a:r>
            <a:endParaRPr lang="cs-CZ" dirty="0" smtClean="0"/>
          </a:p>
          <a:p>
            <a:r>
              <a:rPr lang="cs-CZ" dirty="0" err="1"/>
              <a:t>I</a:t>
            </a:r>
            <a:r>
              <a:rPr lang="cs-CZ" dirty="0" err="1" smtClean="0"/>
              <a:t>nputs</a:t>
            </a:r>
            <a:r>
              <a:rPr lang="cs-CZ" dirty="0" smtClean="0"/>
              <a:t> - </a:t>
            </a:r>
            <a:r>
              <a:rPr lang="cs-CZ" dirty="0" err="1" smtClean="0"/>
              <a:t>population</a:t>
            </a:r>
            <a:r>
              <a:rPr lang="cs-CZ" dirty="0" smtClean="0"/>
              <a:t> </a:t>
            </a:r>
            <a:r>
              <a:rPr lang="cs-CZ" dirty="0"/>
              <a:t>per </a:t>
            </a:r>
            <a:r>
              <a:rPr lang="cs-CZ" dirty="0" err="1"/>
              <a:t>gym</a:t>
            </a:r>
            <a:r>
              <a:rPr lang="cs-CZ" dirty="0"/>
              <a:t> and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average</a:t>
            </a:r>
            <a:r>
              <a:rPr lang="cs-CZ" dirty="0"/>
              <a:t> rent in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neighborhood</a:t>
            </a:r>
            <a:endParaRPr lang="cs-CZ" dirty="0" smtClean="0"/>
          </a:p>
          <a:p>
            <a:r>
              <a:rPr lang="cs-CZ" dirty="0" err="1" smtClean="0"/>
              <a:t>Clusters</a:t>
            </a:r>
            <a:r>
              <a:rPr lang="cs-CZ" dirty="0" smtClean="0"/>
              <a:t> </a:t>
            </a:r>
            <a:r>
              <a:rPr lang="cs-CZ" dirty="0" err="1" smtClean="0"/>
              <a:t>plotted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</a:t>
            </a:r>
            <a:r>
              <a:rPr lang="cs-CZ" dirty="0" err="1" smtClean="0"/>
              <a:t>scatter</a:t>
            </a:r>
            <a:r>
              <a:rPr lang="cs-CZ" dirty="0" smtClean="0"/>
              <a:t> plot</a:t>
            </a:r>
          </a:p>
          <a:p>
            <a:r>
              <a:rPr lang="cs-CZ" dirty="0" err="1" smtClean="0"/>
              <a:t>Clusters</a:t>
            </a:r>
            <a:r>
              <a:rPr lang="cs-CZ" dirty="0" smtClean="0"/>
              <a:t> </a:t>
            </a:r>
            <a:r>
              <a:rPr lang="cs-CZ" dirty="0"/>
              <a:t>1 and </a:t>
            </a:r>
            <a:r>
              <a:rPr lang="cs-CZ" dirty="0" smtClean="0"/>
              <a:t>3 – </a:t>
            </a:r>
            <a:r>
              <a:rPr lang="cs-CZ" dirty="0" err="1" smtClean="0"/>
              <a:t>our</a:t>
            </a:r>
            <a:r>
              <a:rPr lang="cs-CZ" dirty="0" smtClean="0"/>
              <a:t> </a:t>
            </a:r>
            <a:r>
              <a:rPr lang="cs-CZ" dirty="0" err="1" smtClean="0"/>
              <a:t>target</a:t>
            </a:r>
            <a:endParaRPr lang="cs-CZ" dirty="0" smtClean="0"/>
          </a:p>
          <a:p>
            <a:pPr lvl="1"/>
            <a:r>
              <a:rPr lang="cs-CZ" dirty="0" err="1" smtClean="0"/>
              <a:t>neighborhoods</a:t>
            </a:r>
            <a:r>
              <a:rPr lang="cs-CZ" dirty="0" smtClean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population</a:t>
            </a:r>
            <a:r>
              <a:rPr lang="cs-CZ" dirty="0"/>
              <a:t> and no </a:t>
            </a:r>
            <a:r>
              <a:rPr lang="cs-CZ" dirty="0" err="1" smtClean="0"/>
              <a:t>gyms</a:t>
            </a:r>
            <a:endParaRPr lang="cs-CZ" dirty="0"/>
          </a:p>
          <a:p>
            <a:pPr lvl="1"/>
            <a:r>
              <a:rPr lang="cs-CZ" dirty="0" err="1" smtClean="0"/>
              <a:t>ranging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r>
              <a:rPr lang="cs-CZ" dirty="0" smtClean="0"/>
              <a:t> a variety </a:t>
            </a:r>
            <a:r>
              <a:rPr lang="cs-CZ" dirty="0" err="1" smtClean="0"/>
              <a:t>of</a:t>
            </a:r>
            <a:r>
              <a:rPr lang="cs-CZ" dirty="0" smtClean="0"/>
              <a:t> rent </a:t>
            </a:r>
            <a:r>
              <a:rPr lang="cs-CZ" dirty="0" err="1" smtClean="0"/>
              <a:t>prices</a:t>
            </a:r>
            <a:r>
              <a:rPr lang="cs-CZ" dirty="0" smtClean="0"/>
              <a:t> – </a:t>
            </a:r>
            <a:r>
              <a:rPr lang="cs-CZ" dirty="0" err="1" smtClean="0"/>
              <a:t>cheaper</a:t>
            </a:r>
            <a:r>
              <a:rPr lang="cs-CZ" dirty="0" smtClean="0"/>
              <a:t> as </a:t>
            </a:r>
            <a:r>
              <a:rPr lang="cs-CZ" dirty="0" err="1" smtClean="0"/>
              <a:t>well</a:t>
            </a:r>
            <a:r>
              <a:rPr lang="cs-CZ" dirty="0" smtClean="0"/>
              <a:t> as </a:t>
            </a:r>
            <a:r>
              <a:rPr lang="cs-CZ" dirty="0" err="1" smtClean="0"/>
              <a:t>affluent</a:t>
            </a:r>
            <a:r>
              <a:rPr lang="cs-CZ" dirty="0" smtClean="0"/>
              <a:t> </a:t>
            </a:r>
            <a:r>
              <a:rPr lang="cs-CZ" dirty="0" err="1" smtClean="0"/>
              <a:t>areas</a:t>
            </a:r>
            <a:endParaRPr lang="cs-CZ" dirty="0" smtClean="0"/>
          </a:p>
          <a:p>
            <a:pPr lvl="1"/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69" y="2268361"/>
            <a:ext cx="4426426" cy="30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Optimal</a:t>
            </a:r>
            <a:r>
              <a:rPr lang="cs-CZ" dirty="0" smtClean="0"/>
              <a:t> </a:t>
            </a:r>
            <a:r>
              <a:rPr lang="cs-CZ" dirty="0" err="1" smtClean="0"/>
              <a:t>Neighborhoods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/>
              <a:t>N</a:t>
            </a:r>
            <a:r>
              <a:rPr lang="cs-CZ" dirty="0" smtClean="0"/>
              <a:t>ew </a:t>
            </a:r>
            <a:r>
              <a:rPr lang="cs-CZ" dirty="0" err="1"/>
              <a:t>G</a:t>
            </a:r>
            <a:r>
              <a:rPr lang="cs-CZ" dirty="0" err="1" smtClean="0"/>
              <a:t>ym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972331"/>
            <a:ext cx="9407961" cy="3880773"/>
          </a:xfrm>
        </p:spPr>
        <p:txBody>
          <a:bodyPr/>
          <a:lstStyle/>
          <a:p>
            <a:r>
              <a:rPr lang="cs-CZ" dirty="0" smtClean="0"/>
              <a:t>Cluster 1 -  medium to </a:t>
            </a:r>
            <a:r>
              <a:rPr lang="cs-CZ" dirty="0" err="1" smtClean="0"/>
              <a:t>lower</a:t>
            </a:r>
            <a:r>
              <a:rPr lang="cs-CZ" dirty="0" smtClean="0"/>
              <a:t> rent </a:t>
            </a:r>
            <a:r>
              <a:rPr lang="cs-CZ" dirty="0" err="1" smtClean="0"/>
              <a:t>areas</a:t>
            </a:r>
            <a:r>
              <a:rPr lang="cs-CZ" dirty="0" smtClean="0"/>
              <a:t>, </a:t>
            </a:r>
            <a:r>
              <a:rPr lang="cs-CZ" dirty="0" err="1" smtClean="0"/>
              <a:t>welcome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/>
              <a:t>gym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average</a:t>
            </a:r>
            <a:r>
              <a:rPr lang="cs-CZ" dirty="0"/>
              <a:t> </a:t>
            </a:r>
            <a:r>
              <a:rPr lang="cs-CZ" dirty="0" err="1"/>
              <a:t>membership</a:t>
            </a:r>
            <a:r>
              <a:rPr lang="cs-CZ" dirty="0"/>
              <a:t> </a:t>
            </a:r>
            <a:r>
              <a:rPr lang="cs-CZ" dirty="0" err="1" smtClean="0"/>
              <a:t>fees</a:t>
            </a:r>
            <a:endParaRPr lang="cs-CZ" dirty="0" smtClean="0"/>
          </a:p>
          <a:p>
            <a:pPr lvl="1"/>
            <a:r>
              <a:rPr lang="cs-CZ" dirty="0" err="1" smtClean="0"/>
              <a:t>Obergiesing</a:t>
            </a:r>
            <a:r>
              <a:rPr lang="cs-CZ" dirty="0" smtClean="0"/>
              <a:t> – </a:t>
            </a:r>
            <a:r>
              <a:rPr lang="cs-CZ" dirty="0" err="1" smtClean="0"/>
              <a:t>Fasangarten</a:t>
            </a:r>
            <a:endParaRPr lang="cs-CZ" dirty="0" smtClean="0"/>
          </a:p>
          <a:p>
            <a:pPr lvl="1"/>
            <a:r>
              <a:rPr lang="cs-CZ" dirty="0" err="1" smtClean="0"/>
              <a:t>Untergiesing</a:t>
            </a:r>
            <a:r>
              <a:rPr lang="cs-CZ" dirty="0" smtClean="0"/>
              <a:t> – </a:t>
            </a:r>
            <a:r>
              <a:rPr lang="cs-CZ" dirty="0" err="1" smtClean="0"/>
              <a:t>Harlaching</a:t>
            </a:r>
            <a:endParaRPr lang="cs-CZ" dirty="0" smtClean="0"/>
          </a:p>
          <a:p>
            <a:pPr lvl="1"/>
            <a:r>
              <a:rPr lang="cs-CZ" dirty="0" err="1" smtClean="0"/>
              <a:t>Hadern</a:t>
            </a:r>
            <a:endParaRPr lang="cs-CZ" dirty="0" smtClean="0"/>
          </a:p>
          <a:p>
            <a:r>
              <a:rPr lang="cs-CZ" dirty="0" smtClean="0"/>
              <a:t>Cluster 3 – </a:t>
            </a:r>
            <a:r>
              <a:rPr lang="cs-CZ" dirty="0" err="1" smtClean="0"/>
              <a:t>high</a:t>
            </a:r>
            <a:r>
              <a:rPr lang="cs-CZ" dirty="0" smtClean="0"/>
              <a:t> rent </a:t>
            </a:r>
            <a:r>
              <a:rPr lang="cs-CZ" dirty="0" err="1" smtClean="0"/>
              <a:t>areas</a:t>
            </a:r>
            <a:r>
              <a:rPr lang="cs-CZ" dirty="0" smtClean="0"/>
              <a:t> </a:t>
            </a:r>
            <a:r>
              <a:rPr lang="cs-CZ" dirty="0" err="1" smtClean="0"/>
              <a:t>offering</a:t>
            </a:r>
            <a:r>
              <a:rPr lang="cs-CZ" dirty="0" smtClean="0"/>
              <a:t> </a:t>
            </a:r>
            <a:r>
              <a:rPr lang="cs-CZ" dirty="0" err="1" smtClean="0"/>
              <a:t>upscale</a:t>
            </a:r>
            <a:r>
              <a:rPr lang="cs-CZ" dirty="0" smtClean="0"/>
              <a:t> </a:t>
            </a:r>
            <a:r>
              <a:rPr lang="cs-CZ" dirty="0" err="1" smtClean="0"/>
              <a:t>venues</a:t>
            </a:r>
            <a:r>
              <a:rPr lang="cs-CZ" dirty="0" smtClean="0"/>
              <a:t>, </a:t>
            </a:r>
            <a:r>
              <a:rPr lang="cs-CZ" dirty="0" err="1" smtClean="0"/>
              <a:t>ideal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luxury</a:t>
            </a:r>
            <a:r>
              <a:rPr lang="cs-CZ" dirty="0" smtClean="0"/>
              <a:t> </a:t>
            </a:r>
            <a:r>
              <a:rPr lang="cs-CZ" dirty="0" err="1" smtClean="0"/>
              <a:t>gym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a lot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additional</a:t>
            </a:r>
            <a:r>
              <a:rPr lang="cs-CZ" dirty="0" smtClean="0"/>
              <a:t> </a:t>
            </a:r>
            <a:r>
              <a:rPr lang="cs-CZ" dirty="0" err="1" smtClean="0"/>
              <a:t>facilites</a:t>
            </a:r>
            <a:endParaRPr lang="cs-CZ" dirty="0" smtClean="0"/>
          </a:p>
          <a:p>
            <a:pPr lvl="1"/>
            <a:r>
              <a:rPr lang="cs-CZ" dirty="0" err="1" smtClean="0"/>
              <a:t>Ludwigsvorstadt</a:t>
            </a:r>
            <a:r>
              <a:rPr lang="cs-CZ" dirty="0" smtClean="0"/>
              <a:t> – </a:t>
            </a:r>
            <a:r>
              <a:rPr lang="cs-CZ" dirty="0" err="1" smtClean="0"/>
              <a:t>Isarvorstadt</a:t>
            </a:r>
            <a:endParaRPr lang="cs-CZ" dirty="0" smtClean="0"/>
          </a:p>
          <a:p>
            <a:pPr lvl="1"/>
            <a:r>
              <a:rPr lang="cs-CZ" dirty="0" err="1" smtClean="0"/>
              <a:t>Schwabing</a:t>
            </a:r>
            <a:r>
              <a:rPr lang="cs-CZ" dirty="0" smtClean="0"/>
              <a:t> - </a:t>
            </a:r>
            <a:r>
              <a:rPr lang="cs-CZ" dirty="0" err="1" smtClean="0"/>
              <a:t>West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5" name="Obrázek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81379" y="4943578"/>
            <a:ext cx="5760720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chemeClr val="tx1"/>
                </a:solidFill>
              </a:rPr>
              <a:t>Thanks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for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your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attention</a:t>
            </a:r>
            <a:r>
              <a:rPr lang="cs-CZ" dirty="0" smtClean="0">
                <a:solidFill>
                  <a:schemeClr val="tx1"/>
                </a:solidFill>
              </a:rPr>
              <a:t>!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ialová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Words>413</Words>
  <Application>Microsoft Office PowerPoint</Application>
  <PresentationFormat>Širokoúhlá obrazovka</PresentationFormat>
  <Paragraphs>58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Opening up new gym in Munich</vt:lpstr>
      <vt:lpstr>How about Munich? </vt:lpstr>
      <vt:lpstr>Project Introduction</vt:lpstr>
      <vt:lpstr>Data Collection and Source</vt:lpstr>
      <vt:lpstr>Methodology</vt:lpstr>
      <vt:lpstr>K-Means Clustering</vt:lpstr>
      <vt:lpstr>Optimal Neighborhoods for New Gym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gym in Munich</dc:title>
  <dc:creator>Lucinka</dc:creator>
  <cp:lastModifiedBy>Lucinka</cp:lastModifiedBy>
  <cp:revision>29</cp:revision>
  <dcterms:created xsi:type="dcterms:W3CDTF">2018-10-14T09:10:29Z</dcterms:created>
  <dcterms:modified xsi:type="dcterms:W3CDTF">2018-10-18T20:41:42Z</dcterms:modified>
</cp:coreProperties>
</file>