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  <p:sldId id="258" r:id="rId9"/>
    <p:sldId id="259" r:id="rId10"/>
    <p:sldId id="260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1"/>
    <p:restoredTop sz="94636"/>
  </p:normalViewPr>
  <p:slideViewPr>
    <p:cSldViewPr snapToGrid="0" snapToObjects="1">
      <p:cViewPr>
        <p:scale>
          <a:sx n="67" d="100"/>
          <a:sy n="67" d="100"/>
        </p:scale>
        <p:origin x="4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3BD51-23DD-A245-9CAE-52CBEF6D20C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A3EB5D5-84A2-9944-BEE1-8E267060DD05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DF5D0769-DB08-8247-B7A2-0B9AE533C18C}" type="parTrans" cxnId="{E98BF273-76AF-0A45-B79B-D6BEA2255232}">
      <dgm:prSet/>
      <dgm:spPr/>
      <dgm:t>
        <a:bodyPr/>
        <a:lstStyle/>
        <a:p>
          <a:endParaRPr lang="nl-NL"/>
        </a:p>
      </dgm:t>
    </dgm:pt>
    <dgm:pt modelId="{C1A25CE8-8029-DC44-9085-C164560AB3D7}" type="sibTrans" cxnId="{E98BF273-76AF-0A45-B79B-D6BEA2255232}">
      <dgm:prSet/>
      <dgm:spPr/>
      <dgm:t>
        <a:bodyPr/>
        <a:lstStyle/>
        <a:p>
          <a:endParaRPr lang="nl-NL"/>
        </a:p>
      </dgm:t>
    </dgm:pt>
    <dgm:pt modelId="{1A92D9E5-EC6A-3B43-B82C-C3D64B30F39D}">
      <dgm:prSet phldrT="[Tekst]"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2985374-16C6-7C4A-B805-86D8E366CFD9}" type="sibTrans" cxnId="{6A6AD0B3-6BF7-AF4A-9DF8-85DF1114BC14}">
      <dgm:prSet/>
      <dgm:spPr/>
      <dgm:t>
        <a:bodyPr/>
        <a:lstStyle/>
        <a:p>
          <a:endParaRPr lang="nl-NL"/>
        </a:p>
      </dgm:t>
    </dgm:pt>
    <dgm:pt modelId="{0BDAFCB5-6BED-B041-B5F9-E684E13CE8C5}" type="parTrans" cxnId="{6A6AD0B3-6BF7-AF4A-9DF8-85DF1114BC14}">
      <dgm:prSet/>
      <dgm:spPr/>
      <dgm:t>
        <a:bodyPr/>
        <a:lstStyle/>
        <a:p>
          <a:endParaRPr lang="nl-NL"/>
        </a:p>
      </dgm:t>
    </dgm:pt>
    <dgm:pt modelId="{3B01C5C1-B582-C74D-8196-C1A80824DD05}">
      <dgm:prSet phldrT="[Tekst]"/>
      <dgm:spPr/>
      <dgm:t>
        <a:bodyPr/>
        <a:lstStyle/>
        <a:p>
          <a:r>
            <a:rPr lang="nl-NL" dirty="0"/>
            <a:t>Origineel genoom</a:t>
          </a:r>
        </a:p>
      </dgm:t>
    </dgm:pt>
    <dgm:pt modelId="{1DEC5338-AC6A-C944-81FF-953739E37AA9}" type="sibTrans" cxnId="{A26D3971-760F-934A-B5EE-D2E2FEC6CFAC}">
      <dgm:prSet/>
      <dgm:spPr/>
      <dgm:t>
        <a:bodyPr/>
        <a:lstStyle/>
        <a:p>
          <a:endParaRPr lang="nl-NL"/>
        </a:p>
      </dgm:t>
    </dgm:pt>
    <dgm:pt modelId="{D8BE7617-B903-A34E-A2A9-684BC0198F27}" type="parTrans" cxnId="{A26D3971-760F-934A-B5EE-D2E2FEC6CFAC}">
      <dgm:prSet/>
      <dgm:spPr/>
      <dgm:t>
        <a:bodyPr/>
        <a:lstStyle/>
        <a:p>
          <a:endParaRPr lang="nl-NL"/>
        </a:p>
      </dgm:t>
    </dgm:pt>
    <dgm:pt modelId="{20354727-0BCC-E04F-BBE7-2771D4270CB8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2C752A68-5A12-CA45-B7EA-DB9169FED3C7}" type="parTrans" cxnId="{4D75976C-68A9-3042-AEE2-744EAB170624}">
      <dgm:prSet/>
      <dgm:spPr/>
      <dgm:t>
        <a:bodyPr/>
        <a:lstStyle/>
        <a:p>
          <a:endParaRPr lang="nl-NL"/>
        </a:p>
      </dgm:t>
    </dgm:pt>
    <dgm:pt modelId="{B4B10BF5-0FAD-C049-BB1B-A98452F88F7C}" type="sibTrans" cxnId="{4D75976C-68A9-3042-AEE2-744EAB170624}">
      <dgm:prSet/>
      <dgm:spPr/>
      <dgm:t>
        <a:bodyPr/>
        <a:lstStyle/>
        <a:p>
          <a:endParaRPr lang="nl-NL"/>
        </a:p>
      </dgm:t>
    </dgm:pt>
    <dgm:pt modelId="{1892387F-CD3A-4947-A3AB-FAE32D8ECC6B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60497745-D9FA-F34D-A240-3DDF521CE4AA}" type="parTrans" cxnId="{CC3A0B59-CB39-C941-9EFB-AF39992A4529}">
      <dgm:prSet/>
      <dgm:spPr/>
      <dgm:t>
        <a:bodyPr/>
        <a:lstStyle/>
        <a:p>
          <a:endParaRPr lang="nl-NL"/>
        </a:p>
      </dgm:t>
    </dgm:pt>
    <dgm:pt modelId="{3897302D-71D6-A149-AD17-9C92CC60059E}" type="sibTrans" cxnId="{CC3A0B59-CB39-C941-9EFB-AF39992A4529}">
      <dgm:prSet/>
      <dgm:spPr/>
      <dgm:t>
        <a:bodyPr/>
        <a:lstStyle/>
        <a:p>
          <a:endParaRPr lang="nl-NL"/>
        </a:p>
      </dgm:t>
    </dgm:pt>
    <dgm:pt modelId="{4E583BF4-B784-D844-9C07-6FFE37C9528D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B1ECFF93-2ADD-C743-8697-599DFF77AE49}" type="parTrans" cxnId="{F302927A-EF23-2C41-A882-4A6849913573}">
      <dgm:prSet/>
      <dgm:spPr/>
      <dgm:t>
        <a:bodyPr/>
        <a:lstStyle/>
        <a:p>
          <a:endParaRPr lang="nl-NL"/>
        </a:p>
      </dgm:t>
    </dgm:pt>
    <dgm:pt modelId="{ED8BACF9-83FF-B944-86FA-5B2B9D16FF98}" type="sibTrans" cxnId="{F302927A-EF23-2C41-A882-4A6849913573}">
      <dgm:prSet/>
      <dgm:spPr/>
      <dgm:t>
        <a:bodyPr/>
        <a:lstStyle/>
        <a:p>
          <a:endParaRPr lang="nl-NL"/>
        </a:p>
      </dgm:t>
    </dgm:pt>
    <dgm:pt modelId="{0BFBFCA6-D514-974A-84CF-ADF8F2A95C42}">
      <dgm:prSet/>
      <dgm:spPr/>
      <dgm:t>
        <a:bodyPr/>
        <a:lstStyle/>
        <a:p>
          <a:r>
            <a:rPr lang="nl-NL" dirty="0"/>
            <a:t>Optie 3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5227973D-3257-9A4F-921C-52FA8A62C654}" type="parTrans" cxnId="{CF2E8085-D440-1C41-8DB3-BDE333ACB86C}">
      <dgm:prSet/>
      <dgm:spPr/>
      <dgm:t>
        <a:bodyPr/>
        <a:lstStyle/>
        <a:p>
          <a:endParaRPr lang="nl-NL"/>
        </a:p>
      </dgm:t>
    </dgm:pt>
    <dgm:pt modelId="{FF1284F7-4635-8144-9908-7CF0B404D543}" type="sibTrans" cxnId="{CF2E8085-D440-1C41-8DB3-BDE333ACB86C}">
      <dgm:prSet/>
      <dgm:spPr/>
      <dgm:t>
        <a:bodyPr/>
        <a:lstStyle/>
        <a:p>
          <a:endParaRPr lang="nl-NL"/>
        </a:p>
      </dgm:t>
    </dgm:pt>
    <dgm:pt modelId="{D7DA0AC8-4B7F-DB4D-8D59-896CAE48C3D4}">
      <dgm:prSet/>
      <dgm:spPr/>
      <dgm:t>
        <a:bodyPr/>
        <a:lstStyle/>
        <a:p>
          <a:r>
            <a:rPr lang="nl-NL" dirty="0"/>
            <a:t>Optie 1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A28ECB7E-B0A8-434E-B762-EAFDA2303379}" type="parTrans" cxnId="{02F269B1-4809-1F4F-926A-A9A0D8FDBBB3}">
      <dgm:prSet/>
      <dgm:spPr/>
      <dgm:t>
        <a:bodyPr/>
        <a:lstStyle/>
        <a:p>
          <a:endParaRPr lang="nl-NL"/>
        </a:p>
      </dgm:t>
    </dgm:pt>
    <dgm:pt modelId="{C14ABE55-668E-1140-BC04-79D530894057}" type="sibTrans" cxnId="{02F269B1-4809-1F4F-926A-A9A0D8FDBBB3}">
      <dgm:prSet/>
      <dgm:spPr/>
      <dgm:t>
        <a:bodyPr/>
        <a:lstStyle/>
        <a:p>
          <a:endParaRPr lang="nl-NL"/>
        </a:p>
      </dgm:t>
    </dgm:pt>
    <dgm:pt modelId="{5EB7FD31-BBC2-E742-B369-1CACE7CD1BBE}">
      <dgm:prSet/>
      <dgm:spPr/>
      <dgm:t>
        <a:bodyPr/>
        <a:lstStyle/>
        <a:p>
          <a:r>
            <a:rPr lang="nl-NL" dirty="0"/>
            <a:t>Optie 2 (</a:t>
          </a:r>
          <a:r>
            <a:rPr lang="nl-NL" dirty="0" err="1"/>
            <a:t>i,j</a:t>
          </a:r>
          <a:r>
            <a:rPr lang="nl-NL" dirty="0"/>
            <a:t>)</a:t>
          </a:r>
        </a:p>
      </dgm:t>
    </dgm:pt>
    <dgm:pt modelId="{C4370FDA-71BC-2A4A-A638-3A6B06BC6858}" type="parTrans" cxnId="{30BDD67F-E4B4-ED43-8F8C-DBA35C2571E1}">
      <dgm:prSet/>
      <dgm:spPr/>
      <dgm:t>
        <a:bodyPr/>
        <a:lstStyle/>
        <a:p>
          <a:endParaRPr lang="nl-NL"/>
        </a:p>
      </dgm:t>
    </dgm:pt>
    <dgm:pt modelId="{CB095639-A6DA-CD4C-9374-66F20C725A63}" type="sibTrans" cxnId="{30BDD67F-E4B4-ED43-8F8C-DBA35C2571E1}">
      <dgm:prSet/>
      <dgm:spPr/>
      <dgm:t>
        <a:bodyPr/>
        <a:lstStyle/>
        <a:p>
          <a:endParaRPr lang="nl-NL"/>
        </a:p>
      </dgm:t>
    </dgm:pt>
    <dgm:pt modelId="{168969FC-82DD-6B41-950F-1E5D7B269A82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843C31BE-4A62-D940-AC8B-6FDC51AFBDDD}" type="parTrans" cxnId="{63AF9050-70BD-C447-BCA3-7DE1B982CA18}">
      <dgm:prSet/>
      <dgm:spPr/>
      <dgm:t>
        <a:bodyPr/>
        <a:lstStyle/>
        <a:p>
          <a:endParaRPr lang="nl-NL"/>
        </a:p>
      </dgm:t>
    </dgm:pt>
    <dgm:pt modelId="{3520B78D-CC22-424B-AD8E-605F45E2B9C2}" type="sibTrans" cxnId="{63AF9050-70BD-C447-BCA3-7DE1B982CA18}">
      <dgm:prSet/>
      <dgm:spPr/>
      <dgm:t>
        <a:bodyPr/>
        <a:lstStyle/>
        <a:p>
          <a:endParaRPr lang="nl-NL"/>
        </a:p>
      </dgm:t>
    </dgm:pt>
    <dgm:pt modelId="{46DF3A0F-4F76-A745-BBBC-0C33A71F5ABE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9221F4D5-34EF-E041-9E1C-BBBFC006A318}" type="parTrans" cxnId="{BFA885A9-6470-2542-862A-03F42A6086A7}">
      <dgm:prSet/>
      <dgm:spPr/>
      <dgm:t>
        <a:bodyPr/>
        <a:lstStyle/>
        <a:p>
          <a:endParaRPr lang="nl-NL"/>
        </a:p>
      </dgm:t>
    </dgm:pt>
    <dgm:pt modelId="{0B0A9D95-39E9-9F4D-926A-5EAEF6F58A63}" type="sibTrans" cxnId="{BFA885A9-6470-2542-862A-03F42A6086A7}">
      <dgm:prSet/>
      <dgm:spPr/>
      <dgm:t>
        <a:bodyPr/>
        <a:lstStyle/>
        <a:p>
          <a:endParaRPr lang="nl-NL"/>
        </a:p>
      </dgm:t>
    </dgm:pt>
    <dgm:pt modelId="{B8A7B76E-D7E7-784D-9361-8F41F08D29CC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A01650D4-8944-9749-9A40-9D49B16129FE}" type="parTrans" cxnId="{8CA2815D-6A1D-7D46-B349-ABEE182842FF}">
      <dgm:prSet/>
      <dgm:spPr/>
      <dgm:t>
        <a:bodyPr/>
        <a:lstStyle/>
        <a:p>
          <a:endParaRPr lang="nl-NL"/>
        </a:p>
      </dgm:t>
    </dgm:pt>
    <dgm:pt modelId="{8997B6B7-36CB-A94A-87F2-20C416FAB456}" type="sibTrans" cxnId="{8CA2815D-6A1D-7D46-B349-ABEE182842FF}">
      <dgm:prSet/>
      <dgm:spPr/>
      <dgm:t>
        <a:bodyPr/>
        <a:lstStyle/>
        <a:p>
          <a:endParaRPr lang="nl-NL"/>
        </a:p>
      </dgm:t>
    </dgm:pt>
    <dgm:pt modelId="{BEA8CA0B-EE2C-E044-80BE-DB74EC9A576B}">
      <dgm:prSet/>
      <dgm:spPr/>
      <dgm:t>
        <a:bodyPr/>
        <a:lstStyle/>
        <a:p>
          <a:r>
            <a:rPr lang="nl-NL" dirty="0"/>
            <a:t>Optie 1 (i, j)</a:t>
          </a:r>
        </a:p>
      </dgm:t>
    </dgm:pt>
    <dgm:pt modelId="{49073845-5B98-2348-B2C6-6BDD5BDD2A8E}" type="parTrans" cxnId="{D059E58E-121D-6F44-BA4D-BE5F9CFDAD94}">
      <dgm:prSet/>
      <dgm:spPr/>
      <dgm:t>
        <a:bodyPr/>
        <a:lstStyle/>
        <a:p>
          <a:endParaRPr lang="nl-NL"/>
        </a:p>
      </dgm:t>
    </dgm:pt>
    <dgm:pt modelId="{69B7BA33-DA85-3640-A03D-CE85EEFDF20C}" type="sibTrans" cxnId="{D059E58E-121D-6F44-BA4D-BE5F9CFDAD94}">
      <dgm:prSet/>
      <dgm:spPr/>
      <dgm:t>
        <a:bodyPr/>
        <a:lstStyle/>
        <a:p>
          <a:endParaRPr lang="nl-NL"/>
        </a:p>
      </dgm:t>
    </dgm:pt>
    <dgm:pt modelId="{21FA9167-0AE7-AC4A-B006-1F1FFB48012F}">
      <dgm:prSet/>
      <dgm:spPr/>
      <dgm:t>
        <a:bodyPr/>
        <a:lstStyle/>
        <a:p>
          <a:r>
            <a:rPr lang="nl-NL" dirty="0"/>
            <a:t>…</a:t>
          </a:r>
        </a:p>
      </dgm:t>
    </dgm:pt>
    <dgm:pt modelId="{4955A2A6-5253-7A45-AB90-3D971D96A5D7}" type="parTrans" cxnId="{7974B655-0564-FF49-ACB5-C980366267B4}">
      <dgm:prSet/>
      <dgm:spPr/>
      <dgm:t>
        <a:bodyPr/>
        <a:lstStyle/>
        <a:p>
          <a:endParaRPr lang="nl-NL"/>
        </a:p>
      </dgm:t>
    </dgm:pt>
    <dgm:pt modelId="{A5149AE4-B442-2E48-A6B0-E85F4F01C8D5}" type="sibTrans" cxnId="{7974B655-0564-FF49-ACB5-C980366267B4}">
      <dgm:prSet/>
      <dgm:spPr/>
      <dgm:t>
        <a:bodyPr/>
        <a:lstStyle/>
        <a:p>
          <a:endParaRPr lang="nl-NL"/>
        </a:p>
      </dgm:t>
    </dgm:pt>
    <dgm:pt modelId="{04CCBC35-5E62-9247-B57A-B079F5138510}">
      <dgm:prSet/>
      <dgm:spPr>
        <a:solidFill>
          <a:srgbClr val="92D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nl-NL" dirty="0"/>
            <a:t>OPLOSSING! </a:t>
          </a:r>
        </a:p>
        <a:p>
          <a:r>
            <a:rPr lang="nl-NL" dirty="0"/>
            <a:t>14 mutaties</a:t>
          </a:r>
        </a:p>
      </dgm:t>
    </dgm:pt>
    <dgm:pt modelId="{6582924D-050C-B147-8EF6-B7D05FEC90D1}" type="parTrans" cxnId="{884FA9ED-C47C-EC42-A416-FAFBFCE1817C}">
      <dgm:prSet/>
      <dgm:spPr/>
      <dgm:t>
        <a:bodyPr/>
        <a:lstStyle/>
        <a:p>
          <a:endParaRPr lang="nl-NL"/>
        </a:p>
      </dgm:t>
    </dgm:pt>
    <dgm:pt modelId="{F6086AED-67BA-6F48-9D0B-02D1A932C238}" type="sibTrans" cxnId="{884FA9ED-C47C-EC42-A416-FAFBFCE1817C}">
      <dgm:prSet/>
      <dgm:spPr/>
      <dgm:t>
        <a:bodyPr/>
        <a:lstStyle/>
        <a:p>
          <a:endParaRPr lang="nl-NL"/>
        </a:p>
      </dgm:t>
    </dgm:pt>
    <dgm:pt modelId="{4C3D089B-C349-B54A-AF83-C317DF0B48A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703221C-B3BC-8B47-9BCE-1015404E789B}" type="parTrans" cxnId="{6111CC8C-BEAE-2441-BBFC-C6B138AB8455}">
      <dgm:prSet/>
      <dgm:spPr/>
      <dgm:t>
        <a:bodyPr/>
        <a:lstStyle/>
        <a:p>
          <a:endParaRPr lang="nl-NL"/>
        </a:p>
      </dgm:t>
    </dgm:pt>
    <dgm:pt modelId="{B623E678-8621-884F-864F-6C5F510A4130}" type="sibTrans" cxnId="{6111CC8C-BEAE-2441-BBFC-C6B138AB8455}">
      <dgm:prSet/>
      <dgm:spPr/>
      <dgm:t>
        <a:bodyPr/>
        <a:lstStyle/>
        <a:p>
          <a:endParaRPr lang="nl-NL"/>
        </a:p>
      </dgm:t>
    </dgm:pt>
    <dgm:pt modelId="{0C3DF0DE-E458-804F-BFC3-ECEACE95A1EE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nl-NL" dirty="0"/>
            <a:t>&gt; 14, cut off!</a:t>
          </a:r>
        </a:p>
      </dgm:t>
    </dgm:pt>
    <dgm:pt modelId="{985B975E-8496-6B49-9FEC-5205AB0E2D5E}" type="parTrans" cxnId="{6F980CD3-8BA6-D846-9047-5AE62DAF7ED2}">
      <dgm:prSet/>
      <dgm:spPr/>
      <dgm:t>
        <a:bodyPr/>
        <a:lstStyle/>
        <a:p>
          <a:endParaRPr lang="nl-NL"/>
        </a:p>
      </dgm:t>
    </dgm:pt>
    <dgm:pt modelId="{E9A6D5DC-5F16-344F-9C11-7105622EB463}" type="sibTrans" cxnId="{6F980CD3-8BA6-D846-9047-5AE62DAF7ED2}">
      <dgm:prSet/>
      <dgm:spPr/>
      <dgm:t>
        <a:bodyPr/>
        <a:lstStyle/>
        <a:p>
          <a:endParaRPr lang="nl-NL"/>
        </a:p>
      </dgm:t>
    </dgm:pt>
    <dgm:pt modelId="{A23E3D32-46C3-9D48-9D5E-B9AD20B6649C}" type="pres">
      <dgm:prSet presAssocID="{F463BD51-23DD-A245-9CAE-52CBEF6D2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70AAD5-F580-1247-8CA9-3F5340737525}" type="pres">
      <dgm:prSet presAssocID="{3B01C5C1-B582-C74D-8196-C1A80824DD05}" presName="hierRoot1" presStyleCnt="0"/>
      <dgm:spPr/>
    </dgm:pt>
    <dgm:pt modelId="{14BAD324-8EF3-CC4D-962D-DC5DA23700E3}" type="pres">
      <dgm:prSet presAssocID="{3B01C5C1-B582-C74D-8196-C1A80824DD05}" presName="composite" presStyleCnt="0"/>
      <dgm:spPr/>
    </dgm:pt>
    <dgm:pt modelId="{7BD1654C-44E1-0E46-852F-712654CA3AA2}" type="pres">
      <dgm:prSet presAssocID="{3B01C5C1-B582-C74D-8196-C1A80824DD05}" presName="background" presStyleLbl="node0" presStyleIdx="0" presStyleCnt="1"/>
      <dgm:spPr/>
    </dgm:pt>
    <dgm:pt modelId="{9115D5BD-A6B7-6547-9B28-92C64FAA9F60}" type="pres">
      <dgm:prSet presAssocID="{3B01C5C1-B582-C74D-8196-C1A80824DD05}" presName="text" presStyleLbl="fgAcc0" presStyleIdx="0" presStyleCnt="1">
        <dgm:presLayoutVars>
          <dgm:chPref val="3"/>
        </dgm:presLayoutVars>
      </dgm:prSet>
      <dgm:spPr/>
    </dgm:pt>
    <dgm:pt modelId="{97A8D6C7-AEA5-DB4C-9120-23CF2BA0C209}" type="pres">
      <dgm:prSet presAssocID="{3B01C5C1-B582-C74D-8196-C1A80824DD05}" presName="hierChild2" presStyleCnt="0"/>
      <dgm:spPr/>
    </dgm:pt>
    <dgm:pt modelId="{276CDA12-BC5F-8C47-B199-B624A5A36EE7}" type="pres">
      <dgm:prSet presAssocID="{0BDAFCB5-6BED-B041-B5F9-E684E13CE8C5}" presName="Name10" presStyleLbl="parChTrans1D2" presStyleIdx="0" presStyleCnt="6"/>
      <dgm:spPr/>
    </dgm:pt>
    <dgm:pt modelId="{45ECCDFA-CCA3-8746-9A55-FDEB919BDFDA}" type="pres">
      <dgm:prSet presAssocID="{1A92D9E5-EC6A-3B43-B82C-C3D64B30F39D}" presName="hierRoot2" presStyleCnt="0"/>
      <dgm:spPr/>
    </dgm:pt>
    <dgm:pt modelId="{6748D046-87D5-7C42-AF78-96438A300F76}" type="pres">
      <dgm:prSet presAssocID="{1A92D9E5-EC6A-3B43-B82C-C3D64B30F39D}" presName="composite2" presStyleCnt="0"/>
      <dgm:spPr/>
    </dgm:pt>
    <dgm:pt modelId="{23C3BF14-8471-3240-BB5D-1BD69D9C2A88}" type="pres">
      <dgm:prSet presAssocID="{1A92D9E5-EC6A-3B43-B82C-C3D64B30F39D}" presName="background2" presStyleLbl="node2" presStyleIdx="0" presStyleCnt="6"/>
      <dgm:spPr/>
    </dgm:pt>
    <dgm:pt modelId="{20F696B4-0B84-B440-B39F-DC320A6F6670}" type="pres">
      <dgm:prSet presAssocID="{1A92D9E5-EC6A-3B43-B82C-C3D64B30F39D}" presName="text2" presStyleLbl="fgAcc2" presStyleIdx="0" presStyleCnt="6">
        <dgm:presLayoutVars>
          <dgm:chPref val="3"/>
        </dgm:presLayoutVars>
      </dgm:prSet>
      <dgm:spPr/>
    </dgm:pt>
    <dgm:pt modelId="{710BACE2-54CD-784E-8879-1439892FCBD6}" type="pres">
      <dgm:prSet presAssocID="{1A92D9E5-EC6A-3B43-B82C-C3D64B30F39D}" presName="hierChild3" presStyleCnt="0"/>
      <dgm:spPr/>
    </dgm:pt>
    <dgm:pt modelId="{BE41FCA2-B2F3-3644-9EA4-ABC10006E392}" type="pres">
      <dgm:prSet presAssocID="{A28ECB7E-B0A8-434E-B762-EAFDA2303379}" presName="Name17" presStyleLbl="parChTrans1D3" presStyleIdx="0" presStyleCnt="4"/>
      <dgm:spPr/>
    </dgm:pt>
    <dgm:pt modelId="{EB2B1BCA-70FB-E649-AC9A-DF5B23093F2A}" type="pres">
      <dgm:prSet presAssocID="{D7DA0AC8-4B7F-DB4D-8D59-896CAE48C3D4}" presName="hierRoot3" presStyleCnt="0"/>
      <dgm:spPr/>
    </dgm:pt>
    <dgm:pt modelId="{085D1C84-40D9-4B4E-B1EE-581B8CEFCFFE}" type="pres">
      <dgm:prSet presAssocID="{D7DA0AC8-4B7F-DB4D-8D59-896CAE48C3D4}" presName="composite3" presStyleCnt="0"/>
      <dgm:spPr/>
    </dgm:pt>
    <dgm:pt modelId="{0A4658ED-6FBA-6B4C-9FBA-1FDA3564D71A}" type="pres">
      <dgm:prSet presAssocID="{D7DA0AC8-4B7F-DB4D-8D59-896CAE48C3D4}" presName="background3" presStyleLbl="node3" presStyleIdx="0" presStyleCnt="4"/>
      <dgm:spPr/>
    </dgm:pt>
    <dgm:pt modelId="{A64EB36D-CDAC-EA41-9499-A0A878466422}" type="pres">
      <dgm:prSet presAssocID="{D7DA0AC8-4B7F-DB4D-8D59-896CAE48C3D4}" presName="text3" presStyleLbl="fgAcc3" presStyleIdx="0" presStyleCnt="4">
        <dgm:presLayoutVars>
          <dgm:chPref val="3"/>
        </dgm:presLayoutVars>
      </dgm:prSet>
      <dgm:spPr/>
    </dgm:pt>
    <dgm:pt modelId="{71E2C19F-ED8F-314B-B65B-A6AFF60050A5}" type="pres">
      <dgm:prSet presAssocID="{D7DA0AC8-4B7F-DB4D-8D59-896CAE48C3D4}" presName="hierChild4" presStyleCnt="0"/>
      <dgm:spPr/>
    </dgm:pt>
    <dgm:pt modelId="{1FB92E75-3906-0A4C-B6F5-23352B514CC7}" type="pres">
      <dgm:prSet presAssocID="{49073845-5B98-2348-B2C6-6BDD5BDD2A8E}" presName="Name23" presStyleLbl="parChTrans1D4" presStyleIdx="0" presStyleCnt="6"/>
      <dgm:spPr/>
    </dgm:pt>
    <dgm:pt modelId="{3A94B16B-C9CC-D94C-BFC6-FFD064F17680}" type="pres">
      <dgm:prSet presAssocID="{BEA8CA0B-EE2C-E044-80BE-DB74EC9A576B}" presName="hierRoot4" presStyleCnt="0"/>
      <dgm:spPr/>
    </dgm:pt>
    <dgm:pt modelId="{C49C25D0-15EA-2F40-B802-D801F9FB2086}" type="pres">
      <dgm:prSet presAssocID="{BEA8CA0B-EE2C-E044-80BE-DB74EC9A576B}" presName="composite4" presStyleCnt="0"/>
      <dgm:spPr/>
    </dgm:pt>
    <dgm:pt modelId="{4B30D3B8-61B2-8240-A58E-54AA6118581B}" type="pres">
      <dgm:prSet presAssocID="{BEA8CA0B-EE2C-E044-80BE-DB74EC9A576B}" presName="background4" presStyleLbl="node4" presStyleIdx="0" presStyleCnt="6"/>
      <dgm:spPr/>
    </dgm:pt>
    <dgm:pt modelId="{37363B7D-FA42-6941-86C2-5ABB28A8A480}" type="pres">
      <dgm:prSet presAssocID="{BEA8CA0B-EE2C-E044-80BE-DB74EC9A576B}" presName="text4" presStyleLbl="fgAcc4" presStyleIdx="0" presStyleCnt="6">
        <dgm:presLayoutVars>
          <dgm:chPref val="3"/>
        </dgm:presLayoutVars>
      </dgm:prSet>
      <dgm:spPr/>
    </dgm:pt>
    <dgm:pt modelId="{50441486-C2D5-4C47-AB8C-F79529BEFD5D}" type="pres">
      <dgm:prSet presAssocID="{BEA8CA0B-EE2C-E044-80BE-DB74EC9A576B}" presName="hierChild5" presStyleCnt="0"/>
      <dgm:spPr/>
    </dgm:pt>
    <dgm:pt modelId="{F530597A-1E91-F843-9E7F-A268D51765C3}" type="pres">
      <dgm:prSet presAssocID="{6582924D-050C-B147-8EF6-B7D05FEC90D1}" presName="Name23" presStyleLbl="parChTrans1D4" presStyleIdx="1" presStyleCnt="6"/>
      <dgm:spPr/>
    </dgm:pt>
    <dgm:pt modelId="{36C8E012-3E35-BE4B-AAEB-D1D3102EEB05}" type="pres">
      <dgm:prSet presAssocID="{04CCBC35-5E62-9247-B57A-B079F5138510}" presName="hierRoot4" presStyleCnt="0"/>
      <dgm:spPr/>
    </dgm:pt>
    <dgm:pt modelId="{68C1D007-149E-D340-AA71-7BD805FD7327}" type="pres">
      <dgm:prSet presAssocID="{04CCBC35-5E62-9247-B57A-B079F5138510}" presName="composite4" presStyleCnt="0"/>
      <dgm:spPr/>
    </dgm:pt>
    <dgm:pt modelId="{9750991C-5A15-084D-B3C7-CF74E2B6EBB7}" type="pres">
      <dgm:prSet presAssocID="{04CCBC35-5E62-9247-B57A-B079F5138510}" presName="background4" presStyleLbl="node4" presStyleIdx="1" presStyleCnt="6"/>
      <dgm:spPr/>
    </dgm:pt>
    <dgm:pt modelId="{CF60F191-CF18-B248-8362-5242249416E1}" type="pres">
      <dgm:prSet presAssocID="{04CCBC35-5E62-9247-B57A-B079F5138510}" presName="text4" presStyleLbl="fgAcc4" presStyleIdx="1" presStyleCnt="6" custScaleX="175125" custScaleY="106490">
        <dgm:presLayoutVars>
          <dgm:chPref val="3"/>
        </dgm:presLayoutVars>
      </dgm:prSet>
      <dgm:spPr/>
    </dgm:pt>
    <dgm:pt modelId="{D7F547B9-52E0-7046-B516-A7D466F1D329}" type="pres">
      <dgm:prSet presAssocID="{04CCBC35-5E62-9247-B57A-B079F5138510}" presName="hierChild5" presStyleCnt="0"/>
      <dgm:spPr/>
    </dgm:pt>
    <dgm:pt modelId="{3F486068-B004-B940-A10F-15F738846198}" type="pres">
      <dgm:prSet presAssocID="{4955A2A6-5253-7A45-AB90-3D971D96A5D7}" presName="Name23" presStyleLbl="parChTrans1D4" presStyleIdx="2" presStyleCnt="6"/>
      <dgm:spPr/>
    </dgm:pt>
    <dgm:pt modelId="{0D4CA10B-18FC-5548-8B3A-8EC85839076F}" type="pres">
      <dgm:prSet presAssocID="{21FA9167-0AE7-AC4A-B006-1F1FFB48012F}" presName="hierRoot4" presStyleCnt="0"/>
      <dgm:spPr/>
    </dgm:pt>
    <dgm:pt modelId="{844D960F-85E6-F24D-A0C8-7CE720677C94}" type="pres">
      <dgm:prSet presAssocID="{21FA9167-0AE7-AC4A-B006-1F1FFB48012F}" presName="composite4" presStyleCnt="0"/>
      <dgm:spPr/>
    </dgm:pt>
    <dgm:pt modelId="{E2DDA3D0-7F55-C440-BCD3-B73E2D99D702}" type="pres">
      <dgm:prSet presAssocID="{21FA9167-0AE7-AC4A-B006-1F1FFB48012F}" presName="background4" presStyleLbl="node4" presStyleIdx="2" presStyleCnt="6"/>
      <dgm:spPr/>
    </dgm:pt>
    <dgm:pt modelId="{C951663F-60A2-E94C-9B03-F120F328DD1C}" type="pres">
      <dgm:prSet presAssocID="{21FA9167-0AE7-AC4A-B006-1F1FFB48012F}" presName="text4" presStyleLbl="fgAcc4" presStyleIdx="2" presStyleCnt="6">
        <dgm:presLayoutVars>
          <dgm:chPref val="3"/>
        </dgm:presLayoutVars>
      </dgm:prSet>
      <dgm:spPr/>
    </dgm:pt>
    <dgm:pt modelId="{DEF6DEE8-4F85-C345-ABC2-5E3B3CD6E98B}" type="pres">
      <dgm:prSet presAssocID="{21FA9167-0AE7-AC4A-B006-1F1FFB48012F}" presName="hierChild5" presStyleCnt="0"/>
      <dgm:spPr/>
    </dgm:pt>
    <dgm:pt modelId="{C2F1EC1D-E321-0A49-9B4A-3B1725CFF22B}" type="pres">
      <dgm:prSet presAssocID="{C4370FDA-71BC-2A4A-A638-3A6B06BC6858}" presName="Name17" presStyleLbl="parChTrans1D3" presStyleIdx="1" presStyleCnt="4"/>
      <dgm:spPr/>
    </dgm:pt>
    <dgm:pt modelId="{97367ADF-B76E-8B43-88B2-D6B61928D0CA}" type="pres">
      <dgm:prSet presAssocID="{5EB7FD31-BBC2-E742-B369-1CACE7CD1BBE}" presName="hierRoot3" presStyleCnt="0"/>
      <dgm:spPr/>
    </dgm:pt>
    <dgm:pt modelId="{3CDD7DE9-FBAD-C441-85E0-A13A28BACEEA}" type="pres">
      <dgm:prSet presAssocID="{5EB7FD31-BBC2-E742-B369-1CACE7CD1BBE}" presName="composite3" presStyleCnt="0"/>
      <dgm:spPr/>
    </dgm:pt>
    <dgm:pt modelId="{E0C18B8A-FFCC-E04E-8C9C-FA4620BCE1AF}" type="pres">
      <dgm:prSet presAssocID="{5EB7FD31-BBC2-E742-B369-1CACE7CD1BBE}" presName="background3" presStyleLbl="node3" presStyleIdx="1" presStyleCnt="4"/>
      <dgm:spPr/>
    </dgm:pt>
    <dgm:pt modelId="{0ED740AC-0090-0347-AFD9-77DFEC8927D1}" type="pres">
      <dgm:prSet presAssocID="{5EB7FD31-BBC2-E742-B369-1CACE7CD1BBE}" presName="text3" presStyleLbl="fgAcc3" presStyleIdx="1" presStyleCnt="4">
        <dgm:presLayoutVars>
          <dgm:chPref val="3"/>
        </dgm:presLayoutVars>
      </dgm:prSet>
      <dgm:spPr/>
    </dgm:pt>
    <dgm:pt modelId="{9EB01273-24FD-C14D-A30B-B2A4C3DFDB53}" type="pres">
      <dgm:prSet presAssocID="{5EB7FD31-BBC2-E742-B369-1CACE7CD1BBE}" presName="hierChild4" presStyleCnt="0"/>
      <dgm:spPr/>
    </dgm:pt>
    <dgm:pt modelId="{6D65A6FD-CE4B-BF4E-8735-FABE04A20700}" type="pres">
      <dgm:prSet presAssocID="{9221F4D5-34EF-E041-9E1C-BBBFC006A318}" presName="Name23" presStyleLbl="parChTrans1D4" presStyleIdx="3" presStyleCnt="6"/>
      <dgm:spPr/>
    </dgm:pt>
    <dgm:pt modelId="{8406B91E-3C64-4C4E-9C79-74A546651CDD}" type="pres">
      <dgm:prSet presAssocID="{46DF3A0F-4F76-A745-BBBC-0C33A71F5ABE}" presName="hierRoot4" presStyleCnt="0"/>
      <dgm:spPr/>
    </dgm:pt>
    <dgm:pt modelId="{45CF8B7E-6804-964F-AFDE-912709B961F5}" type="pres">
      <dgm:prSet presAssocID="{46DF3A0F-4F76-A745-BBBC-0C33A71F5ABE}" presName="composite4" presStyleCnt="0"/>
      <dgm:spPr/>
    </dgm:pt>
    <dgm:pt modelId="{2C8F1ED0-43A6-B941-8384-B6E2DE8149E4}" type="pres">
      <dgm:prSet presAssocID="{46DF3A0F-4F76-A745-BBBC-0C33A71F5ABE}" presName="background4" presStyleLbl="node4" presStyleIdx="3" presStyleCnt="6"/>
      <dgm:spPr/>
    </dgm:pt>
    <dgm:pt modelId="{3C920C42-F02D-2341-9F67-31BDD91D019C}" type="pres">
      <dgm:prSet presAssocID="{46DF3A0F-4F76-A745-BBBC-0C33A71F5ABE}" presName="text4" presStyleLbl="fgAcc4" presStyleIdx="3" presStyleCnt="6">
        <dgm:presLayoutVars>
          <dgm:chPref val="3"/>
        </dgm:presLayoutVars>
      </dgm:prSet>
      <dgm:spPr/>
    </dgm:pt>
    <dgm:pt modelId="{2A5C158E-4C05-4047-A73D-B482C7ECA98C}" type="pres">
      <dgm:prSet presAssocID="{46DF3A0F-4F76-A745-BBBC-0C33A71F5ABE}" presName="hierChild5" presStyleCnt="0"/>
      <dgm:spPr/>
    </dgm:pt>
    <dgm:pt modelId="{DC39B7B9-321B-5D4F-8714-A208808EBA49}" type="pres">
      <dgm:prSet presAssocID="{A01650D4-8944-9749-9A40-9D49B16129FE}" presName="Name23" presStyleLbl="parChTrans1D4" presStyleIdx="4" presStyleCnt="6"/>
      <dgm:spPr/>
    </dgm:pt>
    <dgm:pt modelId="{B28D8E3B-F8E5-1841-9330-A5BE97ED1B36}" type="pres">
      <dgm:prSet presAssocID="{B8A7B76E-D7E7-784D-9361-8F41F08D29CC}" presName="hierRoot4" presStyleCnt="0"/>
      <dgm:spPr/>
    </dgm:pt>
    <dgm:pt modelId="{8314E024-3504-F943-B274-38727B10175C}" type="pres">
      <dgm:prSet presAssocID="{B8A7B76E-D7E7-784D-9361-8F41F08D29CC}" presName="composite4" presStyleCnt="0"/>
      <dgm:spPr/>
    </dgm:pt>
    <dgm:pt modelId="{CF3AB0E4-7C68-8C49-AA21-16125C9B4F7E}" type="pres">
      <dgm:prSet presAssocID="{B8A7B76E-D7E7-784D-9361-8F41F08D29CC}" presName="background4" presStyleLbl="node4" presStyleIdx="4" presStyleCnt="6"/>
      <dgm:spPr/>
    </dgm:pt>
    <dgm:pt modelId="{6BAF7BE7-F59D-1A45-A4BC-A67476E84500}" type="pres">
      <dgm:prSet presAssocID="{B8A7B76E-D7E7-784D-9361-8F41F08D29CC}" presName="text4" presStyleLbl="fgAcc4" presStyleIdx="4" presStyleCnt="6">
        <dgm:presLayoutVars>
          <dgm:chPref val="3"/>
        </dgm:presLayoutVars>
      </dgm:prSet>
      <dgm:spPr/>
    </dgm:pt>
    <dgm:pt modelId="{09CDF2C0-75A8-FC4A-9B77-3B5088F3EF18}" type="pres">
      <dgm:prSet presAssocID="{B8A7B76E-D7E7-784D-9361-8F41F08D29CC}" presName="hierChild5" presStyleCnt="0"/>
      <dgm:spPr/>
    </dgm:pt>
    <dgm:pt modelId="{FCBF49C7-2387-3743-B6D3-BBC3A3DC8802}" type="pres">
      <dgm:prSet presAssocID="{985B975E-8496-6B49-9FEC-5205AB0E2D5E}" presName="Name23" presStyleLbl="parChTrans1D4" presStyleIdx="5" presStyleCnt="6"/>
      <dgm:spPr/>
    </dgm:pt>
    <dgm:pt modelId="{F224A486-2F77-814D-91D7-58FA38595755}" type="pres">
      <dgm:prSet presAssocID="{0C3DF0DE-E458-804F-BFC3-ECEACE95A1EE}" presName="hierRoot4" presStyleCnt="0"/>
      <dgm:spPr/>
    </dgm:pt>
    <dgm:pt modelId="{65EA15B2-552E-BC49-95CC-13730F0D61E2}" type="pres">
      <dgm:prSet presAssocID="{0C3DF0DE-E458-804F-BFC3-ECEACE95A1EE}" presName="composite4" presStyleCnt="0"/>
      <dgm:spPr/>
    </dgm:pt>
    <dgm:pt modelId="{49DEBCA1-5BF5-DB4A-9387-5D510BE97899}" type="pres">
      <dgm:prSet presAssocID="{0C3DF0DE-E458-804F-BFC3-ECEACE95A1EE}" presName="background4" presStyleLbl="node4" presStyleIdx="5" presStyleCnt="6"/>
      <dgm:spPr/>
    </dgm:pt>
    <dgm:pt modelId="{3387947F-273F-C643-85B4-CED4FF4C254B}" type="pres">
      <dgm:prSet presAssocID="{0C3DF0DE-E458-804F-BFC3-ECEACE95A1EE}" presName="text4" presStyleLbl="fgAcc4" presStyleIdx="5" presStyleCnt="6">
        <dgm:presLayoutVars>
          <dgm:chPref val="3"/>
        </dgm:presLayoutVars>
      </dgm:prSet>
      <dgm:spPr/>
    </dgm:pt>
    <dgm:pt modelId="{FCC89717-2776-F445-82F1-0F91983A7825}" type="pres">
      <dgm:prSet presAssocID="{0C3DF0DE-E458-804F-BFC3-ECEACE95A1EE}" presName="hierChild5" presStyleCnt="0"/>
      <dgm:spPr/>
    </dgm:pt>
    <dgm:pt modelId="{7161B711-8762-C448-8CC7-DA35E9816396}" type="pres">
      <dgm:prSet presAssocID="{843C31BE-4A62-D940-AC8B-6FDC51AFBDDD}" presName="Name17" presStyleLbl="parChTrans1D3" presStyleIdx="2" presStyleCnt="4"/>
      <dgm:spPr/>
    </dgm:pt>
    <dgm:pt modelId="{C4234F20-720B-4541-94E9-393EF75085AF}" type="pres">
      <dgm:prSet presAssocID="{168969FC-82DD-6B41-950F-1E5D7B269A82}" presName="hierRoot3" presStyleCnt="0"/>
      <dgm:spPr/>
    </dgm:pt>
    <dgm:pt modelId="{F1A263CF-79D5-F649-B25E-47995E612BDA}" type="pres">
      <dgm:prSet presAssocID="{168969FC-82DD-6B41-950F-1E5D7B269A82}" presName="composite3" presStyleCnt="0"/>
      <dgm:spPr/>
    </dgm:pt>
    <dgm:pt modelId="{346E20C7-2796-874B-BEAE-FDB44CB61DD0}" type="pres">
      <dgm:prSet presAssocID="{168969FC-82DD-6B41-950F-1E5D7B269A82}" presName="background3" presStyleLbl="node3" presStyleIdx="2" presStyleCnt="4"/>
      <dgm:spPr/>
    </dgm:pt>
    <dgm:pt modelId="{15D325CC-55DF-2644-83DE-A64D43FA5F20}" type="pres">
      <dgm:prSet presAssocID="{168969FC-82DD-6B41-950F-1E5D7B269A82}" presName="text3" presStyleLbl="fgAcc3" presStyleIdx="2" presStyleCnt="4">
        <dgm:presLayoutVars>
          <dgm:chPref val="3"/>
        </dgm:presLayoutVars>
      </dgm:prSet>
      <dgm:spPr/>
    </dgm:pt>
    <dgm:pt modelId="{5DC85DC5-9595-8046-9797-8D4E49D4EF50}" type="pres">
      <dgm:prSet presAssocID="{168969FC-82DD-6B41-950F-1E5D7B269A82}" presName="hierChild4" presStyleCnt="0"/>
      <dgm:spPr/>
    </dgm:pt>
    <dgm:pt modelId="{D30503AB-63BE-5947-8E49-E73E95123A2E}" type="pres">
      <dgm:prSet presAssocID="{B1ECFF93-2ADD-C743-8697-599DFF77AE49}" presName="Name10" presStyleLbl="parChTrans1D2" presStyleIdx="1" presStyleCnt="6"/>
      <dgm:spPr/>
    </dgm:pt>
    <dgm:pt modelId="{26B2DF51-4217-5445-BDE2-4965738D185D}" type="pres">
      <dgm:prSet presAssocID="{4E583BF4-B784-D844-9C07-6FFE37C9528D}" presName="hierRoot2" presStyleCnt="0"/>
      <dgm:spPr/>
    </dgm:pt>
    <dgm:pt modelId="{A8CCAEC0-F4B0-FF42-8FF3-A9A43CE9E4BE}" type="pres">
      <dgm:prSet presAssocID="{4E583BF4-B784-D844-9C07-6FFE37C9528D}" presName="composite2" presStyleCnt="0"/>
      <dgm:spPr/>
    </dgm:pt>
    <dgm:pt modelId="{9C9E9B93-6F1D-C24E-92F1-2D85DDE91852}" type="pres">
      <dgm:prSet presAssocID="{4E583BF4-B784-D844-9C07-6FFE37C9528D}" presName="background2" presStyleLbl="node2" presStyleIdx="1" presStyleCnt="6"/>
      <dgm:spPr/>
    </dgm:pt>
    <dgm:pt modelId="{261B32DF-FFCA-0349-B63B-6FB9DC917EBB}" type="pres">
      <dgm:prSet presAssocID="{4E583BF4-B784-D844-9C07-6FFE37C9528D}" presName="text2" presStyleLbl="fgAcc2" presStyleIdx="1" presStyleCnt="6">
        <dgm:presLayoutVars>
          <dgm:chPref val="3"/>
        </dgm:presLayoutVars>
      </dgm:prSet>
      <dgm:spPr/>
    </dgm:pt>
    <dgm:pt modelId="{0FA8B76A-08A3-9749-9A5D-BF29027E62D1}" type="pres">
      <dgm:prSet presAssocID="{4E583BF4-B784-D844-9C07-6FFE37C9528D}" presName="hierChild3" presStyleCnt="0"/>
      <dgm:spPr/>
    </dgm:pt>
    <dgm:pt modelId="{6E8D0F2D-2095-DE46-8CD6-9B8512E4C466}" type="pres">
      <dgm:prSet presAssocID="{5227973D-3257-9A4F-921C-52FA8A62C654}" presName="Name10" presStyleLbl="parChTrans1D2" presStyleIdx="2" presStyleCnt="6"/>
      <dgm:spPr/>
    </dgm:pt>
    <dgm:pt modelId="{FC09BA70-0389-4F48-951A-E744236F4A41}" type="pres">
      <dgm:prSet presAssocID="{0BFBFCA6-D514-974A-84CF-ADF8F2A95C42}" presName="hierRoot2" presStyleCnt="0"/>
      <dgm:spPr/>
    </dgm:pt>
    <dgm:pt modelId="{830C0CB7-F847-5040-8316-9900F3C14915}" type="pres">
      <dgm:prSet presAssocID="{0BFBFCA6-D514-974A-84CF-ADF8F2A95C42}" presName="composite2" presStyleCnt="0"/>
      <dgm:spPr/>
    </dgm:pt>
    <dgm:pt modelId="{32FC0A10-5BCE-4140-96FB-8EDD87A6A380}" type="pres">
      <dgm:prSet presAssocID="{0BFBFCA6-D514-974A-84CF-ADF8F2A95C42}" presName="background2" presStyleLbl="node2" presStyleIdx="2" presStyleCnt="6"/>
      <dgm:spPr/>
    </dgm:pt>
    <dgm:pt modelId="{C4CC7DA5-0317-1E40-A280-6C065E8301E0}" type="pres">
      <dgm:prSet presAssocID="{0BFBFCA6-D514-974A-84CF-ADF8F2A95C42}" presName="text2" presStyleLbl="fgAcc2" presStyleIdx="2" presStyleCnt="6">
        <dgm:presLayoutVars>
          <dgm:chPref val="3"/>
        </dgm:presLayoutVars>
      </dgm:prSet>
      <dgm:spPr/>
    </dgm:pt>
    <dgm:pt modelId="{74053D33-3CC2-1C43-9392-2650C742C69B}" type="pres">
      <dgm:prSet presAssocID="{0BFBFCA6-D514-974A-84CF-ADF8F2A95C42}" presName="hierChild3" presStyleCnt="0"/>
      <dgm:spPr/>
    </dgm:pt>
    <dgm:pt modelId="{0D3EDFC9-2E80-8341-A800-3BE1DAB9B4A6}" type="pres">
      <dgm:prSet presAssocID="{60497745-D9FA-F34D-A240-3DDF521CE4AA}" presName="Name10" presStyleLbl="parChTrans1D2" presStyleIdx="3" presStyleCnt="6"/>
      <dgm:spPr/>
    </dgm:pt>
    <dgm:pt modelId="{151345BA-9B91-F546-895B-582BA62DE7C8}" type="pres">
      <dgm:prSet presAssocID="{1892387F-CD3A-4947-A3AB-FAE32D8ECC6B}" presName="hierRoot2" presStyleCnt="0"/>
      <dgm:spPr/>
    </dgm:pt>
    <dgm:pt modelId="{F57BB5B2-D383-534B-A577-6AFDB29A4C99}" type="pres">
      <dgm:prSet presAssocID="{1892387F-CD3A-4947-A3AB-FAE32D8ECC6B}" presName="composite2" presStyleCnt="0"/>
      <dgm:spPr/>
    </dgm:pt>
    <dgm:pt modelId="{58B01A34-543C-0D48-81F7-9C78EB05B3AE}" type="pres">
      <dgm:prSet presAssocID="{1892387F-CD3A-4947-A3AB-FAE32D8ECC6B}" presName="background2" presStyleLbl="node2" presStyleIdx="3" presStyleCnt="6"/>
      <dgm:spPr/>
    </dgm:pt>
    <dgm:pt modelId="{DF838E1E-D550-B54F-BA28-2DFC7700DB6F}" type="pres">
      <dgm:prSet presAssocID="{1892387F-CD3A-4947-A3AB-FAE32D8ECC6B}" presName="text2" presStyleLbl="fgAcc2" presStyleIdx="3" presStyleCnt="6">
        <dgm:presLayoutVars>
          <dgm:chPref val="3"/>
        </dgm:presLayoutVars>
      </dgm:prSet>
      <dgm:spPr/>
    </dgm:pt>
    <dgm:pt modelId="{D1C07AC4-19B3-6447-AE0F-1C054EBF9661}" type="pres">
      <dgm:prSet presAssocID="{1892387F-CD3A-4947-A3AB-FAE32D8ECC6B}" presName="hierChild3" presStyleCnt="0"/>
      <dgm:spPr/>
    </dgm:pt>
    <dgm:pt modelId="{A2FA9B1A-2AA7-4949-9BE7-45A59DB35DA1}" type="pres">
      <dgm:prSet presAssocID="{DF5D0769-DB08-8247-B7A2-0B9AE533C18C}" presName="Name10" presStyleLbl="parChTrans1D2" presStyleIdx="4" presStyleCnt="6"/>
      <dgm:spPr/>
    </dgm:pt>
    <dgm:pt modelId="{65AD10AA-BE47-AE4D-9A95-6452360ED3D6}" type="pres">
      <dgm:prSet presAssocID="{9A3EB5D5-84A2-9944-BEE1-8E267060DD05}" presName="hierRoot2" presStyleCnt="0"/>
      <dgm:spPr/>
    </dgm:pt>
    <dgm:pt modelId="{9F19CD94-AE63-8846-BD6D-11D5275026C4}" type="pres">
      <dgm:prSet presAssocID="{9A3EB5D5-84A2-9944-BEE1-8E267060DD05}" presName="composite2" presStyleCnt="0"/>
      <dgm:spPr/>
    </dgm:pt>
    <dgm:pt modelId="{0E1F8F18-F09D-2542-B75D-15838BEAF4C7}" type="pres">
      <dgm:prSet presAssocID="{9A3EB5D5-84A2-9944-BEE1-8E267060DD05}" presName="background2" presStyleLbl="node2" presStyleIdx="4" presStyleCnt="6"/>
      <dgm:spPr/>
    </dgm:pt>
    <dgm:pt modelId="{3D7E90E7-EFAE-5342-94AE-2DA722A36B80}" type="pres">
      <dgm:prSet presAssocID="{9A3EB5D5-84A2-9944-BEE1-8E267060DD05}" presName="text2" presStyleLbl="fgAcc2" presStyleIdx="4" presStyleCnt="6">
        <dgm:presLayoutVars>
          <dgm:chPref val="3"/>
        </dgm:presLayoutVars>
      </dgm:prSet>
      <dgm:spPr/>
    </dgm:pt>
    <dgm:pt modelId="{0EB37105-7A4A-FC42-A20D-B47C76701336}" type="pres">
      <dgm:prSet presAssocID="{9A3EB5D5-84A2-9944-BEE1-8E267060DD05}" presName="hierChild3" presStyleCnt="0"/>
      <dgm:spPr/>
    </dgm:pt>
    <dgm:pt modelId="{6F609FB2-6F72-8D4C-9228-E85E524A458E}" type="pres">
      <dgm:prSet presAssocID="{2C752A68-5A12-CA45-B7EA-DB9169FED3C7}" presName="Name10" presStyleLbl="parChTrans1D2" presStyleIdx="5" presStyleCnt="6"/>
      <dgm:spPr/>
    </dgm:pt>
    <dgm:pt modelId="{6B7F6A25-5C2E-EC4D-9E05-026FB28C389D}" type="pres">
      <dgm:prSet presAssocID="{20354727-0BCC-E04F-BBE7-2771D4270CB8}" presName="hierRoot2" presStyleCnt="0"/>
      <dgm:spPr/>
    </dgm:pt>
    <dgm:pt modelId="{896A4EBE-52EF-744B-A658-D2A6275F0476}" type="pres">
      <dgm:prSet presAssocID="{20354727-0BCC-E04F-BBE7-2771D4270CB8}" presName="composite2" presStyleCnt="0"/>
      <dgm:spPr/>
    </dgm:pt>
    <dgm:pt modelId="{B96A4408-D183-1642-A23A-379B2678F22C}" type="pres">
      <dgm:prSet presAssocID="{20354727-0BCC-E04F-BBE7-2771D4270CB8}" presName="background2" presStyleLbl="node2" presStyleIdx="5" presStyleCnt="6"/>
      <dgm:spPr/>
    </dgm:pt>
    <dgm:pt modelId="{A0729B04-BF8C-EE49-B1D0-ACFED02D28B2}" type="pres">
      <dgm:prSet presAssocID="{20354727-0BCC-E04F-BBE7-2771D4270CB8}" presName="text2" presStyleLbl="fgAcc2" presStyleIdx="5" presStyleCnt="6">
        <dgm:presLayoutVars>
          <dgm:chPref val="3"/>
        </dgm:presLayoutVars>
      </dgm:prSet>
      <dgm:spPr/>
    </dgm:pt>
    <dgm:pt modelId="{C2DB5D1E-4E5F-AE4A-BC07-BC7997BBA015}" type="pres">
      <dgm:prSet presAssocID="{20354727-0BCC-E04F-BBE7-2771D4270CB8}" presName="hierChild3" presStyleCnt="0"/>
      <dgm:spPr/>
    </dgm:pt>
    <dgm:pt modelId="{39F1E45B-D176-CA4D-A363-0AB3D4ADDCC8}" type="pres">
      <dgm:prSet presAssocID="{9703221C-B3BC-8B47-9BCE-1015404E789B}" presName="Name17" presStyleLbl="parChTrans1D3" presStyleIdx="3" presStyleCnt="4"/>
      <dgm:spPr/>
    </dgm:pt>
    <dgm:pt modelId="{E8BB2D1F-1582-6E4B-AEEB-771B85D66971}" type="pres">
      <dgm:prSet presAssocID="{4C3D089B-C349-B54A-AF83-C317DF0B48A7}" presName="hierRoot3" presStyleCnt="0"/>
      <dgm:spPr/>
    </dgm:pt>
    <dgm:pt modelId="{EA9F3F8C-DDBF-CA4D-8BB2-44F3833B345E}" type="pres">
      <dgm:prSet presAssocID="{4C3D089B-C349-B54A-AF83-C317DF0B48A7}" presName="composite3" presStyleCnt="0"/>
      <dgm:spPr/>
    </dgm:pt>
    <dgm:pt modelId="{2D73B549-747E-464E-BCFA-E7E8635D2C1E}" type="pres">
      <dgm:prSet presAssocID="{4C3D089B-C349-B54A-AF83-C317DF0B48A7}" presName="background3" presStyleLbl="node3" presStyleIdx="3" presStyleCnt="4"/>
      <dgm:spPr/>
    </dgm:pt>
    <dgm:pt modelId="{35F5A2E2-7FFC-BB4C-AD5E-D754D112FBEE}" type="pres">
      <dgm:prSet presAssocID="{4C3D089B-C349-B54A-AF83-C317DF0B48A7}" presName="text3" presStyleLbl="fgAcc3" presStyleIdx="3" presStyleCnt="4">
        <dgm:presLayoutVars>
          <dgm:chPref val="3"/>
        </dgm:presLayoutVars>
      </dgm:prSet>
      <dgm:spPr/>
    </dgm:pt>
    <dgm:pt modelId="{30A91E98-C25A-8247-A1DC-1FBE1375ADB2}" type="pres">
      <dgm:prSet presAssocID="{4C3D089B-C349-B54A-AF83-C317DF0B48A7}" presName="hierChild4" presStyleCnt="0"/>
      <dgm:spPr/>
    </dgm:pt>
  </dgm:ptLst>
  <dgm:cxnLst>
    <dgm:cxn modelId="{E7D64715-755D-FD42-A38B-9EFA6379D035}" type="presOf" srcId="{6582924D-050C-B147-8EF6-B7D05FEC90D1}" destId="{F530597A-1E91-F843-9E7F-A268D51765C3}" srcOrd="0" destOrd="0" presId="urn:microsoft.com/office/officeart/2005/8/layout/hierarchy1"/>
    <dgm:cxn modelId="{EB1A4A25-0579-7044-86DF-DE5824DCDA6C}" type="presOf" srcId="{0BFBFCA6-D514-974A-84CF-ADF8F2A95C42}" destId="{C4CC7DA5-0317-1E40-A280-6C065E8301E0}" srcOrd="0" destOrd="0" presId="urn:microsoft.com/office/officeart/2005/8/layout/hierarchy1"/>
    <dgm:cxn modelId="{9D780539-2F50-414B-91C9-2BF4CD5839C9}" type="presOf" srcId="{0BDAFCB5-6BED-B041-B5F9-E684E13CE8C5}" destId="{276CDA12-BC5F-8C47-B199-B624A5A36EE7}" srcOrd="0" destOrd="0" presId="urn:microsoft.com/office/officeart/2005/8/layout/hierarchy1"/>
    <dgm:cxn modelId="{29EB333D-041B-754F-8C0B-92BC6D48E45F}" type="presOf" srcId="{60497745-D9FA-F34D-A240-3DDF521CE4AA}" destId="{0D3EDFC9-2E80-8341-A800-3BE1DAB9B4A6}" srcOrd="0" destOrd="0" presId="urn:microsoft.com/office/officeart/2005/8/layout/hierarchy1"/>
    <dgm:cxn modelId="{63AF9050-70BD-C447-BCA3-7DE1B982CA18}" srcId="{1A92D9E5-EC6A-3B43-B82C-C3D64B30F39D}" destId="{168969FC-82DD-6B41-950F-1E5D7B269A82}" srcOrd="2" destOrd="0" parTransId="{843C31BE-4A62-D940-AC8B-6FDC51AFBDDD}" sibTransId="{3520B78D-CC22-424B-AD8E-605F45E2B9C2}"/>
    <dgm:cxn modelId="{B1D03C52-4E7A-374F-8401-9514AA378C16}" type="presOf" srcId="{DF5D0769-DB08-8247-B7A2-0B9AE533C18C}" destId="{A2FA9B1A-2AA7-4949-9BE7-45A59DB35DA1}" srcOrd="0" destOrd="0" presId="urn:microsoft.com/office/officeart/2005/8/layout/hierarchy1"/>
    <dgm:cxn modelId="{0863DD54-AF49-0949-8B25-A8BDE8A87B71}" type="presOf" srcId="{5EB7FD31-BBC2-E742-B369-1CACE7CD1BBE}" destId="{0ED740AC-0090-0347-AFD9-77DFEC8927D1}" srcOrd="0" destOrd="0" presId="urn:microsoft.com/office/officeart/2005/8/layout/hierarchy1"/>
    <dgm:cxn modelId="{7974B655-0564-FF49-ACB5-C980366267B4}" srcId="{D7DA0AC8-4B7F-DB4D-8D59-896CAE48C3D4}" destId="{21FA9167-0AE7-AC4A-B006-1F1FFB48012F}" srcOrd="1" destOrd="0" parTransId="{4955A2A6-5253-7A45-AB90-3D971D96A5D7}" sibTransId="{A5149AE4-B442-2E48-A6B0-E85F4F01C8D5}"/>
    <dgm:cxn modelId="{7A35D656-C2E2-2E4A-AECC-4A6CA2A98CCA}" type="presOf" srcId="{F463BD51-23DD-A245-9CAE-52CBEF6D20C5}" destId="{A23E3D32-46C3-9D48-9D5E-B9AD20B6649C}" srcOrd="0" destOrd="0" presId="urn:microsoft.com/office/officeart/2005/8/layout/hierarchy1"/>
    <dgm:cxn modelId="{CC3A0B59-CB39-C941-9EFB-AF39992A4529}" srcId="{3B01C5C1-B582-C74D-8196-C1A80824DD05}" destId="{1892387F-CD3A-4947-A3AB-FAE32D8ECC6B}" srcOrd="3" destOrd="0" parTransId="{60497745-D9FA-F34D-A240-3DDF521CE4AA}" sibTransId="{3897302D-71D6-A149-AD17-9C92CC60059E}"/>
    <dgm:cxn modelId="{8CA2815D-6A1D-7D46-B349-ABEE182842FF}" srcId="{5EB7FD31-BBC2-E742-B369-1CACE7CD1BBE}" destId="{B8A7B76E-D7E7-784D-9361-8F41F08D29CC}" srcOrd="1" destOrd="0" parTransId="{A01650D4-8944-9749-9A40-9D49B16129FE}" sibTransId="{8997B6B7-36CB-A94A-87F2-20C416FAB456}"/>
    <dgm:cxn modelId="{BE4C2E63-508C-784D-B7CC-0C715FC8A815}" type="presOf" srcId="{9A3EB5D5-84A2-9944-BEE1-8E267060DD05}" destId="{3D7E90E7-EFAE-5342-94AE-2DA722A36B80}" srcOrd="0" destOrd="0" presId="urn:microsoft.com/office/officeart/2005/8/layout/hierarchy1"/>
    <dgm:cxn modelId="{8853B867-4736-D241-89AD-EF599E87D791}" type="presOf" srcId="{5227973D-3257-9A4F-921C-52FA8A62C654}" destId="{6E8D0F2D-2095-DE46-8CD6-9B8512E4C466}" srcOrd="0" destOrd="0" presId="urn:microsoft.com/office/officeart/2005/8/layout/hierarchy1"/>
    <dgm:cxn modelId="{5FB25969-8D3A-6E47-8E6D-759616F92D09}" type="presOf" srcId="{D7DA0AC8-4B7F-DB4D-8D59-896CAE48C3D4}" destId="{A64EB36D-CDAC-EA41-9499-A0A878466422}" srcOrd="0" destOrd="0" presId="urn:microsoft.com/office/officeart/2005/8/layout/hierarchy1"/>
    <dgm:cxn modelId="{DCEB956A-E6FC-2F44-AB8D-1700B1937525}" type="presOf" srcId="{168969FC-82DD-6B41-950F-1E5D7B269A82}" destId="{15D325CC-55DF-2644-83DE-A64D43FA5F20}" srcOrd="0" destOrd="0" presId="urn:microsoft.com/office/officeart/2005/8/layout/hierarchy1"/>
    <dgm:cxn modelId="{4D75976C-68A9-3042-AEE2-744EAB170624}" srcId="{3B01C5C1-B582-C74D-8196-C1A80824DD05}" destId="{20354727-0BCC-E04F-BBE7-2771D4270CB8}" srcOrd="5" destOrd="0" parTransId="{2C752A68-5A12-CA45-B7EA-DB9169FED3C7}" sibTransId="{B4B10BF5-0FAD-C049-BB1B-A98452F88F7C}"/>
    <dgm:cxn modelId="{A26D3971-760F-934A-B5EE-D2E2FEC6CFAC}" srcId="{F463BD51-23DD-A245-9CAE-52CBEF6D20C5}" destId="{3B01C5C1-B582-C74D-8196-C1A80824DD05}" srcOrd="0" destOrd="0" parTransId="{D8BE7617-B903-A34E-A2A9-684BC0198F27}" sibTransId="{1DEC5338-AC6A-C944-81FF-953739E37AA9}"/>
    <dgm:cxn modelId="{E98BF273-76AF-0A45-B79B-D6BEA2255232}" srcId="{3B01C5C1-B582-C74D-8196-C1A80824DD05}" destId="{9A3EB5D5-84A2-9944-BEE1-8E267060DD05}" srcOrd="4" destOrd="0" parTransId="{DF5D0769-DB08-8247-B7A2-0B9AE533C18C}" sibTransId="{C1A25CE8-8029-DC44-9085-C164560AB3D7}"/>
    <dgm:cxn modelId="{88A32274-B39A-DB41-99E4-C21C70A6C81A}" type="presOf" srcId="{3B01C5C1-B582-C74D-8196-C1A80824DD05}" destId="{9115D5BD-A6B7-6547-9B28-92C64FAA9F60}" srcOrd="0" destOrd="0" presId="urn:microsoft.com/office/officeart/2005/8/layout/hierarchy1"/>
    <dgm:cxn modelId="{F302927A-EF23-2C41-A882-4A6849913573}" srcId="{3B01C5C1-B582-C74D-8196-C1A80824DD05}" destId="{4E583BF4-B784-D844-9C07-6FFE37C9528D}" srcOrd="1" destOrd="0" parTransId="{B1ECFF93-2ADD-C743-8697-599DFF77AE49}" sibTransId="{ED8BACF9-83FF-B944-86FA-5B2B9D16FF98}"/>
    <dgm:cxn modelId="{30BDD67F-E4B4-ED43-8F8C-DBA35C2571E1}" srcId="{1A92D9E5-EC6A-3B43-B82C-C3D64B30F39D}" destId="{5EB7FD31-BBC2-E742-B369-1CACE7CD1BBE}" srcOrd="1" destOrd="0" parTransId="{C4370FDA-71BC-2A4A-A638-3A6B06BC6858}" sibTransId="{CB095639-A6DA-CD4C-9374-66F20C725A63}"/>
    <dgm:cxn modelId="{4E017B84-B40E-A940-AE9A-932858C77018}" type="presOf" srcId="{B8A7B76E-D7E7-784D-9361-8F41F08D29CC}" destId="{6BAF7BE7-F59D-1A45-A4BC-A67476E84500}" srcOrd="0" destOrd="0" presId="urn:microsoft.com/office/officeart/2005/8/layout/hierarchy1"/>
    <dgm:cxn modelId="{CF2E8085-D440-1C41-8DB3-BDE333ACB86C}" srcId="{3B01C5C1-B582-C74D-8196-C1A80824DD05}" destId="{0BFBFCA6-D514-974A-84CF-ADF8F2A95C42}" srcOrd="2" destOrd="0" parTransId="{5227973D-3257-9A4F-921C-52FA8A62C654}" sibTransId="{FF1284F7-4635-8144-9908-7CF0B404D543}"/>
    <dgm:cxn modelId="{7D2A668A-4ACD-544A-A087-446ACFFC1072}" type="presOf" srcId="{C4370FDA-71BC-2A4A-A638-3A6B06BC6858}" destId="{C2F1EC1D-E321-0A49-9B4A-3B1725CFF22B}" srcOrd="0" destOrd="0" presId="urn:microsoft.com/office/officeart/2005/8/layout/hierarchy1"/>
    <dgm:cxn modelId="{6111CC8C-BEAE-2441-BBFC-C6B138AB8455}" srcId="{20354727-0BCC-E04F-BBE7-2771D4270CB8}" destId="{4C3D089B-C349-B54A-AF83-C317DF0B48A7}" srcOrd="0" destOrd="0" parTransId="{9703221C-B3BC-8B47-9BCE-1015404E789B}" sibTransId="{B623E678-8621-884F-864F-6C5F510A4130}"/>
    <dgm:cxn modelId="{D059E58E-121D-6F44-BA4D-BE5F9CFDAD94}" srcId="{D7DA0AC8-4B7F-DB4D-8D59-896CAE48C3D4}" destId="{BEA8CA0B-EE2C-E044-80BE-DB74EC9A576B}" srcOrd="0" destOrd="0" parTransId="{49073845-5B98-2348-B2C6-6BDD5BDD2A8E}" sibTransId="{69B7BA33-DA85-3640-A03D-CE85EEFDF20C}"/>
    <dgm:cxn modelId="{63A08190-8C90-814D-A11C-D560FF606C70}" type="presOf" srcId="{2C752A68-5A12-CA45-B7EA-DB9169FED3C7}" destId="{6F609FB2-6F72-8D4C-9228-E85E524A458E}" srcOrd="0" destOrd="0" presId="urn:microsoft.com/office/officeart/2005/8/layout/hierarchy1"/>
    <dgm:cxn modelId="{0A15FB91-3F22-2D4B-AF30-223DFFA19CA8}" type="presOf" srcId="{1892387F-CD3A-4947-A3AB-FAE32D8ECC6B}" destId="{DF838E1E-D550-B54F-BA28-2DFC7700DB6F}" srcOrd="0" destOrd="0" presId="urn:microsoft.com/office/officeart/2005/8/layout/hierarchy1"/>
    <dgm:cxn modelId="{362E8E93-8CFF-C44D-9413-15ECAF4D6CE8}" type="presOf" srcId="{21FA9167-0AE7-AC4A-B006-1F1FFB48012F}" destId="{C951663F-60A2-E94C-9B03-F120F328DD1C}" srcOrd="0" destOrd="0" presId="urn:microsoft.com/office/officeart/2005/8/layout/hierarchy1"/>
    <dgm:cxn modelId="{D031309A-3CE5-5D4B-8397-76A3BBBD2671}" type="presOf" srcId="{BEA8CA0B-EE2C-E044-80BE-DB74EC9A576B}" destId="{37363B7D-FA42-6941-86C2-5ABB28A8A480}" srcOrd="0" destOrd="0" presId="urn:microsoft.com/office/officeart/2005/8/layout/hierarchy1"/>
    <dgm:cxn modelId="{7799199C-81EB-3A40-B922-F3FAAB8849F8}" type="presOf" srcId="{A28ECB7E-B0A8-434E-B762-EAFDA2303379}" destId="{BE41FCA2-B2F3-3644-9EA4-ABC10006E392}" srcOrd="0" destOrd="0" presId="urn:microsoft.com/office/officeart/2005/8/layout/hierarchy1"/>
    <dgm:cxn modelId="{BFA885A9-6470-2542-862A-03F42A6086A7}" srcId="{5EB7FD31-BBC2-E742-B369-1CACE7CD1BBE}" destId="{46DF3A0F-4F76-A745-BBBC-0C33A71F5ABE}" srcOrd="0" destOrd="0" parTransId="{9221F4D5-34EF-E041-9E1C-BBBFC006A318}" sibTransId="{0B0A9D95-39E9-9F4D-926A-5EAEF6F58A63}"/>
    <dgm:cxn modelId="{E7C444AF-D89B-A745-A61B-534D61831990}" type="presOf" srcId="{985B975E-8496-6B49-9FEC-5205AB0E2D5E}" destId="{FCBF49C7-2387-3743-B6D3-BBC3A3DC8802}" srcOrd="0" destOrd="0" presId="urn:microsoft.com/office/officeart/2005/8/layout/hierarchy1"/>
    <dgm:cxn modelId="{02F269B1-4809-1F4F-926A-A9A0D8FDBBB3}" srcId="{1A92D9E5-EC6A-3B43-B82C-C3D64B30F39D}" destId="{D7DA0AC8-4B7F-DB4D-8D59-896CAE48C3D4}" srcOrd="0" destOrd="0" parTransId="{A28ECB7E-B0A8-434E-B762-EAFDA2303379}" sibTransId="{C14ABE55-668E-1140-BC04-79D530894057}"/>
    <dgm:cxn modelId="{6A6AD0B3-6BF7-AF4A-9DF8-85DF1114BC14}" srcId="{3B01C5C1-B582-C74D-8196-C1A80824DD05}" destId="{1A92D9E5-EC6A-3B43-B82C-C3D64B30F39D}" srcOrd="0" destOrd="0" parTransId="{0BDAFCB5-6BED-B041-B5F9-E684E13CE8C5}" sibTransId="{B2985374-16C6-7C4A-B805-86D8E366CFD9}"/>
    <dgm:cxn modelId="{BE241FC0-1ADB-AC40-A322-F7AA4D9C71D8}" type="presOf" srcId="{9221F4D5-34EF-E041-9E1C-BBBFC006A318}" destId="{6D65A6FD-CE4B-BF4E-8735-FABE04A20700}" srcOrd="0" destOrd="0" presId="urn:microsoft.com/office/officeart/2005/8/layout/hierarchy1"/>
    <dgm:cxn modelId="{ECE4D5C9-AC28-DC45-9280-173F4ABA7146}" type="presOf" srcId="{4C3D089B-C349-B54A-AF83-C317DF0B48A7}" destId="{35F5A2E2-7FFC-BB4C-AD5E-D754D112FBEE}" srcOrd="0" destOrd="0" presId="urn:microsoft.com/office/officeart/2005/8/layout/hierarchy1"/>
    <dgm:cxn modelId="{83F89ACB-F8A5-9F4D-AD5C-B92FB2728678}" type="presOf" srcId="{1A92D9E5-EC6A-3B43-B82C-C3D64B30F39D}" destId="{20F696B4-0B84-B440-B39F-DC320A6F6670}" srcOrd="0" destOrd="0" presId="urn:microsoft.com/office/officeart/2005/8/layout/hierarchy1"/>
    <dgm:cxn modelId="{6F980CD3-8BA6-D846-9047-5AE62DAF7ED2}" srcId="{B8A7B76E-D7E7-784D-9361-8F41F08D29CC}" destId="{0C3DF0DE-E458-804F-BFC3-ECEACE95A1EE}" srcOrd="0" destOrd="0" parTransId="{985B975E-8496-6B49-9FEC-5205AB0E2D5E}" sibTransId="{E9A6D5DC-5F16-344F-9C11-7105622EB463}"/>
    <dgm:cxn modelId="{8505A6D5-CC64-C14A-A850-1D28490BF33D}" type="presOf" srcId="{49073845-5B98-2348-B2C6-6BDD5BDD2A8E}" destId="{1FB92E75-3906-0A4C-B6F5-23352B514CC7}" srcOrd="0" destOrd="0" presId="urn:microsoft.com/office/officeart/2005/8/layout/hierarchy1"/>
    <dgm:cxn modelId="{BF3847D6-612F-944D-9300-5471E09E13E0}" type="presOf" srcId="{20354727-0BCC-E04F-BBE7-2771D4270CB8}" destId="{A0729B04-BF8C-EE49-B1D0-ACFED02D28B2}" srcOrd="0" destOrd="0" presId="urn:microsoft.com/office/officeart/2005/8/layout/hierarchy1"/>
    <dgm:cxn modelId="{4AD73FDD-12CA-B041-84B3-AF2CA4832738}" type="presOf" srcId="{9703221C-B3BC-8B47-9BCE-1015404E789B}" destId="{39F1E45B-D176-CA4D-A363-0AB3D4ADDCC8}" srcOrd="0" destOrd="0" presId="urn:microsoft.com/office/officeart/2005/8/layout/hierarchy1"/>
    <dgm:cxn modelId="{112631EB-9BED-0045-AF3F-4D8422AF14F1}" type="presOf" srcId="{46DF3A0F-4F76-A745-BBBC-0C33A71F5ABE}" destId="{3C920C42-F02D-2341-9F67-31BDD91D019C}" srcOrd="0" destOrd="0" presId="urn:microsoft.com/office/officeart/2005/8/layout/hierarchy1"/>
    <dgm:cxn modelId="{884FA9ED-C47C-EC42-A416-FAFBFCE1817C}" srcId="{BEA8CA0B-EE2C-E044-80BE-DB74EC9A576B}" destId="{04CCBC35-5E62-9247-B57A-B079F5138510}" srcOrd="0" destOrd="0" parTransId="{6582924D-050C-B147-8EF6-B7D05FEC90D1}" sibTransId="{F6086AED-67BA-6F48-9D0B-02D1A932C238}"/>
    <dgm:cxn modelId="{D9BAC6F1-4265-AD43-8D4D-C4865086FEEB}" type="presOf" srcId="{4955A2A6-5253-7A45-AB90-3D971D96A5D7}" destId="{3F486068-B004-B940-A10F-15F738846198}" srcOrd="0" destOrd="0" presId="urn:microsoft.com/office/officeart/2005/8/layout/hierarchy1"/>
    <dgm:cxn modelId="{EE7A75F3-BDC5-1642-8520-A88A3DA9A75C}" type="presOf" srcId="{A01650D4-8944-9749-9A40-9D49B16129FE}" destId="{DC39B7B9-321B-5D4F-8714-A208808EBA49}" srcOrd="0" destOrd="0" presId="urn:microsoft.com/office/officeart/2005/8/layout/hierarchy1"/>
    <dgm:cxn modelId="{C59323F4-56F7-A543-AE4B-B91A59F9724F}" type="presOf" srcId="{B1ECFF93-2ADD-C743-8697-599DFF77AE49}" destId="{D30503AB-63BE-5947-8E49-E73E95123A2E}" srcOrd="0" destOrd="0" presId="urn:microsoft.com/office/officeart/2005/8/layout/hierarchy1"/>
    <dgm:cxn modelId="{A51A50F9-7655-BF4D-97A3-29CDAA892FCA}" type="presOf" srcId="{0C3DF0DE-E458-804F-BFC3-ECEACE95A1EE}" destId="{3387947F-273F-C643-85B4-CED4FF4C254B}" srcOrd="0" destOrd="0" presId="urn:microsoft.com/office/officeart/2005/8/layout/hierarchy1"/>
    <dgm:cxn modelId="{D74865FA-F844-D640-B497-2C999765344D}" type="presOf" srcId="{843C31BE-4A62-D940-AC8B-6FDC51AFBDDD}" destId="{7161B711-8762-C448-8CC7-DA35E9816396}" srcOrd="0" destOrd="0" presId="urn:microsoft.com/office/officeart/2005/8/layout/hierarchy1"/>
    <dgm:cxn modelId="{2E0110FE-EC5D-0B40-A25F-308505DE9966}" type="presOf" srcId="{04CCBC35-5E62-9247-B57A-B079F5138510}" destId="{CF60F191-CF18-B248-8362-5242249416E1}" srcOrd="0" destOrd="0" presId="urn:microsoft.com/office/officeart/2005/8/layout/hierarchy1"/>
    <dgm:cxn modelId="{DA882FFF-40E4-CF47-A6E3-4391ACE27C6D}" type="presOf" srcId="{4E583BF4-B784-D844-9C07-6FFE37C9528D}" destId="{261B32DF-FFCA-0349-B63B-6FB9DC917EBB}" srcOrd="0" destOrd="0" presId="urn:microsoft.com/office/officeart/2005/8/layout/hierarchy1"/>
    <dgm:cxn modelId="{5B96911A-2F29-E142-ABFE-5E8D1D720D1E}" type="presParOf" srcId="{A23E3D32-46C3-9D48-9D5E-B9AD20B6649C}" destId="{1670AAD5-F580-1247-8CA9-3F5340737525}" srcOrd="0" destOrd="0" presId="urn:microsoft.com/office/officeart/2005/8/layout/hierarchy1"/>
    <dgm:cxn modelId="{330BA5F0-F480-B045-9DE0-13386A83F4BF}" type="presParOf" srcId="{1670AAD5-F580-1247-8CA9-3F5340737525}" destId="{14BAD324-8EF3-CC4D-962D-DC5DA23700E3}" srcOrd="0" destOrd="0" presId="urn:microsoft.com/office/officeart/2005/8/layout/hierarchy1"/>
    <dgm:cxn modelId="{46061F92-FB18-BD49-826C-F15F7B14E7CB}" type="presParOf" srcId="{14BAD324-8EF3-CC4D-962D-DC5DA23700E3}" destId="{7BD1654C-44E1-0E46-852F-712654CA3AA2}" srcOrd="0" destOrd="0" presId="urn:microsoft.com/office/officeart/2005/8/layout/hierarchy1"/>
    <dgm:cxn modelId="{5A787A00-8BD9-0F43-B788-1E1518C4E14A}" type="presParOf" srcId="{14BAD324-8EF3-CC4D-962D-DC5DA23700E3}" destId="{9115D5BD-A6B7-6547-9B28-92C64FAA9F60}" srcOrd="1" destOrd="0" presId="urn:microsoft.com/office/officeart/2005/8/layout/hierarchy1"/>
    <dgm:cxn modelId="{569826A6-5EA8-D34E-9810-91CFB98AB1D9}" type="presParOf" srcId="{1670AAD5-F580-1247-8CA9-3F5340737525}" destId="{97A8D6C7-AEA5-DB4C-9120-23CF2BA0C209}" srcOrd="1" destOrd="0" presId="urn:microsoft.com/office/officeart/2005/8/layout/hierarchy1"/>
    <dgm:cxn modelId="{6CF4B97D-0D25-DC4C-9936-94F842922D87}" type="presParOf" srcId="{97A8D6C7-AEA5-DB4C-9120-23CF2BA0C209}" destId="{276CDA12-BC5F-8C47-B199-B624A5A36EE7}" srcOrd="0" destOrd="0" presId="urn:microsoft.com/office/officeart/2005/8/layout/hierarchy1"/>
    <dgm:cxn modelId="{1D3F293A-6B40-8448-ACA3-58C3E645EB25}" type="presParOf" srcId="{97A8D6C7-AEA5-DB4C-9120-23CF2BA0C209}" destId="{45ECCDFA-CCA3-8746-9A55-FDEB919BDFDA}" srcOrd="1" destOrd="0" presId="urn:microsoft.com/office/officeart/2005/8/layout/hierarchy1"/>
    <dgm:cxn modelId="{67B0679D-788F-194E-A8FB-B6DEA4B98B6A}" type="presParOf" srcId="{45ECCDFA-CCA3-8746-9A55-FDEB919BDFDA}" destId="{6748D046-87D5-7C42-AF78-96438A300F76}" srcOrd="0" destOrd="0" presId="urn:microsoft.com/office/officeart/2005/8/layout/hierarchy1"/>
    <dgm:cxn modelId="{7BF8FFA8-CEC9-AC44-8396-09AACFE10FE0}" type="presParOf" srcId="{6748D046-87D5-7C42-AF78-96438A300F76}" destId="{23C3BF14-8471-3240-BB5D-1BD69D9C2A88}" srcOrd="0" destOrd="0" presId="urn:microsoft.com/office/officeart/2005/8/layout/hierarchy1"/>
    <dgm:cxn modelId="{3DFF3A19-630D-A443-AE4B-BE81FE3D5807}" type="presParOf" srcId="{6748D046-87D5-7C42-AF78-96438A300F76}" destId="{20F696B4-0B84-B440-B39F-DC320A6F6670}" srcOrd="1" destOrd="0" presId="urn:microsoft.com/office/officeart/2005/8/layout/hierarchy1"/>
    <dgm:cxn modelId="{170D2CBD-BFA7-E54A-A62F-76B7C6E6D82A}" type="presParOf" srcId="{45ECCDFA-CCA3-8746-9A55-FDEB919BDFDA}" destId="{710BACE2-54CD-784E-8879-1439892FCBD6}" srcOrd="1" destOrd="0" presId="urn:microsoft.com/office/officeart/2005/8/layout/hierarchy1"/>
    <dgm:cxn modelId="{4FEFA39B-864E-904D-94E1-F323ABB459ED}" type="presParOf" srcId="{710BACE2-54CD-784E-8879-1439892FCBD6}" destId="{BE41FCA2-B2F3-3644-9EA4-ABC10006E392}" srcOrd="0" destOrd="0" presId="urn:microsoft.com/office/officeart/2005/8/layout/hierarchy1"/>
    <dgm:cxn modelId="{706FC3F4-D5A9-A84D-9D49-BE715CFD8FC8}" type="presParOf" srcId="{710BACE2-54CD-784E-8879-1439892FCBD6}" destId="{EB2B1BCA-70FB-E649-AC9A-DF5B23093F2A}" srcOrd="1" destOrd="0" presId="urn:microsoft.com/office/officeart/2005/8/layout/hierarchy1"/>
    <dgm:cxn modelId="{D7E24032-1657-CC45-8CF7-7BB66EE4C097}" type="presParOf" srcId="{EB2B1BCA-70FB-E649-AC9A-DF5B23093F2A}" destId="{085D1C84-40D9-4B4E-B1EE-581B8CEFCFFE}" srcOrd="0" destOrd="0" presId="urn:microsoft.com/office/officeart/2005/8/layout/hierarchy1"/>
    <dgm:cxn modelId="{81F5DE1F-DD52-864E-A3A7-C7CC05801EF0}" type="presParOf" srcId="{085D1C84-40D9-4B4E-B1EE-581B8CEFCFFE}" destId="{0A4658ED-6FBA-6B4C-9FBA-1FDA3564D71A}" srcOrd="0" destOrd="0" presId="urn:microsoft.com/office/officeart/2005/8/layout/hierarchy1"/>
    <dgm:cxn modelId="{78B72114-9129-AA4D-96E7-47BF11FE2F08}" type="presParOf" srcId="{085D1C84-40D9-4B4E-B1EE-581B8CEFCFFE}" destId="{A64EB36D-CDAC-EA41-9499-A0A878466422}" srcOrd="1" destOrd="0" presId="urn:microsoft.com/office/officeart/2005/8/layout/hierarchy1"/>
    <dgm:cxn modelId="{3A88BE8B-6AB0-A940-8D66-B04333F1EAE9}" type="presParOf" srcId="{EB2B1BCA-70FB-E649-AC9A-DF5B23093F2A}" destId="{71E2C19F-ED8F-314B-B65B-A6AFF60050A5}" srcOrd="1" destOrd="0" presId="urn:microsoft.com/office/officeart/2005/8/layout/hierarchy1"/>
    <dgm:cxn modelId="{CC1D86A4-9B19-5541-B452-C104141C20B5}" type="presParOf" srcId="{71E2C19F-ED8F-314B-B65B-A6AFF60050A5}" destId="{1FB92E75-3906-0A4C-B6F5-23352B514CC7}" srcOrd="0" destOrd="0" presId="urn:microsoft.com/office/officeart/2005/8/layout/hierarchy1"/>
    <dgm:cxn modelId="{E150B657-03E0-DC4C-922E-BBD1D676E682}" type="presParOf" srcId="{71E2C19F-ED8F-314B-B65B-A6AFF60050A5}" destId="{3A94B16B-C9CC-D94C-BFC6-FFD064F17680}" srcOrd="1" destOrd="0" presId="urn:microsoft.com/office/officeart/2005/8/layout/hierarchy1"/>
    <dgm:cxn modelId="{4CD11D7E-A82F-BA41-9058-A732515CD6AA}" type="presParOf" srcId="{3A94B16B-C9CC-D94C-BFC6-FFD064F17680}" destId="{C49C25D0-15EA-2F40-B802-D801F9FB2086}" srcOrd="0" destOrd="0" presId="urn:microsoft.com/office/officeart/2005/8/layout/hierarchy1"/>
    <dgm:cxn modelId="{58F15114-9E2B-994B-BB30-AEA7C4B4A80D}" type="presParOf" srcId="{C49C25D0-15EA-2F40-B802-D801F9FB2086}" destId="{4B30D3B8-61B2-8240-A58E-54AA6118581B}" srcOrd="0" destOrd="0" presId="urn:microsoft.com/office/officeart/2005/8/layout/hierarchy1"/>
    <dgm:cxn modelId="{CC50E273-BA85-0D48-9F72-353DBD6AC6BC}" type="presParOf" srcId="{C49C25D0-15EA-2F40-B802-D801F9FB2086}" destId="{37363B7D-FA42-6941-86C2-5ABB28A8A480}" srcOrd="1" destOrd="0" presId="urn:microsoft.com/office/officeart/2005/8/layout/hierarchy1"/>
    <dgm:cxn modelId="{4B423C71-9EA9-7646-A1C9-C00AAECB5A06}" type="presParOf" srcId="{3A94B16B-C9CC-D94C-BFC6-FFD064F17680}" destId="{50441486-C2D5-4C47-AB8C-F79529BEFD5D}" srcOrd="1" destOrd="0" presId="urn:microsoft.com/office/officeart/2005/8/layout/hierarchy1"/>
    <dgm:cxn modelId="{110500B5-6EA8-424A-A3D7-937CEA5EB853}" type="presParOf" srcId="{50441486-C2D5-4C47-AB8C-F79529BEFD5D}" destId="{F530597A-1E91-F843-9E7F-A268D51765C3}" srcOrd="0" destOrd="0" presId="urn:microsoft.com/office/officeart/2005/8/layout/hierarchy1"/>
    <dgm:cxn modelId="{2BAD744E-94B9-CF45-B8A5-E1C9C652C731}" type="presParOf" srcId="{50441486-C2D5-4C47-AB8C-F79529BEFD5D}" destId="{36C8E012-3E35-BE4B-AAEB-D1D3102EEB05}" srcOrd="1" destOrd="0" presId="urn:microsoft.com/office/officeart/2005/8/layout/hierarchy1"/>
    <dgm:cxn modelId="{70F5BFE7-FC78-FE4E-902A-91FC65F686BA}" type="presParOf" srcId="{36C8E012-3E35-BE4B-AAEB-D1D3102EEB05}" destId="{68C1D007-149E-D340-AA71-7BD805FD7327}" srcOrd="0" destOrd="0" presId="urn:microsoft.com/office/officeart/2005/8/layout/hierarchy1"/>
    <dgm:cxn modelId="{1F8BDDE4-E542-AD43-A8F9-75BBB6139B74}" type="presParOf" srcId="{68C1D007-149E-D340-AA71-7BD805FD7327}" destId="{9750991C-5A15-084D-B3C7-CF74E2B6EBB7}" srcOrd="0" destOrd="0" presId="urn:microsoft.com/office/officeart/2005/8/layout/hierarchy1"/>
    <dgm:cxn modelId="{D69E83FF-57B9-094F-9A88-FFE341F71977}" type="presParOf" srcId="{68C1D007-149E-D340-AA71-7BD805FD7327}" destId="{CF60F191-CF18-B248-8362-5242249416E1}" srcOrd="1" destOrd="0" presId="urn:microsoft.com/office/officeart/2005/8/layout/hierarchy1"/>
    <dgm:cxn modelId="{4C0B5851-ADAE-A844-B293-477111867AA8}" type="presParOf" srcId="{36C8E012-3E35-BE4B-AAEB-D1D3102EEB05}" destId="{D7F547B9-52E0-7046-B516-A7D466F1D329}" srcOrd="1" destOrd="0" presId="urn:microsoft.com/office/officeart/2005/8/layout/hierarchy1"/>
    <dgm:cxn modelId="{25DBDCCB-10D4-8D4A-91FE-9B5AC323453F}" type="presParOf" srcId="{71E2C19F-ED8F-314B-B65B-A6AFF60050A5}" destId="{3F486068-B004-B940-A10F-15F738846198}" srcOrd="2" destOrd="0" presId="urn:microsoft.com/office/officeart/2005/8/layout/hierarchy1"/>
    <dgm:cxn modelId="{FCA304BF-18B8-BA48-9A5C-8AF6B9D614C7}" type="presParOf" srcId="{71E2C19F-ED8F-314B-B65B-A6AFF60050A5}" destId="{0D4CA10B-18FC-5548-8B3A-8EC85839076F}" srcOrd="3" destOrd="0" presId="urn:microsoft.com/office/officeart/2005/8/layout/hierarchy1"/>
    <dgm:cxn modelId="{7EDDAE8B-4133-6241-9699-BCAFF66037B6}" type="presParOf" srcId="{0D4CA10B-18FC-5548-8B3A-8EC85839076F}" destId="{844D960F-85E6-F24D-A0C8-7CE720677C94}" srcOrd="0" destOrd="0" presId="urn:microsoft.com/office/officeart/2005/8/layout/hierarchy1"/>
    <dgm:cxn modelId="{9AA7FF1E-6922-994D-8779-3CCCEFF450BC}" type="presParOf" srcId="{844D960F-85E6-F24D-A0C8-7CE720677C94}" destId="{E2DDA3D0-7F55-C440-BCD3-B73E2D99D702}" srcOrd="0" destOrd="0" presId="urn:microsoft.com/office/officeart/2005/8/layout/hierarchy1"/>
    <dgm:cxn modelId="{05A460FC-8FE4-504B-A6C7-FFF3C1A003F6}" type="presParOf" srcId="{844D960F-85E6-F24D-A0C8-7CE720677C94}" destId="{C951663F-60A2-E94C-9B03-F120F328DD1C}" srcOrd="1" destOrd="0" presId="urn:microsoft.com/office/officeart/2005/8/layout/hierarchy1"/>
    <dgm:cxn modelId="{109CAEEA-A3C7-1A4E-B20B-A44DC13D5995}" type="presParOf" srcId="{0D4CA10B-18FC-5548-8B3A-8EC85839076F}" destId="{DEF6DEE8-4F85-C345-ABC2-5E3B3CD6E98B}" srcOrd="1" destOrd="0" presId="urn:microsoft.com/office/officeart/2005/8/layout/hierarchy1"/>
    <dgm:cxn modelId="{C5857C68-D154-C441-B99A-83B92BAFFD5B}" type="presParOf" srcId="{710BACE2-54CD-784E-8879-1439892FCBD6}" destId="{C2F1EC1D-E321-0A49-9B4A-3B1725CFF22B}" srcOrd="2" destOrd="0" presId="urn:microsoft.com/office/officeart/2005/8/layout/hierarchy1"/>
    <dgm:cxn modelId="{AA4E276A-B3FC-E24C-9FBC-2DD970B57472}" type="presParOf" srcId="{710BACE2-54CD-784E-8879-1439892FCBD6}" destId="{97367ADF-B76E-8B43-88B2-D6B61928D0CA}" srcOrd="3" destOrd="0" presId="urn:microsoft.com/office/officeart/2005/8/layout/hierarchy1"/>
    <dgm:cxn modelId="{A61D0B30-78F0-E84D-83BC-7A855C81239A}" type="presParOf" srcId="{97367ADF-B76E-8B43-88B2-D6B61928D0CA}" destId="{3CDD7DE9-FBAD-C441-85E0-A13A28BACEEA}" srcOrd="0" destOrd="0" presId="urn:microsoft.com/office/officeart/2005/8/layout/hierarchy1"/>
    <dgm:cxn modelId="{B8CB34E5-CC94-1B42-B2AE-2C2ED3177883}" type="presParOf" srcId="{3CDD7DE9-FBAD-C441-85E0-A13A28BACEEA}" destId="{E0C18B8A-FFCC-E04E-8C9C-FA4620BCE1AF}" srcOrd="0" destOrd="0" presId="urn:microsoft.com/office/officeart/2005/8/layout/hierarchy1"/>
    <dgm:cxn modelId="{074BFAFF-E37A-544A-94A0-E3B48172A27B}" type="presParOf" srcId="{3CDD7DE9-FBAD-C441-85E0-A13A28BACEEA}" destId="{0ED740AC-0090-0347-AFD9-77DFEC8927D1}" srcOrd="1" destOrd="0" presId="urn:microsoft.com/office/officeart/2005/8/layout/hierarchy1"/>
    <dgm:cxn modelId="{D91D7C86-0180-FC48-9240-E5950DB5E1EA}" type="presParOf" srcId="{97367ADF-B76E-8B43-88B2-D6B61928D0CA}" destId="{9EB01273-24FD-C14D-A30B-B2A4C3DFDB53}" srcOrd="1" destOrd="0" presId="urn:microsoft.com/office/officeart/2005/8/layout/hierarchy1"/>
    <dgm:cxn modelId="{8AF49EDD-8ECD-074B-AE83-242D43699B55}" type="presParOf" srcId="{9EB01273-24FD-C14D-A30B-B2A4C3DFDB53}" destId="{6D65A6FD-CE4B-BF4E-8735-FABE04A20700}" srcOrd="0" destOrd="0" presId="urn:microsoft.com/office/officeart/2005/8/layout/hierarchy1"/>
    <dgm:cxn modelId="{3FB3F04F-0D62-4F43-B852-FA3E434EC2B1}" type="presParOf" srcId="{9EB01273-24FD-C14D-A30B-B2A4C3DFDB53}" destId="{8406B91E-3C64-4C4E-9C79-74A546651CDD}" srcOrd="1" destOrd="0" presId="urn:microsoft.com/office/officeart/2005/8/layout/hierarchy1"/>
    <dgm:cxn modelId="{1D6A2E61-F6C3-2C45-989E-46C594069AFE}" type="presParOf" srcId="{8406B91E-3C64-4C4E-9C79-74A546651CDD}" destId="{45CF8B7E-6804-964F-AFDE-912709B961F5}" srcOrd="0" destOrd="0" presId="urn:microsoft.com/office/officeart/2005/8/layout/hierarchy1"/>
    <dgm:cxn modelId="{5544CDBC-7C78-9049-A15B-A7A5E0C1E682}" type="presParOf" srcId="{45CF8B7E-6804-964F-AFDE-912709B961F5}" destId="{2C8F1ED0-43A6-B941-8384-B6E2DE8149E4}" srcOrd="0" destOrd="0" presId="urn:microsoft.com/office/officeart/2005/8/layout/hierarchy1"/>
    <dgm:cxn modelId="{4139AB3C-AB84-AE48-810F-73BDB5956F0E}" type="presParOf" srcId="{45CF8B7E-6804-964F-AFDE-912709B961F5}" destId="{3C920C42-F02D-2341-9F67-31BDD91D019C}" srcOrd="1" destOrd="0" presId="urn:microsoft.com/office/officeart/2005/8/layout/hierarchy1"/>
    <dgm:cxn modelId="{B7259E8C-1A0E-144A-957A-213C5C6184AA}" type="presParOf" srcId="{8406B91E-3C64-4C4E-9C79-74A546651CDD}" destId="{2A5C158E-4C05-4047-A73D-B482C7ECA98C}" srcOrd="1" destOrd="0" presId="urn:microsoft.com/office/officeart/2005/8/layout/hierarchy1"/>
    <dgm:cxn modelId="{FC1D27F5-802E-2041-B2F4-A87187C563E9}" type="presParOf" srcId="{9EB01273-24FD-C14D-A30B-B2A4C3DFDB53}" destId="{DC39B7B9-321B-5D4F-8714-A208808EBA49}" srcOrd="2" destOrd="0" presId="urn:microsoft.com/office/officeart/2005/8/layout/hierarchy1"/>
    <dgm:cxn modelId="{93B3F253-F2E5-8942-9B73-8B503C7AD247}" type="presParOf" srcId="{9EB01273-24FD-C14D-A30B-B2A4C3DFDB53}" destId="{B28D8E3B-F8E5-1841-9330-A5BE97ED1B36}" srcOrd="3" destOrd="0" presId="urn:microsoft.com/office/officeart/2005/8/layout/hierarchy1"/>
    <dgm:cxn modelId="{983C7E0E-6FDC-7948-8E17-7414714A7572}" type="presParOf" srcId="{B28D8E3B-F8E5-1841-9330-A5BE97ED1B36}" destId="{8314E024-3504-F943-B274-38727B10175C}" srcOrd="0" destOrd="0" presId="urn:microsoft.com/office/officeart/2005/8/layout/hierarchy1"/>
    <dgm:cxn modelId="{95DD6181-EBFE-754C-818A-9A4943832252}" type="presParOf" srcId="{8314E024-3504-F943-B274-38727B10175C}" destId="{CF3AB0E4-7C68-8C49-AA21-16125C9B4F7E}" srcOrd="0" destOrd="0" presId="urn:microsoft.com/office/officeart/2005/8/layout/hierarchy1"/>
    <dgm:cxn modelId="{EF4619F1-E17F-0648-B321-2D676DDBD36D}" type="presParOf" srcId="{8314E024-3504-F943-B274-38727B10175C}" destId="{6BAF7BE7-F59D-1A45-A4BC-A67476E84500}" srcOrd="1" destOrd="0" presId="urn:microsoft.com/office/officeart/2005/8/layout/hierarchy1"/>
    <dgm:cxn modelId="{DCB94C30-D7FA-8D44-9A0B-624E32C51B3C}" type="presParOf" srcId="{B28D8E3B-F8E5-1841-9330-A5BE97ED1B36}" destId="{09CDF2C0-75A8-FC4A-9B77-3B5088F3EF18}" srcOrd="1" destOrd="0" presId="urn:microsoft.com/office/officeart/2005/8/layout/hierarchy1"/>
    <dgm:cxn modelId="{1AA6EFB8-121C-3D48-91E4-EF488D96BDA4}" type="presParOf" srcId="{09CDF2C0-75A8-FC4A-9B77-3B5088F3EF18}" destId="{FCBF49C7-2387-3743-B6D3-BBC3A3DC8802}" srcOrd="0" destOrd="0" presId="urn:microsoft.com/office/officeart/2005/8/layout/hierarchy1"/>
    <dgm:cxn modelId="{C9817C3E-CE66-AA46-859F-22AA0C3868BE}" type="presParOf" srcId="{09CDF2C0-75A8-FC4A-9B77-3B5088F3EF18}" destId="{F224A486-2F77-814D-91D7-58FA38595755}" srcOrd="1" destOrd="0" presId="urn:microsoft.com/office/officeart/2005/8/layout/hierarchy1"/>
    <dgm:cxn modelId="{014C51E6-87E0-234B-B2C3-FDA02F19EC8E}" type="presParOf" srcId="{F224A486-2F77-814D-91D7-58FA38595755}" destId="{65EA15B2-552E-BC49-95CC-13730F0D61E2}" srcOrd="0" destOrd="0" presId="urn:microsoft.com/office/officeart/2005/8/layout/hierarchy1"/>
    <dgm:cxn modelId="{F3043914-40F7-F444-8A47-A860A27AC2A9}" type="presParOf" srcId="{65EA15B2-552E-BC49-95CC-13730F0D61E2}" destId="{49DEBCA1-5BF5-DB4A-9387-5D510BE97899}" srcOrd="0" destOrd="0" presId="urn:microsoft.com/office/officeart/2005/8/layout/hierarchy1"/>
    <dgm:cxn modelId="{D7F59B0E-8467-AD4E-8B54-5CC2E5846D1E}" type="presParOf" srcId="{65EA15B2-552E-BC49-95CC-13730F0D61E2}" destId="{3387947F-273F-C643-85B4-CED4FF4C254B}" srcOrd="1" destOrd="0" presId="urn:microsoft.com/office/officeart/2005/8/layout/hierarchy1"/>
    <dgm:cxn modelId="{7988F8CA-C278-5C4F-AE75-6B5C2D62C6DF}" type="presParOf" srcId="{F224A486-2F77-814D-91D7-58FA38595755}" destId="{FCC89717-2776-F445-82F1-0F91983A7825}" srcOrd="1" destOrd="0" presId="urn:microsoft.com/office/officeart/2005/8/layout/hierarchy1"/>
    <dgm:cxn modelId="{D16328A0-4E38-934F-8B2C-E755D5033965}" type="presParOf" srcId="{710BACE2-54CD-784E-8879-1439892FCBD6}" destId="{7161B711-8762-C448-8CC7-DA35E9816396}" srcOrd="4" destOrd="0" presId="urn:microsoft.com/office/officeart/2005/8/layout/hierarchy1"/>
    <dgm:cxn modelId="{C8EB4B3A-E7A9-8E44-B7C5-6D96101DDF1D}" type="presParOf" srcId="{710BACE2-54CD-784E-8879-1439892FCBD6}" destId="{C4234F20-720B-4541-94E9-393EF75085AF}" srcOrd="5" destOrd="0" presId="urn:microsoft.com/office/officeart/2005/8/layout/hierarchy1"/>
    <dgm:cxn modelId="{C39C2E74-71FE-7F47-BFF4-D46B212AE749}" type="presParOf" srcId="{C4234F20-720B-4541-94E9-393EF75085AF}" destId="{F1A263CF-79D5-F649-B25E-47995E612BDA}" srcOrd="0" destOrd="0" presId="urn:microsoft.com/office/officeart/2005/8/layout/hierarchy1"/>
    <dgm:cxn modelId="{4A4650BA-2AFF-EA41-A3B3-055CD810AF07}" type="presParOf" srcId="{F1A263CF-79D5-F649-B25E-47995E612BDA}" destId="{346E20C7-2796-874B-BEAE-FDB44CB61DD0}" srcOrd="0" destOrd="0" presId="urn:microsoft.com/office/officeart/2005/8/layout/hierarchy1"/>
    <dgm:cxn modelId="{73AE088D-A75B-D447-B8F4-72A59CDFACCB}" type="presParOf" srcId="{F1A263CF-79D5-F649-B25E-47995E612BDA}" destId="{15D325CC-55DF-2644-83DE-A64D43FA5F20}" srcOrd="1" destOrd="0" presId="urn:microsoft.com/office/officeart/2005/8/layout/hierarchy1"/>
    <dgm:cxn modelId="{678139A5-AF50-6D42-A5FC-09BC02316B3E}" type="presParOf" srcId="{C4234F20-720B-4541-94E9-393EF75085AF}" destId="{5DC85DC5-9595-8046-9797-8D4E49D4EF50}" srcOrd="1" destOrd="0" presId="urn:microsoft.com/office/officeart/2005/8/layout/hierarchy1"/>
    <dgm:cxn modelId="{CBF8FA6A-A03F-FD48-9F6B-2124CBEDCEB0}" type="presParOf" srcId="{97A8D6C7-AEA5-DB4C-9120-23CF2BA0C209}" destId="{D30503AB-63BE-5947-8E49-E73E95123A2E}" srcOrd="2" destOrd="0" presId="urn:microsoft.com/office/officeart/2005/8/layout/hierarchy1"/>
    <dgm:cxn modelId="{F8DBE0FF-3EC2-4A40-A83E-56D54B04C242}" type="presParOf" srcId="{97A8D6C7-AEA5-DB4C-9120-23CF2BA0C209}" destId="{26B2DF51-4217-5445-BDE2-4965738D185D}" srcOrd="3" destOrd="0" presId="urn:microsoft.com/office/officeart/2005/8/layout/hierarchy1"/>
    <dgm:cxn modelId="{B9788A91-B1DD-9148-A196-3F7E0BE0DE9E}" type="presParOf" srcId="{26B2DF51-4217-5445-BDE2-4965738D185D}" destId="{A8CCAEC0-F4B0-FF42-8FF3-A9A43CE9E4BE}" srcOrd="0" destOrd="0" presId="urn:microsoft.com/office/officeart/2005/8/layout/hierarchy1"/>
    <dgm:cxn modelId="{0E08196E-4233-B34F-A72C-39CAF5E75F94}" type="presParOf" srcId="{A8CCAEC0-F4B0-FF42-8FF3-A9A43CE9E4BE}" destId="{9C9E9B93-6F1D-C24E-92F1-2D85DDE91852}" srcOrd="0" destOrd="0" presId="urn:microsoft.com/office/officeart/2005/8/layout/hierarchy1"/>
    <dgm:cxn modelId="{2FE5914C-7BCD-064B-93BD-F92BD65BC935}" type="presParOf" srcId="{A8CCAEC0-F4B0-FF42-8FF3-A9A43CE9E4BE}" destId="{261B32DF-FFCA-0349-B63B-6FB9DC917EBB}" srcOrd="1" destOrd="0" presId="urn:microsoft.com/office/officeart/2005/8/layout/hierarchy1"/>
    <dgm:cxn modelId="{EB1508E5-E948-A14A-954E-626AAAD8EEE4}" type="presParOf" srcId="{26B2DF51-4217-5445-BDE2-4965738D185D}" destId="{0FA8B76A-08A3-9749-9A5D-BF29027E62D1}" srcOrd="1" destOrd="0" presId="urn:microsoft.com/office/officeart/2005/8/layout/hierarchy1"/>
    <dgm:cxn modelId="{C54CBC9E-4D4B-5D45-856D-CA772926F913}" type="presParOf" srcId="{97A8D6C7-AEA5-DB4C-9120-23CF2BA0C209}" destId="{6E8D0F2D-2095-DE46-8CD6-9B8512E4C466}" srcOrd="4" destOrd="0" presId="urn:microsoft.com/office/officeart/2005/8/layout/hierarchy1"/>
    <dgm:cxn modelId="{BC573310-0273-5E4B-9763-B34C1CE2CB81}" type="presParOf" srcId="{97A8D6C7-AEA5-DB4C-9120-23CF2BA0C209}" destId="{FC09BA70-0389-4F48-951A-E744236F4A41}" srcOrd="5" destOrd="0" presId="urn:microsoft.com/office/officeart/2005/8/layout/hierarchy1"/>
    <dgm:cxn modelId="{AFE05A0B-9477-2D41-8570-D62E80A247A5}" type="presParOf" srcId="{FC09BA70-0389-4F48-951A-E744236F4A41}" destId="{830C0CB7-F847-5040-8316-9900F3C14915}" srcOrd="0" destOrd="0" presId="urn:microsoft.com/office/officeart/2005/8/layout/hierarchy1"/>
    <dgm:cxn modelId="{184413C3-89E1-5549-8D6A-5E20E8B7F20E}" type="presParOf" srcId="{830C0CB7-F847-5040-8316-9900F3C14915}" destId="{32FC0A10-5BCE-4140-96FB-8EDD87A6A380}" srcOrd="0" destOrd="0" presId="urn:microsoft.com/office/officeart/2005/8/layout/hierarchy1"/>
    <dgm:cxn modelId="{89DF914D-F50C-354B-A8EC-C6861DA90911}" type="presParOf" srcId="{830C0CB7-F847-5040-8316-9900F3C14915}" destId="{C4CC7DA5-0317-1E40-A280-6C065E8301E0}" srcOrd="1" destOrd="0" presId="urn:microsoft.com/office/officeart/2005/8/layout/hierarchy1"/>
    <dgm:cxn modelId="{D7BCF3FD-A968-D545-8D07-1A6D1DBE33F4}" type="presParOf" srcId="{FC09BA70-0389-4F48-951A-E744236F4A41}" destId="{74053D33-3CC2-1C43-9392-2650C742C69B}" srcOrd="1" destOrd="0" presId="urn:microsoft.com/office/officeart/2005/8/layout/hierarchy1"/>
    <dgm:cxn modelId="{6BA7F1DD-CA8B-104A-9EFD-2709F7CF2F4E}" type="presParOf" srcId="{97A8D6C7-AEA5-DB4C-9120-23CF2BA0C209}" destId="{0D3EDFC9-2E80-8341-A800-3BE1DAB9B4A6}" srcOrd="6" destOrd="0" presId="urn:microsoft.com/office/officeart/2005/8/layout/hierarchy1"/>
    <dgm:cxn modelId="{101294CD-8BAB-A547-B0B0-CD8024EB5123}" type="presParOf" srcId="{97A8D6C7-AEA5-DB4C-9120-23CF2BA0C209}" destId="{151345BA-9B91-F546-895B-582BA62DE7C8}" srcOrd="7" destOrd="0" presId="urn:microsoft.com/office/officeart/2005/8/layout/hierarchy1"/>
    <dgm:cxn modelId="{C28E81BF-D4B9-0540-BD9E-6583DC70D480}" type="presParOf" srcId="{151345BA-9B91-F546-895B-582BA62DE7C8}" destId="{F57BB5B2-D383-534B-A577-6AFDB29A4C99}" srcOrd="0" destOrd="0" presId="urn:microsoft.com/office/officeart/2005/8/layout/hierarchy1"/>
    <dgm:cxn modelId="{667CB607-A68E-EA4B-93F9-08597DC63939}" type="presParOf" srcId="{F57BB5B2-D383-534B-A577-6AFDB29A4C99}" destId="{58B01A34-543C-0D48-81F7-9C78EB05B3AE}" srcOrd="0" destOrd="0" presId="urn:microsoft.com/office/officeart/2005/8/layout/hierarchy1"/>
    <dgm:cxn modelId="{27683C1D-F529-064C-BBE1-01BD10B1C0F6}" type="presParOf" srcId="{F57BB5B2-D383-534B-A577-6AFDB29A4C99}" destId="{DF838E1E-D550-B54F-BA28-2DFC7700DB6F}" srcOrd="1" destOrd="0" presId="urn:microsoft.com/office/officeart/2005/8/layout/hierarchy1"/>
    <dgm:cxn modelId="{6A326ECF-3878-FE4E-BBF3-97B6D4F8FD07}" type="presParOf" srcId="{151345BA-9B91-F546-895B-582BA62DE7C8}" destId="{D1C07AC4-19B3-6447-AE0F-1C054EBF9661}" srcOrd="1" destOrd="0" presId="urn:microsoft.com/office/officeart/2005/8/layout/hierarchy1"/>
    <dgm:cxn modelId="{FC38C183-DA8C-B449-BA7D-4984877E3277}" type="presParOf" srcId="{97A8D6C7-AEA5-DB4C-9120-23CF2BA0C209}" destId="{A2FA9B1A-2AA7-4949-9BE7-45A59DB35DA1}" srcOrd="8" destOrd="0" presId="urn:microsoft.com/office/officeart/2005/8/layout/hierarchy1"/>
    <dgm:cxn modelId="{12547376-5C7A-AE47-ADA1-12C74C005764}" type="presParOf" srcId="{97A8D6C7-AEA5-DB4C-9120-23CF2BA0C209}" destId="{65AD10AA-BE47-AE4D-9A95-6452360ED3D6}" srcOrd="9" destOrd="0" presId="urn:microsoft.com/office/officeart/2005/8/layout/hierarchy1"/>
    <dgm:cxn modelId="{125DD6A1-503E-E24F-B9CE-02147B5B9A48}" type="presParOf" srcId="{65AD10AA-BE47-AE4D-9A95-6452360ED3D6}" destId="{9F19CD94-AE63-8846-BD6D-11D5275026C4}" srcOrd="0" destOrd="0" presId="urn:microsoft.com/office/officeart/2005/8/layout/hierarchy1"/>
    <dgm:cxn modelId="{1BA88AA5-27AE-D646-98A9-31B4135400FC}" type="presParOf" srcId="{9F19CD94-AE63-8846-BD6D-11D5275026C4}" destId="{0E1F8F18-F09D-2542-B75D-15838BEAF4C7}" srcOrd="0" destOrd="0" presId="urn:microsoft.com/office/officeart/2005/8/layout/hierarchy1"/>
    <dgm:cxn modelId="{C31F3BC5-9E23-F24D-AD2D-CA2CD8FDD332}" type="presParOf" srcId="{9F19CD94-AE63-8846-BD6D-11D5275026C4}" destId="{3D7E90E7-EFAE-5342-94AE-2DA722A36B80}" srcOrd="1" destOrd="0" presId="urn:microsoft.com/office/officeart/2005/8/layout/hierarchy1"/>
    <dgm:cxn modelId="{DBCECF40-DCD8-7C4C-AFCC-2656C8A0CC98}" type="presParOf" srcId="{65AD10AA-BE47-AE4D-9A95-6452360ED3D6}" destId="{0EB37105-7A4A-FC42-A20D-B47C76701336}" srcOrd="1" destOrd="0" presId="urn:microsoft.com/office/officeart/2005/8/layout/hierarchy1"/>
    <dgm:cxn modelId="{4D5421F8-601A-3F4E-8379-73CE18C8A34B}" type="presParOf" srcId="{97A8D6C7-AEA5-DB4C-9120-23CF2BA0C209}" destId="{6F609FB2-6F72-8D4C-9228-E85E524A458E}" srcOrd="10" destOrd="0" presId="urn:microsoft.com/office/officeart/2005/8/layout/hierarchy1"/>
    <dgm:cxn modelId="{A38D0416-B963-024D-B2E4-587574E4FAAC}" type="presParOf" srcId="{97A8D6C7-AEA5-DB4C-9120-23CF2BA0C209}" destId="{6B7F6A25-5C2E-EC4D-9E05-026FB28C389D}" srcOrd="11" destOrd="0" presId="urn:microsoft.com/office/officeart/2005/8/layout/hierarchy1"/>
    <dgm:cxn modelId="{C95F755B-75CF-8741-90D6-84CF0C7E4FA2}" type="presParOf" srcId="{6B7F6A25-5C2E-EC4D-9E05-026FB28C389D}" destId="{896A4EBE-52EF-744B-A658-D2A6275F0476}" srcOrd="0" destOrd="0" presId="urn:microsoft.com/office/officeart/2005/8/layout/hierarchy1"/>
    <dgm:cxn modelId="{701C71FE-339C-1B4E-970B-EC38047EDBC5}" type="presParOf" srcId="{896A4EBE-52EF-744B-A658-D2A6275F0476}" destId="{B96A4408-D183-1642-A23A-379B2678F22C}" srcOrd="0" destOrd="0" presId="urn:microsoft.com/office/officeart/2005/8/layout/hierarchy1"/>
    <dgm:cxn modelId="{53952FE0-BC08-FD4D-BE40-9CC3036FB2C0}" type="presParOf" srcId="{896A4EBE-52EF-744B-A658-D2A6275F0476}" destId="{A0729B04-BF8C-EE49-B1D0-ACFED02D28B2}" srcOrd="1" destOrd="0" presId="urn:microsoft.com/office/officeart/2005/8/layout/hierarchy1"/>
    <dgm:cxn modelId="{7068B626-6512-ED4B-B0AA-76DFF8E5C079}" type="presParOf" srcId="{6B7F6A25-5C2E-EC4D-9E05-026FB28C389D}" destId="{C2DB5D1E-4E5F-AE4A-BC07-BC7997BBA015}" srcOrd="1" destOrd="0" presId="urn:microsoft.com/office/officeart/2005/8/layout/hierarchy1"/>
    <dgm:cxn modelId="{955BA4E2-DCC0-C647-B14E-2B0847243B38}" type="presParOf" srcId="{C2DB5D1E-4E5F-AE4A-BC07-BC7997BBA015}" destId="{39F1E45B-D176-CA4D-A363-0AB3D4ADDCC8}" srcOrd="0" destOrd="0" presId="urn:microsoft.com/office/officeart/2005/8/layout/hierarchy1"/>
    <dgm:cxn modelId="{BEB51A93-DE20-AA4E-A717-58DEA46932D0}" type="presParOf" srcId="{C2DB5D1E-4E5F-AE4A-BC07-BC7997BBA015}" destId="{E8BB2D1F-1582-6E4B-AEEB-771B85D66971}" srcOrd="1" destOrd="0" presId="urn:microsoft.com/office/officeart/2005/8/layout/hierarchy1"/>
    <dgm:cxn modelId="{3A6B78F6-42E4-2045-8B62-C33D8FBCAAFA}" type="presParOf" srcId="{E8BB2D1F-1582-6E4B-AEEB-771B85D66971}" destId="{EA9F3F8C-DDBF-CA4D-8BB2-44F3833B345E}" srcOrd="0" destOrd="0" presId="urn:microsoft.com/office/officeart/2005/8/layout/hierarchy1"/>
    <dgm:cxn modelId="{A1CD0177-236B-7243-BFAC-499ADD0B8D6D}" type="presParOf" srcId="{EA9F3F8C-DDBF-CA4D-8BB2-44F3833B345E}" destId="{2D73B549-747E-464E-BCFA-E7E8635D2C1E}" srcOrd="0" destOrd="0" presId="urn:microsoft.com/office/officeart/2005/8/layout/hierarchy1"/>
    <dgm:cxn modelId="{7766CE1B-D1CB-5743-8758-479EE0A87201}" type="presParOf" srcId="{EA9F3F8C-DDBF-CA4D-8BB2-44F3833B345E}" destId="{35F5A2E2-7FFC-BB4C-AD5E-D754D112FBEE}" srcOrd="1" destOrd="0" presId="urn:microsoft.com/office/officeart/2005/8/layout/hierarchy1"/>
    <dgm:cxn modelId="{34CA2C0B-718E-684F-8F12-0D804EE66D80}" type="presParOf" srcId="{E8BB2D1F-1582-6E4B-AEEB-771B85D66971}" destId="{30A91E98-C25A-8247-A1DC-1FBE1375A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E45B-D176-CA4D-A363-0AB3D4ADDCC8}">
      <dsp:nvSpPr>
        <dsp:cNvPr id="0" name=""/>
        <dsp:cNvSpPr/>
      </dsp:nvSpPr>
      <dsp:spPr>
        <a:xfrm>
          <a:off x="9488127" y="2330444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09FB2-6F72-8D4C-9228-E85E524A458E}">
      <dsp:nvSpPr>
        <dsp:cNvPr id="0" name=""/>
        <dsp:cNvSpPr/>
      </dsp:nvSpPr>
      <dsp:spPr>
        <a:xfrm>
          <a:off x="6445735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3088112" y="200306"/>
              </a:lnTo>
              <a:lnTo>
                <a:pt x="308811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A9B1A-2AA7-4949-9BE7-45A59DB35DA1}">
      <dsp:nvSpPr>
        <dsp:cNvPr id="0" name=""/>
        <dsp:cNvSpPr/>
      </dsp:nvSpPr>
      <dsp:spPr>
        <a:xfrm>
          <a:off x="6445735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DFC9-2E80-8341-A800-3BE1DAB9B4A6}">
      <dsp:nvSpPr>
        <dsp:cNvPr id="0" name=""/>
        <dsp:cNvSpPr/>
      </dsp:nvSpPr>
      <dsp:spPr>
        <a:xfrm>
          <a:off x="6445735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D0F2D-2095-DE46-8CD6-9B8512E4C466}">
      <dsp:nvSpPr>
        <dsp:cNvPr id="0" name=""/>
        <dsp:cNvSpPr/>
      </dsp:nvSpPr>
      <dsp:spPr>
        <a:xfrm>
          <a:off x="5828113" y="1394746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03AB-63BE-5947-8E49-E73E95123A2E}">
      <dsp:nvSpPr>
        <dsp:cNvPr id="0" name=""/>
        <dsp:cNvSpPr/>
      </dsp:nvSpPr>
      <dsp:spPr>
        <a:xfrm>
          <a:off x="4592868" y="1394746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1B711-8762-C448-8CC7-DA35E9816396}">
      <dsp:nvSpPr>
        <dsp:cNvPr id="0" name=""/>
        <dsp:cNvSpPr/>
      </dsp:nvSpPr>
      <dsp:spPr>
        <a:xfrm>
          <a:off x="3357623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1852867" y="200306"/>
              </a:lnTo>
              <a:lnTo>
                <a:pt x="1852867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F49C7-2387-3743-B6D3-BBC3A3DC8802}">
      <dsp:nvSpPr>
        <dsp:cNvPr id="0" name=""/>
        <dsp:cNvSpPr/>
      </dsp:nvSpPr>
      <dsp:spPr>
        <a:xfrm>
          <a:off x="4547148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9B7B9-321B-5D4F-8714-A208808EBA49}">
      <dsp:nvSpPr>
        <dsp:cNvPr id="0" name=""/>
        <dsp:cNvSpPr/>
      </dsp:nvSpPr>
      <dsp:spPr>
        <a:xfrm>
          <a:off x="397524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A6FD-CE4B-BF4E-8735-FABE04A20700}">
      <dsp:nvSpPr>
        <dsp:cNvPr id="0" name=""/>
        <dsp:cNvSpPr/>
      </dsp:nvSpPr>
      <dsp:spPr>
        <a:xfrm>
          <a:off x="335762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EC1D-E321-0A49-9B4A-3B1725CFF22B}">
      <dsp:nvSpPr>
        <dsp:cNvPr id="0" name=""/>
        <dsp:cNvSpPr/>
      </dsp:nvSpPr>
      <dsp:spPr>
        <a:xfrm>
          <a:off x="3357623" y="2330444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86068-B004-B940-A10F-15F738846198}">
      <dsp:nvSpPr>
        <dsp:cNvPr id="0" name=""/>
        <dsp:cNvSpPr/>
      </dsp:nvSpPr>
      <dsp:spPr>
        <a:xfrm>
          <a:off x="1504755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06"/>
              </a:lnTo>
              <a:lnTo>
                <a:pt x="617622" y="200306"/>
              </a:lnTo>
              <a:lnTo>
                <a:pt x="617622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0597A-1E91-F843-9E7F-A268D51765C3}">
      <dsp:nvSpPr>
        <dsp:cNvPr id="0" name=""/>
        <dsp:cNvSpPr/>
      </dsp:nvSpPr>
      <dsp:spPr>
        <a:xfrm>
          <a:off x="841413" y="4201840"/>
          <a:ext cx="91440" cy="293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2E75-3906-0A4C-B6F5-23352B514CC7}">
      <dsp:nvSpPr>
        <dsp:cNvPr id="0" name=""/>
        <dsp:cNvSpPr/>
      </dsp:nvSpPr>
      <dsp:spPr>
        <a:xfrm>
          <a:off x="887133" y="3266142"/>
          <a:ext cx="617622" cy="293932"/>
        </a:xfrm>
        <a:custGeom>
          <a:avLst/>
          <a:gdLst/>
          <a:ahLst/>
          <a:cxnLst/>
          <a:rect l="0" t="0" r="0" b="0"/>
          <a:pathLst>
            <a:path>
              <a:moveTo>
                <a:pt x="617622" y="0"/>
              </a:moveTo>
              <a:lnTo>
                <a:pt x="61762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1FCA2-B2F3-3644-9EA4-ABC10006E392}">
      <dsp:nvSpPr>
        <dsp:cNvPr id="0" name=""/>
        <dsp:cNvSpPr/>
      </dsp:nvSpPr>
      <dsp:spPr>
        <a:xfrm>
          <a:off x="1504755" y="2330444"/>
          <a:ext cx="1852867" cy="293932"/>
        </a:xfrm>
        <a:custGeom>
          <a:avLst/>
          <a:gdLst/>
          <a:ahLst/>
          <a:cxnLst/>
          <a:rect l="0" t="0" r="0" b="0"/>
          <a:pathLst>
            <a:path>
              <a:moveTo>
                <a:pt x="1852867" y="0"/>
              </a:moveTo>
              <a:lnTo>
                <a:pt x="1852867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DA12-BC5F-8C47-B199-B624A5A36EE7}">
      <dsp:nvSpPr>
        <dsp:cNvPr id="0" name=""/>
        <dsp:cNvSpPr/>
      </dsp:nvSpPr>
      <dsp:spPr>
        <a:xfrm>
          <a:off x="3357623" y="1394746"/>
          <a:ext cx="3088112" cy="293932"/>
        </a:xfrm>
        <a:custGeom>
          <a:avLst/>
          <a:gdLst/>
          <a:ahLst/>
          <a:cxnLst/>
          <a:rect l="0" t="0" r="0" b="0"/>
          <a:pathLst>
            <a:path>
              <a:moveTo>
                <a:pt x="3088112" y="0"/>
              </a:moveTo>
              <a:lnTo>
                <a:pt x="3088112" y="200306"/>
              </a:lnTo>
              <a:lnTo>
                <a:pt x="0" y="200306"/>
              </a:lnTo>
              <a:lnTo>
                <a:pt x="0" y="2939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54C-44E1-0E46-852F-712654CA3AA2}">
      <dsp:nvSpPr>
        <dsp:cNvPr id="0" name=""/>
        <dsp:cNvSpPr/>
      </dsp:nvSpPr>
      <dsp:spPr>
        <a:xfrm>
          <a:off x="5940408" y="752980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D5BD-A6B7-6547-9B28-92C64FAA9F60}">
      <dsp:nvSpPr>
        <dsp:cNvPr id="0" name=""/>
        <dsp:cNvSpPr/>
      </dsp:nvSpPr>
      <dsp:spPr>
        <a:xfrm>
          <a:off x="6052703" y="859660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Origineel genoom</a:t>
          </a:r>
        </a:p>
      </dsp:txBody>
      <dsp:txXfrm>
        <a:off x="6071500" y="878457"/>
        <a:ext cx="973060" cy="604171"/>
      </dsp:txXfrm>
    </dsp:sp>
    <dsp:sp modelId="{23C3BF14-8471-3240-BB5D-1BD69D9C2A88}">
      <dsp:nvSpPr>
        <dsp:cNvPr id="0" name=""/>
        <dsp:cNvSpPr/>
      </dsp:nvSpPr>
      <dsp:spPr>
        <a:xfrm>
          <a:off x="285229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696B4-0B84-B440-B39F-DC320A6F6670}">
      <dsp:nvSpPr>
        <dsp:cNvPr id="0" name=""/>
        <dsp:cNvSpPr/>
      </dsp:nvSpPr>
      <dsp:spPr>
        <a:xfrm>
          <a:off x="296459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2983387" y="1814155"/>
        <a:ext cx="973060" cy="604171"/>
      </dsp:txXfrm>
    </dsp:sp>
    <dsp:sp modelId="{0A4658ED-6FBA-6B4C-9FBA-1FDA3564D71A}">
      <dsp:nvSpPr>
        <dsp:cNvPr id="0" name=""/>
        <dsp:cNvSpPr/>
      </dsp:nvSpPr>
      <dsp:spPr>
        <a:xfrm>
          <a:off x="99942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36D-CDAC-EA41-9499-A0A878466422}">
      <dsp:nvSpPr>
        <dsp:cNvPr id="0" name=""/>
        <dsp:cNvSpPr/>
      </dsp:nvSpPr>
      <dsp:spPr>
        <a:xfrm>
          <a:off x="111172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1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1130520" y="2749853"/>
        <a:ext cx="973060" cy="604171"/>
      </dsp:txXfrm>
    </dsp:sp>
    <dsp:sp modelId="{4B30D3B8-61B2-8240-A58E-54AA6118581B}">
      <dsp:nvSpPr>
        <dsp:cNvPr id="0" name=""/>
        <dsp:cNvSpPr/>
      </dsp:nvSpPr>
      <dsp:spPr>
        <a:xfrm>
          <a:off x="38180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63B7D-FA42-6941-86C2-5ABB28A8A480}">
      <dsp:nvSpPr>
        <dsp:cNvPr id="0" name=""/>
        <dsp:cNvSpPr/>
      </dsp:nvSpPr>
      <dsp:spPr>
        <a:xfrm>
          <a:off x="49410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1 (i, j)</a:t>
          </a:r>
        </a:p>
      </dsp:txBody>
      <dsp:txXfrm>
        <a:off x="512897" y="3685551"/>
        <a:ext cx="973060" cy="604171"/>
      </dsp:txXfrm>
    </dsp:sp>
    <dsp:sp modelId="{9750991C-5A15-084D-B3C7-CF74E2B6EBB7}">
      <dsp:nvSpPr>
        <dsp:cNvPr id="0" name=""/>
        <dsp:cNvSpPr/>
      </dsp:nvSpPr>
      <dsp:spPr>
        <a:xfrm>
          <a:off x="2178" y="4495772"/>
          <a:ext cx="1769909" cy="683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191-CF18-B248-8362-5242249416E1}">
      <dsp:nvSpPr>
        <dsp:cNvPr id="0" name=""/>
        <dsp:cNvSpPr/>
      </dsp:nvSpPr>
      <dsp:spPr>
        <a:xfrm>
          <a:off x="114473" y="4602452"/>
          <a:ext cx="1769909" cy="68341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OPLOSSING!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14 mutaties</a:t>
          </a:r>
        </a:p>
      </dsp:txBody>
      <dsp:txXfrm>
        <a:off x="134490" y="4622469"/>
        <a:ext cx="1729875" cy="643382"/>
      </dsp:txXfrm>
    </dsp:sp>
    <dsp:sp modelId="{E2DDA3D0-7F55-C440-BCD3-B73E2D99D702}">
      <dsp:nvSpPr>
        <dsp:cNvPr id="0" name=""/>
        <dsp:cNvSpPr/>
      </dsp:nvSpPr>
      <dsp:spPr>
        <a:xfrm>
          <a:off x="161705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1663F-60A2-E94C-9B03-F120F328DD1C}">
      <dsp:nvSpPr>
        <dsp:cNvPr id="0" name=""/>
        <dsp:cNvSpPr/>
      </dsp:nvSpPr>
      <dsp:spPr>
        <a:xfrm>
          <a:off x="172934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1748142" y="3685551"/>
        <a:ext cx="973060" cy="604171"/>
      </dsp:txXfrm>
    </dsp:sp>
    <dsp:sp modelId="{E0C18B8A-FFCC-E04E-8C9C-FA4620BCE1AF}">
      <dsp:nvSpPr>
        <dsp:cNvPr id="0" name=""/>
        <dsp:cNvSpPr/>
      </dsp:nvSpPr>
      <dsp:spPr>
        <a:xfrm>
          <a:off x="3469918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40AC-0090-0347-AFD9-77DFEC8927D1}">
      <dsp:nvSpPr>
        <dsp:cNvPr id="0" name=""/>
        <dsp:cNvSpPr/>
      </dsp:nvSpPr>
      <dsp:spPr>
        <a:xfrm>
          <a:off x="3582213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3601010" y="2749853"/>
        <a:ext cx="973060" cy="604171"/>
      </dsp:txXfrm>
    </dsp:sp>
    <dsp:sp modelId="{2C8F1ED0-43A6-B941-8384-B6E2DE8149E4}">
      <dsp:nvSpPr>
        <dsp:cNvPr id="0" name=""/>
        <dsp:cNvSpPr/>
      </dsp:nvSpPr>
      <dsp:spPr>
        <a:xfrm>
          <a:off x="2852295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0C42-F02D-2341-9F67-31BDD91D019C}">
      <dsp:nvSpPr>
        <dsp:cNvPr id="0" name=""/>
        <dsp:cNvSpPr/>
      </dsp:nvSpPr>
      <dsp:spPr>
        <a:xfrm>
          <a:off x="2964590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1 (i, j)</a:t>
          </a:r>
        </a:p>
      </dsp:txBody>
      <dsp:txXfrm>
        <a:off x="2983387" y="3685551"/>
        <a:ext cx="973060" cy="604171"/>
      </dsp:txXfrm>
    </dsp:sp>
    <dsp:sp modelId="{CF3AB0E4-7C68-8C49-AA21-16125C9B4F7E}">
      <dsp:nvSpPr>
        <dsp:cNvPr id="0" name=""/>
        <dsp:cNvSpPr/>
      </dsp:nvSpPr>
      <dsp:spPr>
        <a:xfrm>
          <a:off x="4087540" y="3560074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7BE7-F59D-1A45-A4BC-A67476E84500}">
      <dsp:nvSpPr>
        <dsp:cNvPr id="0" name=""/>
        <dsp:cNvSpPr/>
      </dsp:nvSpPr>
      <dsp:spPr>
        <a:xfrm>
          <a:off x="4199835" y="3666754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4218632" y="3685551"/>
        <a:ext cx="973060" cy="604171"/>
      </dsp:txXfrm>
    </dsp:sp>
    <dsp:sp modelId="{49DEBCA1-5BF5-DB4A-9387-5D510BE97899}">
      <dsp:nvSpPr>
        <dsp:cNvPr id="0" name=""/>
        <dsp:cNvSpPr/>
      </dsp:nvSpPr>
      <dsp:spPr>
        <a:xfrm>
          <a:off x="4087540" y="4495772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7947F-273F-C643-85B4-CED4FF4C254B}">
      <dsp:nvSpPr>
        <dsp:cNvPr id="0" name=""/>
        <dsp:cNvSpPr/>
      </dsp:nvSpPr>
      <dsp:spPr>
        <a:xfrm>
          <a:off x="4199835" y="4602452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&gt; 14, cut off!</a:t>
          </a:r>
        </a:p>
      </dsp:txBody>
      <dsp:txXfrm>
        <a:off x="4218632" y="4621249"/>
        <a:ext cx="973060" cy="604171"/>
      </dsp:txXfrm>
    </dsp:sp>
    <dsp:sp modelId="{346E20C7-2796-874B-BEAE-FDB44CB61DD0}">
      <dsp:nvSpPr>
        <dsp:cNvPr id="0" name=""/>
        <dsp:cNvSpPr/>
      </dsp:nvSpPr>
      <dsp:spPr>
        <a:xfrm>
          <a:off x="4705163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25CC-55DF-2644-83DE-A64D43FA5F20}">
      <dsp:nvSpPr>
        <dsp:cNvPr id="0" name=""/>
        <dsp:cNvSpPr/>
      </dsp:nvSpPr>
      <dsp:spPr>
        <a:xfrm>
          <a:off x="4817458" y="2731056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4836255" y="2749853"/>
        <a:ext cx="973060" cy="604171"/>
      </dsp:txXfrm>
    </dsp:sp>
    <dsp:sp modelId="{9C9E9B93-6F1D-C24E-92F1-2D85DDE91852}">
      <dsp:nvSpPr>
        <dsp:cNvPr id="0" name=""/>
        <dsp:cNvSpPr/>
      </dsp:nvSpPr>
      <dsp:spPr>
        <a:xfrm>
          <a:off x="408754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32DF-FFCA-0349-B63B-6FB9DC917EBB}">
      <dsp:nvSpPr>
        <dsp:cNvPr id="0" name=""/>
        <dsp:cNvSpPr/>
      </dsp:nvSpPr>
      <dsp:spPr>
        <a:xfrm>
          <a:off x="419983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2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4218632" y="1814155"/>
        <a:ext cx="973060" cy="604171"/>
      </dsp:txXfrm>
    </dsp:sp>
    <dsp:sp modelId="{32FC0A10-5BCE-4140-96FB-8EDD87A6A380}">
      <dsp:nvSpPr>
        <dsp:cNvPr id="0" name=""/>
        <dsp:cNvSpPr/>
      </dsp:nvSpPr>
      <dsp:spPr>
        <a:xfrm>
          <a:off x="532278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7DA5-0317-1E40-A280-6C065E8301E0}">
      <dsp:nvSpPr>
        <dsp:cNvPr id="0" name=""/>
        <dsp:cNvSpPr/>
      </dsp:nvSpPr>
      <dsp:spPr>
        <a:xfrm>
          <a:off x="543508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Optie 3 (</a:t>
          </a:r>
          <a:r>
            <a:rPr lang="nl-NL" sz="1500" kern="1200" dirty="0" err="1"/>
            <a:t>i,j</a:t>
          </a:r>
          <a:r>
            <a:rPr lang="nl-NL" sz="1500" kern="1200" dirty="0"/>
            <a:t>)</a:t>
          </a:r>
        </a:p>
      </dsp:txBody>
      <dsp:txXfrm>
        <a:off x="5453877" y="1814155"/>
        <a:ext cx="973060" cy="604171"/>
      </dsp:txXfrm>
    </dsp:sp>
    <dsp:sp modelId="{58B01A34-543C-0D48-81F7-9C78EB05B3AE}">
      <dsp:nvSpPr>
        <dsp:cNvPr id="0" name=""/>
        <dsp:cNvSpPr/>
      </dsp:nvSpPr>
      <dsp:spPr>
        <a:xfrm>
          <a:off x="655803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8E1E-D550-B54F-BA28-2DFC7700DB6F}">
      <dsp:nvSpPr>
        <dsp:cNvPr id="0" name=""/>
        <dsp:cNvSpPr/>
      </dsp:nvSpPr>
      <dsp:spPr>
        <a:xfrm>
          <a:off x="667032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6689122" y="1814155"/>
        <a:ext cx="973060" cy="604171"/>
      </dsp:txXfrm>
    </dsp:sp>
    <dsp:sp modelId="{0E1F8F18-F09D-2542-B75D-15838BEAF4C7}">
      <dsp:nvSpPr>
        <dsp:cNvPr id="0" name=""/>
        <dsp:cNvSpPr/>
      </dsp:nvSpPr>
      <dsp:spPr>
        <a:xfrm>
          <a:off x="7793275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90E7-EFAE-5342-94AE-2DA722A36B80}">
      <dsp:nvSpPr>
        <dsp:cNvPr id="0" name=""/>
        <dsp:cNvSpPr/>
      </dsp:nvSpPr>
      <dsp:spPr>
        <a:xfrm>
          <a:off x="7905570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7924367" y="1814155"/>
        <a:ext cx="973060" cy="604171"/>
      </dsp:txXfrm>
    </dsp:sp>
    <dsp:sp modelId="{B96A4408-D183-1642-A23A-379B2678F22C}">
      <dsp:nvSpPr>
        <dsp:cNvPr id="0" name=""/>
        <dsp:cNvSpPr/>
      </dsp:nvSpPr>
      <dsp:spPr>
        <a:xfrm>
          <a:off x="9028520" y="1688678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9B04-BF8C-EE49-B1D0-ACFED02D28B2}">
      <dsp:nvSpPr>
        <dsp:cNvPr id="0" name=""/>
        <dsp:cNvSpPr/>
      </dsp:nvSpPr>
      <dsp:spPr>
        <a:xfrm>
          <a:off x="9140815" y="1795358"/>
          <a:ext cx="1010654" cy="641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…</a:t>
          </a:r>
        </a:p>
      </dsp:txBody>
      <dsp:txXfrm>
        <a:off x="9159612" y="1814155"/>
        <a:ext cx="973060" cy="604171"/>
      </dsp:txXfrm>
    </dsp:sp>
    <dsp:sp modelId="{2D73B549-747E-464E-BCFA-E7E8635D2C1E}">
      <dsp:nvSpPr>
        <dsp:cNvPr id="0" name=""/>
        <dsp:cNvSpPr/>
      </dsp:nvSpPr>
      <dsp:spPr>
        <a:xfrm>
          <a:off x="9028520" y="2624376"/>
          <a:ext cx="1010654" cy="641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A2E2-7FFC-BB4C-AD5E-D754D112FBEE}">
      <dsp:nvSpPr>
        <dsp:cNvPr id="0" name=""/>
        <dsp:cNvSpPr/>
      </dsp:nvSpPr>
      <dsp:spPr>
        <a:xfrm>
          <a:off x="9140815" y="2731056"/>
          <a:ext cx="1010654" cy="64176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&gt; 14, cut off!</a:t>
          </a:r>
        </a:p>
      </dsp:txBody>
      <dsp:txXfrm>
        <a:off x="9159612" y="2749853"/>
        <a:ext cx="973060" cy="604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1D24-9F93-3342-BD7D-F0CC027D74D9}" type="datetimeFigureOut">
              <a:rPr lang="en-AU" smtClean="0"/>
              <a:t>17/5/18</a:t>
            </a:fld>
            <a:endParaRPr lang="en-AU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AU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0092-09A1-8A43-955C-46558CBE111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93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95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32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13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90092-09A1-8A43-955C-46558CBE111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47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Fruitvliegen</a:t>
            </a:r>
            <a:endParaRPr lang="en-AU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Van Melanogaster </a:t>
            </a:r>
            <a:r>
              <a:rPr lang="en-AU" dirty="0" err="1"/>
              <a:t>naar</a:t>
            </a:r>
            <a:r>
              <a:rPr lang="en-AU" dirty="0"/>
              <a:t> Miranda</a:t>
            </a:r>
            <a:r>
              <a:rPr lang="mr-IN" dirty="0"/>
              <a:t>…</a:t>
            </a:r>
            <a:endParaRPr lang="en-AU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2953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18248" y="4194125"/>
            <a:ext cx="8915400" cy="2310124"/>
          </a:xfrm>
        </p:spPr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dirty="0"/>
              <a:t>      </a:t>
            </a:r>
            <a:r>
              <a:rPr lang="en-AU" u="sng" dirty="0" err="1"/>
              <a:t>Aanpak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B050"/>
                </a:solidFill>
              </a:rPr>
              <a:t>Greedy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7030A0"/>
                </a:solidFill>
              </a:rPr>
              <a:t>Branch and Bound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C9F251E-E87F-FE4A-8FE0-8DDB1DB4D825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(2 / 5)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7B385A7-AABF-CA4D-B409-E9E67EE71E6B}"/>
              </a:ext>
            </a:extLst>
          </p:cNvPr>
          <p:cNvSpPr txBox="1">
            <a:spLocks/>
          </p:cNvSpPr>
          <p:nvPr/>
        </p:nvSpPr>
        <p:spPr>
          <a:xfrm>
            <a:off x="1818248" y="2088776"/>
            <a:ext cx="797863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de kortste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25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1. Greedy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28DA8-5770-594A-9F83-D6EE24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Greedy is </a:t>
            </a:r>
            <a:r>
              <a:rPr lang="en-AU" dirty="0" err="1"/>
              <a:t>kortzichtig</a:t>
            </a:r>
            <a:r>
              <a:rPr lang="en-AU" dirty="0"/>
              <a:t>: “wat is op </a:t>
            </a:r>
            <a:r>
              <a:rPr lang="en-AU" i="1" dirty="0" err="1"/>
              <a:t>dit</a:t>
            </a:r>
            <a:r>
              <a:rPr lang="en-AU" i="1" dirty="0"/>
              <a:t> moment </a:t>
            </a:r>
            <a:r>
              <a:rPr lang="en-AU" dirty="0"/>
              <a:t>de </a:t>
            </a:r>
            <a:r>
              <a:rPr lang="en-AU" dirty="0" err="1"/>
              <a:t>stap</a:t>
            </a:r>
            <a:r>
              <a:rPr lang="en-AU" dirty="0"/>
              <a:t> die de </a:t>
            </a:r>
            <a:r>
              <a:rPr lang="en-AU" dirty="0" err="1"/>
              <a:t>hoogste</a:t>
            </a:r>
            <a:r>
              <a:rPr lang="en-AU" dirty="0"/>
              <a:t> </a:t>
            </a:r>
            <a:r>
              <a:rPr lang="en-AU" dirty="0" err="1"/>
              <a:t>opbrengst</a:t>
            </a:r>
            <a:r>
              <a:rPr lang="en-AU" dirty="0"/>
              <a:t> </a:t>
            </a:r>
            <a:r>
              <a:rPr lang="en-AU" dirty="0" err="1"/>
              <a:t>levert</a:t>
            </a:r>
            <a:r>
              <a:rPr lang="en-AU" dirty="0"/>
              <a:t>?”</a:t>
            </a:r>
          </a:p>
          <a:p>
            <a:endParaRPr lang="en-AU" dirty="0"/>
          </a:p>
          <a:p>
            <a:r>
              <a:rPr lang="en-AU" dirty="0"/>
              <a:t>Wat is </a:t>
            </a:r>
            <a:r>
              <a:rPr lang="en-AU" dirty="0" err="1"/>
              <a:t>precies</a:t>
            </a:r>
            <a:r>
              <a:rPr lang="en-AU" dirty="0"/>
              <a:t> </a:t>
            </a:r>
            <a:r>
              <a:rPr lang="en-AU" dirty="0" err="1"/>
              <a:t>een</a:t>
            </a:r>
            <a:r>
              <a:rPr lang="en-AU" dirty="0"/>
              <a:t> “</a:t>
            </a:r>
            <a:r>
              <a:rPr lang="en-AU" dirty="0" err="1"/>
              <a:t>hoge</a:t>
            </a:r>
            <a:r>
              <a:rPr lang="en-AU" dirty="0"/>
              <a:t> </a:t>
            </a:r>
            <a:r>
              <a:rPr lang="en-AU" dirty="0" err="1"/>
              <a:t>opbrengst</a:t>
            </a:r>
            <a:r>
              <a:rPr lang="en-AU" dirty="0"/>
              <a:t>”?</a:t>
            </a:r>
          </a:p>
          <a:p>
            <a:endParaRPr lang="en-AU" dirty="0"/>
          </a:p>
          <a:p>
            <a:r>
              <a:rPr lang="en-AU" dirty="0" err="1"/>
              <a:t>Herinner</a:t>
            </a:r>
            <a:r>
              <a:rPr lang="en-AU" dirty="0"/>
              <a:t> </a:t>
            </a:r>
            <a:r>
              <a:rPr lang="en-AU" b="1" dirty="0"/>
              <a:t>breakpoints</a:t>
            </a:r>
            <a:r>
              <a:rPr lang="en-AU" dirty="0"/>
              <a:t>!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kan</a:t>
            </a:r>
            <a:r>
              <a:rPr lang="en-AU" dirty="0"/>
              <a:t> </a:t>
            </a:r>
            <a:r>
              <a:rPr lang="en-AU" dirty="0" err="1"/>
              <a:t>altijd</a:t>
            </a:r>
            <a:r>
              <a:rPr lang="en-AU" dirty="0"/>
              <a:t> </a:t>
            </a:r>
            <a:r>
              <a:rPr lang="en-AU" b="1" dirty="0" err="1"/>
              <a:t>óf</a:t>
            </a:r>
            <a:r>
              <a:rPr lang="en-AU" b="1" dirty="0"/>
              <a:t> 2, </a:t>
            </a:r>
            <a:r>
              <a:rPr lang="en-AU" b="1" dirty="0" err="1"/>
              <a:t>óf</a:t>
            </a:r>
            <a:r>
              <a:rPr lang="en-AU" b="1" dirty="0"/>
              <a:t> 1, </a:t>
            </a:r>
            <a:r>
              <a:rPr lang="en-AU" b="1" dirty="0" err="1"/>
              <a:t>óf</a:t>
            </a:r>
            <a:r>
              <a:rPr lang="en-AU" b="1" dirty="0"/>
              <a:t> 0</a:t>
            </a:r>
            <a:r>
              <a:rPr lang="en-AU" dirty="0"/>
              <a:t> breakpoints </a:t>
            </a:r>
            <a:r>
              <a:rPr lang="en-AU" dirty="0" err="1"/>
              <a:t>elimineren</a:t>
            </a:r>
            <a:r>
              <a:rPr lang="en-AU" dirty="0"/>
              <a:t> met </a:t>
            </a:r>
            <a:r>
              <a:rPr lang="en-AU" dirty="0" err="1"/>
              <a:t>een</a:t>
            </a:r>
            <a:r>
              <a:rPr lang="en-AU" dirty="0"/>
              <a:t> reversal (of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kan</a:t>
            </a:r>
            <a:r>
              <a:rPr lang="en-AU" dirty="0"/>
              <a:t> breakpoints </a:t>
            </a:r>
            <a:r>
              <a:rPr lang="en-AU" dirty="0" err="1"/>
              <a:t>creëren</a:t>
            </a:r>
            <a:r>
              <a:rPr lang="en-AU" dirty="0"/>
              <a:t>, maar </a:t>
            </a:r>
            <a:r>
              <a:rPr lang="en-AU" dirty="0" err="1"/>
              <a:t>dat</a:t>
            </a:r>
            <a:r>
              <a:rPr lang="en-AU" dirty="0"/>
              <a:t> </a:t>
            </a:r>
            <a:r>
              <a:rPr lang="en-AU" dirty="0" err="1"/>
              <a:t>wil</a:t>
            </a:r>
            <a:r>
              <a:rPr lang="en-AU" dirty="0"/>
              <a:t>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niet</a:t>
            </a:r>
            <a:r>
              <a:rPr lang="en-AU" dirty="0"/>
              <a:t>).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2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21AC84F-16B4-4C4A-BF7A-A30F9745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1. Greedy Algorithm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BBE51F6A-B5E5-B040-967E-85A98F9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084" y="2806990"/>
            <a:ext cx="10477500" cy="415186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 err="1"/>
              <a:t>Zoek</a:t>
            </a:r>
            <a:r>
              <a:rPr lang="en-AU" dirty="0"/>
              <a:t> </a:t>
            </a:r>
            <a:r>
              <a:rPr lang="en-AU" dirty="0" err="1"/>
              <a:t>alle</a:t>
            </a:r>
            <a:r>
              <a:rPr lang="en-AU" dirty="0"/>
              <a:t> </a:t>
            </a:r>
            <a:r>
              <a:rPr lang="en-AU" dirty="0" err="1"/>
              <a:t>mogelijke</a:t>
            </a:r>
            <a:r>
              <a:rPr lang="en-AU" dirty="0"/>
              <a:t> reversals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	</a:t>
            </a:r>
          </a:p>
          <a:p>
            <a:pPr marL="0" indent="0">
              <a:buNone/>
            </a:pPr>
            <a:r>
              <a:rPr lang="en-AU" dirty="0"/>
              <a:t>	(1,2), (1,3), (1,4), (1,5), …, (3,4), (3,5), (3,6), (3,7), …, (4,5), (4,6), (4,7), … … …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 err="1"/>
              <a:t>Bereken</a:t>
            </a:r>
            <a:r>
              <a:rPr lang="en-AU" dirty="0"/>
              <a:t> de </a:t>
            </a:r>
            <a:r>
              <a:rPr lang="en-AU" dirty="0" err="1"/>
              <a:t>opbrengst</a:t>
            </a:r>
            <a:r>
              <a:rPr lang="en-AU" dirty="0"/>
              <a:t> die </a:t>
            </a:r>
            <a:r>
              <a:rPr lang="en-AU" dirty="0" err="1"/>
              <a:t>elke</a:t>
            </a:r>
            <a:r>
              <a:rPr lang="en-AU" dirty="0"/>
              <a:t> </a:t>
            </a:r>
            <a:r>
              <a:rPr lang="en-AU" dirty="0" err="1"/>
              <a:t>gevonden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 err="1"/>
              <a:t>levert</a:t>
            </a:r>
            <a:r>
              <a:rPr lang="en-AU" dirty="0"/>
              <a:t>. (</a:t>
            </a:r>
            <a:r>
              <a:rPr lang="en-AU" dirty="0" err="1"/>
              <a:t>Opbrengst</a:t>
            </a:r>
            <a:r>
              <a:rPr lang="en-AU" dirty="0"/>
              <a:t> =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verwijderde</a:t>
            </a:r>
            <a:r>
              <a:rPr lang="en-AU" dirty="0"/>
              <a:t> breakpoints).</a:t>
            </a:r>
          </a:p>
          <a:p>
            <a:pPr>
              <a:buFont typeface="+mj-lt"/>
              <a:buAutoNum type="arabicPeriod" startAt="2"/>
            </a:pPr>
            <a:endParaRPr lang="en-AU" dirty="0"/>
          </a:p>
          <a:p>
            <a:pPr>
              <a:buFont typeface="+mj-lt"/>
              <a:buAutoNum type="arabicPeriod" startAt="2"/>
            </a:pPr>
            <a:r>
              <a:rPr lang="en-AU" dirty="0"/>
              <a:t> Is </a:t>
            </a:r>
            <a:r>
              <a:rPr lang="en-AU" dirty="0" err="1"/>
              <a:t>er</a:t>
            </a:r>
            <a:r>
              <a:rPr lang="en-AU" dirty="0"/>
              <a:t> </a:t>
            </a:r>
            <a:r>
              <a:rPr lang="en-AU" dirty="0" err="1"/>
              <a:t>een</a:t>
            </a:r>
            <a:r>
              <a:rPr lang="en-AU" dirty="0"/>
              <a:t> reversal </a:t>
            </a:r>
            <a:r>
              <a:rPr lang="en-AU" b="1" dirty="0"/>
              <a:t>(</a:t>
            </a:r>
            <a:r>
              <a:rPr lang="en-AU" b="1" dirty="0" err="1"/>
              <a:t>i</a:t>
            </a:r>
            <a:r>
              <a:rPr lang="en-AU" b="1" dirty="0"/>
              <a:t>, j) </a:t>
            </a:r>
            <a:r>
              <a:rPr lang="en-AU" dirty="0"/>
              <a:t>die 2 breakpoints </a:t>
            </a:r>
            <a:r>
              <a:rPr lang="en-AU" dirty="0" err="1"/>
              <a:t>verwijdert</a:t>
            </a:r>
            <a:r>
              <a:rPr lang="en-AU" dirty="0"/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       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1 breakpoint </a:t>
            </a:r>
            <a:r>
              <a:rPr lang="en-AU" dirty="0" err="1">
                <a:sym typeface="Wingdings" pitchFamily="2" charset="2"/>
              </a:rPr>
              <a:t>verwijdert</a:t>
            </a:r>
            <a:r>
              <a:rPr lang="en-AU" dirty="0">
                <a:sym typeface="Wingdings" pitchFamily="2" charset="2"/>
              </a:rPr>
              <a:t>? </a:t>
            </a:r>
            <a:r>
              <a:rPr lang="en-AU" dirty="0" err="1">
                <a:sym typeface="Wingdings" pitchFamily="2" charset="2"/>
              </a:rPr>
              <a:t>Voer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deze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dirty="0" err="1">
                <a:sym typeface="Wingdings" pitchFamily="2" charset="2"/>
              </a:rPr>
              <a:t>uit</a:t>
            </a:r>
            <a:r>
              <a:rPr lang="en-AU" dirty="0">
                <a:sym typeface="Wingdings" pitchFamily="2" charset="2"/>
              </a:rPr>
              <a:t>!  </a:t>
            </a:r>
            <a:r>
              <a:rPr lang="en-AU" dirty="0" err="1">
                <a:sym typeface="Wingdings" pitchFamily="2" charset="2"/>
              </a:rPr>
              <a:t>Stap</a:t>
            </a:r>
            <a:r>
              <a:rPr lang="en-AU" dirty="0">
                <a:sym typeface="Wingdings" pitchFamily="2" charset="2"/>
              </a:rPr>
              <a:t> 1.</a:t>
            </a:r>
          </a:p>
          <a:p>
            <a:pPr marL="0" indent="0">
              <a:buNone/>
            </a:pPr>
            <a:r>
              <a:rPr lang="en-AU" dirty="0">
                <a:sym typeface="Wingdings" pitchFamily="2" charset="2"/>
              </a:rPr>
              <a:t>	Is </a:t>
            </a:r>
            <a:r>
              <a:rPr lang="en-AU" dirty="0" err="1">
                <a:sym typeface="Wingdings" pitchFamily="2" charset="2"/>
              </a:rPr>
              <a:t>er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geen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enkele</a:t>
            </a:r>
            <a:r>
              <a:rPr lang="en-AU" dirty="0">
                <a:sym typeface="Wingdings" pitchFamily="2" charset="2"/>
              </a:rPr>
              <a:t> reversal </a:t>
            </a:r>
            <a:r>
              <a:rPr lang="en-AU" b="1" dirty="0">
                <a:sym typeface="Wingdings" pitchFamily="2" charset="2"/>
              </a:rPr>
              <a:t>(</a:t>
            </a:r>
            <a:r>
              <a:rPr lang="en-AU" b="1" dirty="0" err="1">
                <a:sym typeface="Wingdings" pitchFamily="2" charset="2"/>
              </a:rPr>
              <a:t>i</a:t>
            </a:r>
            <a:r>
              <a:rPr lang="en-AU" b="1" dirty="0">
                <a:sym typeface="Wingdings" pitchFamily="2" charset="2"/>
              </a:rPr>
              <a:t>, j) </a:t>
            </a:r>
            <a:r>
              <a:rPr lang="en-AU" dirty="0">
                <a:sym typeface="Wingdings" pitchFamily="2" charset="2"/>
              </a:rPr>
              <a:t>die </a:t>
            </a:r>
            <a:r>
              <a:rPr lang="en-AU" dirty="0" err="1">
                <a:sym typeface="Wingdings" pitchFamily="2" charset="2"/>
              </a:rPr>
              <a:t>een</a:t>
            </a:r>
            <a:r>
              <a:rPr lang="en-AU" dirty="0">
                <a:sym typeface="Wingdings" pitchFamily="2" charset="2"/>
              </a:rPr>
              <a:t> breakpoint </a:t>
            </a:r>
            <a:r>
              <a:rPr lang="en-AU" dirty="0" err="1">
                <a:sym typeface="Wingdings" pitchFamily="2" charset="2"/>
              </a:rPr>
              <a:t>kan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verwijderen</a:t>
            </a:r>
            <a:r>
              <a:rPr lang="en-AU" dirty="0">
                <a:sym typeface="Wingdings" pitchFamily="2" charset="2"/>
              </a:rPr>
              <a:t>?  </a:t>
            </a:r>
            <a:r>
              <a:rPr lang="en-AU" dirty="0" err="1">
                <a:sym typeface="Wingdings" pitchFamily="2" charset="2"/>
              </a:rPr>
              <a:t>Klaar</a:t>
            </a:r>
            <a:r>
              <a:rPr lang="en-AU" dirty="0"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EFD870AD-29E7-3747-8CA2-6144DBCE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22976" r="2836" b="70199"/>
          <a:stretch/>
        </p:blipFill>
        <p:spPr>
          <a:xfrm>
            <a:off x="1714500" y="1905000"/>
            <a:ext cx="9486900" cy="342900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4491CF44-7F8F-E84F-AD8F-3213B363E2F7}"/>
              </a:ext>
            </a:extLst>
          </p:cNvPr>
          <p:cNvCxnSpPr>
            <a:cxnSpLocks/>
          </p:cNvCxnSpPr>
          <p:nvPr/>
        </p:nvCxnSpPr>
        <p:spPr>
          <a:xfrm>
            <a:off x="2122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CC140D7-AE69-A343-A4DE-0E1CBC05E870}"/>
              </a:ext>
            </a:extLst>
          </p:cNvPr>
          <p:cNvCxnSpPr>
            <a:cxnSpLocks/>
          </p:cNvCxnSpPr>
          <p:nvPr/>
        </p:nvCxnSpPr>
        <p:spPr>
          <a:xfrm>
            <a:off x="2846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0908F34-A1D0-6545-B156-F7EBCB2B2C51}"/>
              </a:ext>
            </a:extLst>
          </p:cNvPr>
          <p:cNvCxnSpPr>
            <a:cxnSpLocks/>
          </p:cNvCxnSpPr>
          <p:nvPr/>
        </p:nvCxnSpPr>
        <p:spPr>
          <a:xfrm>
            <a:off x="322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EA789FE7-E284-3442-BEF8-A8DC7D922E8F}"/>
              </a:ext>
            </a:extLst>
          </p:cNvPr>
          <p:cNvCxnSpPr>
            <a:cxnSpLocks/>
          </p:cNvCxnSpPr>
          <p:nvPr/>
        </p:nvCxnSpPr>
        <p:spPr>
          <a:xfrm>
            <a:off x="3646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6B0E8AE-06D3-9140-8CC4-1B01F3B7ACD7}"/>
              </a:ext>
            </a:extLst>
          </p:cNvPr>
          <p:cNvCxnSpPr>
            <a:cxnSpLocks/>
          </p:cNvCxnSpPr>
          <p:nvPr/>
        </p:nvCxnSpPr>
        <p:spPr>
          <a:xfrm>
            <a:off x="40463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03BCA61-5A6F-3B45-8B29-D5DF7C5CA51F}"/>
              </a:ext>
            </a:extLst>
          </p:cNvPr>
          <p:cNvCxnSpPr>
            <a:cxnSpLocks/>
          </p:cNvCxnSpPr>
          <p:nvPr/>
        </p:nvCxnSpPr>
        <p:spPr>
          <a:xfrm>
            <a:off x="44082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1C7778C1-53FA-9B43-88CD-B6DF76FBC8EE}"/>
              </a:ext>
            </a:extLst>
          </p:cNvPr>
          <p:cNvCxnSpPr>
            <a:cxnSpLocks/>
          </p:cNvCxnSpPr>
          <p:nvPr/>
        </p:nvCxnSpPr>
        <p:spPr>
          <a:xfrm>
            <a:off x="4732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A62094D-1232-0C40-8D7E-80939D8AE366}"/>
              </a:ext>
            </a:extLst>
          </p:cNvPr>
          <p:cNvCxnSpPr>
            <a:cxnSpLocks/>
          </p:cNvCxnSpPr>
          <p:nvPr/>
        </p:nvCxnSpPr>
        <p:spPr>
          <a:xfrm>
            <a:off x="5151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3475F07-FCA8-8046-95B4-E7F9B7023DB8}"/>
              </a:ext>
            </a:extLst>
          </p:cNvPr>
          <p:cNvCxnSpPr>
            <a:cxnSpLocks/>
          </p:cNvCxnSpPr>
          <p:nvPr/>
        </p:nvCxnSpPr>
        <p:spPr>
          <a:xfrm>
            <a:off x="5513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8F76B27F-F781-F54B-B6F5-E630EBCE6754}"/>
              </a:ext>
            </a:extLst>
          </p:cNvPr>
          <p:cNvCxnSpPr>
            <a:cxnSpLocks/>
          </p:cNvCxnSpPr>
          <p:nvPr/>
        </p:nvCxnSpPr>
        <p:spPr>
          <a:xfrm>
            <a:off x="5913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FEC1241A-85D1-6641-B585-2343BE7DF1F2}"/>
              </a:ext>
            </a:extLst>
          </p:cNvPr>
          <p:cNvCxnSpPr>
            <a:cxnSpLocks/>
          </p:cNvCxnSpPr>
          <p:nvPr/>
        </p:nvCxnSpPr>
        <p:spPr>
          <a:xfrm>
            <a:off x="62942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42A1BED7-6815-1B44-8CBD-BECF432449BB}"/>
              </a:ext>
            </a:extLst>
          </p:cNvPr>
          <p:cNvCxnSpPr>
            <a:cxnSpLocks/>
          </p:cNvCxnSpPr>
          <p:nvPr/>
        </p:nvCxnSpPr>
        <p:spPr>
          <a:xfrm>
            <a:off x="665618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91C54040-2062-BF48-BCC5-2CF375CCCCFC}"/>
              </a:ext>
            </a:extLst>
          </p:cNvPr>
          <p:cNvCxnSpPr>
            <a:cxnSpLocks/>
          </p:cNvCxnSpPr>
          <p:nvPr/>
        </p:nvCxnSpPr>
        <p:spPr>
          <a:xfrm>
            <a:off x="7037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DE08A11E-E024-0044-A787-F1F8B323E657}"/>
              </a:ext>
            </a:extLst>
          </p:cNvPr>
          <p:cNvCxnSpPr>
            <a:cxnSpLocks/>
          </p:cNvCxnSpPr>
          <p:nvPr/>
        </p:nvCxnSpPr>
        <p:spPr>
          <a:xfrm>
            <a:off x="7437234" y="150705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AFA3ED7-5610-2549-B67E-F947A950BAAB}"/>
              </a:ext>
            </a:extLst>
          </p:cNvPr>
          <p:cNvCxnSpPr>
            <a:cxnSpLocks/>
          </p:cNvCxnSpPr>
          <p:nvPr/>
        </p:nvCxnSpPr>
        <p:spPr>
          <a:xfrm>
            <a:off x="9704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D65E013C-F44B-1F42-A1CB-725F5E0EBA38}"/>
              </a:ext>
            </a:extLst>
          </p:cNvPr>
          <p:cNvCxnSpPr>
            <a:cxnSpLocks/>
          </p:cNvCxnSpPr>
          <p:nvPr/>
        </p:nvCxnSpPr>
        <p:spPr>
          <a:xfrm>
            <a:off x="1008518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8BEF9A3-D37B-984F-987E-D10E2C815001}"/>
              </a:ext>
            </a:extLst>
          </p:cNvPr>
          <p:cNvCxnSpPr>
            <a:cxnSpLocks/>
          </p:cNvCxnSpPr>
          <p:nvPr/>
        </p:nvCxnSpPr>
        <p:spPr>
          <a:xfrm>
            <a:off x="10828134" y="15261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4844F10-74E6-B147-8284-4F33736AD724}"/>
              </a:ext>
            </a:extLst>
          </p:cNvPr>
          <p:cNvSpPr txBox="1"/>
          <p:nvPr/>
        </p:nvSpPr>
        <p:spPr>
          <a:xfrm>
            <a:off x="3943350" y="377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62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1. Greedy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28DA8-5770-594A-9F83-D6EE24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 Greedy </a:t>
            </a:r>
            <a:r>
              <a:rPr lang="en-AU" dirty="0" err="1"/>
              <a:t>hebben</a:t>
            </a:r>
            <a:r>
              <a:rPr lang="en-AU" dirty="0"/>
              <a:t> we </a:t>
            </a:r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van </a:t>
            </a:r>
            <a:r>
              <a:rPr lang="en-AU" b="1" dirty="0"/>
              <a:t>14 </a:t>
            </a:r>
            <a:r>
              <a:rPr lang="en-AU" b="1" dirty="0" err="1"/>
              <a:t>mutaties</a:t>
            </a:r>
            <a:r>
              <a:rPr lang="en-AU" b="1" dirty="0"/>
              <a:t> </a:t>
            </a:r>
            <a:r>
              <a:rPr lang="en-AU" dirty="0"/>
              <a:t>( = reversals) </a:t>
            </a:r>
            <a:r>
              <a:rPr lang="en-AU" dirty="0" err="1"/>
              <a:t>gevonden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Voordeel</a:t>
            </a:r>
            <a:r>
              <a:rPr lang="en-AU" dirty="0"/>
              <a:t>: heel erg </a:t>
            </a:r>
            <a:r>
              <a:rPr lang="en-AU" i="1" dirty="0" err="1"/>
              <a:t>snel</a:t>
            </a:r>
            <a:r>
              <a:rPr lang="en-AU" dirty="0"/>
              <a:t> ( &lt; 1 sec.)</a:t>
            </a:r>
          </a:p>
          <a:p>
            <a:r>
              <a:rPr lang="en-AU" dirty="0" err="1"/>
              <a:t>Nadeel</a:t>
            </a:r>
            <a:r>
              <a:rPr lang="en-AU" dirty="0"/>
              <a:t>: </a:t>
            </a:r>
            <a:r>
              <a:rPr lang="en-AU" i="1" dirty="0" err="1"/>
              <a:t>niet</a:t>
            </a:r>
            <a:r>
              <a:rPr lang="en-AU" dirty="0"/>
              <a:t> </a:t>
            </a:r>
            <a:r>
              <a:rPr lang="en-AU" i="1" dirty="0" err="1"/>
              <a:t>gegarandeerd</a:t>
            </a:r>
            <a:r>
              <a:rPr lang="en-AU" dirty="0"/>
              <a:t> de </a:t>
            </a:r>
            <a:r>
              <a:rPr lang="en-AU" dirty="0" err="1"/>
              <a:t>beste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 ( = </a:t>
            </a:r>
            <a:r>
              <a:rPr lang="en-AU" dirty="0" err="1"/>
              <a:t>minst</a:t>
            </a:r>
            <a:r>
              <a:rPr lang="en-AU" dirty="0"/>
              <a:t>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dirty="0" err="1"/>
              <a:t>mutaties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Daarom</a:t>
            </a:r>
            <a:r>
              <a:rPr lang="en-AU" dirty="0"/>
              <a:t>….. </a:t>
            </a:r>
            <a:r>
              <a:rPr lang="en-AU" dirty="0">
                <a:solidFill>
                  <a:srgbClr val="7030A0"/>
                </a:solidFill>
              </a:rPr>
              <a:t>Branch and Bound</a:t>
            </a:r>
            <a:r>
              <a:rPr lang="en-AU" dirty="0"/>
              <a:t>! </a:t>
            </a:r>
            <a:r>
              <a:rPr lang="en-AU" dirty="0" err="1"/>
              <a:t>Gegarandeerd</a:t>
            </a:r>
            <a:r>
              <a:rPr lang="en-AU" dirty="0"/>
              <a:t> de </a:t>
            </a:r>
            <a:r>
              <a:rPr lang="en-AU" dirty="0" err="1"/>
              <a:t>beste</a:t>
            </a:r>
            <a:r>
              <a:rPr lang="en-AU" dirty="0"/>
              <a:t> </a:t>
            </a:r>
            <a:r>
              <a:rPr lang="en-AU" dirty="0" err="1"/>
              <a:t>oplossing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6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7030A0"/>
                </a:solidFill>
              </a:rPr>
              <a:t>2. Branch and Bound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9552667-FDA7-7847-9A9D-86686327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2588"/>
              </p:ext>
            </p:extLst>
          </p:nvPr>
        </p:nvGraphicFramePr>
        <p:xfrm>
          <a:off x="284163" y="819150"/>
          <a:ext cx="10153649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1" name="Rechthoek 10">
            <a:extLst>
              <a:ext uri="{FF2B5EF4-FFF2-40B4-BE49-F238E27FC236}">
                <a16:creationId xmlns:a16="http://schemas.microsoft.com/office/drawing/2014/main" id="{4899B05B-1BBC-0941-9ADF-94261E49BE3F}"/>
              </a:ext>
            </a:extLst>
          </p:cNvPr>
          <p:cNvSpPr/>
          <p:nvPr/>
        </p:nvSpPr>
        <p:spPr>
          <a:xfrm>
            <a:off x="685800" y="3314700"/>
            <a:ext cx="2871784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7" name="Rechthoek 16">
            <a:extLst>
              <a:ext uri="{FF2B5EF4-FFF2-40B4-BE49-F238E27FC236}">
                <a16:creationId xmlns:a16="http://schemas.microsoft.com/office/drawing/2014/main" id="{57BED2CA-6273-D54D-B06B-E4559425D7C6}"/>
              </a:ext>
            </a:extLst>
          </p:cNvPr>
          <p:cNvSpPr/>
          <p:nvPr/>
        </p:nvSpPr>
        <p:spPr>
          <a:xfrm>
            <a:off x="478374" y="4276725"/>
            <a:ext cx="2607725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id="{A5FFC644-75F3-B442-B8E0-AC9F70840505}"/>
              </a:ext>
            </a:extLst>
          </p:cNvPr>
          <p:cNvSpPr/>
          <p:nvPr/>
        </p:nvSpPr>
        <p:spPr>
          <a:xfrm>
            <a:off x="227013" y="526732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19" name="Rechthoek 18">
            <a:extLst>
              <a:ext uri="{FF2B5EF4-FFF2-40B4-BE49-F238E27FC236}">
                <a16:creationId xmlns:a16="http://schemas.microsoft.com/office/drawing/2014/main" id="{A7C93AF0-4DC8-8A46-9941-A0E743114862}"/>
              </a:ext>
            </a:extLst>
          </p:cNvPr>
          <p:cNvSpPr/>
          <p:nvPr/>
        </p:nvSpPr>
        <p:spPr>
          <a:xfrm>
            <a:off x="3707860" y="3314700"/>
            <a:ext cx="254054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0" name="Rechthoek 19">
            <a:extLst>
              <a:ext uri="{FF2B5EF4-FFF2-40B4-BE49-F238E27FC236}">
                <a16:creationId xmlns:a16="http://schemas.microsoft.com/office/drawing/2014/main" id="{C56737CE-F37B-6F41-938E-25D76C754927}"/>
              </a:ext>
            </a:extLst>
          </p:cNvPr>
          <p:cNvSpPr/>
          <p:nvPr/>
        </p:nvSpPr>
        <p:spPr>
          <a:xfrm>
            <a:off x="3086099" y="4257675"/>
            <a:ext cx="2834087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884FE2A2-E63D-E44B-A7EF-DB79B02DEF3C}"/>
              </a:ext>
            </a:extLst>
          </p:cNvPr>
          <p:cNvSpPr/>
          <p:nvPr/>
        </p:nvSpPr>
        <p:spPr>
          <a:xfrm>
            <a:off x="3998318" y="5248275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D8A830D5-46CA-9D4C-A545-52ECF21C06A4}"/>
              </a:ext>
            </a:extLst>
          </p:cNvPr>
          <p:cNvSpPr/>
          <p:nvPr/>
        </p:nvSpPr>
        <p:spPr>
          <a:xfrm>
            <a:off x="8920954" y="3409950"/>
            <a:ext cx="2114550" cy="9906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0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43D4-4410-034A-94A5-2645F423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>
                <a:solidFill>
                  <a:srgbClr val="7030A0"/>
                </a:solidFill>
              </a:rPr>
              <a:t>2. Branch and Bound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A2905CB-C0FE-9D44-976A-E4FF8A5B5D29}"/>
              </a:ext>
            </a:extLst>
          </p:cNvPr>
          <p:cNvSpPr/>
          <p:nvPr/>
        </p:nvSpPr>
        <p:spPr>
          <a:xfrm>
            <a:off x="284163" y="3314700"/>
            <a:ext cx="10860087" cy="329565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BAAC22-CB49-A541-ADCC-8AE60570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06" y="1905000"/>
            <a:ext cx="10248106" cy="4552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Voordeel</a:t>
            </a:r>
            <a:r>
              <a:rPr lang="en-AU" dirty="0"/>
              <a:t>: </a:t>
            </a:r>
            <a:r>
              <a:rPr lang="en-AU" dirty="0" err="1"/>
              <a:t>vindt</a:t>
            </a:r>
            <a:r>
              <a:rPr lang="en-AU" dirty="0"/>
              <a:t> </a:t>
            </a:r>
            <a:r>
              <a:rPr lang="en-AU" i="1" dirty="0" err="1"/>
              <a:t>gegarandeerd</a:t>
            </a:r>
            <a:r>
              <a:rPr lang="en-AU" i="1" dirty="0"/>
              <a:t> de </a:t>
            </a:r>
            <a:r>
              <a:rPr lang="en-AU" i="1" dirty="0" err="1"/>
              <a:t>beste</a:t>
            </a:r>
            <a:r>
              <a:rPr lang="en-AU" i="1" dirty="0"/>
              <a:t> </a:t>
            </a:r>
            <a:r>
              <a:rPr lang="en-AU" i="1" dirty="0" err="1"/>
              <a:t>oplossing</a:t>
            </a:r>
            <a:r>
              <a:rPr lang="en-AU" i="1" dirty="0"/>
              <a:t> </a:t>
            </a:r>
            <a:r>
              <a:rPr lang="en-AU" dirty="0"/>
              <a:t>( = </a:t>
            </a:r>
            <a:r>
              <a:rPr lang="en-AU" dirty="0" err="1"/>
              <a:t>minste</a:t>
            </a:r>
            <a:r>
              <a:rPr lang="en-AU" dirty="0"/>
              <a:t> </a:t>
            </a:r>
            <a:r>
              <a:rPr lang="en-AU" dirty="0" err="1"/>
              <a:t>mutaties</a:t>
            </a:r>
            <a:r>
              <a:rPr lang="en-AU" dirty="0"/>
              <a:t>)</a:t>
            </a:r>
          </a:p>
          <a:p>
            <a:r>
              <a:rPr lang="en-AU" dirty="0" err="1"/>
              <a:t>Nadeel</a:t>
            </a:r>
            <a:r>
              <a:rPr lang="en-AU" dirty="0"/>
              <a:t>: </a:t>
            </a:r>
            <a:r>
              <a:rPr lang="en-AU" dirty="0" err="1"/>
              <a:t>elke</a:t>
            </a:r>
            <a:r>
              <a:rPr lang="en-AU" dirty="0"/>
              <a:t> </a:t>
            </a:r>
            <a:r>
              <a:rPr lang="en-AU" dirty="0" err="1"/>
              <a:t>tak</a:t>
            </a:r>
            <a:r>
              <a:rPr lang="en-AU" dirty="0"/>
              <a:t> </a:t>
            </a:r>
            <a:r>
              <a:rPr lang="en-AU" dirty="0" err="1"/>
              <a:t>moet</a:t>
            </a:r>
            <a:r>
              <a:rPr lang="en-AU" dirty="0"/>
              <a:t> </a:t>
            </a:r>
            <a:r>
              <a:rPr lang="en-AU" dirty="0" err="1"/>
              <a:t>afgezocht</a:t>
            </a:r>
            <a:r>
              <a:rPr lang="en-AU" dirty="0"/>
              <a:t> </a:t>
            </a:r>
            <a:r>
              <a:rPr lang="en-AU" dirty="0" err="1"/>
              <a:t>worden</a:t>
            </a:r>
            <a:r>
              <a:rPr lang="en-AU" dirty="0"/>
              <a:t>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dirty="0" err="1">
                <a:sym typeface="Wingdings" pitchFamily="2" charset="2"/>
              </a:rPr>
              <a:t>o</a:t>
            </a:r>
            <a:r>
              <a:rPr lang="en-AU" dirty="0" err="1"/>
              <a:t>ndanks</a:t>
            </a:r>
            <a:r>
              <a:rPr lang="en-AU" dirty="0"/>
              <a:t> </a:t>
            </a:r>
            <a:r>
              <a:rPr lang="en-AU" i="1" dirty="0"/>
              <a:t>pruning erg </a:t>
            </a:r>
            <a:r>
              <a:rPr lang="en-AU" i="1" dirty="0" err="1"/>
              <a:t>lange</a:t>
            </a:r>
            <a:r>
              <a:rPr lang="en-AU" i="1" dirty="0"/>
              <a:t> runtime…</a:t>
            </a:r>
          </a:p>
          <a:p>
            <a:endParaRPr lang="en-AU" i="1" dirty="0"/>
          </a:p>
          <a:p>
            <a:r>
              <a:rPr lang="en-AU" dirty="0" err="1"/>
              <a:t>Momenteel</a:t>
            </a:r>
            <a:r>
              <a:rPr lang="en-AU" dirty="0"/>
              <a:t> al </a:t>
            </a:r>
            <a:r>
              <a:rPr lang="en-AU" dirty="0" err="1"/>
              <a:t>meer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b="1" dirty="0"/>
              <a:t>100.000 </a:t>
            </a:r>
            <a:r>
              <a:rPr lang="en-AU" b="1" dirty="0" err="1"/>
              <a:t>verschillende</a:t>
            </a:r>
            <a:r>
              <a:rPr lang="en-AU" b="1" dirty="0"/>
              <a:t> </a:t>
            </a:r>
            <a:r>
              <a:rPr lang="en-AU" dirty="0" err="1"/>
              <a:t>oplossingen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	Jammer is… </a:t>
            </a:r>
            <a:r>
              <a:rPr lang="en-AU" dirty="0" err="1"/>
              <a:t>allemaal</a:t>
            </a:r>
            <a:r>
              <a:rPr lang="en-AU" dirty="0"/>
              <a:t> 14 </a:t>
            </a:r>
            <a:r>
              <a:rPr lang="en-AU" dirty="0" err="1"/>
              <a:t>mutaties</a:t>
            </a:r>
            <a:r>
              <a:rPr lang="en-AU" dirty="0"/>
              <a:t>. (</a:t>
            </a:r>
            <a:r>
              <a:rPr lang="en-AU" dirty="0" err="1"/>
              <a:t>Dus</a:t>
            </a:r>
            <a:r>
              <a:rPr lang="en-AU" dirty="0"/>
              <a:t> </a:t>
            </a:r>
            <a:r>
              <a:rPr lang="en-AU" dirty="0" err="1"/>
              <a:t>niet</a:t>
            </a:r>
            <a:r>
              <a:rPr lang="en-AU" dirty="0"/>
              <a:t> </a:t>
            </a:r>
            <a:r>
              <a:rPr lang="en-AU" dirty="0" err="1"/>
              <a:t>beter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Greedy)</a:t>
            </a:r>
            <a:endParaRPr lang="en-AU" i="1" dirty="0"/>
          </a:p>
          <a:p>
            <a:pPr marL="0" indent="0">
              <a:buNone/>
            </a:pPr>
            <a:endParaRPr lang="en-AU" i="1" dirty="0"/>
          </a:p>
          <a:p>
            <a:r>
              <a:rPr lang="en-AU" dirty="0" err="1"/>
              <a:t>Afgelopen</a:t>
            </a:r>
            <a:r>
              <a:rPr lang="en-AU" dirty="0"/>
              <a:t> +- 2.5 week: </a:t>
            </a:r>
            <a:r>
              <a:rPr lang="en-AU" dirty="0" err="1"/>
              <a:t>optimaliseren</a:t>
            </a:r>
            <a:r>
              <a:rPr lang="en-AU" dirty="0"/>
              <a:t> van de code.</a:t>
            </a:r>
          </a:p>
          <a:p>
            <a:pPr marL="0" indent="0">
              <a:buNone/>
            </a:pPr>
            <a:r>
              <a:rPr lang="en-AU" dirty="0"/>
              <a:t>      Want: </a:t>
            </a:r>
            <a:r>
              <a:rPr lang="en-AU" dirty="0" err="1"/>
              <a:t>snellere</a:t>
            </a:r>
            <a:r>
              <a:rPr lang="en-AU" dirty="0"/>
              <a:t> code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dirty="0" err="1">
                <a:sym typeface="Wingdings" pitchFamily="2" charset="2"/>
              </a:rPr>
              <a:t>misschien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vinden</a:t>
            </a:r>
            <a:r>
              <a:rPr lang="en-AU" dirty="0">
                <a:sym typeface="Wingdings" pitchFamily="2" charset="2"/>
              </a:rPr>
              <a:t> we </a:t>
            </a:r>
            <a:r>
              <a:rPr lang="en-AU" dirty="0"/>
              <a:t>&lt; 14 </a:t>
            </a:r>
            <a:r>
              <a:rPr lang="en-AU" dirty="0" err="1"/>
              <a:t>mutaties</a:t>
            </a:r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12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1818248" y="2088776"/>
            <a:ext cx="1014515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lengte van het stuk dat ge-</a:t>
            </a:r>
            <a:r>
              <a:rPr lang="nl-NL" b="1" dirty="0" err="1"/>
              <a:t>reversed</a:t>
            </a:r>
            <a:r>
              <a:rPr lang="nl-NL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(3 / 5)</a:t>
            </a:r>
          </a:p>
        </p:txBody>
      </p:sp>
    </p:spTree>
    <p:extLst>
      <p:ext uri="{BB962C8B-B14F-4D97-AF65-F5344CB8AC3E}">
        <p14:creationId xmlns:p14="http://schemas.microsoft.com/office/powerpoint/2010/main" val="192036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1818248" y="2088776"/>
            <a:ext cx="1014515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lengte van het stuk dat ge-</a:t>
            </a:r>
            <a:r>
              <a:rPr lang="nl-NL" b="1" dirty="0" err="1"/>
              <a:t>reversed</a:t>
            </a:r>
            <a:r>
              <a:rPr lang="nl-NL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Tel na elke mutatie de ½•sqrt(lengte) van het stuk dat ge-</a:t>
            </a:r>
            <a:r>
              <a:rPr lang="nl-NL" b="1" dirty="0" err="1"/>
              <a:t>reversed</a:t>
            </a:r>
            <a:r>
              <a:rPr lang="nl-NL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/>
              <a:t>…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(4 / 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8D668AD-80B6-B043-A6AF-B953A43C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248" y="4289375"/>
            <a:ext cx="8915400" cy="2310124"/>
          </a:xfrm>
        </p:spPr>
        <p:txBody>
          <a:bodyPr/>
          <a:lstStyle/>
          <a:p>
            <a:endParaRPr lang="en-AU" dirty="0"/>
          </a:p>
          <a:p>
            <a:pPr marL="0" indent="0">
              <a:buNone/>
            </a:pPr>
            <a:r>
              <a:rPr lang="en-AU" u="sng" dirty="0" err="1"/>
              <a:t>Aanpak</a:t>
            </a:r>
            <a:r>
              <a:rPr lang="en-AU" dirty="0"/>
              <a:t>:</a:t>
            </a: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Branch and Bound! Maar </a:t>
            </a:r>
            <a:r>
              <a:rPr lang="en-AU" dirty="0" err="1">
                <a:solidFill>
                  <a:schemeClr val="tx1"/>
                </a:solidFill>
              </a:rPr>
              <a:t>dan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prunen</a:t>
            </a:r>
            <a:r>
              <a:rPr lang="en-AU" dirty="0">
                <a:solidFill>
                  <a:schemeClr val="tx1"/>
                </a:solidFill>
              </a:rPr>
              <a:t> op het </a:t>
            </a:r>
            <a:r>
              <a:rPr lang="en-AU" dirty="0" err="1">
                <a:solidFill>
                  <a:schemeClr val="tx1"/>
                </a:solidFill>
              </a:rPr>
              <a:t>aantal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i="1" dirty="0" err="1">
                <a:solidFill>
                  <a:schemeClr val="tx1"/>
                </a:solidFill>
              </a:rPr>
              <a:t>punten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i.p.v</a:t>
            </a:r>
            <a:r>
              <a:rPr lang="en-AU" dirty="0">
                <a:solidFill>
                  <a:schemeClr val="tx1"/>
                </a:solidFill>
              </a:rPr>
              <a:t>. het </a:t>
            </a:r>
            <a:r>
              <a:rPr lang="en-AU" dirty="0" err="1">
                <a:solidFill>
                  <a:schemeClr val="tx1"/>
                </a:solidFill>
              </a:rPr>
              <a:t>aantal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i="1" dirty="0" err="1">
                <a:solidFill>
                  <a:schemeClr val="tx1"/>
                </a:solidFill>
              </a:rPr>
              <a:t>mutaties</a:t>
            </a:r>
            <a:r>
              <a:rPr lang="en-AU" i="1" dirty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90D1239-FF75-D947-B61E-0321A85D5817}"/>
              </a:ext>
            </a:extLst>
          </p:cNvPr>
          <p:cNvSpPr txBox="1">
            <a:spLocks/>
          </p:cNvSpPr>
          <p:nvPr/>
        </p:nvSpPr>
        <p:spPr>
          <a:xfrm>
            <a:off x="1818248" y="2088776"/>
            <a:ext cx="1014515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een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Vind </a:t>
            </a:r>
            <a:r>
              <a:rPr lang="nl-NL" sz="1100" b="1" i="1" u="sng" dirty="0"/>
              <a:t>de kortste</a:t>
            </a:r>
            <a:r>
              <a:rPr lang="nl-NL" sz="1100" b="1" dirty="0"/>
              <a:t> sequentie </a:t>
            </a:r>
            <a:r>
              <a:rPr lang="nl-NL" sz="1100" b="1" dirty="0" err="1"/>
              <a:t>reversals</a:t>
            </a:r>
            <a:r>
              <a:rPr lang="nl-NL" sz="1100" b="1" dirty="0"/>
              <a:t> </a:t>
            </a:r>
            <a:r>
              <a:rPr lang="nl-NL" sz="1100" b="1" dirty="0" err="1"/>
              <a:t>z.d.d</a:t>
            </a:r>
            <a:r>
              <a:rPr lang="nl-NL" sz="1100" b="1" dirty="0"/>
              <a:t>. </a:t>
            </a:r>
            <a:r>
              <a:rPr lang="nl-NL" sz="1100" b="1" dirty="0" err="1"/>
              <a:t>Melanogaster</a:t>
            </a:r>
            <a:r>
              <a:rPr lang="nl-NL" sz="1100" b="1" dirty="0"/>
              <a:t> → Miranda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Tel na elke mutatie de lengte van het stuk dat ge-</a:t>
            </a:r>
            <a:r>
              <a:rPr lang="nl-NL" sz="1100" b="1" dirty="0" err="1"/>
              <a:t>reversed</a:t>
            </a:r>
            <a:r>
              <a:rPr lang="nl-NL" sz="11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sz="1100" b="1" dirty="0"/>
              <a:t>Tel na elke mutatie de ½•sqrt(lengte) van het stuk dat ge-</a:t>
            </a:r>
            <a:r>
              <a:rPr lang="nl-NL" sz="1100" b="1" dirty="0" err="1"/>
              <a:t>reversed</a:t>
            </a:r>
            <a:r>
              <a:rPr lang="nl-NL" sz="1100" b="1" dirty="0"/>
              <a:t> is. Zoek de oplossing die leidt tot het minste totaal aantal punten. </a:t>
            </a:r>
          </a:p>
          <a:p>
            <a:pPr>
              <a:buFont typeface="Wingdings 3" charset="2"/>
              <a:buAutoNum type="arabicPeriod"/>
            </a:pP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now</a:t>
            </a:r>
            <a:r>
              <a:rPr lang="nl-NL" b="1" dirty="0">
                <a:sym typeface="Wingdings" pitchFamily="2" charset="2"/>
              </a:rPr>
              <a:t></a:t>
            </a:r>
            <a:endParaRPr lang="nl-NL" b="1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DCF5F8A-5A34-174C-9D06-F96DA49C9159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challenges (5 / 5)</a:t>
            </a:r>
          </a:p>
        </p:txBody>
      </p:sp>
    </p:spTree>
    <p:extLst>
      <p:ext uri="{BB962C8B-B14F-4D97-AF65-F5344CB8AC3E}">
        <p14:creationId xmlns:p14="http://schemas.microsoft.com/office/powerpoint/2010/main" val="380472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6057D-85EC-7245-BD55-D6F7F9C9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2" y="2457450"/>
            <a:ext cx="8915400" cy="3777622"/>
          </a:xfrm>
        </p:spPr>
        <p:txBody>
          <a:bodyPr/>
          <a:lstStyle/>
          <a:p>
            <a:r>
              <a:rPr lang="en-AU" dirty="0" err="1"/>
              <a:t>Verder</a:t>
            </a:r>
            <a:r>
              <a:rPr lang="en-AU" dirty="0"/>
              <a:t> de Branch and Bound </a:t>
            </a:r>
            <a:r>
              <a:rPr lang="en-AU" dirty="0" err="1"/>
              <a:t>optimaliseren</a:t>
            </a:r>
            <a:r>
              <a:rPr lang="en-AU" dirty="0"/>
              <a:t>…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AD075E0-6C71-FD4D-8E54-E96CFADD4380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For now…</a:t>
            </a:r>
          </a:p>
        </p:txBody>
      </p:sp>
    </p:spTree>
    <p:extLst>
      <p:ext uri="{BB962C8B-B14F-4D97-AF65-F5344CB8AC3E}">
        <p14:creationId xmlns:p14="http://schemas.microsoft.com/office/powerpoint/2010/main" val="264809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90317-7141-F741-B548-25E26FA1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Inhoudsopgave</a:t>
            </a:r>
            <a:endParaRPr lang="en-AU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5FF82-320A-1F4B-99A5-AE3D30A2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9336088" cy="45910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AU" dirty="0"/>
              <a:t>Challenge 1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AU" dirty="0"/>
              <a:t>Challenge 2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Greedy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/>
              <a:t>Branch and Bound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AU" dirty="0"/>
              <a:t>Challenge 3-5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AU" dirty="0" err="1"/>
              <a:t>Toekomstige</a:t>
            </a:r>
            <a:r>
              <a:rPr lang="en-AU" dirty="0"/>
              <a:t> </a:t>
            </a:r>
            <a:r>
              <a:rPr lang="en-AU" dirty="0" err="1"/>
              <a:t>stappen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8421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D154A-0FDA-0541-9B65-15D7BAD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575" y="1138460"/>
            <a:ext cx="8911687" cy="4119340"/>
          </a:xfrm>
        </p:spPr>
        <p:txBody>
          <a:bodyPr>
            <a:normAutofit/>
          </a:bodyPr>
          <a:lstStyle/>
          <a:p>
            <a:pPr algn="ctr"/>
            <a:br>
              <a:rPr lang="en-AU" dirty="0"/>
            </a:br>
            <a:r>
              <a:rPr lang="en-AU" dirty="0" err="1"/>
              <a:t>Bedankt</a:t>
            </a:r>
            <a:r>
              <a:rPr lang="en-AU" dirty="0"/>
              <a:t> </a:t>
            </a:r>
            <a:r>
              <a:rPr lang="en-AU" dirty="0" err="1"/>
              <a:t>voor</a:t>
            </a:r>
            <a:r>
              <a:rPr lang="en-AU" dirty="0"/>
              <a:t> de </a:t>
            </a:r>
            <a:r>
              <a:rPr lang="en-AU" dirty="0" err="1"/>
              <a:t>aandacht</a:t>
            </a:r>
            <a:r>
              <a:rPr lang="en-AU" dirty="0"/>
              <a:t>!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 err="1"/>
              <a:t>Vragen</a:t>
            </a:r>
            <a:r>
              <a:rPr lang="en-AU" dirty="0"/>
              <a:t> / </a:t>
            </a:r>
            <a:r>
              <a:rPr lang="en-AU" dirty="0" err="1"/>
              <a:t>suggesties</a:t>
            </a:r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403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9" y="1611751"/>
            <a:ext cx="10023819" cy="502444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5566DB58-1D4F-6F4C-BD7A-4EE3ABC4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1. </a:t>
            </a: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9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24C970E-97D1-EE45-901D-82964BC2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3" r="44504"/>
          <a:stretch/>
        </p:blipFill>
        <p:spPr>
          <a:xfrm>
            <a:off x="3708753" y="2821848"/>
            <a:ext cx="4965008" cy="2422619"/>
          </a:xfr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BA58C70-B5BF-7242-BD47-48521415897E}"/>
              </a:ext>
            </a:extLst>
          </p:cNvPr>
          <p:cNvCxnSpPr>
            <a:cxnSpLocks/>
          </p:cNvCxnSpPr>
          <p:nvPr/>
        </p:nvCxnSpPr>
        <p:spPr>
          <a:xfrm>
            <a:off x="4950017" y="5067479"/>
            <a:ext cx="2939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32081FC7-C3E7-5847-AFAD-07D2C219238E}"/>
              </a:ext>
            </a:extLst>
          </p:cNvPr>
          <p:cNvCxnSpPr>
            <a:cxnSpLocks/>
          </p:cNvCxnSpPr>
          <p:nvPr/>
        </p:nvCxnSpPr>
        <p:spPr>
          <a:xfrm>
            <a:off x="7181502" y="3394108"/>
            <a:ext cx="2939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4868042-FB83-D34B-9EDF-51E0DE7139EA}"/>
              </a:ext>
            </a:extLst>
          </p:cNvPr>
          <p:cNvCxnSpPr>
            <a:cxnSpLocks/>
          </p:cNvCxnSpPr>
          <p:nvPr/>
        </p:nvCxnSpPr>
        <p:spPr>
          <a:xfrm>
            <a:off x="4950017" y="3394108"/>
            <a:ext cx="2939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472EF8A-40CE-5246-BB6D-A439A1EB199D}"/>
              </a:ext>
            </a:extLst>
          </p:cNvPr>
          <p:cNvCxnSpPr>
            <a:cxnSpLocks/>
          </p:cNvCxnSpPr>
          <p:nvPr/>
        </p:nvCxnSpPr>
        <p:spPr>
          <a:xfrm>
            <a:off x="7211482" y="5052489"/>
            <a:ext cx="2939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AC71F23A-D723-1F4D-89D7-D2D30BF08F50}"/>
              </a:ext>
            </a:extLst>
          </p:cNvPr>
          <p:cNvSpPr txBox="1"/>
          <p:nvPr/>
        </p:nvSpPr>
        <p:spPr>
          <a:xfrm>
            <a:off x="5037015" y="2006799"/>
            <a:ext cx="2308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Met</a:t>
            </a:r>
            <a:r>
              <a:rPr lang="en-AU" sz="2200" b="1" dirty="0"/>
              <a:t> “reversals”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A0EBD70-8696-0044-8D34-0412CEE6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1. </a:t>
            </a: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89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025C73-D18F-2B42-8047-FDBEB978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3180"/>
          </a:xfrm>
        </p:spPr>
        <p:txBody>
          <a:bodyPr>
            <a:normAutofit/>
          </a:bodyPr>
          <a:lstStyle/>
          <a:p>
            <a:r>
              <a:rPr lang="en-AU" dirty="0"/>
              <a:t>Hoe </a:t>
            </a:r>
            <a:r>
              <a:rPr lang="en-AU" dirty="0" err="1"/>
              <a:t>kunnen</a:t>
            </a:r>
            <a:r>
              <a:rPr lang="en-AU" dirty="0"/>
              <a:t> we </a:t>
            </a:r>
            <a:r>
              <a:rPr lang="en-AU" dirty="0" err="1"/>
              <a:t>mutaties</a:t>
            </a:r>
            <a:r>
              <a:rPr lang="en-AU" dirty="0"/>
              <a:t> (= reversals) </a:t>
            </a:r>
            <a:r>
              <a:rPr lang="en-AU" dirty="0" err="1"/>
              <a:t>formaliseren</a:t>
            </a:r>
            <a:r>
              <a:rPr lang="en-AU" dirty="0"/>
              <a:t>?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    </a:t>
            </a:r>
            <a:r>
              <a:rPr lang="en-AU" b="1" dirty="0"/>
              <a:t>Indexing!</a:t>
            </a:r>
          </a:p>
          <a:p>
            <a:r>
              <a:rPr lang="en-AU" dirty="0" err="1"/>
              <a:t>i</a:t>
            </a:r>
            <a:r>
              <a:rPr lang="en-AU" dirty="0"/>
              <a:t> = 2 </a:t>
            </a:r>
          </a:p>
          <a:p>
            <a:r>
              <a:rPr lang="en-AU" dirty="0"/>
              <a:t>j = 6 </a:t>
            </a:r>
          </a:p>
          <a:p>
            <a:endParaRPr lang="en-AU" dirty="0"/>
          </a:p>
          <a:p>
            <a:r>
              <a:rPr lang="en-AU" dirty="0"/>
              <a:t>0 ≦ </a:t>
            </a:r>
            <a:r>
              <a:rPr lang="en-AU" dirty="0" err="1"/>
              <a:t>i</a:t>
            </a:r>
            <a:r>
              <a:rPr lang="en-AU" dirty="0"/>
              <a:t> &lt; 25</a:t>
            </a:r>
          </a:p>
          <a:p>
            <a:r>
              <a:rPr lang="en-AU" dirty="0"/>
              <a:t>0 &lt; j ≦ 25</a:t>
            </a:r>
          </a:p>
          <a:p>
            <a:r>
              <a:rPr lang="en-AU" dirty="0" err="1"/>
              <a:t>i</a:t>
            </a:r>
            <a:r>
              <a:rPr lang="en-AU" dirty="0"/>
              <a:t> &lt; j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2C831142-8B27-EF47-9ABC-D1BB7A76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3" r="44504"/>
          <a:stretch/>
        </p:blipFill>
        <p:spPr>
          <a:xfrm>
            <a:off x="5599112" y="3031161"/>
            <a:ext cx="2895600" cy="1412875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4118680-8D7A-524F-8D47-707CDD26551B}"/>
              </a:ext>
            </a:extLst>
          </p:cNvPr>
          <p:cNvCxnSpPr>
            <a:cxnSpLocks/>
          </p:cNvCxnSpPr>
          <p:nvPr/>
        </p:nvCxnSpPr>
        <p:spPr>
          <a:xfrm>
            <a:off x="6265539" y="4339567"/>
            <a:ext cx="2939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369CFA2-0739-6B44-A902-529FA3077595}"/>
              </a:ext>
            </a:extLst>
          </p:cNvPr>
          <p:cNvCxnSpPr>
            <a:cxnSpLocks/>
          </p:cNvCxnSpPr>
          <p:nvPr/>
        </p:nvCxnSpPr>
        <p:spPr>
          <a:xfrm>
            <a:off x="7566662" y="3363112"/>
            <a:ext cx="2939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DCDFED9-4D3F-604B-A5EF-3841AB771347}"/>
              </a:ext>
            </a:extLst>
          </p:cNvPr>
          <p:cNvCxnSpPr>
            <a:cxnSpLocks/>
          </p:cNvCxnSpPr>
          <p:nvPr/>
        </p:nvCxnSpPr>
        <p:spPr>
          <a:xfrm>
            <a:off x="6281037" y="3363112"/>
            <a:ext cx="2939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6127190-7EC8-514F-87E0-112D1F6C8F4A}"/>
              </a:ext>
            </a:extLst>
          </p:cNvPr>
          <p:cNvCxnSpPr>
            <a:cxnSpLocks/>
          </p:cNvCxnSpPr>
          <p:nvPr/>
        </p:nvCxnSpPr>
        <p:spPr>
          <a:xfrm>
            <a:off x="7597658" y="4339567"/>
            <a:ext cx="2939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A3392B6D-21F6-5F48-B918-B1020E74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1. </a:t>
            </a: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1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71D48CA-BDCA-DE46-8142-CD61DA54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5" t="22700" r="2951" b="70255"/>
          <a:stretch/>
        </p:blipFill>
        <p:spPr>
          <a:xfrm>
            <a:off x="4308987" y="3756939"/>
            <a:ext cx="4203290" cy="38345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B7119DE-E39A-FC4A-AFFF-503E2C776C22}"/>
              </a:ext>
            </a:extLst>
          </p:cNvPr>
          <p:cNvSpPr txBox="1"/>
          <p:nvPr/>
        </p:nvSpPr>
        <p:spPr>
          <a:xfrm>
            <a:off x="5289754" y="2456260"/>
            <a:ext cx="2241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“Breakpoints”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FA69D2E-AE22-C040-B01B-9A527F93AA02}"/>
              </a:ext>
            </a:extLst>
          </p:cNvPr>
          <p:cNvCxnSpPr>
            <a:cxnSpLocks/>
          </p:cNvCxnSpPr>
          <p:nvPr/>
        </p:nvCxnSpPr>
        <p:spPr>
          <a:xfrm>
            <a:off x="4732134" y="3393000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AE7DB8D-5404-A84A-99B3-848F61C52900}"/>
              </a:ext>
            </a:extLst>
          </p:cNvPr>
          <p:cNvCxnSpPr>
            <a:cxnSpLocks/>
          </p:cNvCxnSpPr>
          <p:nvPr/>
        </p:nvCxnSpPr>
        <p:spPr>
          <a:xfrm>
            <a:off x="7023050" y="3408765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7EFB73C6-81D1-C64E-9A8A-07995A827443}"/>
              </a:ext>
            </a:extLst>
          </p:cNvPr>
          <p:cNvCxnSpPr>
            <a:cxnSpLocks/>
          </p:cNvCxnSpPr>
          <p:nvPr/>
        </p:nvCxnSpPr>
        <p:spPr>
          <a:xfrm>
            <a:off x="7426172" y="3408765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CAD2D39-BEEF-E341-80DA-1F5C3320D54C}"/>
              </a:ext>
            </a:extLst>
          </p:cNvPr>
          <p:cNvCxnSpPr>
            <a:cxnSpLocks/>
          </p:cNvCxnSpPr>
          <p:nvPr/>
        </p:nvCxnSpPr>
        <p:spPr>
          <a:xfrm>
            <a:off x="8134095" y="3408765"/>
            <a:ext cx="0" cy="114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52297F8D-BAA7-CC46-9F5D-EE42CE086E4F}"/>
              </a:ext>
            </a:extLst>
          </p:cNvPr>
          <p:cNvSpPr txBox="1"/>
          <p:nvPr/>
        </p:nvSpPr>
        <p:spPr>
          <a:xfrm>
            <a:off x="2592924" y="5093613"/>
            <a:ext cx="801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Doel</a:t>
            </a:r>
            <a:r>
              <a:rPr lang="en-AU" dirty="0"/>
              <a:t>: “</a:t>
            </a:r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sequentie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</a:t>
            </a:r>
            <a:r>
              <a:rPr lang="en-AU" dirty="0" err="1"/>
              <a:t>uitvoeren</a:t>
            </a:r>
            <a:r>
              <a:rPr lang="en-AU" dirty="0"/>
              <a:t> </a:t>
            </a:r>
            <a:r>
              <a:rPr lang="en-AU" dirty="0" err="1"/>
              <a:t>z.d.d</a:t>
            </a:r>
            <a:r>
              <a:rPr lang="en-AU" dirty="0"/>
              <a:t>. het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i="1" dirty="0"/>
              <a:t>breakpoints</a:t>
            </a:r>
            <a:r>
              <a:rPr lang="en-AU" dirty="0"/>
              <a:t> </a:t>
            </a:r>
            <a:r>
              <a:rPr lang="en-AU" dirty="0" err="1"/>
              <a:t>uiteindelijk</a:t>
            </a:r>
            <a:r>
              <a:rPr lang="en-AU" dirty="0"/>
              <a:t> </a:t>
            </a:r>
            <a:r>
              <a:rPr lang="en-AU" dirty="0" err="1"/>
              <a:t>gelijk</a:t>
            </a:r>
            <a:r>
              <a:rPr lang="en-AU" dirty="0"/>
              <a:t> is </a:t>
            </a:r>
            <a:r>
              <a:rPr lang="en-AU" dirty="0" err="1"/>
              <a:t>aan</a:t>
            </a:r>
            <a:r>
              <a:rPr lang="en-AU" dirty="0"/>
              <a:t> 0.”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BE4D465-61BB-924B-9EA7-FE7C976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1. </a:t>
            </a: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1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700132-A61A-0A4F-BB3C-79BB16AB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48" y="2074606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AU" b="1" dirty="0" err="1"/>
              <a:t>Formalisatie</a:t>
            </a:r>
            <a:r>
              <a:rPr lang="en-AU" b="1" dirty="0"/>
              <a:t> van het </a:t>
            </a:r>
            <a:r>
              <a:rPr lang="en-AU" b="1" dirty="0" err="1"/>
              <a:t>doel</a:t>
            </a:r>
            <a:endParaRPr lang="en-AU" b="1" dirty="0"/>
          </a:p>
          <a:p>
            <a:endParaRPr lang="en-AU" dirty="0"/>
          </a:p>
          <a:p>
            <a:r>
              <a:rPr lang="en-AU" dirty="0" err="1"/>
              <a:t>Onderzoeken</a:t>
            </a:r>
            <a:r>
              <a:rPr lang="en-AU" dirty="0"/>
              <a:t> hoe het </a:t>
            </a:r>
            <a:r>
              <a:rPr lang="en-AU" dirty="0" err="1"/>
              <a:t>genoom</a:t>
            </a:r>
            <a:r>
              <a:rPr lang="en-AU" dirty="0"/>
              <a:t> van D. Melanogaster </a:t>
            </a:r>
            <a:r>
              <a:rPr lang="en-AU" dirty="0" err="1"/>
              <a:t>naar</a:t>
            </a:r>
            <a:r>
              <a:rPr lang="en-AU" dirty="0"/>
              <a:t> </a:t>
            </a:r>
            <a:r>
              <a:rPr lang="en-AU" dirty="0" err="1"/>
              <a:t>dat</a:t>
            </a:r>
            <a:r>
              <a:rPr lang="en-AU" dirty="0"/>
              <a:t> van D. Miranda </a:t>
            </a:r>
            <a:r>
              <a:rPr lang="en-AU" dirty="0" err="1"/>
              <a:t>heeft</a:t>
            </a:r>
            <a:r>
              <a:rPr lang="en-AU" dirty="0"/>
              <a:t> </a:t>
            </a:r>
            <a:r>
              <a:rPr lang="en-AU" dirty="0" err="1"/>
              <a:t>kunnen</a:t>
            </a:r>
            <a:r>
              <a:rPr lang="en-AU" dirty="0"/>
              <a:t> </a:t>
            </a:r>
            <a:r>
              <a:rPr lang="en-AU" dirty="0" err="1"/>
              <a:t>muteren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array van </a:t>
            </a:r>
            <a:r>
              <a:rPr lang="en-AU" dirty="0" err="1"/>
              <a:t>getallen</a:t>
            </a:r>
            <a:r>
              <a:rPr lang="en-AU" dirty="0"/>
              <a:t> </a:t>
            </a:r>
            <a:r>
              <a:rPr lang="en-AU" dirty="0" err="1"/>
              <a:t>sorteren</a:t>
            </a:r>
            <a:r>
              <a:rPr lang="en-AU" dirty="0"/>
              <a:t> </a:t>
            </a:r>
            <a:r>
              <a:rPr lang="en-AU" dirty="0" err="1"/>
              <a:t>waarbij</a:t>
            </a:r>
            <a:r>
              <a:rPr lang="en-AU" dirty="0"/>
              <a:t> </a:t>
            </a:r>
            <a:r>
              <a:rPr lang="en-AU" dirty="0" err="1"/>
              <a:t>je</a:t>
            </a:r>
            <a:r>
              <a:rPr lang="en-AU" dirty="0"/>
              <a:t> </a:t>
            </a:r>
            <a:r>
              <a:rPr lang="en-AU" dirty="0" err="1"/>
              <a:t>enkel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mag </a:t>
            </a:r>
            <a:r>
              <a:rPr lang="en-AU" dirty="0" err="1"/>
              <a:t>uitvoeren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 err="1"/>
              <a:t>Een</a:t>
            </a:r>
            <a:r>
              <a:rPr lang="en-AU" dirty="0"/>
              <a:t> </a:t>
            </a:r>
            <a:r>
              <a:rPr lang="en-AU" dirty="0" err="1"/>
              <a:t>sequentie</a:t>
            </a:r>
            <a:r>
              <a:rPr lang="en-AU" dirty="0"/>
              <a:t> </a:t>
            </a:r>
            <a:r>
              <a:rPr lang="en-AU" i="1" dirty="0"/>
              <a:t>reversals</a:t>
            </a:r>
            <a:r>
              <a:rPr lang="en-AU" dirty="0"/>
              <a:t> </a:t>
            </a:r>
            <a:r>
              <a:rPr lang="en-AU" dirty="0" err="1"/>
              <a:t>uitvoeren</a:t>
            </a:r>
            <a:r>
              <a:rPr lang="en-AU" dirty="0"/>
              <a:t> </a:t>
            </a:r>
            <a:r>
              <a:rPr lang="en-AU" dirty="0" err="1"/>
              <a:t>z.d.d</a:t>
            </a:r>
            <a:r>
              <a:rPr lang="en-AU" dirty="0"/>
              <a:t>. het </a:t>
            </a:r>
            <a:r>
              <a:rPr lang="en-AU" dirty="0" err="1"/>
              <a:t>aantal</a:t>
            </a:r>
            <a:r>
              <a:rPr lang="en-AU" dirty="0"/>
              <a:t> </a:t>
            </a:r>
            <a:r>
              <a:rPr lang="en-AU" i="1" dirty="0"/>
              <a:t>breakpoints</a:t>
            </a:r>
            <a:r>
              <a:rPr lang="en-AU" dirty="0"/>
              <a:t> </a:t>
            </a:r>
            <a:r>
              <a:rPr lang="en-AU" dirty="0" err="1"/>
              <a:t>uiteindelijk</a:t>
            </a:r>
            <a:r>
              <a:rPr lang="en-AU" dirty="0"/>
              <a:t> </a:t>
            </a:r>
            <a:r>
              <a:rPr lang="en-AU" dirty="0" err="1"/>
              <a:t>gelijk</a:t>
            </a:r>
            <a:r>
              <a:rPr lang="en-AU" dirty="0"/>
              <a:t> is </a:t>
            </a:r>
            <a:r>
              <a:rPr lang="en-AU" dirty="0" err="1"/>
              <a:t>aan</a:t>
            </a:r>
            <a:r>
              <a:rPr lang="en-AU" dirty="0"/>
              <a:t> 0.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F2D395D-D7C4-204B-894D-DBD075D3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1. </a:t>
            </a:r>
            <a:r>
              <a:rPr lang="en-AU" dirty="0" err="1"/>
              <a:t>Formalisatie</a:t>
            </a:r>
            <a:r>
              <a:rPr lang="en-AU" dirty="0"/>
              <a:t> van het </a:t>
            </a:r>
            <a:r>
              <a:rPr lang="en-AU" dirty="0" err="1"/>
              <a:t>probleem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7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challenges (1 / 5)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2042160"/>
            <a:ext cx="7978639" cy="3777622"/>
          </a:xfrm>
        </p:spPr>
        <p:txBody>
          <a:bodyPr/>
          <a:lstStyle/>
          <a:p>
            <a:pPr>
              <a:buAutoNum type="arabicPeriod"/>
            </a:pPr>
            <a:r>
              <a:rPr lang="nl-NL" b="1" dirty="0"/>
              <a:t>Vind </a:t>
            </a:r>
            <a:r>
              <a:rPr lang="nl-NL" b="1" i="1" u="sng" dirty="0"/>
              <a:t>een</a:t>
            </a:r>
            <a:r>
              <a:rPr lang="nl-NL" b="1" dirty="0"/>
              <a:t> sequentie </a:t>
            </a:r>
            <a:r>
              <a:rPr lang="nl-NL" b="1" dirty="0" err="1"/>
              <a:t>reversals</a:t>
            </a:r>
            <a:r>
              <a:rPr lang="nl-NL" b="1" dirty="0"/>
              <a:t> </a:t>
            </a:r>
            <a:r>
              <a:rPr lang="nl-NL" b="1" dirty="0" err="1"/>
              <a:t>z.d.d</a:t>
            </a:r>
            <a:r>
              <a:rPr lang="nl-NL" b="1" dirty="0"/>
              <a:t>. </a:t>
            </a:r>
            <a:r>
              <a:rPr lang="nl-NL" b="1" dirty="0" err="1"/>
              <a:t>Melanogaster</a:t>
            </a:r>
            <a:r>
              <a:rPr lang="nl-NL" b="1" dirty="0"/>
              <a:t> → Miranda</a:t>
            </a:r>
          </a:p>
          <a:p>
            <a:pPr>
              <a:buAutoNum type="arabicPeriod"/>
            </a:pPr>
            <a:r>
              <a:rPr lang="nl-NL" b="1" dirty="0"/>
              <a:t>…</a:t>
            </a:r>
          </a:p>
          <a:p>
            <a:pPr>
              <a:buAutoNum type="arabicPeriod"/>
            </a:pPr>
            <a:r>
              <a:rPr lang="nl-NL" b="1" dirty="0"/>
              <a:t>…</a:t>
            </a:r>
          </a:p>
          <a:p>
            <a:pPr>
              <a:buAutoNum type="arabicPeriod"/>
            </a:pPr>
            <a:r>
              <a:rPr lang="nl-NL" b="1" dirty="0"/>
              <a:t>…</a:t>
            </a:r>
          </a:p>
          <a:p>
            <a:pPr>
              <a:buAutoNum type="arabicPeriod"/>
            </a:pPr>
            <a:r>
              <a:rPr lang="nl-NL" b="1" dirty="0"/>
              <a:t>…</a:t>
            </a:r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24" y="2874480"/>
            <a:ext cx="6997387" cy="3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22495" y="1905000"/>
            <a:ext cx="8915400" cy="3777622"/>
          </a:xfrm>
        </p:spPr>
        <p:txBody>
          <a:bodyPr/>
          <a:lstStyle/>
          <a:p>
            <a:r>
              <a:rPr lang="en-AU" dirty="0"/>
              <a:t>Bubble sort!</a:t>
            </a:r>
          </a:p>
          <a:p>
            <a:endParaRPr lang="en-AU" dirty="0"/>
          </a:p>
          <a:p>
            <a:r>
              <a:rPr lang="en-AU" dirty="0"/>
              <a:t>Bubble sort: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76" y="2989007"/>
            <a:ext cx="1739900" cy="34671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"/>
          <a:stretch/>
        </p:blipFill>
        <p:spPr>
          <a:xfrm>
            <a:off x="2026093" y="2373155"/>
            <a:ext cx="8458200" cy="4026416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155CBF6-201C-C541-AE19-13E5B683D6F3}"/>
              </a:ext>
            </a:extLst>
          </p:cNvPr>
          <p:cNvCxnSpPr>
            <a:cxnSpLocks/>
          </p:cNvCxnSpPr>
          <p:nvPr/>
        </p:nvCxnSpPr>
        <p:spPr>
          <a:xfrm>
            <a:off x="6208069" y="2651761"/>
            <a:ext cx="0" cy="349017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83DB0B6E-BDC2-0046-A7BC-014B5791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AU" dirty="0"/>
              <a:t>The challenges (1 / 5)</a:t>
            </a:r>
          </a:p>
        </p:txBody>
      </p:sp>
    </p:spTree>
    <p:extLst>
      <p:ext uri="{BB962C8B-B14F-4D97-AF65-F5344CB8AC3E}">
        <p14:creationId xmlns:p14="http://schemas.microsoft.com/office/powerpoint/2010/main" val="1928901397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Sliert</Template>
  <TotalTime>3289</TotalTime>
  <Words>773</Words>
  <Application>Microsoft Macintosh PowerPoint</Application>
  <PresentationFormat>Breedbeeld</PresentationFormat>
  <Paragraphs>138</Paragraphs>
  <Slides>20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Mangal</vt:lpstr>
      <vt:lpstr>Wingdings</vt:lpstr>
      <vt:lpstr>Wingdings 3</vt:lpstr>
      <vt:lpstr>Sliert</vt:lpstr>
      <vt:lpstr>Fruitvliegen</vt:lpstr>
      <vt:lpstr>Inhoudsopgave</vt:lpstr>
      <vt:lpstr>1. Formalisatie van het probleem</vt:lpstr>
      <vt:lpstr>1. Formalisatie van het probleem</vt:lpstr>
      <vt:lpstr>1. Formalisatie van het probleem</vt:lpstr>
      <vt:lpstr>1. Formalisatie van het probleem</vt:lpstr>
      <vt:lpstr>1. Formalisatie van het probleem</vt:lpstr>
      <vt:lpstr>The challenges (1 / 5)</vt:lpstr>
      <vt:lpstr>The challenges (1 / 5)</vt:lpstr>
      <vt:lpstr>PowerPoint-presentatie</vt:lpstr>
      <vt:lpstr>1. Greedy Algorithm</vt:lpstr>
      <vt:lpstr>1. Greedy Algorithm</vt:lpstr>
      <vt:lpstr>1. Greedy Algorithm</vt:lpstr>
      <vt:lpstr>2. Branch and Bound</vt:lpstr>
      <vt:lpstr>2. Branch and Bound</vt:lpstr>
      <vt:lpstr>PowerPoint-presentatie</vt:lpstr>
      <vt:lpstr>PowerPoint-presentatie</vt:lpstr>
      <vt:lpstr>PowerPoint-presentatie</vt:lpstr>
      <vt:lpstr>PowerPoint-presentatie</vt:lpstr>
      <vt:lpstr> Bedankt voor de aandacht!    Vragen / suggesties?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Max Bijkerk</dc:creator>
  <cp:lastModifiedBy>Max Bijkerk</cp:lastModifiedBy>
  <cp:revision>166</cp:revision>
  <dcterms:created xsi:type="dcterms:W3CDTF">2018-04-12T13:37:00Z</dcterms:created>
  <dcterms:modified xsi:type="dcterms:W3CDTF">2018-05-17T14:44:53Z</dcterms:modified>
</cp:coreProperties>
</file>