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84"/>
    <p:restoredTop sz="94624"/>
  </p:normalViewPr>
  <p:slideViewPr>
    <p:cSldViewPr snapToGrid="0" snapToObjects="1">
      <p:cViewPr>
        <p:scale>
          <a:sx n="87" d="100"/>
          <a:sy n="87" d="100"/>
        </p:scale>
        <p:origin x="144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nl-NL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 met cita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nl-NL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nl-NL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Sleep de afbeelding naar de tijdelijke aanduiding of 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err="1" smtClean="0"/>
              <a:t>Fruitvliegen</a:t>
            </a:r>
            <a:endParaRPr lang="en-AU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Van Melanogaster </a:t>
            </a:r>
            <a:r>
              <a:rPr lang="en-AU" dirty="0" err="1" smtClean="0"/>
              <a:t>naar</a:t>
            </a:r>
            <a:r>
              <a:rPr lang="en-AU" dirty="0" smtClean="0"/>
              <a:t> Miranda</a:t>
            </a:r>
            <a:r>
              <a:rPr lang="mr-IN" dirty="0" smtClean="0"/>
              <a:t>…</a:t>
            </a:r>
            <a:endParaRPr lang="en-AU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475" y="1295399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79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693" y="1162046"/>
            <a:ext cx="10023819" cy="5024440"/>
          </a:xfrm>
        </p:spPr>
      </p:pic>
    </p:spTree>
    <p:extLst>
      <p:ext uri="{BB962C8B-B14F-4D97-AF65-F5344CB8AC3E}">
        <p14:creationId xmlns:p14="http://schemas.microsoft.com/office/powerpoint/2010/main" val="78195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challenges (1 / 5)</a:t>
            </a:r>
            <a:endParaRPr lang="en-AU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nl-NL" dirty="0" smtClean="0"/>
              <a:t>Vind </a:t>
            </a:r>
            <a:r>
              <a:rPr lang="nl-NL" i="1" u="sng" dirty="0" smtClean="0"/>
              <a:t>een</a:t>
            </a:r>
            <a:r>
              <a:rPr lang="nl-NL" dirty="0" smtClean="0"/>
              <a:t> sequentie </a:t>
            </a:r>
            <a:r>
              <a:rPr lang="nl-NL" dirty="0" err="1" smtClean="0"/>
              <a:t>Melanogaster</a:t>
            </a:r>
            <a:r>
              <a:rPr lang="nl-NL" dirty="0" smtClean="0"/>
              <a:t> → Miranda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527" y="2866744"/>
            <a:ext cx="5083086" cy="254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48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Solution (1/5)</a:t>
            </a:r>
            <a:endParaRPr lang="en-AU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Sorting algorithm!</a:t>
            </a:r>
          </a:p>
          <a:p>
            <a:endParaRPr lang="en-AU" dirty="0"/>
          </a:p>
          <a:p>
            <a:r>
              <a:rPr lang="en-AU" dirty="0" smtClean="0"/>
              <a:t>Bubble sort:</a:t>
            </a:r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076" y="2989007"/>
            <a:ext cx="1739900" cy="3467100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810" y="2576871"/>
            <a:ext cx="84582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901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challenges </a:t>
            </a:r>
            <a:r>
              <a:rPr lang="en-AU" dirty="0" smtClean="0"/>
              <a:t>(2 </a:t>
            </a:r>
            <a:r>
              <a:rPr lang="en-AU" dirty="0"/>
              <a:t>/ 5)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 smtClean="0"/>
              <a:t>Vind</a:t>
            </a:r>
            <a:r>
              <a:rPr lang="en-AU" dirty="0" smtClean="0"/>
              <a:t> de</a:t>
            </a:r>
            <a:r>
              <a:rPr lang="en-AU" u="sng" dirty="0" smtClean="0"/>
              <a:t> </a:t>
            </a:r>
            <a:r>
              <a:rPr lang="en-AU" i="1" u="sng" dirty="0" err="1" smtClean="0"/>
              <a:t>kortste</a:t>
            </a:r>
            <a:r>
              <a:rPr lang="en-AU" i="1" u="sng" dirty="0" smtClean="0"/>
              <a:t> </a:t>
            </a:r>
            <a:r>
              <a:rPr lang="en-AU" dirty="0" err="1" smtClean="0"/>
              <a:t>sequentie</a:t>
            </a:r>
            <a:r>
              <a:rPr lang="en-AU" dirty="0" smtClean="0"/>
              <a:t> </a:t>
            </a:r>
            <a:r>
              <a:rPr lang="en-AU" dirty="0" err="1" smtClean="0"/>
              <a:t>mutaties</a:t>
            </a:r>
            <a:r>
              <a:rPr lang="en-AU" dirty="0" smtClean="0"/>
              <a:t> die </a:t>
            </a:r>
            <a:r>
              <a:rPr lang="en-AU" dirty="0" err="1" smtClean="0"/>
              <a:t>zorgt</a:t>
            </a:r>
            <a:r>
              <a:rPr lang="en-AU" dirty="0" smtClean="0"/>
              <a:t> </a:t>
            </a:r>
            <a:r>
              <a:rPr lang="en-AU" dirty="0" err="1" smtClean="0"/>
              <a:t>voor</a:t>
            </a:r>
            <a:r>
              <a:rPr lang="en-AU" dirty="0" smtClean="0"/>
              <a:t> </a:t>
            </a:r>
            <a:r>
              <a:rPr lang="nl-NL" dirty="0" err="1"/>
              <a:t>Melanogaster</a:t>
            </a:r>
            <a:r>
              <a:rPr lang="nl-NL" dirty="0"/>
              <a:t> → </a:t>
            </a:r>
            <a:r>
              <a:rPr lang="nl-NL" dirty="0" smtClean="0"/>
              <a:t>Miranda</a:t>
            </a:r>
            <a:r>
              <a:rPr lang="en-AU" dirty="0" smtClean="0"/>
              <a:t> </a:t>
            </a:r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r>
              <a:rPr lang="en-AU" dirty="0" smtClean="0"/>
              <a:t>Solution</a:t>
            </a:r>
            <a:r>
              <a:rPr lang="mr-IN" dirty="0" smtClean="0"/>
              <a:t>…</a:t>
            </a:r>
            <a:r>
              <a:rPr lang="nl-NL" dirty="0" smtClean="0"/>
              <a:t>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26259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iert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Sliert</Template>
  <TotalTime>42</TotalTime>
  <Words>50</Words>
  <Application>Microsoft Macintosh PowerPoint</Application>
  <PresentationFormat>Breedbeeld</PresentationFormat>
  <Paragraphs>15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10" baseType="lpstr">
      <vt:lpstr>Century Gothic</vt:lpstr>
      <vt:lpstr>Mangal</vt:lpstr>
      <vt:lpstr>Wingdings 3</vt:lpstr>
      <vt:lpstr>Arial</vt:lpstr>
      <vt:lpstr>Sliert</vt:lpstr>
      <vt:lpstr>Fruitvliegen</vt:lpstr>
      <vt:lpstr>PowerPoint-presentatie</vt:lpstr>
      <vt:lpstr>The challenges (1 / 5)</vt:lpstr>
      <vt:lpstr>Solution (1/5)</vt:lpstr>
      <vt:lpstr>The challenges (2 / 5)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Fruitvliegen</dc:title>
  <dc:creator>Max Bijkerk</dc:creator>
  <cp:lastModifiedBy>Max Bijkerk</cp:lastModifiedBy>
  <cp:revision>13</cp:revision>
  <dcterms:created xsi:type="dcterms:W3CDTF">2018-04-12T13:37:00Z</dcterms:created>
  <dcterms:modified xsi:type="dcterms:W3CDTF">2018-04-12T14:25:11Z</dcterms:modified>
</cp:coreProperties>
</file>