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2"/>
  </p:notesMasterIdLst>
  <p:sldIdLst>
    <p:sldId id="300" r:id="rId2"/>
    <p:sldId id="311" r:id="rId3"/>
    <p:sldId id="319" r:id="rId4"/>
    <p:sldId id="312" r:id="rId5"/>
    <p:sldId id="317" r:id="rId6"/>
    <p:sldId id="313" r:id="rId7"/>
    <p:sldId id="314" r:id="rId8"/>
    <p:sldId id="315" r:id="rId9"/>
    <p:sldId id="316" r:id="rId10"/>
    <p:sldId id="318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Poppins Light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B26"/>
    <a:srgbClr val="F9410C"/>
    <a:srgbClr val="15B4B6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FF29AC-DEC0-4D2F-A8C6-3F09B2381C36}">
  <a:tblStyle styleId="{D9FF29AC-DEC0-4D2F-A8C6-3F09B2381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2"/>
    <p:restoredTop sz="86412"/>
  </p:normalViewPr>
  <p:slideViewPr>
    <p:cSldViewPr snapToGrid="0" snapToObjects="1">
      <p:cViewPr varScale="1">
        <p:scale>
          <a:sx n="97" d="100"/>
          <a:sy n="97" d="100"/>
        </p:scale>
        <p:origin x="48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4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199" y="273847"/>
            <a:ext cx="8098801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57200" y="1294722"/>
            <a:ext cx="8098800" cy="3281728"/>
          </a:xfrm>
        </p:spPr>
        <p:txBody>
          <a:bodyPr/>
          <a:lstStyle>
            <a:lvl2pPr marL="914400" indent="-330200">
              <a:buFont typeface="Wingdings" panose="05000000000000000000" pitchFamily="2" charset="2"/>
              <a:buChar char="Ø"/>
              <a:defRPr sz="1400"/>
            </a:lvl2pPr>
            <a:lvl3pPr>
              <a:defRPr sz="1200"/>
            </a:lvl3pPr>
            <a:lvl4pPr marL="1793875" indent="-295275">
              <a:defRPr sz="1100"/>
            </a:lvl4pPr>
            <a:lvl5pPr marL="1793875" indent="0">
              <a:buNone/>
              <a:defRPr sz="1000"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17770-E5B6-864C-B9FD-99327938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600" y="1991850"/>
            <a:ext cx="5527670" cy="1159800"/>
          </a:xfrm>
        </p:spPr>
        <p:txBody>
          <a:bodyPr/>
          <a:lstStyle/>
          <a:p>
            <a:r>
              <a:rPr lang="fr-FR" dirty="0" smtClean="0"/>
              <a:t>Restitution d’un projet d’analyse de données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452296-D967-7B4B-B72C-4288251E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76" y="138953"/>
            <a:ext cx="1518024" cy="5134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5428EE-2BC1-1B44-A7FC-5C622C83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11" y="782916"/>
            <a:ext cx="954328" cy="13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8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>
            <a:grpSpLocks noChangeAspect="1"/>
          </p:cNvGrpSpPr>
          <p:nvPr/>
        </p:nvGrpSpPr>
        <p:grpSpPr>
          <a:xfrm>
            <a:off x="5218502" y="373588"/>
            <a:ext cx="4378767" cy="4356000"/>
            <a:chOff x="1119393" y="392324"/>
            <a:chExt cx="3945320" cy="3983785"/>
          </a:xfrm>
        </p:grpSpPr>
        <p:sp>
          <p:nvSpPr>
            <p:cNvPr id="27" name="Secteurs 26"/>
            <p:cNvSpPr>
              <a:spLocks noChangeAspect="1"/>
            </p:cNvSpPr>
            <p:nvPr/>
          </p:nvSpPr>
          <p:spPr>
            <a:xfrm>
              <a:off x="1411319" y="787585"/>
              <a:ext cx="3353237" cy="3418560"/>
            </a:xfrm>
            <a:prstGeom prst="pie">
              <a:avLst>
                <a:gd name="adj1" fmla="val 2907925"/>
                <a:gd name="adj2" fmla="val 5169915"/>
              </a:avLst>
            </a:prstGeom>
            <a:solidFill>
              <a:srgbClr val="FF9F1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>
                <a:solidFill>
                  <a:schemeClr val="tx1"/>
                </a:solidFill>
              </a:endParaRPr>
            </a:p>
          </p:txBody>
        </p:sp>
        <p:sp>
          <p:nvSpPr>
            <p:cNvPr id="28" name="Secteurs 27"/>
            <p:cNvSpPr>
              <a:spLocks noChangeAspect="1"/>
            </p:cNvSpPr>
            <p:nvPr/>
          </p:nvSpPr>
          <p:spPr>
            <a:xfrm rot="3620039">
              <a:off x="1372217" y="793052"/>
              <a:ext cx="3418560" cy="3353237"/>
            </a:xfrm>
            <a:prstGeom prst="pie">
              <a:avLst>
                <a:gd name="adj1" fmla="val 1566635"/>
                <a:gd name="adj2" fmla="val 3623460"/>
              </a:avLst>
            </a:prstGeom>
            <a:solidFill>
              <a:srgbClr val="5FAD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>
                <a:solidFill>
                  <a:schemeClr val="tx1"/>
                </a:solidFill>
              </a:endParaRPr>
            </a:p>
          </p:txBody>
        </p:sp>
        <p:sp>
          <p:nvSpPr>
            <p:cNvPr id="29" name="Secteurs 28"/>
            <p:cNvSpPr>
              <a:spLocks noChangeAspect="1"/>
            </p:cNvSpPr>
            <p:nvPr/>
          </p:nvSpPr>
          <p:spPr>
            <a:xfrm rot="7222678">
              <a:off x="1349651" y="800812"/>
              <a:ext cx="3418560" cy="3353237"/>
            </a:xfrm>
            <a:prstGeom prst="pie">
              <a:avLst>
                <a:gd name="adj1" fmla="val 6937"/>
                <a:gd name="adj2" fmla="val 3599463"/>
              </a:avLst>
            </a:prstGeom>
            <a:solidFill>
              <a:srgbClr val="2D93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>
                <a:solidFill>
                  <a:schemeClr val="tx1"/>
                </a:solidFill>
              </a:endParaRPr>
            </a:p>
          </p:txBody>
        </p:sp>
        <p:sp>
          <p:nvSpPr>
            <p:cNvPr id="30" name="Secteurs 29"/>
            <p:cNvSpPr>
              <a:spLocks noChangeAspect="1"/>
            </p:cNvSpPr>
            <p:nvPr/>
          </p:nvSpPr>
          <p:spPr>
            <a:xfrm rot="10800000">
              <a:off x="1398951" y="754875"/>
              <a:ext cx="3353237" cy="3418560"/>
            </a:xfrm>
            <a:prstGeom prst="pie">
              <a:avLst>
                <a:gd name="adj1" fmla="val 0"/>
                <a:gd name="adj2" fmla="val 1364191"/>
              </a:avLst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>
                <a:solidFill>
                  <a:schemeClr val="tx1"/>
                </a:solidFill>
              </a:endParaRPr>
            </a:p>
          </p:txBody>
        </p:sp>
        <p:sp>
          <p:nvSpPr>
            <p:cNvPr id="31" name="Secteurs 30"/>
            <p:cNvSpPr>
              <a:spLocks noChangeAspect="1"/>
            </p:cNvSpPr>
            <p:nvPr/>
          </p:nvSpPr>
          <p:spPr>
            <a:xfrm rot="14420039">
              <a:off x="1407730" y="794866"/>
              <a:ext cx="3418560" cy="3353237"/>
            </a:xfrm>
            <a:prstGeom prst="pie">
              <a:avLst>
                <a:gd name="adj1" fmla="val 19363077"/>
                <a:gd name="adj2" fmla="val 831280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>
                <a:solidFill>
                  <a:schemeClr val="tx1"/>
                </a:solidFill>
              </a:endParaRPr>
            </a:p>
          </p:txBody>
        </p:sp>
        <p:sp>
          <p:nvSpPr>
            <p:cNvPr id="32" name="Secteurs 31"/>
            <p:cNvSpPr>
              <a:spLocks noChangeAspect="1"/>
            </p:cNvSpPr>
            <p:nvPr/>
          </p:nvSpPr>
          <p:spPr>
            <a:xfrm rot="18022678">
              <a:off x="1361635" y="806997"/>
              <a:ext cx="3418560" cy="3353237"/>
            </a:xfrm>
            <a:prstGeom prst="pie">
              <a:avLst>
                <a:gd name="adj1" fmla="val 4631559"/>
                <a:gd name="adj2" fmla="val 6447661"/>
              </a:avLst>
            </a:prstGeom>
            <a:solidFill>
              <a:srgbClr val="BFAE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>
                <a:solidFill>
                  <a:schemeClr val="tx1"/>
                </a:solidFill>
              </a:endParaRPr>
            </a:p>
          </p:txBody>
        </p:sp>
        <p:sp>
          <p:nvSpPr>
            <p:cNvPr id="33" name="Flèche en arc 32"/>
            <p:cNvSpPr/>
            <p:nvPr/>
          </p:nvSpPr>
          <p:spPr>
            <a:xfrm rot="17362408">
              <a:off x="1123270" y="455775"/>
              <a:ext cx="3916457" cy="3924212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6307866"/>
                <a:gd name="adj5" fmla="val 5932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lèche en arc 33"/>
            <p:cNvSpPr/>
            <p:nvPr/>
          </p:nvSpPr>
          <p:spPr>
            <a:xfrm rot="21328437">
              <a:off x="1148523" y="399675"/>
              <a:ext cx="3882696" cy="3958335"/>
            </a:xfrm>
            <a:prstGeom prst="circularArrow">
              <a:avLst>
                <a:gd name="adj1" fmla="val 5085"/>
                <a:gd name="adj2" fmla="val 392683"/>
                <a:gd name="adj3" fmla="val 5072221"/>
                <a:gd name="adj4" fmla="val 3315596"/>
                <a:gd name="adj5" fmla="val 5932"/>
              </a:avLst>
            </a:prstGeom>
            <a:solidFill>
              <a:srgbClr val="FF9F1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lèche en arc 34"/>
            <p:cNvSpPr/>
            <p:nvPr/>
          </p:nvSpPr>
          <p:spPr>
            <a:xfrm rot="1642879">
              <a:off x="1140151" y="398248"/>
              <a:ext cx="3882696" cy="3958335"/>
            </a:xfrm>
            <a:prstGeom prst="circularArrow">
              <a:avLst>
                <a:gd name="adj1" fmla="val 5085"/>
                <a:gd name="adj2" fmla="val 417029"/>
                <a:gd name="adj3" fmla="val 5072221"/>
                <a:gd name="adj4" fmla="val 3550324"/>
                <a:gd name="adj5" fmla="val 5932"/>
              </a:avLst>
            </a:prstGeom>
            <a:solidFill>
              <a:srgbClr val="5FAD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lèche en arc 35"/>
            <p:cNvSpPr/>
            <p:nvPr/>
          </p:nvSpPr>
          <p:spPr>
            <a:xfrm rot="6559056">
              <a:off x="1119101" y="423775"/>
              <a:ext cx="3967011" cy="3924212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4032535"/>
                <a:gd name="adj5" fmla="val 5932"/>
              </a:avLst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lèche en arc 36"/>
            <p:cNvSpPr/>
            <p:nvPr/>
          </p:nvSpPr>
          <p:spPr>
            <a:xfrm rot="5161660">
              <a:off x="1096805" y="430144"/>
              <a:ext cx="3958335" cy="3882696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980031"/>
                <a:gd name="adj5" fmla="val 5932"/>
              </a:avLst>
            </a:prstGeom>
            <a:solidFill>
              <a:srgbClr val="2D93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56"/>
            <p:cNvSpPr>
              <a:spLocks noChangeAspect="1"/>
            </p:cNvSpPr>
            <p:nvPr/>
          </p:nvSpPr>
          <p:spPr>
            <a:xfrm>
              <a:off x="1815481" y="2718471"/>
              <a:ext cx="555516" cy="565837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rgbClr val="2D936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9" name="Freeform 455"/>
            <p:cNvSpPr>
              <a:spLocks noChangeAspect="1"/>
            </p:cNvSpPr>
            <p:nvPr/>
          </p:nvSpPr>
          <p:spPr>
            <a:xfrm>
              <a:off x="2595009" y="3387168"/>
              <a:ext cx="411456" cy="329852"/>
            </a:xfrm>
            <a:custGeom>
              <a:avLst/>
              <a:gdLst/>
              <a:ahLst/>
              <a:cxnLst/>
              <a:rect l="l" t="t" r="r" b="b"/>
              <a:pathLst>
                <a:path w="504825" h="396648">
                  <a:moveTo>
                    <a:pt x="252413" y="0"/>
                  </a:moveTo>
                  <a:cubicBezTo>
                    <a:pt x="286593" y="0"/>
                    <a:pt x="319272" y="6667"/>
                    <a:pt x="350447" y="20001"/>
                  </a:cubicBezTo>
                  <a:cubicBezTo>
                    <a:pt x="381623" y="33336"/>
                    <a:pt x="408480" y="51271"/>
                    <a:pt x="431017" y="73808"/>
                  </a:cubicBezTo>
                  <a:cubicBezTo>
                    <a:pt x="453554" y="96345"/>
                    <a:pt x="471489" y="123201"/>
                    <a:pt x="484824" y="154377"/>
                  </a:cubicBezTo>
                  <a:cubicBezTo>
                    <a:pt x="498158" y="185553"/>
                    <a:pt x="504825" y="218231"/>
                    <a:pt x="504825" y="252412"/>
                  </a:cubicBezTo>
                  <a:cubicBezTo>
                    <a:pt x="504825" y="301430"/>
                    <a:pt x="491584" y="346785"/>
                    <a:pt x="465104" y="388479"/>
                  </a:cubicBezTo>
                  <a:cubicBezTo>
                    <a:pt x="461535" y="393925"/>
                    <a:pt x="456465" y="396648"/>
                    <a:pt x="449891" y="396648"/>
                  </a:cubicBezTo>
                  <a:lnTo>
                    <a:pt x="54933" y="396648"/>
                  </a:lnTo>
                  <a:cubicBezTo>
                    <a:pt x="48360" y="396648"/>
                    <a:pt x="43290" y="393925"/>
                    <a:pt x="39721" y="388479"/>
                  </a:cubicBezTo>
                  <a:cubicBezTo>
                    <a:pt x="13241" y="346973"/>
                    <a:pt x="0" y="301618"/>
                    <a:pt x="0" y="252412"/>
                  </a:cubicBezTo>
                  <a:cubicBezTo>
                    <a:pt x="0" y="218231"/>
                    <a:pt x="6667" y="185553"/>
                    <a:pt x="20001" y="154377"/>
                  </a:cubicBezTo>
                  <a:cubicBezTo>
                    <a:pt x="33335" y="123201"/>
                    <a:pt x="51271" y="96345"/>
                    <a:pt x="73808" y="73808"/>
                  </a:cubicBezTo>
                  <a:cubicBezTo>
                    <a:pt x="96345" y="51271"/>
                    <a:pt x="123201" y="33336"/>
                    <a:pt x="154377" y="20001"/>
                  </a:cubicBezTo>
                  <a:cubicBezTo>
                    <a:pt x="185553" y="6667"/>
                    <a:pt x="218232" y="0"/>
                    <a:pt x="252413" y="0"/>
                  </a:cubicBezTo>
                  <a:close/>
                  <a:moveTo>
                    <a:pt x="252413" y="36059"/>
                  </a:moveTo>
                  <a:cubicBezTo>
                    <a:pt x="242459" y="36059"/>
                    <a:pt x="233960" y="39580"/>
                    <a:pt x="226918" y="46623"/>
                  </a:cubicBezTo>
                  <a:cubicBezTo>
                    <a:pt x="219875" y="53666"/>
                    <a:pt x="216353" y="62164"/>
                    <a:pt x="216353" y="72118"/>
                  </a:cubicBezTo>
                  <a:cubicBezTo>
                    <a:pt x="216353" y="82071"/>
                    <a:pt x="219875" y="90570"/>
                    <a:pt x="226918" y="97613"/>
                  </a:cubicBezTo>
                  <a:cubicBezTo>
                    <a:pt x="233960" y="104655"/>
                    <a:pt x="242459" y="108177"/>
                    <a:pt x="252413" y="108177"/>
                  </a:cubicBezTo>
                  <a:cubicBezTo>
                    <a:pt x="262366" y="108177"/>
                    <a:pt x="270864" y="104655"/>
                    <a:pt x="277907" y="97613"/>
                  </a:cubicBezTo>
                  <a:cubicBezTo>
                    <a:pt x="284949" y="90570"/>
                    <a:pt x="288471" y="82071"/>
                    <a:pt x="288471" y="72118"/>
                  </a:cubicBezTo>
                  <a:cubicBezTo>
                    <a:pt x="288471" y="62164"/>
                    <a:pt x="284949" y="53666"/>
                    <a:pt x="277907" y="46623"/>
                  </a:cubicBezTo>
                  <a:cubicBezTo>
                    <a:pt x="270864" y="39580"/>
                    <a:pt x="262366" y="36059"/>
                    <a:pt x="252413" y="36059"/>
                  </a:cubicBezTo>
                  <a:close/>
                  <a:moveTo>
                    <a:pt x="378618" y="90147"/>
                  </a:moveTo>
                  <a:cubicBezTo>
                    <a:pt x="368665" y="90147"/>
                    <a:pt x="360166" y="93669"/>
                    <a:pt x="353124" y="100711"/>
                  </a:cubicBezTo>
                  <a:cubicBezTo>
                    <a:pt x="346081" y="107754"/>
                    <a:pt x="342560" y="116252"/>
                    <a:pt x="342560" y="126206"/>
                  </a:cubicBezTo>
                  <a:cubicBezTo>
                    <a:pt x="342560" y="136160"/>
                    <a:pt x="346081" y="144658"/>
                    <a:pt x="353124" y="151701"/>
                  </a:cubicBezTo>
                  <a:cubicBezTo>
                    <a:pt x="360166" y="158744"/>
                    <a:pt x="368665" y="162265"/>
                    <a:pt x="378618" y="162265"/>
                  </a:cubicBezTo>
                  <a:cubicBezTo>
                    <a:pt x="388572" y="162265"/>
                    <a:pt x="397071" y="158744"/>
                    <a:pt x="404113" y="151701"/>
                  </a:cubicBezTo>
                  <a:cubicBezTo>
                    <a:pt x="411156" y="144658"/>
                    <a:pt x="414678" y="136160"/>
                    <a:pt x="414678" y="126206"/>
                  </a:cubicBezTo>
                  <a:cubicBezTo>
                    <a:pt x="414678" y="116252"/>
                    <a:pt x="411156" y="107754"/>
                    <a:pt x="404113" y="100711"/>
                  </a:cubicBezTo>
                  <a:cubicBezTo>
                    <a:pt x="397071" y="93669"/>
                    <a:pt x="388572" y="90147"/>
                    <a:pt x="378618" y="90147"/>
                  </a:cubicBezTo>
                  <a:close/>
                  <a:moveTo>
                    <a:pt x="126206" y="90147"/>
                  </a:moveTo>
                  <a:cubicBezTo>
                    <a:pt x="116252" y="90147"/>
                    <a:pt x="107754" y="93669"/>
                    <a:pt x="100712" y="100711"/>
                  </a:cubicBezTo>
                  <a:cubicBezTo>
                    <a:pt x="93668" y="107754"/>
                    <a:pt x="90147" y="116252"/>
                    <a:pt x="90147" y="126206"/>
                  </a:cubicBezTo>
                  <a:cubicBezTo>
                    <a:pt x="90147" y="136160"/>
                    <a:pt x="93668" y="144658"/>
                    <a:pt x="100712" y="151701"/>
                  </a:cubicBezTo>
                  <a:cubicBezTo>
                    <a:pt x="107754" y="158744"/>
                    <a:pt x="116252" y="162265"/>
                    <a:pt x="126206" y="162265"/>
                  </a:cubicBezTo>
                  <a:cubicBezTo>
                    <a:pt x="136160" y="162265"/>
                    <a:pt x="144658" y="158744"/>
                    <a:pt x="151701" y="151701"/>
                  </a:cubicBezTo>
                  <a:cubicBezTo>
                    <a:pt x="158744" y="144658"/>
                    <a:pt x="162265" y="136160"/>
                    <a:pt x="162265" y="126206"/>
                  </a:cubicBezTo>
                  <a:cubicBezTo>
                    <a:pt x="162265" y="116252"/>
                    <a:pt x="158744" y="107754"/>
                    <a:pt x="151701" y="100711"/>
                  </a:cubicBezTo>
                  <a:cubicBezTo>
                    <a:pt x="144658" y="93669"/>
                    <a:pt x="136160" y="90147"/>
                    <a:pt x="126206" y="90147"/>
                  </a:cubicBezTo>
                  <a:close/>
                  <a:moveTo>
                    <a:pt x="291429" y="131594"/>
                  </a:moveTo>
                  <a:cubicBezTo>
                    <a:pt x="289175" y="131899"/>
                    <a:pt x="286969" y="132685"/>
                    <a:pt x="284809" y="133953"/>
                  </a:cubicBezTo>
                  <a:cubicBezTo>
                    <a:pt x="280489" y="136488"/>
                    <a:pt x="277672" y="140198"/>
                    <a:pt x="276358" y="145081"/>
                  </a:cubicBezTo>
                  <a:lnTo>
                    <a:pt x="247905" y="252694"/>
                  </a:lnTo>
                  <a:cubicBezTo>
                    <a:pt x="236636" y="253633"/>
                    <a:pt x="226589" y="257718"/>
                    <a:pt x="217762" y="264948"/>
                  </a:cubicBezTo>
                  <a:cubicBezTo>
                    <a:pt x="208935" y="272179"/>
                    <a:pt x="203019" y="281428"/>
                    <a:pt x="200015" y="292697"/>
                  </a:cubicBezTo>
                  <a:cubicBezTo>
                    <a:pt x="196258" y="307158"/>
                    <a:pt x="198136" y="320868"/>
                    <a:pt x="205648" y="333827"/>
                  </a:cubicBezTo>
                  <a:cubicBezTo>
                    <a:pt x="213161" y="346785"/>
                    <a:pt x="224147" y="355143"/>
                    <a:pt x="238609" y="358899"/>
                  </a:cubicBezTo>
                  <a:cubicBezTo>
                    <a:pt x="253070" y="362655"/>
                    <a:pt x="266780" y="360777"/>
                    <a:pt x="279739" y="353265"/>
                  </a:cubicBezTo>
                  <a:cubicBezTo>
                    <a:pt x="292697" y="345752"/>
                    <a:pt x="301054" y="334766"/>
                    <a:pt x="304811" y="320305"/>
                  </a:cubicBezTo>
                  <a:cubicBezTo>
                    <a:pt x="307815" y="309036"/>
                    <a:pt x="307252" y="298050"/>
                    <a:pt x="303120" y="287344"/>
                  </a:cubicBezTo>
                  <a:cubicBezTo>
                    <a:pt x="298988" y="276639"/>
                    <a:pt x="292227" y="268094"/>
                    <a:pt x="282837" y="261709"/>
                  </a:cubicBezTo>
                  <a:lnTo>
                    <a:pt x="311290" y="154096"/>
                  </a:lnTo>
                  <a:cubicBezTo>
                    <a:pt x="312417" y="149212"/>
                    <a:pt x="311712" y="144658"/>
                    <a:pt x="309177" y="140432"/>
                  </a:cubicBezTo>
                  <a:cubicBezTo>
                    <a:pt x="306642" y="136207"/>
                    <a:pt x="303026" y="133437"/>
                    <a:pt x="298331" y="132122"/>
                  </a:cubicBezTo>
                  <a:cubicBezTo>
                    <a:pt x="295983" y="131465"/>
                    <a:pt x="293683" y="131289"/>
                    <a:pt x="291429" y="131594"/>
                  </a:cubicBezTo>
                  <a:close/>
                  <a:moveTo>
                    <a:pt x="432707" y="216353"/>
                  </a:moveTo>
                  <a:cubicBezTo>
                    <a:pt x="422753" y="216353"/>
                    <a:pt x="414255" y="219875"/>
                    <a:pt x="407213" y="226918"/>
                  </a:cubicBezTo>
                  <a:cubicBezTo>
                    <a:pt x="400169" y="233960"/>
                    <a:pt x="396648" y="242458"/>
                    <a:pt x="396648" y="252412"/>
                  </a:cubicBezTo>
                  <a:cubicBezTo>
                    <a:pt x="396648" y="262366"/>
                    <a:pt x="400169" y="270864"/>
                    <a:pt x="407213" y="277907"/>
                  </a:cubicBezTo>
                  <a:cubicBezTo>
                    <a:pt x="414255" y="284950"/>
                    <a:pt x="422753" y="288471"/>
                    <a:pt x="432707" y="288471"/>
                  </a:cubicBezTo>
                  <a:cubicBezTo>
                    <a:pt x="442661" y="288471"/>
                    <a:pt x="451159" y="284950"/>
                    <a:pt x="458202" y="277907"/>
                  </a:cubicBezTo>
                  <a:cubicBezTo>
                    <a:pt x="465245" y="270864"/>
                    <a:pt x="468766" y="262366"/>
                    <a:pt x="468766" y="252412"/>
                  </a:cubicBezTo>
                  <a:cubicBezTo>
                    <a:pt x="468766" y="242458"/>
                    <a:pt x="465245" y="233960"/>
                    <a:pt x="458202" y="226918"/>
                  </a:cubicBezTo>
                  <a:cubicBezTo>
                    <a:pt x="451159" y="219875"/>
                    <a:pt x="442661" y="216353"/>
                    <a:pt x="432707" y="216353"/>
                  </a:cubicBezTo>
                  <a:close/>
                  <a:moveTo>
                    <a:pt x="72118" y="216353"/>
                  </a:moveTo>
                  <a:cubicBezTo>
                    <a:pt x="62164" y="216353"/>
                    <a:pt x="53666" y="219875"/>
                    <a:pt x="46623" y="226918"/>
                  </a:cubicBezTo>
                  <a:cubicBezTo>
                    <a:pt x="39580" y="233960"/>
                    <a:pt x="36059" y="242458"/>
                    <a:pt x="36059" y="252412"/>
                  </a:cubicBezTo>
                  <a:cubicBezTo>
                    <a:pt x="36059" y="262366"/>
                    <a:pt x="39580" y="270864"/>
                    <a:pt x="46623" y="277907"/>
                  </a:cubicBezTo>
                  <a:cubicBezTo>
                    <a:pt x="53666" y="284950"/>
                    <a:pt x="62164" y="288471"/>
                    <a:pt x="72118" y="288471"/>
                  </a:cubicBezTo>
                  <a:cubicBezTo>
                    <a:pt x="82072" y="288471"/>
                    <a:pt x="90570" y="284950"/>
                    <a:pt x="97612" y="277907"/>
                  </a:cubicBezTo>
                  <a:cubicBezTo>
                    <a:pt x="104655" y="270864"/>
                    <a:pt x="108177" y="262366"/>
                    <a:pt x="108177" y="252412"/>
                  </a:cubicBezTo>
                  <a:cubicBezTo>
                    <a:pt x="108177" y="242458"/>
                    <a:pt x="104655" y="233960"/>
                    <a:pt x="97612" y="226918"/>
                  </a:cubicBezTo>
                  <a:cubicBezTo>
                    <a:pt x="90570" y="219875"/>
                    <a:pt x="82072" y="216353"/>
                    <a:pt x="72118" y="216353"/>
                  </a:cubicBezTo>
                  <a:close/>
                </a:path>
              </a:pathLst>
            </a:custGeom>
            <a:solidFill>
              <a:srgbClr val="5FAD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0" name="Freeform 187"/>
            <p:cNvSpPr>
              <a:spLocks/>
            </p:cNvSpPr>
            <p:nvPr/>
          </p:nvSpPr>
          <p:spPr bwMode="auto">
            <a:xfrm>
              <a:off x="3462255" y="3624949"/>
              <a:ext cx="110562" cy="19385"/>
            </a:xfrm>
            <a:custGeom>
              <a:avLst/>
              <a:gdLst>
                <a:gd name="T0" fmla="*/ 75 w 878"/>
                <a:gd name="T1" fmla="*/ 0 h 151"/>
                <a:gd name="T2" fmla="*/ 802 w 878"/>
                <a:gd name="T3" fmla="*/ 0 h 151"/>
                <a:gd name="T4" fmla="*/ 826 w 878"/>
                <a:gd name="T5" fmla="*/ 4 h 151"/>
                <a:gd name="T6" fmla="*/ 847 w 878"/>
                <a:gd name="T7" fmla="*/ 15 h 151"/>
                <a:gd name="T8" fmla="*/ 864 w 878"/>
                <a:gd name="T9" fmla="*/ 30 h 151"/>
                <a:gd name="T10" fmla="*/ 874 w 878"/>
                <a:gd name="T11" fmla="*/ 51 h 151"/>
                <a:gd name="T12" fmla="*/ 878 w 878"/>
                <a:gd name="T13" fmla="*/ 75 h 151"/>
                <a:gd name="T14" fmla="*/ 874 w 878"/>
                <a:gd name="T15" fmla="*/ 100 h 151"/>
                <a:gd name="T16" fmla="*/ 864 w 878"/>
                <a:gd name="T17" fmla="*/ 119 h 151"/>
                <a:gd name="T18" fmla="*/ 847 w 878"/>
                <a:gd name="T19" fmla="*/ 136 h 151"/>
                <a:gd name="T20" fmla="*/ 826 w 878"/>
                <a:gd name="T21" fmla="*/ 147 h 151"/>
                <a:gd name="T22" fmla="*/ 802 w 878"/>
                <a:gd name="T23" fmla="*/ 151 h 151"/>
                <a:gd name="T24" fmla="*/ 75 w 878"/>
                <a:gd name="T25" fmla="*/ 151 h 151"/>
                <a:gd name="T26" fmla="*/ 52 w 878"/>
                <a:gd name="T27" fmla="*/ 147 h 151"/>
                <a:gd name="T28" fmla="*/ 31 w 878"/>
                <a:gd name="T29" fmla="*/ 136 h 151"/>
                <a:gd name="T30" fmla="*/ 15 w 878"/>
                <a:gd name="T31" fmla="*/ 119 h 151"/>
                <a:gd name="T32" fmla="*/ 4 w 878"/>
                <a:gd name="T33" fmla="*/ 100 h 151"/>
                <a:gd name="T34" fmla="*/ 0 w 878"/>
                <a:gd name="T35" fmla="*/ 75 h 151"/>
                <a:gd name="T36" fmla="*/ 4 w 878"/>
                <a:gd name="T37" fmla="*/ 51 h 151"/>
                <a:gd name="T38" fmla="*/ 15 w 878"/>
                <a:gd name="T39" fmla="*/ 30 h 151"/>
                <a:gd name="T40" fmla="*/ 31 w 878"/>
                <a:gd name="T41" fmla="*/ 15 h 151"/>
                <a:gd name="T42" fmla="*/ 52 w 878"/>
                <a:gd name="T43" fmla="*/ 4 h 151"/>
                <a:gd name="T44" fmla="*/ 75 w 878"/>
                <a:gd name="T4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8" h="151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5"/>
                  </a:lnTo>
                  <a:lnTo>
                    <a:pt x="864" y="30"/>
                  </a:lnTo>
                  <a:lnTo>
                    <a:pt x="874" y="51"/>
                  </a:lnTo>
                  <a:lnTo>
                    <a:pt x="878" y="75"/>
                  </a:lnTo>
                  <a:lnTo>
                    <a:pt x="874" y="100"/>
                  </a:lnTo>
                  <a:lnTo>
                    <a:pt x="864" y="119"/>
                  </a:lnTo>
                  <a:lnTo>
                    <a:pt x="847" y="136"/>
                  </a:lnTo>
                  <a:lnTo>
                    <a:pt x="826" y="147"/>
                  </a:lnTo>
                  <a:lnTo>
                    <a:pt x="802" y="151"/>
                  </a:lnTo>
                  <a:lnTo>
                    <a:pt x="75" y="151"/>
                  </a:lnTo>
                  <a:lnTo>
                    <a:pt x="52" y="147"/>
                  </a:lnTo>
                  <a:lnTo>
                    <a:pt x="31" y="136"/>
                  </a:lnTo>
                  <a:lnTo>
                    <a:pt x="15" y="119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1"/>
                  </a:lnTo>
                  <a:lnTo>
                    <a:pt x="15" y="30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188"/>
            <p:cNvSpPr>
              <a:spLocks/>
            </p:cNvSpPr>
            <p:nvPr/>
          </p:nvSpPr>
          <p:spPr bwMode="auto">
            <a:xfrm>
              <a:off x="3462255" y="3649854"/>
              <a:ext cx="110562" cy="19513"/>
            </a:xfrm>
            <a:custGeom>
              <a:avLst/>
              <a:gdLst>
                <a:gd name="T0" fmla="*/ 75 w 878"/>
                <a:gd name="T1" fmla="*/ 0 h 152"/>
                <a:gd name="T2" fmla="*/ 802 w 878"/>
                <a:gd name="T3" fmla="*/ 0 h 152"/>
                <a:gd name="T4" fmla="*/ 826 w 878"/>
                <a:gd name="T5" fmla="*/ 4 h 152"/>
                <a:gd name="T6" fmla="*/ 847 w 878"/>
                <a:gd name="T7" fmla="*/ 16 h 152"/>
                <a:gd name="T8" fmla="*/ 864 w 878"/>
                <a:gd name="T9" fmla="*/ 31 h 152"/>
                <a:gd name="T10" fmla="*/ 874 w 878"/>
                <a:gd name="T11" fmla="*/ 52 h 152"/>
                <a:gd name="T12" fmla="*/ 878 w 878"/>
                <a:gd name="T13" fmla="*/ 76 h 152"/>
                <a:gd name="T14" fmla="*/ 874 w 878"/>
                <a:gd name="T15" fmla="*/ 100 h 152"/>
                <a:gd name="T16" fmla="*/ 864 w 878"/>
                <a:gd name="T17" fmla="*/ 121 h 152"/>
                <a:gd name="T18" fmla="*/ 847 w 878"/>
                <a:gd name="T19" fmla="*/ 138 h 152"/>
                <a:gd name="T20" fmla="*/ 826 w 878"/>
                <a:gd name="T21" fmla="*/ 148 h 152"/>
                <a:gd name="T22" fmla="*/ 802 w 878"/>
                <a:gd name="T23" fmla="*/ 152 h 152"/>
                <a:gd name="T24" fmla="*/ 75 w 878"/>
                <a:gd name="T25" fmla="*/ 152 h 152"/>
                <a:gd name="T26" fmla="*/ 52 w 878"/>
                <a:gd name="T27" fmla="*/ 148 h 152"/>
                <a:gd name="T28" fmla="*/ 31 w 878"/>
                <a:gd name="T29" fmla="*/ 138 h 152"/>
                <a:gd name="T30" fmla="*/ 15 w 878"/>
                <a:gd name="T31" fmla="*/ 121 h 152"/>
                <a:gd name="T32" fmla="*/ 4 w 878"/>
                <a:gd name="T33" fmla="*/ 100 h 152"/>
                <a:gd name="T34" fmla="*/ 0 w 878"/>
                <a:gd name="T35" fmla="*/ 76 h 152"/>
                <a:gd name="T36" fmla="*/ 4 w 878"/>
                <a:gd name="T37" fmla="*/ 52 h 152"/>
                <a:gd name="T38" fmla="*/ 15 w 878"/>
                <a:gd name="T39" fmla="*/ 31 h 152"/>
                <a:gd name="T40" fmla="*/ 31 w 878"/>
                <a:gd name="T41" fmla="*/ 16 h 152"/>
                <a:gd name="T42" fmla="*/ 52 w 878"/>
                <a:gd name="T43" fmla="*/ 4 h 152"/>
                <a:gd name="T44" fmla="*/ 75 w 878"/>
                <a:gd name="T4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8" h="152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6"/>
                  </a:lnTo>
                  <a:lnTo>
                    <a:pt x="864" y="31"/>
                  </a:lnTo>
                  <a:lnTo>
                    <a:pt x="874" y="52"/>
                  </a:lnTo>
                  <a:lnTo>
                    <a:pt x="878" y="76"/>
                  </a:lnTo>
                  <a:lnTo>
                    <a:pt x="874" y="100"/>
                  </a:lnTo>
                  <a:lnTo>
                    <a:pt x="864" y="121"/>
                  </a:lnTo>
                  <a:lnTo>
                    <a:pt x="847" y="138"/>
                  </a:lnTo>
                  <a:lnTo>
                    <a:pt x="826" y="148"/>
                  </a:lnTo>
                  <a:lnTo>
                    <a:pt x="802" y="152"/>
                  </a:lnTo>
                  <a:lnTo>
                    <a:pt x="75" y="152"/>
                  </a:lnTo>
                  <a:lnTo>
                    <a:pt x="52" y="148"/>
                  </a:lnTo>
                  <a:lnTo>
                    <a:pt x="31" y="138"/>
                  </a:lnTo>
                  <a:lnTo>
                    <a:pt x="15" y="121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4" y="52"/>
                  </a:lnTo>
                  <a:lnTo>
                    <a:pt x="15" y="31"/>
                  </a:lnTo>
                  <a:lnTo>
                    <a:pt x="31" y="16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189"/>
            <p:cNvSpPr>
              <a:spLocks/>
            </p:cNvSpPr>
            <p:nvPr/>
          </p:nvSpPr>
          <p:spPr bwMode="auto">
            <a:xfrm>
              <a:off x="3462255" y="3674888"/>
              <a:ext cx="110562" cy="19385"/>
            </a:xfrm>
            <a:custGeom>
              <a:avLst/>
              <a:gdLst>
                <a:gd name="T0" fmla="*/ 75 w 878"/>
                <a:gd name="T1" fmla="*/ 0 h 151"/>
                <a:gd name="T2" fmla="*/ 802 w 878"/>
                <a:gd name="T3" fmla="*/ 0 h 151"/>
                <a:gd name="T4" fmla="*/ 826 w 878"/>
                <a:gd name="T5" fmla="*/ 4 h 151"/>
                <a:gd name="T6" fmla="*/ 847 w 878"/>
                <a:gd name="T7" fmla="*/ 15 h 151"/>
                <a:gd name="T8" fmla="*/ 864 w 878"/>
                <a:gd name="T9" fmla="*/ 32 h 151"/>
                <a:gd name="T10" fmla="*/ 874 w 878"/>
                <a:gd name="T11" fmla="*/ 51 h 151"/>
                <a:gd name="T12" fmla="*/ 878 w 878"/>
                <a:gd name="T13" fmla="*/ 76 h 151"/>
                <a:gd name="T14" fmla="*/ 874 w 878"/>
                <a:gd name="T15" fmla="*/ 100 h 151"/>
                <a:gd name="T16" fmla="*/ 864 w 878"/>
                <a:gd name="T17" fmla="*/ 121 h 151"/>
                <a:gd name="T18" fmla="*/ 847 w 878"/>
                <a:gd name="T19" fmla="*/ 136 h 151"/>
                <a:gd name="T20" fmla="*/ 826 w 878"/>
                <a:gd name="T21" fmla="*/ 147 h 151"/>
                <a:gd name="T22" fmla="*/ 802 w 878"/>
                <a:gd name="T23" fmla="*/ 151 h 151"/>
                <a:gd name="T24" fmla="*/ 75 w 878"/>
                <a:gd name="T25" fmla="*/ 151 h 151"/>
                <a:gd name="T26" fmla="*/ 52 w 878"/>
                <a:gd name="T27" fmla="*/ 147 h 151"/>
                <a:gd name="T28" fmla="*/ 31 w 878"/>
                <a:gd name="T29" fmla="*/ 136 h 151"/>
                <a:gd name="T30" fmla="*/ 15 w 878"/>
                <a:gd name="T31" fmla="*/ 121 h 151"/>
                <a:gd name="T32" fmla="*/ 4 w 878"/>
                <a:gd name="T33" fmla="*/ 100 h 151"/>
                <a:gd name="T34" fmla="*/ 0 w 878"/>
                <a:gd name="T35" fmla="*/ 76 h 151"/>
                <a:gd name="T36" fmla="*/ 4 w 878"/>
                <a:gd name="T37" fmla="*/ 51 h 151"/>
                <a:gd name="T38" fmla="*/ 15 w 878"/>
                <a:gd name="T39" fmla="*/ 32 h 151"/>
                <a:gd name="T40" fmla="*/ 31 w 878"/>
                <a:gd name="T41" fmla="*/ 15 h 151"/>
                <a:gd name="T42" fmla="*/ 52 w 878"/>
                <a:gd name="T43" fmla="*/ 4 h 151"/>
                <a:gd name="T44" fmla="*/ 75 w 878"/>
                <a:gd name="T4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8" h="151">
                  <a:moveTo>
                    <a:pt x="75" y="0"/>
                  </a:moveTo>
                  <a:lnTo>
                    <a:pt x="802" y="0"/>
                  </a:lnTo>
                  <a:lnTo>
                    <a:pt x="826" y="4"/>
                  </a:lnTo>
                  <a:lnTo>
                    <a:pt x="847" y="15"/>
                  </a:lnTo>
                  <a:lnTo>
                    <a:pt x="864" y="32"/>
                  </a:lnTo>
                  <a:lnTo>
                    <a:pt x="874" y="51"/>
                  </a:lnTo>
                  <a:lnTo>
                    <a:pt x="878" y="76"/>
                  </a:lnTo>
                  <a:lnTo>
                    <a:pt x="874" y="100"/>
                  </a:lnTo>
                  <a:lnTo>
                    <a:pt x="864" y="121"/>
                  </a:lnTo>
                  <a:lnTo>
                    <a:pt x="847" y="136"/>
                  </a:lnTo>
                  <a:lnTo>
                    <a:pt x="826" y="147"/>
                  </a:lnTo>
                  <a:lnTo>
                    <a:pt x="802" y="151"/>
                  </a:lnTo>
                  <a:lnTo>
                    <a:pt x="75" y="151"/>
                  </a:lnTo>
                  <a:lnTo>
                    <a:pt x="52" y="147"/>
                  </a:lnTo>
                  <a:lnTo>
                    <a:pt x="31" y="136"/>
                  </a:lnTo>
                  <a:lnTo>
                    <a:pt x="15" y="121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4" y="51"/>
                  </a:lnTo>
                  <a:lnTo>
                    <a:pt x="15" y="32"/>
                  </a:lnTo>
                  <a:lnTo>
                    <a:pt x="31" y="15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90"/>
            <p:cNvSpPr>
              <a:spLocks/>
            </p:cNvSpPr>
            <p:nvPr/>
          </p:nvSpPr>
          <p:spPr bwMode="auto">
            <a:xfrm>
              <a:off x="3482907" y="3700178"/>
              <a:ext cx="69259" cy="30683"/>
            </a:xfrm>
            <a:custGeom>
              <a:avLst/>
              <a:gdLst>
                <a:gd name="T0" fmla="*/ 0 w 550"/>
                <a:gd name="T1" fmla="*/ 0 h 239"/>
                <a:gd name="T2" fmla="*/ 550 w 550"/>
                <a:gd name="T3" fmla="*/ 0 h 239"/>
                <a:gd name="T4" fmla="*/ 550 w 550"/>
                <a:gd name="T5" fmla="*/ 43 h 239"/>
                <a:gd name="T6" fmla="*/ 546 w 550"/>
                <a:gd name="T7" fmla="*/ 83 h 239"/>
                <a:gd name="T8" fmla="*/ 535 w 550"/>
                <a:gd name="T9" fmla="*/ 119 h 239"/>
                <a:gd name="T10" fmla="*/ 516 w 550"/>
                <a:gd name="T11" fmla="*/ 153 h 239"/>
                <a:gd name="T12" fmla="*/ 493 w 550"/>
                <a:gd name="T13" fmla="*/ 182 h 239"/>
                <a:gd name="T14" fmla="*/ 464 w 550"/>
                <a:gd name="T15" fmla="*/ 205 h 239"/>
                <a:gd name="T16" fmla="*/ 431 w 550"/>
                <a:gd name="T17" fmla="*/ 224 h 239"/>
                <a:gd name="T18" fmla="*/ 394 w 550"/>
                <a:gd name="T19" fmla="*/ 235 h 239"/>
                <a:gd name="T20" fmla="*/ 355 w 550"/>
                <a:gd name="T21" fmla="*/ 239 h 239"/>
                <a:gd name="T22" fmla="*/ 195 w 550"/>
                <a:gd name="T23" fmla="*/ 239 h 239"/>
                <a:gd name="T24" fmla="*/ 156 w 550"/>
                <a:gd name="T25" fmla="*/ 235 h 239"/>
                <a:gd name="T26" fmla="*/ 119 w 550"/>
                <a:gd name="T27" fmla="*/ 224 h 239"/>
                <a:gd name="T28" fmla="*/ 85 w 550"/>
                <a:gd name="T29" fmla="*/ 205 h 239"/>
                <a:gd name="T30" fmla="*/ 56 w 550"/>
                <a:gd name="T31" fmla="*/ 182 h 239"/>
                <a:gd name="T32" fmla="*/ 33 w 550"/>
                <a:gd name="T33" fmla="*/ 153 h 239"/>
                <a:gd name="T34" fmla="*/ 15 w 550"/>
                <a:gd name="T35" fmla="*/ 119 h 239"/>
                <a:gd name="T36" fmla="*/ 4 w 550"/>
                <a:gd name="T37" fmla="*/ 83 h 239"/>
                <a:gd name="T38" fmla="*/ 0 w 550"/>
                <a:gd name="T39" fmla="*/ 43 h 239"/>
                <a:gd name="T40" fmla="*/ 0 w 550"/>
                <a:gd name="T4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0" h="239">
                  <a:moveTo>
                    <a:pt x="0" y="0"/>
                  </a:moveTo>
                  <a:lnTo>
                    <a:pt x="550" y="0"/>
                  </a:lnTo>
                  <a:lnTo>
                    <a:pt x="550" y="43"/>
                  </a:lnTo>
                  <a:lnTo>
                    <a:pt x="546" y="83"/>
                  </a:lnTo>
                  <a:lnTo>
                    <a:pt x="535" y="119"/>
                  </a:lnTo>
                  <a:lnTo>
                    <a:pt x="516" y="153"/>
                  </a:lnTo>
                  <a:lnTo>
                    <a:pt x="493" y="182"/>
                  </a:lnTo>
                  <a:lnTo>
                    <a:pt x="464" y="205"/>
                  </a:lnTo>
                  <a:lnTo>
                    <a:pt x="431" y="224"/>
                  </a:lnTo>
                  <a:lnTo>
                    <a:pt x="394" y="235"/>
                  </a:lnTo>
                  <a:lnTo>
                    <a:pt x="355" y="239"/>
                  </a:lnTo>
                  <a:lnTo>
                    <a:pt x="195" y="239"/>
                  </a:lnTo>
                  <a:lnTo>
                    <a:pt x="156" y="235"/>
                  </a:lnTo>
                  <a:lnTo>
                    <a:pt x="119" y="224"/>
                  </a:lnTo>
                  <a:lnTo>
                    <a:pt x="85" y="205"/>
                  </a:lnTo>
                  <a:lnTo>
                    <a:pt x="56" y="182"/>
                  </a:lnTo>
                  <a:lnTo>
                    <a:pt x="33" y="153"/>
                  </a:lnTo>
                  <a:lnTo>
                    <a:pt x="15" y="119"/>
                  </a:lnTo>
                  <a:lnTo>
                    <a:pt x="4" y="8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91"/>
            <p:cNvSpPr>
              <a:spLocks noEditPoints="1"/>
            </p:cNvSpPr>
            <p:nvPr/>
          </p:nvSpPr>
          <p:spPr bwMode="auto">
            <a:xfrm>
              <a:off x="3524966" y="3467686"/>
              <a:ext cx="74926" cy="76257"/>
            </a:xfrm>
            <a:custGeom>
              <a:avLst/>
              <a:gdLst>
                <a:gd name="T0" fmla="*/ 263 w 595"/>
                <a:gd name="T1" fmla="*/ 133 h 594"/>
                <a:gd name="T2" fmla="*/ 205 w 595"/>
                <a:gd name="T3" fmla="*/ 158 h 594"/>
                <a:gd name="T4" fmla="*/ 159 w 595"/>
                <a:gd name="T5" fmla="*/ 204 h 594"/>
                <a:gd name="T6" fmla="*/ 134 w 595"/>
                <a:gd name="T7" fmla="*/ 264 h 594"/>
                <a:gd name="T8" fmla="*/ 134 w 595"/>
                <a:gd name="T9" fmla="*/ 331 h 594"/>
                <a:gd name="T10" fmla="*/ 159 w 595"/>
                <a:gd name="T11" fmla="*/ 391 h 594"/>
                <a:gd name="T12" fmla="*/ 205 w 595"/>
                <a:gd name="T13" fmla="*/ 436 h 594"/>
                <a:gd name="T14" fmla="*/ 263 w 595"/>
                <a:gd name="T15" fmla="*/ 461 h 594"/>
                <a:gd name="T16" fmla="*/ 332 w 595"/>
                <a:gd name="T17" fmla="*/ 461 h 594"/>
                <a:gd name="T18" fmla="*/ 391 w 595"/>
                <a:gd name="T19" fmla="*/ 436 h 594"/>
                <a:gd name="T20" fmla="*/ 436 w 595"/>
                <a:gd name="T21" fmla="*/ 391 h 594"/>
                <a:gd name="T22" fmla="*/ 461 w 595"/>
                <a:gd name="T23" fmla="*/ 331 h 594"/>
                <a:gd name="T24" fmla="*/ 461 w 595"/>
                <a:gd name="T25" fmla="*/ 264 h 594"/>
                <a:gd name="T26" fmla="*/ 436 w 595"/>
                <a:gd name="T27" fmla="*/ 204 h 594"/>
                <a:gd name="T28" fmla="*/ 391 w 595"/>
                <a:gd name="T29" fmla="*/ 158 h 594"/>
                <a:gd name="T30" fmla="*/ 332 w 595"/>
                <a:gd name="T31" fmla="*/ 133 h 594"/>
                <a:gd name="T32" fmla="*/ 261 w 595"/>
                <a:gd name="T33" fmla="*/ 0 h 594"/>
                <a:gd name="T34" fmla="*/ 334 w 595"/>
                <a:gd name="T35" fmla="*/ 58 h 594"/>
                <a:gd name="T36" fmla="*/ 384 w 595"/>
                <a:gd name="T37" fmla="*/ 72 h 594"/>
                <a:gd name="T38" fmla="*/ 478 w 595"/>
                <a:gd name="T39" fmla="*/ 58 h 594"/>
                <a:gd name="T40" fmla="*/ 468 w 595"/>
                <a:gd name="T41" fmla="*/ 127 h 594"/>
                <a:gd name="T42" fmla="*/ 536 w 595"/>
                <a:gd name="T43" fmla="*/ 116 h 594"/>
                <a:gd name="T44" fmla="*/ 523 w 595"/>
                <a:gd name="T45" fmla="*/ 210 h 594"/>
                <a:gd name="T46" fmla="*/ 536 w 595"/>
                <a:gd name="T47" fmla="*/ 260 h 594"/>
                <a:gd name="T48" fmla="*/ 595 w 595"/>
                <a:gd name="T49" fmla="*/ 335 h 594"/>
                <a:gd name="T50" fmla="*/ 531 w 595"/>
                <a:gd name="T51" fmla="*/ 360 h 594"/>
                <a:gd name="T52" fmla="*/ 574 w 595"/>
                <a:gd name="T53" fmla="*/ 413 h 594"/>
                <a:gd name="T54" fmla="*/ 486 w 595"/>
                <a:gd name="T55" fmla="*/ 449 h 594"/>
                <a:gd name="T56" fmla="*/ 449 w 595"/>
                <a:gd name="T57" fmla="*/ 485 h 594"/>
                <a:gd name="T58" fmla="*/ 414 w 595"/>
                <a:gd name="T59" fmla="*/ 573 h 594"/>
                <a:gd name="T60" fmla="*/ 360 w 595"/>
                <a:gd name="T61" fmla="*/ 530 h 594"/>
                <a:gd name="T62" fmla="*/ 334 w 595"/>
                <a:gd name="T63" fmla="*/ 594 h 594"/>
                <a:gd name="T64" fmla="*/ 261 w 595"/>
                <a:gd name="T65" fmla="*/ 535 h 594"/>
                <a:gd name="T66" fmla="*/ 211 w 595"/>
                <a:gd name="T67" fmla="*/ 522 h 594"/>
                <a:gd name="T68" fmla="*/ 117 w 595"/>
                <a:gd name="T69" fmla="*/ 536 h 594"/>
                <a:gd name="T70" fmla="*/ 127 w 595"/>
                <a:gd name="T71" fmla="*/ 468 h 594"/>
                <a:gd name="T72" fmla="*/ 59 w 595"/>
                <a:gd name="T73" fmla="*/ 478 h 594"/>
                <a:gd name="T74" fmla="*/ 72 w 595"/>
                <a:gd name="T75" fmla="*/ 385 h 594"/>
                <a:gd name="T76" fmla="*/ 59 w 595"/>
                <a:gd name="T77" fmla="*/ 335 h 594"/>
                <a:gd name="T78" fmla="*/ 0 w 595"/>
                <a:gd name="T79" fmla="*/ 260 h 594"/>
                <a:gd name="T80" fmla="*/ 64 w 595"/>
                <a:gd name="T81" fmla="*/ 235 h 594"/>
                <a:gd name="T82" fmla="*/ 21 w 595"/>
                <a:gd name="T83" fmla="*/ 180 h 594"/>
                <a:gd name="T84" fmla="*/ 109 w 595"/>
                <a:gd name="T85" fmla="*/ 146 h 594"/>
                <a:gd name="T86" fmla="*/ 146 w 595"/>
                <a:gd name="T87" fmla="*/ 110 h 594"/>
                <a:gd name="T88" fmla="*/ 181 w 595"/>
                <a:gd name="T89" fmla="*/ 22 h 594"/>
                <a:gd name="T90" fmla="*/ 235 w 595"/>
                <a:gd name="T91" fmla="*/ 64 h 594"/>
                <a:gd name="T92" fmla="*/ 261 w 595"/>
                <a:gd name="T9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5" h="594">
                  <a:moveTo>
                    <a:pt x="298" y="131"/>
                  </a:moveTo>
                  <a:lnTo>
                    <a:pt x="263" y="133"/>
                  </a:lnTo>
                  <a:lnTo>
                    <a:pt x="232" y="144"/>
                  </a:lnTo>
                  <a:lnTo>
                    <a:pt x="205" y="158"/>
                  </a:lnTo>
                  <a:lnTo>
                    <a:pt x="180" y="179"/>
                  </a:lnTo>
                  <a:lnTo>
                    <a:pt x="159" y="204"/>
                  </a:lnTo>
                  <a:lnTo>
                    <a:pt x="143" y="233"/>
                  </a:lnTo>
                  <a:lnTo>
                    <a:pt x="134" y="264"/>
                  </a:lnTo>
                  <a:lnTo>
                    <a:pt x="130" y="297"/>
                  </a:lnTo>
                  <a:lnTo>
                    <a:pt x="134" y="331"/>
                  </a:lnTo>
                  <a:lnTo>
                    <a:pt x="143" y="362"/>
                  </a:lnTo>
                  <a:lnTo>
                    <a:pt x="159" y="391"/>
                  </a:lnTo>
                  <a:lnTo>
                    <a:pt x="180" y="416"/>
                  </a:lnTo>
                  <a:lnTo>
                    <a:pt x="205" y="436"/>
                  </a:lnTo>
                  <a:lnTo>
                    <a:pt x="232" y="451"/>
                  </a:lnTo>
                  <a:lnTo>
                    <a:pt x="263" y="461"/>
                  </a:lnTo>
                  <a:lnTo>
                    <a:pt x="298" y="464"/>
                  </a:lnTo>
                  <a:lnTo>
                    <a:pt x="332" y="461"/>
                  </a:lnTo>
                  <a:lnTo>
                    <a:pt x="363" y="451"/>
                  </a:lnTo>
                  <a:lnTo>
                    <a:pt x="391" y="436"/>
                  </a:lnTo>
                  <a:lnTo>
                    <a:pt x="415" y="416"/>
                  </a:lnTo>
                  <a:lnTo>
                    <a:pt x="436" y="391"/>
                  </a:lnTo>
                  <a:lnTo>
                    <a:pt x="452" y="362"/>
                  </a:lnTo>
                  <a:lnTo>
                    <a:pt x="461" y="331"/>
                  </a:lnTo>
                  <a:lnTo>
                    <a:pt x="465" y="297"/>
                  </a:lnTo>
                  <a:lnTo>
                    <a:pt x="461" y="264"/>
                  </a:lnTo>
                  <a:lnTo>
                    <a:pt x="452" y="233"/>
                  </a:lnTo>
                  <a:lnTo>
                    <a:pt x="436" y="204"/>
                  </a:lnTo>
                  <a:lnTo>
                    <a:pt x="415" y="179"/>
                  </a:lnTo>
                  <a:lnTo>
                    <a:pt x="391" y="158"/>
                  </a:lnTo>
                  <a:lnTo>
                    <a:pt x="363" y="144"/>
                  </a:lnTo>
                  <a:lnTo>
                    <a:pt x="332" y="133"/>
                  </a:lnTo>
                  <a:lnTo>
                    <a:pt x="298" y="131"/>
                  </a:lnTo>
                  <a:close/>
                  <a:moveTo>
                    <a:pt x="261" y="0"/>
                  </a:moveTo>
                  <a:lnTo>
                    <a:pt x="334" y="0"/>
                  </a:lnTo>
                  <a:lnTo>
                    <a:pt x="334" y="58"/>
                  </a:lnTo>
                  <a:lnTo>
                    <a:pt x="360" y="64"/>
                  </a:lnTo>
                  <a:lnTo>
                    <a:pt x="384" y="72"/>
                  </a:lnTo>
                  <a:lnTo>
                    <a:pt x="414" y="22"/>
                  </a:lnTo>
                  <a:lnTo>
                    <a:pt x="478" y="58"/>
                  </a:lnTo>
                  <a:lnTo>
                    <a:pt x="449" y="110"/>
                  </a:lnTo>
                  <a:lnTo>
                    <a:pt x="468" y="127"/>
                  </a:lnTo>
                  <a:lnTo>
                    <a:pt x="486" y="146"/>
                  </a:lnTo>
                  <a:lnTo>
                    <a:pt x="536" y="116"/>
                  </a:lnTo>
                  <a:lnTo>
                    <a:pt x="574" y="180"/>
                  </a:lnTo>
                  <a:lnTo>
                    <a:pt x="523" y="210"/>
                  </a:lnTo>
                  <a:lnTo>
                    <a:pt x="531" y="235"/>
                  </a:lnTo>
                  <a:lnTo>
                    <a:pt x="536" y="260"/>
                  </a:lnTo>
                  <a:lnTo>
                    <a:pt x="595" y="260"/>
                  </a:lnTo>
                  <a:lnTo>
                    <a:pt x="595" y="335"/>
                  </a:lnTo>
                  <a:lnTo>
                    <a:pt x="536" y="335"/>
                  </a:lnTo>
                  <a:lnTo>
                    <a:pt x="531" y="360"/>
                  </a:lnTo>
                  <a:lnTo>
                    <a:pt x="523" y="385"/>
                  </a:lnTo>
                  <a:lnTo>
                    <a:pt x="574" y="413"/>
                  </a:lnTo>
                  <a:lnTo>
                    <a:pt x="536" y="478"/>
                  </a:lnTo>
                  <a:lnTo>
                    <a:pt x="486" y="449"/>
                  </a:lnTo>
                  <a:lnTo>
                    <a:pt x="468" y="468"/>
                  </a:lnTo>
                  <a:lnTo>
                    <a:pt x="449" y="485"/>
                  </a:lnTo>
                  <a:lnTo>
                    <a:pt x="478" y="536"/>
                  </a:lnTo>
                  <a:lnTo>
                    <a:pt x="414" y="573"/>
                  </a:lnTo>
                  <a:lnTo>
                    <a:pt x="384" y="522"/>
                  </a:lnTo>
                  <a:lnTo>
                    <a:pt x="360" y="530"/>
                  </a:lnTo>
                  <a:lnTo>
                    <a:pt x="334" y="535"/>
                  </a:lnTo>
                  <a:lnTo>
                    <a:pt x="334" y="594"/>
                  </a:lnTo>
                  <a:lnTo>
                    <a:pt x="261" y="594"/>
                  </a:lnTo>
                  <a:lnTo>
                    <a:pt x="261" y="535"/>
                  </a:lnTo>
                  <a:lnTo>
                    <a:pt x="235" y="530"/>
                  </a:lnTo>
                  <a:lnTo>
                    <a:pt x="211" y="522"/>
                  </a:lnTo>
                  <a:lnTo>
                    <a:pt x="181" y="573"/>
                  </a:lnTo>
                  <a:lnTo>
                    <a:pt x="117" y="536"/>
                  </a:lnTo>
                  <a:lnTo>
                    <a:pt x="146" y="485"/>
                  </a:lnTo>
                  <a:lnTo>
                    <a:pt x="127" y="468"/>
                  </a:lnTo>
                  <a:lnTo>
                    <a:pt x="109" y="449"/>
                  </a:lnTo>
                  <a:lnTo>
                    <a:pt x="59" y="478"/>
                  </a:lnTo>
                  <a:lnTo>
                    <a:pt x="21" y="413"/>
                  </a:lnTo>
                  <a:lnTo>
                    <a:pt x="72" y="385"/>
                  </a:lnTo>
                  <a:lnTo>
                    <a:pt x="64" y="360"/>
                  </a:lnTo>
                  <a:lnTo>
                    <a:pt x="59" y="335"/>
                  </a:lnTo>
                  <a:lnTo>
                    <a:pt x="0" y="335"/>
                  </a:lnTo>
                  <a:lnTo>
                    <a:pt x="0" y="260"/>
                  </a:lnTo>
                  <a:lnTo>
                    <a:pt x="59" y="260"/>
                  </a:lnTo>
                  <a:lnTo>
                    <a:pt x="64" y="235"/>
                  </a:lnTo>
                  <a:lnTo>
                    <a:pt x="72" y="210"/>
                  </a:lnTo>
                  <a:lnTo>
                    <a:pt x="21" y="180"/>
                  </a:lnTo>
                  <a:lnTo>
                    <a:pt x="59" y="116"/>
                  </a:lnTo>
                  <a:lnTo>
                    <a:pt x="109" y="146"/>
                  </a:lnTo>
                  <a:lnTo>
                    <a:pt x="127" y="127"/>
                  </a:lnTo>
                  <a:lnTo>
                    <a:pt x="146" y="110"/>
                  </a:lnTo>
                  <a:lnTo>
                    <a:pt x="117" y="58"/>
                  </a:lnTo>
                  <a:lnTo>
                    <a:pt x="181" y="22"/>
                  </a:lnTo>
                  <a:lnTo>
                    <a:pt x="211" y="72"/>
                  </a:lnTo>
                  <a:lnTo>
                    <a:pt x="235" y="64"/>
                  </a:lnTo>
                  <a:lnTo>
                    <a:pt x="261" y="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92"/>
            <p:cNvSpPr>
              <a:spLocks noEditPoints="1"/>
            </p:cNvSpPr>
            <p:nvPr/>
          </p:nvSpPr>
          <p:spPr bwMode="auto">
            <a:xfrm>
              <a:off x="3495122" y="3598631"/>
              <a:ext cx="20525" cy="20798"/>
            </a:xfrm>
            <a:custGeom>
              <a:avLst/>
              <a:gdLst>
                <a:gd name="T0" fmla="*/ 63 w 163"/>
                <a:gd name="T1" fmla="*/ 39 h 162"/>
                <a:gd name="T2" fmla="*/ 39 w 163"/>
                <a:gd name="T3" fmla="*/ 63 h 162"/>
                <a:gd name="T4" fmla="*/ 39 w 163"/>
                <a:gd name="T5" fmla="*/ 98 h 162"/>
                <a:gd name="T6" fmla="*/ 63 w 163"/>
                <a:gd name="T7" fmla="*/ 123 h 162"/>
                <a:gd name="T8" fmla="*/ 100 w 163"/>
                <a:gd name="T9" fmla="*/ 123 h 162"/>
                <a:gd name="T10" fmla="*/ 123 w 163"/>
                <a:gd name="T11" fmla="*/ 98 h 162"/>
                <a:gd name="T12" fmla="*/ 123 w 163"/>
                <a:gd name="T13" fmla="*/ 63 h 162"/>
                <a:gd name="T14" fmla="*/ 100 w 163"/>
                <a:gd name="T15" fmla="*/ 39 h 162"/>
                <a:gd name="T16" fmla="*/ 71 w 163"/>
                <a:gd name="T17" fmla="*/ 0 h 162"/>
                <a:gd name="T18" fmla="*/ 92 w 163"/>
                <a:gd name="T19" fmla="*/ 15 h 162"/>
                <a:gd name="T20" fmla="*/ 105 w 163"/>
                <a:gd name="T21" fmla="*/ 19 h 162"/>
                <a:gd name="T22" fmla="*/ 131 w 163"/>
                <a:gd name="T23" fmla="*/ 15 h 162"/>
                <a:gd name="T24" fmla="*/ 127 w 163"/>
                <a:gd name="T25" fmla="*/ 34 h 162"/>
                <a:gd name="T26" fmla="*/ 147 w 163"/>
                <a:gd name="T27" fmla="*/ 31 h 162"/>
                <a:gd name="T28" fmla="*/ 143 w 163"/>
                <a:gd name="T29" fmla="*/ 57 h 162"/>
                <a:gd name="T30" fmla="*/ 147 w 163"/>
                <a:gd name="T31" fmla="*/ 70 h 162"/>
                <a:gd name="T32" fmla="*/ 163 w 163"/>
                <a:gd name="T33" fmla="*/ 90 h 162"/>
                <a:gd name="T34" fmla="*/ 144 w 163"/>
                <a:gd name="T35" fmla="*/ 98 h 162"/>
                <a:gd name="T36" fmla="*/ 156 w 163"/>
                <a:gd name="T37" fmla="*/ 112 h 162"/>
                <a:gd name="T38" fmla="*/ 132 w 163"/>
                <a:gd name="T39" fmla="*/ 121 h 162"/>
                <a:gd name="T40" fmla="*/ 122 w 163"/>
                <a:gd name="T41" fmla="*/ 132 h 162"/>
                <a:gd name="T42" fmla="*/ 113 w 163"/>
                <a:gd name="T43" fmla="*/ 155 h 162"/>
                <a:gd name="T44" fmla="*/ 98 w 163"/>
                <a:gd name="T45" fmla="*/ 144 h 162"/>
                <a:gd name="T46" fmla="*/ 92 w 163"/>
                <a:gd name="T47" fmla="*/ 162 h 162"/>
                <a:gd name="T48" fmla="*/ 71 w 163"/>
                <a:gd name="T49" fmla="*/ 145 h 162"/>
                <a:gd name="T50" fmla="*/ 58 w 163"/>
                <a:gd name="T51" fmla="*/ 142 h 162"/>
                <a:gd name="T52" fmla="*/ 32 w 163"/>
                <a:gd name="T53" fmla="*/ 145 h 162"/>
                <a:gd name="T54" fmla="*/ 35 w 163"/>
                <a:gd name="T55" fmla="*/ 127 h 162"/>
                <a:gd name="T56" fmla="*/ 16 w 163"/>
                <a:gd name="T57" fmla="*/ 129 h 162"/>
                <a:gd name="T58" fmla="*/ 20 w 163"/>
                <a:gd name="T59" fmla="*/ 104 h 162"/>
                <a:gd name="T60" fmla="*/ 16 w 163"/>
                <a:gd name="T61" fmla="*/ 90 h 162"/>
                <a:gd name="T62" fmla="*/ 0 w 163"/>
                <a:gd name="T63" fmla="*/ 70 h 162"/>
                <a:gd name="T64" fmla="*/ 18 w 163"/>
                <a:gd name="T65" fmla="*/ 64 h 162"/>
                <a:gd name="T66" fmla="*/ 7 w 163"/>
                <a:gd name="T67" fmla="*/ 49 h 162"/>
                <a:gd name="T68" fmla="*/ 30 w 163"/>
                <a:gd name="T69" fmla="*/ 39 h 162"/>
                <a:gd name="T70" fmla="*/ 39 w 163"/>
                <a:gd name="T71" fmla="*/ 30 h 162"/>
                <a:gd name="T72" fmla="*/ 50 w 163"/>
                <a:gd name="T73" fmla="*/ 5 h 162"/>
                <a:gd name="T74" fmla="*/ 64 w 163"/>
                <a:gd name="T75" fmla="*/ 17 h 162"/>
                <a:gd name="T76" fmla="*/ 71 w 163"/>
                <a:gd name="T7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162">
                  <a:moveTo>
                    <a:pt x="81" y="35"/>
                  </a:moveTo>
                  <a:lnTo>
                    <a:pt x="63" y="39"/>
                  </a:lnTo>
                  <a:lnTo>
                    <a:pt x="49" y="48"/>
                  </a:lnTo>
                  <a:lnTo>
                    <a:pt x="39" y="63"/>
                  </a:lnTo>
                  <a:lnTo>
                    <a:pt x="35" y="81"/>
                  </a:lnTo>
                  <a:lnTo>
                    <a:pt x="39" y="98"/>
                  </a:lnTo>
                  <a:lnTo>
                    <a:pt x="49" y="112"/>
                  </a:lnTo>
                  <a:lnTo>
                    <a:pt x="63" y="123"/>
                  </a:lnTo>
                  <a:lnTo>
                    <a:pt x="81" y="125"/>
                  </a:lnTo>
                  <a:lnTo>
                    <a:pt x="100" y="123"/>
                  </a:lnTo>
                  <a:lnTo>
                    <a:pt x="114" y="112"/>
                  </a:lnTo>
                  <a:lnTo>
                    <a:pt x="123" y="98"/>
                  </a:lnTo>
                  <a:lnTo>
                    <a:pt x="127" y="81"/>
                  </a:lnTo>
                  <a:lnTo>
                    <a:pt x="123" y="63"/>
                  </a:lnTo>
                  <a:lnTo>
                    <a:pt x="114" y="48"/>
                  </a:lnTo>
                  <a:lnTo>
                    <a:pt x="100" y="39"/>
                  </a:lnTo>
                  <a:lnTo>
                    <a:pt x="81" y="35"/>
                  </a:lnTo>
                  <a:close/>
                  <a:moveTo>
                    <a:pt x="71" y="0"/>
                  </a:moveTo>
                  <a:lnTo>
                    <a:pt x="92" y="0"/>
                  </a:lnTo>
                  <a:lnTo>
                    <a:pt x="92" y="15"/>
                  </a:lnTo>
                  <a:lnTo>
                    <a:pt x="98" y="17"/>
                  </a:lnTo>
                  <a:lnTo>
                    <a:pt x="105" y="19"/>
                  </a:lnTo>
                  <a:lnTo>
                    <a:pt x="113" y="5"/>
                  </a:lnTo>
                  <a:lnTo>
                    <a:pt x="131" y="15"/>
                  </a:lnTo>
                  <a:lnTo>
                    <a:pt x="122" y="30"/>
                  </a:lnTo>
                  <a:lnTo>
                    <a:pt x="127" y="34"/>
                  </a:lnTo>
                  <a:lnTo>
                    <a:pt x="132" y="39"/>
                  </a:lnTo>
                  <a:lnTo>
                    <a:pt x="147" y="31"/>
                  </a:lnTo>
                  <a:lnTo>
                    <a:pt x="156" y="49"/>
                  </a:lnTo>
                  <a:lnTo>
                    <a:pt x="143" y="57"/>
                  </a:lnTo>
                  <a:lnTo>
                    <a:pt x="144" y="64"/>
                  </a:lnTo>
                  <a:lnTo>
                    <a:pt x="147" y="70"/>
                  </a:lnTo>
                  <a:lnTo>
                    <a:pt x="163" y="70"/>
                  </a:lnTo>
                  <a:lnTo>
                    <a:pt x="163" y="90"/>
                  </a:lnTo>
                  <a:lnTo>
                    <a:pt x="147" y="90"/>
                  </a:lnTo>
                  <a:lnTo>
                    <a:pt x="144" y="98"/>
                  </a:lnTo>
                  <a:lnTo>
                    <a:pt x="143" y="104"/>
                  </a:lnTo>
                  <a:lnTo>
                    <a:pt x="156" y="112"/>
                  </a:lnTo>
                  <a:lnTo>
                    <a:pt x="147" y="129"/>
                  </a:lnTo>
                  <a:lnTo>
                    <a:pt x="132" y="121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31" y="145"/>
                  </a:lnTo>
                  <a:lnTo>
                    <a:pt x="113" y="155"/>
                  </a:lnTo>
                  <a:lnTo>
                    <a:pt x="105" y="142"/>
                  </a:lnTo>
                  <a:lnTo>
                    <a:pt x="98" y="144"/>
                  </a:lnTo>
                  <a:lnTo>
                    <a:pt x="92" y="145"/>
                  </a:lnTo>
                  <a:lnTo>
                    <a:pt x="92" y="162"/>
                  </a:lnTo>
                  <a:lnTo>
                    <a:pt x="71" y="162"/>
                  </a:lnTo>
                  <a:lnTo>
                    <a:pt x="71" y="145"/>
                  </a:lnTo>
                  <a:lnTo>
                    <a:pt x="64" y="144"/>
                  </a:lnTo>
                  <a:lnTo>
                    <a:pt x="58" y="142"/>
                  </a:lnTo>
                  <a:lnTo>
                    <a:pt x="50" y="155"/>
                  </a:lnTo>
                  <a:lnTo>
                    <a:pt x="32" y="145"/>
                  </a:lnTo>
                  <a:lnTo>
                    <a:pt x="39" y="132"/>
                  </a:lnTo>
                  <a:lnTo>
                    <a:pt x="35" y="127"/>
                  </a:lnTo>
                  <a:lnTo>
                    <a:pt x="30" y="121"/>
                  </a:lnTo>
                  <a:lnTo>
                    <a:pt x="16" y="129"/>
                  </a:lnTo>
                  <a:lnTo>
                    <a:pt x="7" y="112"/>
                  </a:lnTo>
                  <a:lnTo>
                    <a:pt x="20" y="104"/>
                  </a:lnTo>
                  <a:lnTo>
                    <a:pt x="18" y="98"/>
                  </a:lnTo>
                  <a:lnTo>
                    <a:pt x="16" y="90"/>
                  </a:lnTo>
                  <a:lnTo>
                    <a:pt x="0" y="90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8" y="64"/>
                  </a:lnTo>
                  <a:lnTo>
                    <a:pt x="20" y="57"/>
                  </a:lnTo>
                  <a:lnTo>
                    <a:pt x="7" y="49"/>
                  </a:lnTo>
                  <a:lnTo>
                    <a:pt x="16" y="31"/>
                  </a:lnTo>
                  <a:lnTo>
                    <a:pt x="30" y="39"/>
                  </a:lnTo>
                  <a:lnTo>
                    <a:pt x="35" y="34"/>
                  </a:lnTo>
                  <a:lnTo>
                    <a:pt x="39" y="30"/>
                  </a:lnTo>
                  <a:lnTo>
                    <a:pt x="32" y="15"/>
                  </a:lnTo>
                  <a:lnTo>
                    <a:pt x="50" y="5"/>
                  </a:lnTo>
                  <a:lnTo>
                    <a:pt x="58" y="19"/>
                  </a:lnTo>
                  <a:lnTo>
                    <a:pt x="64" y="17"/>
                  </a:lnTo>
                  <a:lnTo>
                    <a:pt x="71" y="1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193"/>
            <p:cNvSpPr>
              <a:spLocks noEditPoints="1"/>
            </p:cNvSpPr>
            <p:nvPr/>
          </p:nvSpPr>
          <p:spPr bwMode="auto">
            <a:xfrm>
              <a:off x="3599514" y="3516726"/>
              <a:ext cx="18385" cy="18615"/>
            </a:xfrm>
            <a:custGeom>
              <a:avLst/>
              <a:gdLst>
                <a:gd name="T0" fmla="*/ 58 w 146"/>
                <a:gd name="T1" fmla="*/ 35 h 145"/>
                <a:gd name="T2" fmla="*/ 36 w 146"/>
                <a:gd name="T3" fmla="*/ 56 h 145"/>
                <a:gd name="T4" fmla="*/ 36 w 146"/>
                <a:gd name="T5" fmla="*/ 89 h 145"/>
                <a:gd name="T6" fmla="*/ 58 w 146"/>
                <a:gd name="T7" fmla="*/ 110 h 145"/>
                <a:gd name="T8" fmla="*/ 89 w 146"/>
                <a:gd name="T9" fmla="*/ 110 h 145"/>
                <a:gd name="T10" fmla="*/ 112 w 146"/>
                <a:gd name="T11" fmla="*/ 89 h 145"/>
                <a:gd name="T12" fmla="*/ 112 w 146"/>
                <a:gd name="T13" fmla="*/ 56 h 145"/>
                <a:gd name="T14" fmla="*/ 89 w 146"/>
                <a:gd name="T15" fmla="*/ 35 h 145"/>
                <a:gd name="T16" fmla="*/ 64 w 146"/>
                <a:gd name="T17" fmla="*/ 0 h 145"/>
                <a:gd name="T18" fmla="*/ 83 w 146"/>
                <a:gd name="T19" fmla="*/ 13 h 145"/>
                <a:gd name="T20" fmla="*/ 95 w 146"/>
                <a:gd name="T21" fmla="*/ 17 h 145"/>
                <a:gd name="T22" fmla="*/ 118 w 146"/>
                <a:gd name="T23" fmla="*/ 13 h 145"/>
                <a:gd name="T24" fmla="*/ 116 w 146"/>
                <a:gd name="T25" fmla="*/ 30 h 145"/>
                <a:gd name="T26" fmla="*/ 131 w 146"/>
                <a:gd name="T27" fmla="*/ 29 h 145"/>
                <a:gd name="T28" fmla="*/ 129 w 146"/>
                <a:gd name="T29" fmla="*/ 51 h 145"/>
                <a:gd name="T30" fmla="*/ 131 w 146"/>
                <a:gd name="T31" fmla="*/ 63 h 145"/>
                <a:gd name="T32" fmla="*/ 146 w 146"/>
                <a:gd name="T33" fmla="*/ 81 h 145"/>
                <a:gd name="T34" fmla="*/ 130 w 146"/>
                <a:gd name="T35" fmla="*/ 88 h 145"/>
                <a:gd name="T36" fmla="*/ 140 w 146"/>
                <a:gd name="T37" fmla="*/ 101 h 145"/>
                <a:gd name="T38" fmla="*/ 119 w 146"/>
                <a:gd name="T39" fmla="*/ 110 h 145"/>
                <a:gd name="T40" fmla="*/ 110 w 146"/>
                <a:gd name="T41" fmla="*/ 119 h 145"/>
                <a:gd name="T42" fmla="*/ 102 w 146"/>
                <a:gd name="T43" fmla="*/ 140 h 145"/>
                <a:gd name="T44" fmla="*/ 88 w 146"/>
                <a:gd name="T45" fmla="*/ 130 h 145"/>
                <a:gd name="T46" fmla="*/ 83 w 146"/>
                <a:gd name="T47" fmla="*/ 145 h 145"/>
                <a:gd name="T48" fmla="*/ 64 w 146"/>
                <a:gd name="T49" fmla="*/ 131 h 145"/>
                <a:gd name="T50" fmla="*/ 53 w 146"/>
                <a:gd name="T51" fmla="*/ 127 h 145"/>
                <a:gd name="T52" fmla="*/ 29 w 146"/>
                <a:gd name="T53" fmla="*/ 131 h 145"/>
                <a:gd name="T54" fmla="*/ 32 w 146"/>
                <a:gd name="T55" fmla="*/ 114 h 145"/>
                <a:gd name="T56" fmla="*/ 15 w 146"/>
                <a:gd name="T57" fmla="*/ 116 h 145"/>
                <a:gd name="T58" fmla="*/ 19 w 146"/>
                <a:gd name="T59" fmla="*/ 94 h 145"/>
                <a:gd name="T60" fmla="*/ 15 w 146"/>
                <a:gd name="T61" fmla="*/ 81 h 145"/>
                <a:gd name="T62" fmla="*/ 0 w 146"/>
                <a:gd name="T63" fmla="*/ 63 h 145"/>
                <a:gd name="T64" fmla="*/ 16 w 146"/>
                <a:gd name="T65" fmla="*/ 58 h 145"/>
                <a:gd name="T66" fmla="*/ 5 w 146"/>
                <a:gd name="T67" fmla="*/ 44 h 145"/>
                <a:gd name="T68" fmla="*/ 28 w 146"/>
                <a:gd name="T69" fmla="*/ 35 h 145"/>
                <a:gd name="T70" fmla="*/ 36 w 146"/>
                <a:gd name="T71" fmla="*/ 26 h 145"/>
                <a:gd name="T72" fmla="*/ 45 w 146"/>
                <a:gd name="T73" fmla="*/ 5 h 145"/>
                <a:gd name="T74" fmla="*/ 58 w 146"/>
                <a:gd name="T75" fmla="*/ 16 h 145"/>
                <a:gd name="T76" fmla="*/ 64 w 146"/>
                <a:gd name="T7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145">
                  <a:moveTo>
                    <a:pt x="74" y="31"/>
                  </a:moveTo>
                  <a:lnTo>
                    <a:pt x="58" y="35"/>
                  </a:lnTo>
                  <a:lnTo>
                    <a:pt x="45" y="43"/>
                  </a:lnTo>
                  <a:lnTo>
                    <a:pt x="36" y="56"/>
                  </a:lnTo>
                  <a:lnTo>
                    <a:pt x="33" y="72"/>
                  </a:lnTo>
                  <a:lnTo>
                    <a:pt x="36" y="89"/>
                  </a:lnTo>
                  <a:lnTo>
                    <a:pt x="45" y="101"/>
                  </a:lnTo>
                  <a:lnTo>
                    <a:pt x="58" y="110"/>
                  </a:lnTo>
                  <a:lnTo>
                    <a:pt x="74" y="114"/>
                  </a:lnTo>
                  <a:lnTo>
                    <a:pt x="89" y="110"/>
                  </a:lnTo>
                  <a:lnTo>
                    <a:pt x="102" y="101"/>
                  </a:lnTo>
                  <a:lnTo>
                    <a:pt x="112" y="89"/>
                  </a:lnTo>
                  <a:lnTo>
                    <a:pt x="114" y="72"/>
                  </a:lnTo>
                  <a:lnTo>
                    <a:pt x="112" y="56"/>
                  </a:lnTo>
                  <a:lnTo>
                    <a:pt x="102" y="43"/>
                  </a:lnTo>
                  <a:lnTo>
                    <a:pt x="89" y="35"/>
                  </a:lnTo>
                  <a:lnTo>
                    <a:pt x="74" y="31"/>
                  </a:lnTo>
                  <a:close/>
                  <a:moveTo>
                    <a:pt x="64" y="0"/>
                  </a:moveTo>
                  <a:lnTo>
                    <a:pt x="83" y="0"/>
                  </a:lnTo>
                  <a:lnTo>
                    <a:pt x="83" y="13"/>
                  </a:lnTo>
                  <a:lnTo>
                    <a:pt x="88" y="16"/>
                  </a:lnTo>
                  <a:lnTo>
                    <a:pt x="95" y="17"/>
                  </a:lnTo>
                  <a:lnTo>
                    <a:pt x="102" y="5"/>
                  </a:lnTo>
                  <a:lnTo>
                    <a:pt x="118" y="13"/>
                  </a:lnTo>
                  <a:lnTo>
                    <a:pt x="110" y="26"/>
                  </a:lnTo>
                  <a:lnTo>
                    <a:pt x="116" y="30"/>
                  </a:lnTo>
                  <a:lnTo>
                    <a:pt x="119" y="35"/>
                  </a:lnTo>
                  <a:lnTo>
                    <a:pt x="131" y="29"/>
                  </a:lnTo>
                  <a:lnTo>
                    <a:pt x="140" y="44"/>
                  </a:lnTo>
                  <a:lnTo>
                    <a:pt x="129" y="51"/>
                  </a:lnTo>
                  <a:lnTo>
                    <a:pt x="130" y="58"/>
                  </a:lnTo>
                  <a:lnTo>
                    <a:pt x="131" y="63"/>
                  </a:lnTo>
                  <a:lnTo>
                    <a:pt x="146" y="63"/>
                  </a:lnTo>
                  <a:lnTo>
                    <a:pt x="146" y="81"/>
                  </a:lnTo>
                  <a:lnTo>
                    <a:pt x="131" y="81"/>
                  </a:lnTo>
                  <a:lnTo>
                    <a:pt x="130" y="88"/>
                  </a:lnTo>
                  <a:lnTo>
                    <a:pt x="129" y="94"/>
                  </a:lnTo>
                  <a:lnTo>
                    <a:pt x="140" y="101"/>
                  </a:lnTo>
                  <a:lnTo>
                    <a:pt x="131" y="116"/>
                  </a:lnTo>
                  <a:lnTo>
                    <a:pt x="119" y="110"/>
                  </a:lnTo>
                  <a:lnTo>
                    <a:pt x="116" y="114"/>
                  </a:lnTo>
                  <a:lnTo>
                    <a:pt x="110" y="119"/>
                  </a:lnTo>
                  <a:lnTo>
                    <a:pt x="118" y="131"/>
                  </a:lnTo>
                  <a:lnTo>
                    <a:pt x="102" y="140"/>
                  </a:lnTo>
                  <a:lnTo>
                    <a:pt x="95" y="127"/>
                  </a:lnTo>
                  <a:lnTo>
                    <a:pt x="88" y="130"/>
                  </a:lnTo>
                  <a:lnTo>
                    <a:pt x="83" y="131"/>
                  </a:lnTo>
                  <a:lnTo>
                    <a:pt x="83" y="145"/>
                  </a:lnTo>
                  <a:lnTo>
                    <a:pt x="64" y="145"/>
                  </a:lnTo>
                  <a:lnTo>
                    <a:pt x="64" y="131"/>
                  </a:lnTo>
                  <a:lnTo>
                    <a:pt x="58" y="130"/>
                  </a:lnTo>
                  <a:lnTo>
                    <a:pt x="53" y="127"/>
                  </a:lnTo>
                  <a:lnTo>
                    <a:pt x="45" y="140"/>
                  </a:lnTo>
                  <a:lnTo>
                    <a:pt x="29" y="131"/>
                  </a:lnTo>
                  <a:lnTo>
                    <a:pt x="36" y="119"/>
                  </a:lnTo>
                  <a:lnTo>
                    <a:pt x="32" y="114"/>
                  </a:lnTo>
                  <a:lnTo>
                    <a:pt x="28" y="110"/>
                  </a:lnTo>
                  <a:lnTo>
                    <a:pt x="15" y="116"/>
                  </a:lnTo>
                  <a:lnTo>
                    <a:pt x="5" y="101"/>
                  </a:lnTo>
                  <a:lnTo>
                    <a:pt x="19" y="94"/>
                  </a:lnTo>
                  <a:lnTo>
                    <a:pt x="16" y="88"/>
                  </a:lnTo>
                  <a:lnTo>
                    <a:pt x="15" y="81"/>
                  </a:lnTo>
                  <a:lnTo>
                    <a:pt x="0" y="81"/>
                  </a:lnTo>
                  <a:lnTo>
                    <a:pt x="0" y="63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9" y="51"/>
                  </a:lnTo>
                  <a:lnTo>
                    <a:pt x="5" y="44"/>
                  </a:lnTo>
                  <a:lnTo>
                    <a:pt x="15" y="29"/>
                  </a:lnTo>
                  <a:lnTo>
                    <a:pt x="28" y="35"/>
                  </a:lnTo>
                  <a:lnTo>
                    <a:pt x="32" y="30"/>
                  </a:lnTo>
                  <a:lnTo>
                    <a:pt x="36" y="26"/>
                  </a:lnTo>
                  <a:lnTo>
                    <a:pt x="29" y="13"/>
                  </a:lnTo>
                  <a:lnTo>
                    <a:pt x="45" y="5"/>
                  </a:lnTo>
                  <a:lnTo>
                    <a:pt x="53" y="17"/>
                  </a:lnTo>
                  <a:lnTo>
                    <a:pt x="58" y="16"/>
                  </a:lnTo>
                  <a:lnTo>
                    <a:pt x="64" y="1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94"/>
            <p:cNvSpPr>
              <a:spLocks noEditPoints="1"/>
            </p:cNvSpPr>
            <p:nvPr/>
          </p:nvSpPr>
          <p:spPr bwMode="auto">
            <a:xfrm>
              <a:off x="3522069" y="3534699"/>
              <a:ext cx="18260" cy="18615"/>
            </a:xfrm>
            <a:custGeom>
              <a:avLst/>
              <a:gdLst>
                <a:gd name="T0" fmla="*/ 56 w 145"/>
                <a:gd name="T1" fmla="*/ 35 h 145"/>
                <a:gd name="T2" fmla="*/ 34 w 145"/>
                <a:gd name="T3" fmla="*/ 56 h 145"/>
                <a:gd name="T4" fmla="*/ 34 w 145"/>
                <a:gd name="T5" fmla="*/ 89 h 145"/>
                <a:gd name="T6" fmla="*/ 56 w 145"/>
                <a:gd name="T7" fmla="*/ 110 h 145"/>
                <a:gd name="T8" fmla="*/ 87 w 145"/>
                <a:gd name="T9" fmla="*/ 110 h 145"/>
                <a:gd name="T10" fmla="*/ 110 w 145"/>
                <a:gd name="T11" fmla="*/ 89 h 145"/>
                <a:gd name="T12" fmla="*/ 110 w 145"/>
                <a:gd name="T13" fmla="*/ 56 h 145"/>
                <a:gd name="T14" fmla="*/ 87 w 145"/>
                <a:gd name="T15" fmla="*/ 35 h 145"/>
                <a:gd name="T16" fmla="*/ 62 w 145"/>
                <a:gd name="T17" fmla="*/ 0 h 145"/>
                <a:gd name="T18" fmla="*/ 81 w 145"/>
                <a:gd name="T19" fmla="*/ 14 h 145"/>
                <a:gd name="T20" fmla="*/ 93 w 145"/>
                <a:gd name="T21" fmla="*/ 17 h 145"/>
                <a:gd name="T22" fmla="*/ 116 w 145"/>
                <a:gd name="T23" fmla="*/ 14 h 145"/>
                <a:gd name="T24" fmla="*/ 114 w 145"/>
                <a:gd name="T25" fmla="*/ 30 h 145"/>
                <a:gd name="T26" fmla="*/ 131 w 145"/>
                <a:gd name="T27" fmla="*/ 29 h 145"/>
                <a:gd name="T28" fmla="*/ 127 w 145"/>
                <a:gd name="T29" fmla="*/ 51 h 145"/>
                <a:gd name="T30" fmla="*/ 131 w 145"/>
                <a:gd name="T31" fmla="*/ 63 h 145"/>
                <a:gd name="T32" fmla="*/ 145 w 145"/>
                <a:gd name="T33" fmla="*/ 81 h 145"/>
                <a:gd name="T34" fmla="*/ 129 w 145"/>
                <a:gd name="T35" fmla="*/ 88 h 145"/>
                <a:gd name="T36" fmla="*/ 140 w 145"/>
                <a:gd name="T37" fmla="*/ 101 h 145"/>
                <a:gd name="T38" fmla="*/ 118 w 145"/>
                <a:gd name="T39" fmla="*/ 110 h 145"/>
                <a:gd name="T40" fmla="*/ 108 w 145"/>
                <a:gd name="T41" fmla="*/ 119 h 145"/>
                <a:gd name="T42" fmla="*/ 100 w 145"/>
                <a:gd name="T43" fmla="*/ 140 h 145"/>
                <a:gd name="T44" fmla="*/ 87 w 145"/>
                <a:gd name="T45" fmla="*/ 130 h 145"/>
                <a:gd name="T46" fmla="*/ 81 w 145"/>
                <a:gd name="T47" fmla="*/ 145 h 145"/>
                <a:gd name="T48" fmla="*/ 62 w 145"/>
                <a:gd name="T49" fmla="*/ 131 h 145"/>
                <a:gd name="T50" fmla="*/ 51 w 145"/>
                <a:gd name="T51" fmla="*/ 127 h 145"/>
                <a:gd name="T52" fmla="*/ 27 w 145"/>
                <a:gd name="T53" fmla="*/ 131 h 145"/>
                <a:gd name="T54" fmla="*/ 30 w 145"/>
                <a:gd name="T55" fmla="*/ 114 h 145"/>
                <a:gd name="T56" fmla="*/ 13 w 145"/>
                <a:gd name="T57" fmla="*/ 117 h 145"/>
                <a:gd name="T58" fmla="*/ 17 w 145"/>
                <a:gd name="T59" fmla="*/ 94 h 145"/>
                <a:gd name="T60" fmla="*/ 14 w 145"/>
                <a:gd name="T61" fmla="*/ 81 h 145"/>
                <a:gd name="T62" fmla="*/ 0 w 145"/>
                <a:gd name="T63" fmla="*/ 63 h 145"/>
                <a:gd name="T64" fmla="*/ 15 w 145"/>
                <a:gd name="T65" fmla="*/ 58 h 145"/>
                <a:gd name="T66" fmla="*/ 4 w 145"/>
                <a:gd name="T67" fmla="*/ 45 h 145"/>
                <a:gd name="T68" fmla="*/ 26 w 145"/>
                <a:gd name="T69" fmla="*/ 35 h 145"/>
                <a:gd name="T70" fmla="*/ 35 w 145"/>
                <a:gd name="T71" fmla="*/ 26 h 145"/>
                <a:gd name="T72" fmla="*/ 43 w 145"/>
                <a:gd name="T73" fmla="*/ 5 h 145"/>
                <a:gd name="T74" fmla="*/ 56 w 145"/>
                <a:gd name="T75" fmla="*/ 16 h 145"/>
                <a:gd name="T76" fmla="*/ 62 w 145"/>
                <a:gd name="T7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145">
                  <a:moveTo>
                    <a:pt x="72" y="31"/>
                  </a:moveTo>
                  <a:lnTo>
                    <a:pt x="56" y="35"/>
                  </a:lnTo>
                  <a:lnTo>
                    <a:pt x="43" y="43"/>
                  </a:lnTo>
                  <a:lnTo>
                    <a:pt x="34" y="56"/>
                  </a:lnTo>
                  <a:lnTo>
                    <a:pt x="31" y="72"/>
                  </a:lnTo>
                  <a:lnTo>
                    <a:pt x="34" y="89"/>
                  </a:lnTo>
                  <a:lnTo>
                    <a:pt x="43" y="101"/>
                  </a:lnTo>
                  <a:lnTo>
                    <a:pt x="56" y="110"/>
                  </a:lnTo>
                  <a:lnTo>
                    <a:pt x="72" y="114"/>
                  </a:lnTo>
                  <a:lnTo>
                    <a:pt x="87" y="110"/>
                  </a:lnTo>
                  <a:lnTo>
                    <a:pt x="100" y="101"/>
                  </a:lnTo>
                  <a:lnTo>
                    <a:pt x="110" y="89"/>
                  </a:lnTo>
                  <a:lnTo>
                    <a:pt x="112" y="72"/>
                  </a:lnTo>
                  <a:lnTo>
                    <a:pt x="110" y="56"/>
                  </a:lnTo>
                  <a:lnTo>
                    <a:pt x="100" y="43"/>
                  </a:lnTo>
                  <a:lnTo>
                    <a:pt x="87" y="35"/>
                  </a:lnTo>
                  <a:lnTo>
                    <a:pt x="72" y="31"/>
                  </a:lnTo>
                  <a:close/>
                  <a:moveTo>
                    <a:pt x="62" y="0"/>
                  </a:moveTo>
                  <a:lnTo>
                    <a:pt x="81" y="0"/>
                  </a:lnTo>
                  <a:lnTo>
                    <a:pt x="81" y="14"/>
                  </a:lnTo>
                  <a:lnTo>
                    <a:pt x="87" y="16"/>
                  </a:lnTo>
                  <a:lnTo>
                    <a:pt x="93" y="17"/>
                  </a:lnTo>
                  <a:lnTo>
                    <a:pt x="100" y="5"/>
                  </a:lnTo>
                  <a:lnTo>
                    <a:pt x="116" y="14"/>
                  </a:lnTo>
                  <a:lnTo>
                    <a:pt x="108" y="26"/>
                  </a:lnTo>
                  <a:lnTo>
                    <a:pt x="114" y="30"/>
                  </a:lnTo>
                  <a:lnTo>
                    <a:pt x="118" y="35"/>
                  </a:lnTo>
                  <a:lnTo>
                    <a:pt x="131" y="29"/>
                  </a:lnTo>
                  <a:lnTo>
                    <a:pt x="140" y="45"/>
                  </a:lnTo>
                  <a:lnTo>
                    <a:pt x="127" y="51"/>
                  </a:lnTo>
                  <a:lnTo>
                    <a:pt x="129" y="58"/>
                  </a:lnTo>
                  <a:lnTo>
                    <a:pt x="131" y="63"/>
                  </a:lnTo>
                  <a:lnTo>
                    <a:pt x="145" y="63"/>
                  </a:lnTo>
                  <a:lnTo>
                    <a:pt x="145" y="81"/>
                  </a:lnTo>
                  <a:lnTo>
                    <a:pt x="131" y="81"/>
                  </a:lnTo>
                  <a:lnTo>
                    <a:pt x="129" y="88"/>
                  </a:lnTo>
                  <a:lnTo>
                    <a:pt x="127" y="94"/>
                  </a:lnTo>
                  <a:lnTo>
                    <a:pt x="140" y="101"/>
                  </a:lnTo>
                  <a:lnTo>
                    <a:pt x="131" y="117"/>
                  </a:lnTo>
                  <a:lnTo>
                    <a:pt x="118" y="110"/>
                  </a:lnTo>
                  <a:lnTo>
                    <a:pt x="114" y="114"/>
                  </a:lnTo>
                  <a:lnTo>
                    <a:pt x="108" y="119"/>
                  </a:lnTo>
                  <a:lnTo>
                    <a:pt x="116" y="131"/>
                  </a:lnTo>
                  <a:lnTo>
                    <a:pt x="100" y="140"/>
                  </a:lnTo>
                  <a:lnTo>
                    <a:pt x="93" y="127"/>
                  </a:lnTo>
                  <a:lnTo>
                    <a:pt x="87" y="130"/>
                  </a:lnTo>
                  <a:lnTo>
                    <a:pt x="81" y="131"/>
                  </a:lnTo>
                  <a:lnTo>
                    <a:pt x="81" y="145"/>
                  </a:lnTo>
                  <a:lnTo>
                    <a:pt x="62" y="145"/>
                  </a:lnTo>
                  <a:lnTo>
                    <a:pt x="62" y="131"/>
                  </a:lnTo>
                  <a:lnTo>
                    <a:pt x="56" y="130"/>
                  </a:lnTo>
                  <a:lnTo>
                    <a:pt x="51" y="127"/>
                  </a:lnTo>
                  <a:lnTo>
                    <a:pt x="43" y="140"/>
                  </a:lnTo>
                  <a:lnTo>
                    <a:pt x="27" y="131"/>
                  </a:lnTo>
                  <a:lnTo>
                    <a:pt x="35" y="119"/>
                  </a:lnTo>
                  <a:lnTo>
                    <a:pt x="30" y="114"/>
                  </a:lnTo>
                  <a:lnTo>
                    <a:pt x="26" y="110"/>
                  </a:lnTo>
                  <a:lnTo>
                    <a:pt x="13" y="117"/>
                  </a:lnTo>
                  <a:lnTo>
                    <a:pt x="4" y="101"/>
                  </a:lnTo>
                  <a:lnTo>
                    <a:pt x="17" y="94"/>
                  </a:lnTo>
                  <a:lnTo>
                    <a:pt x="15" y="88"/>
                  </a:lnTo>
                  <a:lnTo>
                    <a:pt x="14" y="81"/>
                  </a:lnTo>
                  <a:lnTo>
                    <a:pt x="0" y="81"/>
                  </a:lnTo>
                  <a:lnTo>
                    <a:pt x="0" y="63"/>
                  </a:lnTo>
                  <a:lnTo>
                    <a:pt x="14" y="63"/>
                  </a:lnTo>
                  <a:lnTo>
                    <a:pt x="15" y="58"/>
                  </a:lnTo>
                  <a:lnTo>
                    <a:pt x="17" y="51"/>
                  </a:lnTo>
                  <a:lnTo>
                    <a:pt x="4" y="45"/>
                  </a:lnTo>
                  <a:lnTo>
                    <a:pt x="13" y="29"/>
                  </a:lnTo>
                  <a:lnTo>
                    <a:pt x="26" y="35"/>
                  </a:lnTo>
                  <a:lnTo>
                    <a:pt x="30" y="30"/>
                  </a:lnTo>
                  <a:lnTo>
                    <a:pt x="35" y="26"/>
                  </a:lnTo>
                  <a:lnTo>
                    <a:pt x="27" y="14"/>
                  </a:lnTo>
                  <a:lnTo>
                    <a:pt x="43" y="5"/>
                  </a:lnTo>
                  <a:lnTo>
                    <a:pt x="51" y="17"/>
                  </a:lnTo>
                  <a:lnTo>
                    <a:pt x="56" y="16"/>
                  </a:lnTo>
                  <a:lnTo>
                    <a:pt x="62" y="1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95"/>
            <p:cNvSpPr>
              <a:spLocks noEditPoints="1"/>
            </p:cNvSpPr>
            <p:nvPr/>
          </p:nvSpPr>
          <p:spPr bwMode="auto">
            <a:xfrm>
              <a:off x="3574958" y="3326597"/>
              <a:ext cx="38407" cy="39284"/>
            </a:xfrm>
            <a:custGeom>
              <a:avLst/>
              <a:gdLst>
                <a:gd name="T0" fmla="*/ 130 w 305"/>
                <a:gd name="T1" fmla="*/ 71 h 306"/>
                <a:gd name="T2" fmla="*/ 92 w 305"/>
                <a:gd name="T3" fmla="*/ 92 h 306"/>
                <a:gd name="T4" fmla="*/ 70 w 305"/>
                <a:gd name="T5" fmla="*/ 130 h 306"/>
                <a:gd name="T6" fmla="*/ 70 w 305"/>
                <a:gd name="T7" fmla="*/ 175 h 306"/>
                <a:gd name="T8" fmla="*/ 92 w 305"/>
                <a:gd name="T9" fmla="*/ 213 h 306"/>
                <a:gd name="T10" fmla="*/ 130 w 305"/>
                <a:gd name="T11" fmla="*/ 236 h 306"/>
                <a:gd name="T12" fmla="*/ 176 w 305"/>
                <a:gd name="T13" fmla="*/ 236 h 306"/>
                <a:gd name="T14" fmla="*/ 214 w 305"/>
                <a:gd name="T15" fmla="*/ 213 h 306"/>
                <a:gd name="T16" fmla="*/ 236 w 305"/>
                <a:gd name="T17" fmla="*/ 175 h 306"/>
                <a:gd name="T18" fmla="*/ 236 w 305"/>
                <a:gd name="T19" fmla="*/ 130 h 306"/>
                <a:gd name="T20" fmla="*/ 214 w 305"/>
                <a:gd name="T21" fmla="*/ 92 h 306"/>
                <a:gd name="T22" fmla="*/ 176 w 305"/>
                <a:gd name="T23" fmla="*/ 71 h 306"/>
                <a:gd name="T24" fmla="*/ 134 w 305"/>
                <a:gd name="T25" fmla="*/ 0 h 306"/>
                <a:gd name="T26" fmla="*/ 172 w 305"/>
                <a:gd name="T27" fmla="*/ 30 h 306"/>
                <a:gd name="T28" fmla="*/ 212 w 305"/>
                <a:gd name="T29" fmla="*/ 12 h 306"/>
                <a:gd name="T30" fmla="*/ 231 w 305"/>
                <a:gd name="T31" fmla="*/ 56 h 306"/>
                <a:gd name="T32" fmla="*/ 249 w 305"/>
                <a:gd name="T33" fmla="*/ 75 h 306"/>
                <a:gd name="T34" fmla="*/ 295 w 305"/>
                <a:gd name="T35" fmla="*/ 93 h 306"/>
                <a:gd name="T36" fmla="*/ 275 w 305"/>
                <a:gd name="T37" fmla="*/ 133 h 306"/>
                <a:gd name="T38" fmla="*/ 305 w 305"/>
                <a:gd name="T39" fmla="*/ 171 h 306"/>
                <a:gd name="T40" fmla="*/ 269 w 305"/>
                <a:gd name="T41" fmla="*/ 198 h 306"/>
                <a:gd name="T42" fmla="*/ 275 w 305"/>
                <a:gd name="T43" fmla="*/ 246 h 306"/>
                <a:gd name="T44" fmla="*/ 240 w 305"/>
                <a:gd name="T45" fmla="*/ 241 h 306"/>
                <a:gd name="T46" fmla="*/ 245 w 305"/>
                <a:gd name="T47" fmla="*/ 276 h 306"/>
                <a:gd name="T48" fmla="*/ 198 w 305"/>
                <a:gd name="T49" fmla="*/ 268 h 306"/>
                <a:gd name="T50" fmla="*/ 172 w 305"/>
                <a:gd name="T51" fmla="*/ 306 h 306"/>
                <a:gd name="T52" fmla="*/ 134 w 305"/>
                <a:gd name="T53" fmla="*/ 275 h 306"/>
                <a:gd name="T54" fmla="*/ 93 w 305"/>
                <a:gd name="T55" fmla="*/ 295 h 306"/>
                <a:gd name="T56" fmla="*/ 75 w 305"/>
                <a:gd name="T57" fmla="*/ 250 h 306"/>
                <a:gd name="T58" fmla="*/ 56 w 305"/>
                <a:gd name="T59" fmla="*/ 230 h 306"/>
                <a:gd name="T60" fmla="*/ 11 w 305"/>
                <a:gd name="T61" fmla="*/ 213 h 306"/>
                <a:gd name="T62" fmla="*/ 30 w 305"/>
                <a:gd name="T63" fmla="*/ 171 h 306"/>
                <a:gd name="T64" fmla="*/ 0 w 305"/>
                <a:gd name="T65" fmla="*/ 133 h 306"/>
                <a:gd name="T66" fmla="*/ 37 w 305"/>
                <a:gd name="T67" fmla="*/ 109 h 306"/>
                <a:gd name="T68" fmla="*/ 30 w 305"/>
                <a:gd name="T69" fmla="*/ 60 h 306"/>
                <a:gd name="T70" fmla="*/ 64 w 305"/>
                <a:gd name="T71" fmla="*/ 65 h 306"/>
                <a:gd name="T72" fmla="*/ 59 w 305"/>
                <a:gd name="T73" fmla="*/ 30 h 306"/>
                <a:gd name="T74" fmla="*/ 107 w 305"/>
                <a:gd name="T75" fmla="*/ 38 h 306"/>
                <a:gd name="T76" fmla="*/ 134 w 305"/>
                <a:gd name="T7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5" h="306">
                  <a:moveTo>
                    <a:pt x="152" y="67"/>
                  </a:moveTo>
                  <a:lnTo>
                    <a:pt x="130" y="71"/>
                  </a:lnTo>
                  <a:lnTo>
                    <a:pt x="109" y="78"/>
                  </a:lnTo>
                  <a:lnTo>
                    <a:pt x="92" y="92"/>
                  </a:lnTo>
                  <a:lnTo>
                    <a:pt x="79" y="110"/>
                  </a:lnTo>
                  <a:lnTo>
                    <a:pt x="70" y="130"/>
                  </a:lnTo>
                  <a:lnTo>
                    <a:pt x="67" y="153"/>
                  </a:lnTo>
                  <a:lnTo>
                    <a:pt x="70" y="175"/>
                  </a:lnTo>
                  <a:lnTo>
                    <a:pt x="79" y="196"/>
                  </a:lnTo>
                  <a:lnTo>
                    <a:pt x="92" y="213"/>
                  </a:lnTo>
                  <a:lnTo>
                    <a:pt x="109" y="228"/>
                  </a:lnTo>
                  <a:lnTo>
                    <a:pt x="130" y="236"/>
                  </a:lnTo>
                  <a:lnTo>
                    <a:pt x="152" y="240"/>
                  </a:lnTo>
                  <a:lnTo>
                    <a:pt x="176" y="236"/>
                  </a:lnTo>
                  <a:lnTo>
                    <a:pt x="197" y="228"/>
                  </a:lnTo>
                  <a:lnTo>
                    <a:pt x="214" y="213"/>
                  </a:lnTo>
                  <a:lnTo>
                    <a:pt x="227" y="196"/>
                  </a:lnTo>
                  <a:lnTo>
                    <a:pt x="236" y="175"/>
                  </a:lnTo>
                  <a:lnTo>
                    <a:pt x="238" y="153"/>
                  </a:lnTo>
                  <a:lnTo>
                    <a:pt x="236" y="130"/>
                  </a:lnTo>
                  <a:lnTo>
                    <a:pt x="227" y="110"/>
                  </a:lnTo>
                  <a:lnTo>
                    <a:pt x="214" y="92"/>
                  </a:lnTo>
                  <a:lnTo>
                    <a:pt x="197" y="78"/>
                  </a:lnTo>
                  <a:lnTo>
                    <a:pt x="176" y="71"/>
                  </a:lnTo>
                  <a:lnTo>
                    <a:pt x="152" y="67"/>
                  </a:lnTo>
                  <a:close/>
                  <a:moveTo>
                    <a:pt x="134" y="0"/>
                  </a:moveTo>
                  <a:lnTo>
                    <a:pt x="172" y="0"/>
                  </a:lnTo>
                  <a:lnTo>
                    <a:pt x="172" y="30"/>
                  </a:lnTo>
                  <a:lnTo>
                    <a:pt x="198" y="38"/>
                  </a:lnTo>
                  <a:lnTo>
                    <a:pt x="212" y="12"/>
                  </a:lnTo>
                  <a:lnTo>
                    <a:pt x="245" y="30"/>
                  </a:lnTo>
                  <a:lnTo>
                    <a:pt x="231" y="56"/>
                  </a:lnTo>
                  <a:lnTo>
                    <a:pt x="240" y="65"/>
                  </a:lnTo>
                  <a:lnTo>
                    <a:pt x="249" y="75"/>
                  </a:lnTo>
                  <a:lnTo>
                    <a:pt x="275" y="60"/>
                  </a:lnTo>
                  <a:lnTo>
                    <a:pt x="295" y="93"/>
                  </a:lnTo>
                  <a:lnTo>
                    <a:pt x="269" y="109"/>
                  </a:lnTo>
                  <a:lnTo>
                    <a:pt x="275" y="133"/>
                  </a:lnTo>
                  <a:lnTo>
                    <a:pt x="305" y="133"/>
                  </a:lnTo>
                  <a:lnTo>
                    <a:pt x="305" y="171"/>
                  </a:lnTo>
                  <a:lnTo>
                    <a:pt x="275" y="171"/>
                  </a:lnTo>
                  <a:lnTo>
                    <a:pt x="269" y="198"/>
                  </a:lnTo>
                  <a:lnTo>
                    <a:pt x="295" y="213"/>
                  </a:lnTo>
                  <a:lnTo>
                    <a:pt x="275" y="246"/>
                  </a:lnTo>
                  <a:lnTo>
                    <a:pt x="249" y="230"/>
                  </a:lnTo>
                  <a:lnTo>
                    <a:pt x="240" y="241"/>
                  </a:lnTo>
                  <a:lnTo>
                    <a:pt x="231" y="250"/>
                  </a:lnTo>
                  <a:lnTo>
                    <a:pt x="245" y="276"/>
                  </a:lnTo>
                  <a:lnTo>
                    <a:pt x="212" y="295"/>
                  </a:lnTo>
                  <a:lnTo>
                    <a:pt x="198" y="268"/>
                  </a:lnTo>
                  <a:lnTo>
                    <a:pt x="172" y="275"/>
                  </a:lnTo>
                  <a:lnTo>
                    <a:pt x="172" y="306"/>
                  </a:lnTo>
                  <a:lnTo>
                    <a:pt x="134" y="306"/>
                  </a:lnTo>
                  <a:lnTo>
                    <a:pt x="134" y="275"/>
                  </a:lnTo>
                  <a:lnTo>
                    <a:pt x="107" y="268"/>
                  </a:lnTo>
                  <a:lnTo>
                    <a:pt x="93" y="295"/>
                  </a:lnTo>
                  <a:lnTo>
                    <a:pt x="59" y="276"/>
                  </a:lnTo>
                  <a:lnTo>
                    <a:pt x="75" y="250"/>
                  </a:lnTo>
                  <a:lnTo>
                    <a:pt x="64" y="241"/>
                  </a:lnTo>
                  <a:lnTo>
                    <a:pt x="56" y="230"/>
                  </a:lnTo>
                  <a:lnTo>
                    <a:pt x="30" y="246"/>
                  </a:lnTo>
                  <a:lnTo>
                    <a:pt x="11" y="213"/>
                  </a:lnTo>
                  <a:lnTo>
                    <a:pt x="37" y="198"/>
                  </a:lnTo>
                  <a:lnTo>
                    <a:pt x="30" y="171"/>
                  </a:lnTo>
                  <a:lnTo>
                    <a:pt x="0" y="171"/>
                  </a:lnTo>
                  <a:lnTo>
                    <a:pt x="0" y="133"/>
                  </a:lnTo>
                  <a:lnTo>
                    <a:pt x="30" y="133"/>
                  </a:lnTo>
                  <a:lnTo>
                    <a:pt x="37" y="109"/>
                  </a:lnTo>
                  <a:lnTo>
                    <a:pt x="11" y="93"/>
                  </a:lnTo>
                  <a:lnTo>
                    <a:pt x="30" y="60"/>
                  </a:lnTo>
                  <a:lnTo>
                    <a:pt x="56" y="75"/>
                  </a:lnTo>
                  <a:lnTo>
                    <a:pt x="64" y="65"/>
                  </a:lnTo>
                  <a:lnTo>
                    <a:pt x="75" y="56"/>
                  </a:lnTo>
                  <a:lnTo>
                    <a:pt x="59" y="30"/>
                  </a:lnTo>
                  <a:lnTo>
                    <a:pt x="93" y="12"/>
                  </a:lnTo>
                  <a:lnTo>
                    <a:pt x="107" y="38"/>
                  </a:lnTo>
                  <a:lnTo>
                    <a:pt x="134" y="3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96"/>
            <p:cNvSpPr>
              <a:spLocks noEditPoints="1"/>
            </p:cNvSpPr>
            <p:nvPr/>
          </p:nvSpPr>
          <p:spPr bwMode="auto">
            <a:xfrm>
              <a:off x="3382797" y="3368064"/>
              <a:ext cx="83110" cy="84987"/>
            </a:xfrm>
            <a:custGeom>
              <a:avLst/>
              <a:gdLst>
                <a:gd name="T0" fmla="*/ 300 w 660"/>
                <a:gd name="T1" fmla="*/ 228 h 662"/>
                <a:gd name="T2" fmla="*/ 258 w 660"/>
                <a:gd name="T3" fmla="*/ 252 h 662"/>
                <a:gd name="T4" fmla="*/ 231 w 660"/>
                <a:gd name="T5" fmla="*/ 291 h 662"/>
                <a:gd name="T6" fmla="*/ 223 w 660"/>
                <a:gd name="T7" fmla="*/ 337 h 662"/>
                <a:gd name="T8" fmla="*/ 236 w 660"/>
                <a:gd name="T9" fmla="*/ 383 h 662"/>
                <a:gd name="T10" fmla="*/ 269 w 660"/>
                <a:gd name="T11" fmla="*/ 419 h 662"/>
                <a:gd name="T12" fmla="*/ 313 w 660"/>
                <a:gd name="T13" fmla="*/ 436 h 662"/>
                <a:gd name="T14" fmla="*/ 359 w 660"/>
                <a:gd name="T15" fmla="*/ 434 h 662"/>
                <a:gd name="T16" fmla="*/ 402 w 660"/>
                <a:gd name="T17" fmla="*/ 410 h 662"/>
                <a:gd name="T18" fmla="*/ 430 w 660"/>
                <a:gd name="T19" fmla="*/ 371 h 662"/>
                <a:gd name="T20" fmla="*/ 438 w 660"/>
                <a:gd name="T21" fmla="*/ 325 h 662"/>
                <a:gd name="T22" fmla="*/ 424 w 660"/>
                <a:gd name="T23" fmla="*/ 279 h 662"/>
                <a:gd name="T24" fmla="*/ 392 w 660"/>
                <a:gd name="T25" fmla="*/ 243 h 662"/>
                <a:gd name="T26" fmla="*/ 347 w 660"/>
                <a:gd name="T27" fmla="*/ 226 h 662"/>
                <a:gd name="T28" fmla="*/ 311 w 660"/>
                <a:gd name="T29" fmla="*/ 0 h 662"/>
                <a:gd name="T30" fmla="*/ 324 w 660"/>
                <a:gd name="T31" fmla="*/ 63 h 662"/>
                <a:gd name="T32" fmla="*/ 380 w 660"/>
                <a:gd name="T33" fmla="*/ 15 h 662"/>
                <a:gd name="T34" fmla="*/ 393 w 660"/>
                <a:gd name="T35" fmla="*/ 8 h 662"/>
                <a:gd name="T36" fmla="*/ 478 w 660"/>
                <a:gd name="T37" fmla="*/ 36 h 662"/>
                <a:gd name="T38" fmla="*/ 459 w 660"/>
                <a:gd name="T39" fmla="*/ 96 h 662"/>
                <a:gd name="T40" fmla="*/ 532 w 660"/>
                <a:gd name="T41" fmla="*/ 82 h 662"/>
                <a:gd name="T42" fmla="*/ 546 w 660"/>
                <a:gd name="T43" fmla="*/ 83 h 662"/>
                <a:gd name="T44" fmla="*/ 607 w 660"/>
                <a:gd name="T45" fmla="*/ 150 h 662"/>
                <a:gd name="T46" fmla="*/ 558 w 660"/>
                <a:gd name="T47" fmla="*/ 192 h 662"/>
                <a:gd name="T48" fmla="*/ 629 w 660"/>
                <a:gd name="T49" fmla="*/ 216 h 662"/>
                <a:gd name="T50" fmla="*/ 642 w 660"/>
                <a:gd name="T51" fmla="*/ 224 h 662"/>
                <a:gd name="T52" fmla="*/ 660 w 660"/>
                <a:gd name="T53" fmla="*/ 312 h 662"/>
                <a:gd name="T54" fmla="*/ 597 w 660"/>
                <a:gd name="T55" fmla="*/ 325 h 662"/>
                <a:gd name="T56" fmla="*/ 647 w 660"/>
                <a:gd name="T57" fmla="*/ 381 h 662"/>
                <a:gd name="T58" fmla="*/ 654 w 660"/>
                <a:gd name="T59" fmla="*/ 395 h 662"/>
                <a:gd name="T60" fmla="*/ 626 w 660"/>
                <a:gd name="T61" fmla="*/ 480 h 662"/>
                <a:gd name="T62" fmla="*/ 565 w 660"/>
                <a:gd name="T63" fmla="*/ 459 h 662"/>
                <a:gd name="T64" fmla="*/ 579 w 660"/>
                <a:gd name="T65" fmla="*/ 533 h 662"/>
                <a:gd name="T66" fmla="*/ 578 w 660"/>
                <a:gd name="T67" fmla="*/ 548 h 662"/>
                <a:gd name="T68" fmla="*/ 512 w 660"/>
                <a:gd name="T69" fmla="*/ 607 h 662"/>
                <a:gd name="T70" fmla="*/ 469 w 660"/>
                <a:gd name="T71" fmla="*/ 560 h 662"/>
                <a:gd name="T72" fmla="*/ 444 w 660"/>
                <a:gd name="T73" fmla="*/ 630 h 662"/>
                <a:gd name="T74" fmla="*/ 436 w 660"/>
                <a:gd name="T75" fmla="*/ 642 h 662"/>
                <a:gd name="T76" fmla="*/ 350 w 660"/>
                <a:gd name="T77" fmla="*/ 662 h 662"/>
                <a:gd name="T78" fmla="*/ 335 w 660"/>
                <a:gd name="T79" fmla="*/ 599 h 662"/>
                <a:gd name="T80" fmla="*/ 279 w 660"/>
                <a:gd name="T81" fmla="*/ 647 h 662"/>
                <a:gd name="T82" fmla="*/ 267 w 660"/>
                <a:gd name="T83" fmla="*/ 654 h 662"/>
                <a:gd name="T84" fmla="*/ 182 w 660"/>
                <a:gd name="T85" fmla="*/ 626 h 662"/>
                <a:gd name="T86" fmla="*/ 202 w 660"/>
                <a:gd name="T87" fmla="*/ 566 h 662"/>
                <a:gd name="T88" fmla="*/ 128 w 660"/>
                <a:gd name="T89" fmla="*/ 580 h 662"/>
                <a:gd name="T90" fmla="*/ 114 w 660"/>
                <a:gd name="T91" fmla="*/ 579 h 662"/>
                <a:gd name="T92" fmla="*/ 54 w 660"/>
                <a:gd name="T93" fmla="*/ 512 h 662"/>
                <a:gd name="T94" fmla="*/ 102 w 660"/>
                <a:gd name="T95" fmla="*/ 470 h 662"/>
                <a:gd name="T96" fmla="*/ 30 w 660"/>
                <a:gd name="T97" fmla="*/ 446 h 662"/>
                <a:gd name="T98" fmla="*/ 18 w 660"/>
                <a:gd name="T99" fmla="*/ 438 h 662"/>
                <a:gd name="T100" fmla="*/ 0 w 660"/>
                <a:gd name="T101" fmla="*/ 350 h 662"/>
                <a:gd name="T102" fmla="*/ 63 w 660"/>
                <a:gd name="T103" fmla="*/ 337 h 662"/>
                <a:gd name="T104" fmla="*/ 13 w 660"/>
                <a:gd name="T105" fmla="*/ 281 h 662"/>
                <a:gd name="T106" fmla="*/ 7 w 660"/>
                <a:gd name="T107" fmla="*/ 267 h 662"/>
                <a:gd name="T108" fmla="*/ 34 w 660"/>
                <a:gd name="T109" fmla="*/ 182 h 662"/>
                <a:gd name="T110" fmla="*/ 96 w 660"/>
                <a:gd name="T111" fmla="*/ 203 h 662"/>
                <a:gd name="T112" fmla="*/ 81 w 660"/>
                <a:gd name="T113" fmla="*/ 129 h 662"/>
                <a:gd name="T114" fmla="*/ 81 w 660"/>
                <a:gd name="T115" fmla="*/ 114 h 662"/>
                <a:gd name="T116" fmla="*/ 148 w 660"/>
                <a:gd name="T117" fmla="*/ 55 h 662"/>
                <a:gd name="T118" fmla="*/ 191 w 660"/>
                <a:gd name="T119" fmla="*/ 102 h 662"/>
                <a:gd name="T120" fmla="*/ 215 w 660"/>
                <a:gd name="T121" fmla="*/ 32 h 662"/>
                <a:gd name="T122" fmla="*/ 223 w 660"/>
                <a:gd name="T123" fmla="*/ 20 h 662"/>
                <a:gd name="T124" fmla="*/ 311 w 660"/>
                <a:gd name="T1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0" h="662">
                  <a:moveTo>
                    <a:pt x="324" y="224"/>
                  </a:moveTo>
                  <a:lnTo>
                    <a:pt x="300" y="228"/>
                  </a:lnTo>
                  <a:lnTo>
                    <a:pt x="278" y="237"/>
                  </a:lnTo>
                  <a:lnTo>
                    <a:pt x="258" y="252"/>
                  </a:lnTo>
                  <a:lnTo>
                    <a:pt x="241" y="270"/>
                  </a:lnTo>
                  <a:lnTo>
                    <a:pt x="231" y="291"/>
                  </a:lnTo>
                  <a:lnTo>
                    <a:pt x="224" y="313"/>
                  </a:lnTo>
                  <a:lnTo>
                    <a:pt x="223" y="337"/>
                  </a:lnTo>
                  <a:lnTo>
                    <a:pt x="227" y="360"/>
                  </a:lnTo>
                  <a:lnTo>
                    <a:pt x="236" y="383"/>
                  </a:lnTo>
                  <a:lnTo>
                    <a:pt x="250" y="402"/>
                  </a:lnTo>
                  <a:lnTo>
                    <a:pt x="269" y="419"/>
                  </a:lnTo>
                  <a:lnTo>
                    <a:pt x="290" y="431"/>
                  </a:lnTo>
                  <a:lnTo>
                    <a:pt x="313" y="436"/>
                  </a:lnTo>
                  <a:lnTo>
                    <a:pt x="337" y="438"/>
                  </a:lnTo>
                  <a:lnTo>
                    <a:pt x="359" y="434"/>
                  </a:lnTo>
                  <a:lnTo>
                    <a:pt x="381" y="425"/>
                  </a:lnTo>
                  <a:lnTo>
                    <a:pt x="402" y="410"/>
                  </a:lnTo>
                  <a:lnTo>
                    <a:pt x="418" y="392"/>
                  </a:lnTo>
                  <a:lnTo>
                    <a:pt x="430" y="371"/>
                  </a:lnTo>
                  <a:lnTo>
                    <a:pt x="436" y="349"/>
                  </a:lnTo>
                  <a:lnTo>
                    <a:pt x="438" y="325"/>
                  </a:lnTo>
                  <a:lnTo>
                    <a:pt x="434" y="302"/>
                  </a:lnTo>
                  <a:lnTo>
                    <a:pt x="424" y="279"/>
                  </a:lnTo>
                  <a:lnTo>
                    <a:pt x="410" y="260"/>
                  </a:lnTo>
                  <a:lnTo>
                    <a:pt x="392" y="243"/>
                  </a:lnTo>
                  <a:lnTo>
                    <a:pt x="369" y="231"/>
                  </a:lnTo>
                  <a:lnTo>
                    <a:pt x="347" y="226"/>
                  </a:lnTo>
                  <a:lnTo>
                    <a:pt x="324" y="224"/>
                  </a:lnTo>
                  <a:close/>
                  <a:moveTo>
                    <a:pt x="311" y="0"/>
                  </a:moveTo>
                  <a:lnTo>
                    <a:pt x="313" y="11"/>
                  </a:lnTo>
                  <a:lnTo>
                    <a:pt x="324" y="63"/>
                  </a:lnTo>
                  <a:lnTo>
                    <a:pt x="364" y="66"/>
                  </a:lnTo>
                  <a:lnTo>
                    <a:pt x="380" y="15"/>
                  </a:lnTo>
                  <a:lnTo>
                    <a:pt x="384" y="4"/>
                  </a:lnTo>
                  <a:lnTo>
                    <a:pt x="393" y="8"/>
                  </a:lnTo>
                  <a:lnTo>
                    <a:pt x="469" y="32"/>
                  </a:lnTo>
                  <a:lnTo>
                    <a:pt x="478" y="36"/>
                  </a:lnTo>
                  <a:lnTo>
                    <a:pt x="476" y="45"/>
                  </a:lnTo>
                  <a:lnTo>
                    <a:pt x="459" y="96"/>
                  </a:lnTo>
                  <a:lnTo>
                    <a:pt x="491" y="118"/>
                  </a:lnTo>
                  <a:lnTo>
                    <a:pt x="532" y="82"/>
                  </a:lnTo>
                  <a:lnTo>
                    <a:pt x="540" y="75"/>
                  </a:lnTo>
                  <a:lnTo>
                    <a:pt x="546" y="83"/>
                  </a:lnTo>
                  <a:lnTo>
                    <a:pt x="599" y="142"/>
                  </a:lnTo>
                  <a:lnTo>
                    <a:pt x="607" y="150"/>
                  </a:lnTo>
                  <a:lnTo>
                    <a:pt x="599" y="156"/>
                  </a:lnTo>
                  <a:lnTo>
                    <a:pt x="558" y="192"/>
                  </a:lnTo>
                  <a:lnTo>
                    <a:pt x="576" y="227"/>
                  </a:lnTo>
                  <a:lnTo>
                    <a:pt x="629" y="216"/>
                  </a:lnTo>
                  <a:lnTo>
                    <a:pt x="639" y="214"/>
                  </a:lnTo>
                  <a:lnTo>
                    <a:pt x="642" y="224"/>
                  </a:lnTo>
                  <a:lnTo>
                    <a:pt x="658" y="302"/>
                  </a:lnTo>
                  <a:lnTo>
                    <a:pt x="660" y="312"/>
                  </a:lnTo>
                  <a:lnTo>
                    <a:pt x="650" y="313"/>
                  </a:lnTo>
                  <a:lnTo>
                    <a:pt x="597" y="325"/>
                  </a:lnTo>
                  <a:lnTo>
                    <a:pt x="595" y="364"/>
                  </a:lnTo>
                  <a:lnTo>
                    <a:pt x="647" y="381"/>
                  </a:lnTo>
                  <a:lnTo>
                    <a:pt x="656" y="384"/>
                  </a:lnTo>
                  <a:lnTo>
                    <a:pt x="654" y="395"/>
                  </a:lnTo>
                  <a:lnTo>
                    <a:pt x="629" y="469"/>
                  </a:lnTo>
                  <a:lnTo>
                    <a:pt x="626" y="480"/>
                  </a:lnTo>
                  <a:lnTo>
                    <a:pt x="616" y="476"/>
                  </a:lnTo>
                  <a:lnTo>
                    <a:pt x="565" y="459"/>
                  </a:lnTo>
                  <a:lnTo>
                    <a:pt x="542" y="493"/>
                  </a:lnTo>
                  <a:lnTo>
                    <a:pt x="579" y="533"/>
                  </a:lnTo>
                  <a:lnTo>
                    <a:pt x="586" y="540"/>
                  </a:lnTo>
                  <a:lnTo>
                    <a:pt x="578" y="548"/>
                  </a:lnTo>
                  <a:lnTo>
                    <a:pt x="520" y="600"/>
                  </a:lnTo>
                  <a:lnTo>
                    <a:pt x="512" y="607"/>
                  </a:lnTo>
                  <a:lnTo>
                    <a:pt x="506" y="600"/>
                  </a:lnTo>
                  <a:lnTo>
                    <a:pt x="469" y="560"/>
                  </a:lnTo>
                  <a:lnTo>
                    <a:pt x="434" y="578"/>
                  </a:lnTo>
                  <a:lnTo>
                    <a:pt x="444" y="630"/>
                  </a:lnTo>
                  <a:lnTo>
                    <a:pt x="447" y="641"/>
                  </a:lnTo>
                  <a:lnTo>
                    <a:pt x="436" y="642"/>
                  </a:lnTo>
                  <a:lnTo>
                    <a:pt x="359" y="659"/>
                  </a:lnTo>
                  <a:lnTo>
                    <a:pt x="350" y="662"/>
                  </a:lnTo>
                  <a:lnTo>
                    <a:pt x="347" y="651"/>
                  </a:lnTo>
                  <a:lnTo>
                    <a:pt x="335" y="599"/>
                  </a:lnTo>
                  <a:lnTo>
                    <a:pt x="296" y="596"/>
                  </a:lnTo>
                  <a:lnTo>
                    <a:pt x="279" y="647"/>
                  </a:lnTo>
                  <a:lnTo>
                    <a:pt x="276" y="658"/>
                  </a:lnTo>
                  <a:lnTo>
                    <a:pt x="267" y="654"/>
                  </a:lnTo>
                  <a:lnTo>
                    <a:pt x="191" y="630"/>
                  </a:lnTo>
                  <a:lnTo>
                    <a:pt x="182" y="626"/>
                  </a:lnTo>
                  <a:lnTo>
                    <a:pt x="185" y="617"/>
                  </a:lnTo>
                  <a:lnTo>
                    <a:pt x="202" y="566"/>
                  </a:lnTo>
                  <a:lnTo>
                    <a:pt x="168" y="544"/>
                  </a:lnTo>
                  <a:lnTo>
                    <a:pt x="128" y="580"/>
                  </a:lnTo>
                  <a:lnTo>
                    <a:pt x="121" y="587"/>
                  </a:lnTo>
                  <a:lnTo>
                    <a:pt x="114" y="579"/>
                  </a:lnTo>
                  <a:lnTo>
                    <a:pt x="60" y="520"/>
                  </a:lnTo>
                  <a:lnTo>
                    <a:pt x="54" y="512"/>
                  </a:lnTo>
                  <a:lnTo>
                    <a:pt x="62" y="506"/>
                  </a:lnTo>
                  <a:lnTo>
                    <a:pt x="102" y="470"/>
                  </a:lnTo>
                  <a:lnTo>
                    <a:pt x="84" y="434"/>
                  </a:lnTo>
                  <a:lnTo>
                    <a:pt x="30" y="446"/>
                  </a:lnTo>
                  <a:lnTo>
                    <a:pt x="21" y="448"/>
                  </a:lnTo>
                  <a:lnTo>
                    <a:pt x="18" y="438"/>
                  </a:lnTo>
                  <a:lnTo>
                    <a:pt x="1" y="360"/>
                  </a:lnTo>
                  <a:lnTo>
                    <a:pt x="0" y="350"/>
                  </a:lnTo>
                  <a:lnTo>
                    <a:pt x="9" y="349"/>
                  </a:lnTo>
                  <a:lnTo>
                    <a:pt x="63" y="337"/>
                  </a:lnTo>
                  <a:lnTo>
                    <a:pt x="64" y="298"/>
                  </a:lnTo>
                  <a:lnTo>
                    <a:pt x="13" y="281"/>
                  </a:lnTo>
                  <a:lnTo>
                    <a:pt x="4" y="278"/>
                  </a:lnTo>
                  <a:lnTo>
                    <a:pt x="7" y="267"/>
                  </a:lnTo>
                  <a:lnTo>
                    <a:pt x="32" y="193"/>
                  </a:lnTo>
                  <a:lnTo>
                    <a:pt x="34" y="182"/>
                  </a:lnTo>
                  <a:lnTo>
                    <a:pt x="45" y="186"/>
                  </a:lnTo>
                  <a:lnTo>
                    <a:pt x="96" y="203"/>
                  </a:lnTo>
                  <a:lnTo>
                    <a:pt x="117" y="169"/>
                  </a:lnTo>
                  <a:lnTo>
                    <a:pt x="81" y="129"/>
                  </a:lnTo>
                  <a:lnTo>
                    <a:pt x="73" y="122"/>
                  </a:lnTo>
                  <a:lnTo>
                    <a:pt x="81" y="114"/>
                  </a:lnTo>
                  <a:lnTo>
                    <a:pt x="140" y="62"/>
                  </a:lnTo>
                  <a:lnTo>
                    <a:pt x="148" y="55"/>
                  </a:lnTo>
                  <a:lnTo>
                    <a:pt x="155" y="62"/>
                  </a:lnTo>
                  <a:lnTo>
                    <a:pt x="191" y="102"/>
                  </a:lnTo>
                  <a:lnTo>
                    <a:pt x="227" y="84"/>
                  </a:lnTo>
                  <a:lnTo>
                    <a:pt x="215" y="32"/>
                  </a:lnTo>
                  <a:lnTo>
                    <a:pt x="214" y="21"/>
                  </a:lnTo>
                  <a:lnTo>
                    <a:pt x="223" y="20"/>
                  </a:lnTo>
                  <a:lnTo>
                    <a:pt x="300" y="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97"/>
            <p:cNvSpPr>
              <a:spLocks noEditPoints="1"/>
            </p:cNvSpPr>
            <p:nvPr/>
          </p:nvSpPr>
          <p:spPr bwMode="auto">
            <a:xfrm>
              <a:off x="3567024" y="3365881"/>
              <a:ext cx="29215" cy="29784"/>
            </a:xfrm>
            <a:custGeom>
              <a:avLst/>
              <a:gdLst>
                <a:gd name="T0" fmla="*/ 104 w 232"/>
                <a:gd name="T1" fmla="*/ 80 h 232"/>
                <a:gd name="T2" fmla="*/ 83 w 232"/>
                <a:gd name="T3" fmla="*/ 100 h 232"/>
                <a:gd name="T4" fmla="*/ 81 w 232"/>
                <a:gd name="T5" fmla="*/ 129 h 232"/>
                <a:gd name="T6" fmla="*/ 101 w 232"/>
                <a:gd name="T7" fmla="*/ 150 h 232"/>
                <a:gd name="T8" fmla="*/ 129 w 232"/>
                <a:gd name="T9" fmla="*/ 151 h 232"/>
                <a:gd name="T10" fmla="*/ 151 w 232"/>
                <a:gd name="T11" fmla="*/ 131 h 232"/>
                <a:gd name="T12" fmla="*/ 152 w 232"/>
                <a:gd name="T13" fmla="*/ 104 h 232"/>
                <a:gd name="T14" fmla="*/ 133 w 232"/>
                <a:gd name="T15" fmla="*/ 82 h 232"/>
                <a:gd name="T16" fmla="*/ 110 w 232"/>
                <a:gd name="T17" fmla="*/ 0 h 232"/>
                <a:gd name="T18" fmla="*/ 114 w 232"/>
                <a:gd name="T19" fmla="*/ 21 h 232"/>
                <a:gd name="T20" fmla="*/ 134 w 232"/>
                <a:gd name="T21" fmla="*/ 4 h 232"/>
                <a:gd name="T22" fmla="*/ 139 w 232"/>
                <a:gd name="T23" fmla="*/ 2 h 232"/>
                <a:gd name="T24" fmla="*/ 169 w 232"/>
                <a:gd name="T25" fmla="*/ 12 h 232"/>
                <a:gd name="T26" fmla="*/ 161 w 232"/>
                <a:gd name="T27" fmla="*/ 33 h 232"/>
                <a:gd name="T28" fmla="*/ 173 w 232"/>
                <a:gd name="T29" fmla="*/ 41 h 232"/>
                <a:gd name="T30" fmla="*/ 190 w 232"/>
                <a:gd name="T31" fmla="*/ 25 h 232"/>
                <a:gd name="T32" fmla="*/ 211 w 232"/>
                <a:gd name="T33" fmla="*/ 49 h 232"/>
                <a:gd name="T34" fmla="*/ 211 w 232"/>
                <a:gd name="T35" fmla="*/ 54 h 232"/>
                <a:gd name="T36" fmla="*/ 201 w 232"/>
                <a:gd name="T37" fmla="*/ 74 h 232"/>
                <a:gd name="T38" fmla="*/ 222 w 232"/>
                <a:gd name="T39" fmla="*/ 75 h 232"/>
                <a:gd name="T40" fmla="*/ 226 w 232"/>
                <a:gd name="T41" fmla="*/ 78 h 232"/>
                <a:gd name="T42" fmla="*/ 232 w 232"/>
                <a:gd name="T43" fmla="*/ 109 h 232"/>
                <a:gd name="T44" fmla="*/ 211 w 232"/>
                <a:gd name="T45" fmla="*/ 113 h 232"/>
                <a:gd name="T46" fmla="*/ 228 w 232"/>
                <a:gd name="T47" fmla="*/ 134 h 232"/>
                <a:gd name="T48" fmla="*/ 231 w 232"/>
                <a:gd name="T49" fmla="*/ 138 h 232"/>
                <a:gd name="T50" fmla="*/ 220 w 232"/>
                <a:gd name="T51" fmla="*/ 168 h 232"/>
                <a:gd name="T52" fmla="*/ 199 w 232"/>
                <a:gd name="T53" fmla="*/ 160 h 232"/>
                <a:gd name="T54" fmla="*/ 191 w 232"/>
                <a:gd name="T55" fmla="*/ 172 h 232"/>
                <a:gd name="T56" fmla="*/ 206 w 232"/>
                <a:gd name="T57" fmla="*/ 189 h 232"/>
                <a:gd name="T58" fmla="*/ 184 w 232"/>
                <a:gd name="T59" fmla="*/ 210 h 232"/>
                <a:gd name="T60" fmla="*/ 178 w 232"/>
                <a:gd name="T61" fmla="*/ 210 h 232"/>
                <a:gd name="T62" fmla="*/ 159 w 232"/>
                <a:gd name="T63" fmla="*/ 199 h 232"/>
                <a:gd name="T64" fmla="*/ 157 w 232"/>
                <a:gd name="T65" fmla="*/ 220 h 232"/>
                <a:gd name="T66" fmla="*/ 155 w 232"/>
                <a:gd name="T67" fmla="*/ 226 h 232"/>
                <a:gd name="T68" fmla="*/ 123 w 232"/>
                <a:gd name="T69" fmla="*/ 232 h 232"/>
                <a:gd name="T70" fmla="*/ 119 w 232"/>
                <a:gd name="T71" fmla="*/ 210 h 232"/>
                <a:gd name="T72" fmla="*/ 98 w 232"/>
                <a:gd name="T73" fmla="*/ 227 h 232"/>
                <a:gd name="T74" fmla="*/ 95 w 232"/>
                <a:gd name="T75" fmla="*/ 229 h 232"/>
                <a:gd name="T76" fmla="*/ 64 w 232"/>
                <a:gd name="T77" fmla="*/ 219 h 232"/>
                <a:gd name="T78" fmla="*/ 72 w 232"/>
                <a:gd name="T79" fmla="*/ 198 h 232"/>
                <a:gd name="T80" fmla="*/ 60 w 232"/>
                <a:gd name="T81" fmla="*/ 190 h 232"/>
                <a:gd name="T82" fmla="*/ 43 w 232"/>
                <a:gd name="T83" fmla="*/ 206 h 232"/>
                <a:gd name="T84" fmla="*/ 22 w 232"/>
                <a:gd name="T85" fmla="*/ 182 h 232"/>
                <a:gd name="T86" fmla="*/ 22 w 232"/>
                <a:gd name="T87" fmla="*/ 177 h 232"/>
                <a:gd name="T88" fmla="*/ 33 w 232"/>
                <a:gd name="T89" fmla="*/ 159 h 232"/>
                <a:gd name="T90" fmla="*/ 12 w 232"/>
                <a:gd name="T91" fmla="*/ 156 h 232"/>
                <a:gd name="T92" fmla="*/ 7 w 232"/>
                <a:gd name="T93" fmla="*/ 154 h 232"/>
                <a:gd name="T94" fmla="*/ 0 w 232"/>
                <a:gd name="T95" fmla="*/ 122 h 232"/>
                <a:gd name="T96" fmla="*/ 22 w 232"/>
                <a:gd name="T97" fmla="*/ 118 h 232"/>
                <a:gd name="T98" fmla="*/ 5 w 232"/>
                <a:gd name="T99" fmla="*/ 99 h 232"/>
                <a:gd name="T100" fmla="*/ 3 w 232"/>
                <a:gd name="T101" fmla="*/ 93 h 232"/>
                <a:gd name="T102" fmla="*/ 13 w 232"/>
                <a:gd name="T103" fmla="*/ 63 h 232"/>
                <a:gd name="T104" fmla="*/ 34 w 232"/>
                <a:gd name="T105" fmla="*/ 71 h 232"/>
                <a:gd name="T106" fmla="*/ 42 w 232"/>
                <a:gd name="T107" fmla="*/ 59 h 232"/>
                <a:gd name="T108" fmla="*/ 26 w 232"/>
                <a:gd name="T109" fmla="*/ 42 h 232"/>
                <a:gd name="T110" fmla="*/ 50 w 232"/>
                <a:gd name="T111" fmla="*/ 21 h 232"/>
                <a:gd name="T112" fmla="*/ 55 w 232"/>
                <a:gd name="T113" fmla="*/ 21 h 232"/>
                <a:gd name="T114" fmla="*/ 74 w 232"/>
                <a:gd name="T115" fmla="*/ 32 h 232"/>
                <a:gd name="T116" fmla="*/ 76 w 232"/>
                <a:gd name="T117" fmla="*/ 11 h 232"/>
                <a:gd name="T118" fmla="*/ 79 w 232"/>
                <a:gd name="T119" fmla="*/ 7 h 232"/>
                <a:gd name="T120" fmla="*/ 110 w 232"/>
                <a:gd name="T1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2" h="232">
                  <a:moveTo>
                    <a:pt x="118" y="78"/>
                  </a:moveTo>
                  <a:lnTo>
                    <a:pt x="104" y="80"/>
                  </a:lnTo>
                  <a:lnTo>
                    <a:pt x="92" y="88"/>
                  </a:lnTo>
                  <a:lnTo>
                    <a:pt x="83" y="100"/>
                  </a:lnTo>
                  <a:lnTo>
                    <a:pt x="79" y="114"/>
                  </a:lnTo>
                  <a:lnTo>
                    <a:pt x="81" y="129"/>
                  </a:lnTo>
                  <a:lnTo>
                    <a:pt x="89" y="140"/>
                  </a:lnTo>
                  <a:lnTo>
                    <a:pt x="101" y="150"/>
                  </a:lnTo>
                  <a:lnTo>
                    <a:pt x="114" y="154"/>
                  </a:lnTo>
                  <a:lnTo>
                    <a:pt x="129" y="151"/>
                  </a:lnTo>
                  <a:lnTo>
                    <a:pt x="142" y="143"/>
                  </a:lnTo>
                  <a:lnTo>
                    <a:pt x="151" y="131"/>
                  </a:lnTo>
                  <a:lnTo>
                    <a:pt x="155" y="118"/>
                  </a:lnTo>
                  <a:lnTo>
                    <a:pt x="152" y="104"/>
                  </a:lnTo>
                  <a:lnTo>
                    <a:pt x="144" y="91"/>
                  </a:lnTo>
                  <a:lnTo>
                    <a:pt x="133" y="82"/>
                  </a:lnTo>
                  <a:lnTo>
                    <a:pt x="118" y="78"/>
                  </a:lnTo>
                  <a:close/>
                  <a:moveTo>
                    <a:pt x="110" y="0"/>
                  </a:moveTo>
                  <a:lnTo>
                    <a:pt x="110" y="3"/>
                  </a:lnTo>
                  <a:lnTo>
                    <a:pt x="114" y="21"/>
                  </a:lnTo>
                  <a:lnTo>
                    <a:pt x="129" y="23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65" y="11"/>
                  </a:lnTo>
                  <a:lnTo>
                    <a:pt x="169" y="12"/>
                  </a:lnTo>
                  <a:lnTo>
                    <a:pt x="168" y="15"/>
                  </a:lnTo>
                  <a:lnTo>
                    <a:pt x="161" y="33"/>
                  </a:lnTo>
                  <a:lnTo>
                    <a:pt x="168" y="37"/>
                  </a:lnTo>
                  <a:lnTo>
                    <a:pt x="173" y="41"/>
                  </a:lnTo>
                  <a:lnTo>
                    <a:pt x="188" y="28"/>
                  </a:lnTo>
                  <a:lnTo>
                    <a:pt x="190" y="25"/>
                  </a:lnTo>
                  <a:lnTo>
                    <a:pt x="193" y="29"/>
                  </a:lnTo>
                  <a:lnTo>
                    <a:pt x="211" y="49"/>
                  </a:lnTo>
                  <a:lnTo>
                    <a:pt x="214" y="51"/>
                  </a:lnTo>
                  <a:lnTo>
                    <a:pt x="211" y="54"/>
                  </a:lnTo>
                  <a:lnTo>
                    <a:pt x="197" y="67"/>
                  </a:lnTo>
                  <a:lnTo>
                    <a:pt x="201" y="74"/>
                  </a:lnTo>
                  <a:lnTo>
                    <a:pt x="203" y="79"/>
                  </a:lnTo>
                  <a:lnTo>
                    <a:pt x="222" y="75"/>
                  </a:lnTo>
                  <a:lnTo>
                    <a:pt x="226" y="75"/>
                  </a:lnTo>
                  <a:lnTo>
                    <a:pt x="226" y="78"/>
                  </a:lnTo>
                  <a:lnTo>
                    <a:pt x="232" y="105"/>
                  </a:lnTo>
                  <a:lnTo>
                    <a:pt x="232" y="109"/>
                  </a:lnTo>
                  <a:lnTo>
                    <a:pt x="229" y="109"/>
                  </a:lnTo>
                  <a:lnTo>
                    <a:pt x="211" y="113"/>
                  </a:lnTo>
                  <a:lnTo>
                    <a:pt x="210" y="127"/>
                  </a:lnTo>
                  <a:lnTo>
                    <a:pt x="228" y="134"/>
                  </a:lnTo>
                  <a:lnTo>
                    <a:pt x="231" y="134"/>
                  </a:lnTo>
                  <a:lnTo>
                    <a:pt x="231" y="138"/>
                  </a:lnTo>
                  <a:lnTo>
                    <a:pt x="222" y="164"/>
                  </a:lnTo>
                  <a:lnTo>
                    <a:pt x="220" y="168"/>
                  </a:lnTo>
                  <a:lnTo>
                    <a:pt x="218" y="167"/>
                  </a:lnTo>
                  <a:lnTo>
                    <a:pt x="199" y="160"/>
                  </a:lnTo>
                  <a:lnTo>
                    <a:pt x="195" y="167"/>
                  </a:lnTo>
                  <a:lnTo>
                    <a:pt x="191" y="172"/>
                  </a:lnTo>
                  <a:lnTo>
                    <a:pt x="205" y="186"/>
                  </a:lnTo>
                  <a:lnTo>
                    <a:pt x="206" y="189"/>
                  </a:lnTo>
                  <a:lnTo>
                    <a:pt x="203" y="192"/>
                  </a:lnTo>
                  <a:lnTo>
                    <a:pt x="184" y="210"/>
                  </a:lnTo>
                  <a:lnTo>
                    <a:pt x="181" y="212"/>
                  </a:lnTo>
                  <a:lnTo>
                    <a:pt x="178" y="210"/>
                  </a:lnTo>
                  <a:lnTo>
                    <a:pt x="165" y="195"/>
                  </a:lnTo>
                  <a:lnTo>
                    <a:pt x="159" y="199"/>
                  </a:lnTo>
                  <a:lnTo>
                    <a:pt x="153" y="202"/>
                  </a:lnTo>
                  <a:lnTo>
                    <a:pt x="157" y="220"/>
                  </a:lnTo>
                  <a:lnTo>
                    <a:pt x="157" y="224"/>
                  </a:lnTo>
                  <a:lnTo>
                    <a:pt x="155" y="226"/>
                  </a:lnTo>
                  <a:lnTo>
                    <a:pt x="127" y="231"/>
                  </a:lnTo>
                  <a:lnTo>
                    <a:pt x="123" y="232"/>
                  </a:lnTo>
                  <a:lnTo>
                    <a:pt x="123" y="228"/>
                  </a:lnTo>
                  <a:lnTo>
                    <a:pt x="119" y="210"/>
                  </a:lnTo>
                  <a:lnTo>
                    <a:pt x="105" y="209"/>
                  </a:lnTo>
                  <a:lnTo>
                    <a:pt x="98" y="227"/>
                  </a:lnTo>
                  <a:lnTo>
                    <a:pt x="98" y="231"/>
                  </a:lnTo>
                  <a:lnTo>
                    <a:pt x="95" y="229"/>
                  </a:lnTo>
                  <a:lnTo>
                    <a:pt x="68" y="220"/>
                  </a:lnTo>
                  <a:lnTo>
                    <a:pt x="64" y="219"/>
                  </a:lnTo>
                  <a:lnTo>
                    <a:pt x="66" y="216"/>
                  </a:lnTo>
                  <a:lnTo>
                    <a:pt x="72" y="198"/>
                  </a:lnTo>
                  <a:lnTo>
                    <a:pt x="66" y="194"/>
                  </a:lnTo>
                  <a:lnTo>
                    <a:pt x="60" y="190"/>
                  </a:lnTo>
                  <a:lnTo>
                    <a:pt x="46" y="203"/>
                  </a:lnTo>
                  <a:lnTo>
                    <a:pt x="43" y="206"/>
                  </a:lnTo>
                  <a:lnTo>
                    <a:pt x="41" y="203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22" y="177"/>
                  </a:lnTo>
                  <a:lnTo>
                    <a:pt x="37" y="164"/>
                  </a:lnTo>
                  <a:lnTo>
                    <a:pt x="33" y="159"/>
                  </a:lnTo>
                  <a:lnTo>
                    <a:pt x="30" y="152"/>
                  </a:lnTo>
                  <a:lnTo>
                    <a:pt x="12" y="156"/>
                  </a:lnTo>
                  <a:lnTo>
                    <a:pt x="8" y="156"/>
                  </a:lnTo>
                  <a:lnTo>
                    <a:pt x="7" y="154"/>
                  </a:lnTo>
                  <a:lnTo>
                    <a:pt x="2" y="126"/>
                  </a:lnTo>
                  <a:lnTo>
                    <a:pt x="0" y="122"/>
                  </a:lnTo>
                  <a:lnTo>
                    <a:pt x="4" y="122"/>
                  </a:lnTo>
                  <a:lnTo>
                    <a:pt x="22" y="118"/>
                  </a:lnTo>
                  <a:lnTo>
                    <a:pt x="24" y="104"/>
                  </a:lnTo>
                  <a:lnTo>
                    <a:pt x="5" y="99"/>
                  </a:lnTo>
                  <a:lnTo>
                    <a:pt x="2" y="97"/>
                  </a:lnTo>
                  <a:lnTo>
                    <a:pt x="3" y="93"/>
                  </a:lnTo>
                  <a:lnTo>
                    <a:pt x="12" y="67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34" y="71"/>
                  </a:lnTo>
                  <a:lnTo>
                    <a:pt x="38" y="64"/>
                  </a:lnTo>
                  <a:lnTo>
                    <a:pt x="42" y="59"/>
                  </a:lnTo>
                  <a:lnTo>
                    <a:pt x="29" y="45"/>
                  </a:lnTo>
                  <a:lnTo>
                    <a:pt x="26" y="42"/>
                  </a:lnTo>
                  <a:lnTo>
                    <a:pt x="29" y="40"/>
                  </a:lnTo>
                  <a:lnTo>
                    <a:pt x="50" y="21"/>
                  </a:lnTo>
                  <a:lnTo>
                    <a:pt x="53" y="19"/>
                  </a:lnTo>
                  <a:lnTo>
                    <a:pt x="55" y="21"/>
                  </a:lnTo>
                  <a:lnTo>
                    <a:pt x="68" y="36"/>
                  </a:lnTo>
                  <a:lnTo>
                    <a:pt x="74" y="32"/>
                  </a:lnTo>
                  <a:lnTo>
                    <a:pt x="80" y="29"/>
                  </a:lnTo>
                  <a:lnTo>
                    <a:pt x="76" y="11"/>
                  </a:lnTo>
                  <a:lnTo>
                    <a:pt x="76" y="7"/>
                  </a:lnTo>
                  <a:lnTo>
                    <a:pt x="79" y="7"/>
                  </a:lnTo>
                  <a:lnTo>
                    <a:pt x="106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198"/>
            <p:cNvSpPr>
              <a:spLocks noEditPoints="1"/>
            </p:cNvSpPr>
            <p:nvPr/>
          </p:nvSpPr>
          <p:spPr bwMode="auto">
            <a:xfrm>
              <a:off x="3456715" y="3301692"/>
              <a:ext cx="22918" cy="23237"/>
            </a:xfrm>
            <a:custGeom>
              <a:avLst/>
              <a:gdLst>
                <a:gd name="T0" fmla="*/ 81 w 182"/>
                <a:gd name="T1" fmla="*/ 63 h 181"/>
                <a:gd name="T2" fmla="*/ 64 w 182"/>
                <a:gd name="T3" fmla="*/ 77 h 181"/>
                <a:gd name="T4" fmla="*/ 63 w 182"/>
                <a:gd name="T5" fmla="*/ 100 h 181"/>
                <a:gd name="T6" fmla="*/ 78 w 182"/>
                <a:gd name="T7" fmla="*/ 117 h 181"/>
                <a:gd name="T8" fmla="*/ 101 w 182"/>
                <a:gd name="T9" fmla="*/ 118 h 181"/>
                <a:gd name="T10" fmla="*/ 118 w 182"/>
                <a:gd name="T11" fmla="*/ 102 h 181"/>
                <a:gd name="T12" fmla="*/ 119 w 182"/>
                <a:gd name="T13" fmla="*/ 80 h 181"/>
                <a:gd name="T14" fmla="*/ 103 w 182"/>
                <a:gd name="T15" fmla="*/ 63 h 181"/>
                <a:gd name="T16" fmla="*/ 85 w 182"/>
                <a:gd name="T17" fmla="*/ 0 h 181"/>
                <a:gd name="T18" fmla="*/ 89 w 182"/>
                <a:gd name="T19" fmla="*/ 17 h 181"/>
                <a:gd name="T20" fmla="*/ 105 w 182"/>
                <a:gd name="T21" fmla="*/ 3 h 181"/>
                <a:gd name="T22" fmla="*/ 109 w 182"/>
                <a:gd name="T23" fmla="*/ 1 h 181"/>
                <a:gd name="T24" fmla="*/ 132 w 182"/>
                <a:gd name="T25" fmla="*/ 9 h 181"/>
                <a:gd name="T26" fmla="*/ 126 w 182"/>
                <a:gd name="T27" fmla="*/ 26 h 181"/>
                <a:gd name="T28" fmla="*/ 147 w 182"/>
                <a:gd name="T29" fmla="*/ 22 h 181"/>
                <a:gd name="T30" fmla="*/ 151 w 182"/>
                <a:gd name="T31" fmla="*/ 22 h 181"/>
                <a:gd name="T32" fmla="*/ 168 w 182"/>
                <a:gd name="T33" fmla="*/ 41 h 181"/>
                <a:gd name="T34" fmla="*/ 153 w 182"/>
                <a:gd name="T35" fmla="*/ 52 h 181"/>
                <a:gd name="T36" fmla="*/ 173 w 182"/>
                <a:gd name="T37" fmla="*/ 59 h 181"/>
                <a:gd name="T38" fmla="*/ 177 w 182"/>
                <a:gd name="T39" fmla="*/ 60 h 181"/>
                <a:gd name="T40" fmla="*/ 182 w 182"/>
                <a:gd name="T41" fmla="*/ 85 h 181"/>
                <a:gd name="T42" fmla="*/ 165 w 182"/>
                <a:gd name="T43" fmla="*/ 89 h 181"/>
                <a:gd name="T44" fmla="*/ 178 w 182"/>
                <a:gd name="T45" fmla="*/ 104 h 181"/>
                <a:gd name="T46" fmla="*/ 179 w 182"/>
                <a:gd name="T47" fmla="*/ 107 h 181"/>
                <a:gd name="T48" fmla="*/ 173 w 182"/>
                <a:gd name="T49" fmla="*/ 131 h 181"/>
                <a:gd name="T50" fmla="*/ 156 w 182"/>
                <a:gd name="T51" fmla="*/ 126 h 181"/>
                <a:gd name="T52" fmla="*/ 160 w 182"/>
                <a:gd name="T53" fmla="*/ 145 h 181"/>
                <a:gd name="T54" fmla="*/ 160 w 182"/>
                <a:gd name="T55" fmla="*/ 149 h 181"/>
                <a:gd name="T56" fmla="*/ 141 w 182"/>
                <a:gd name="T57" fmla="*/ 166 h 181"/>
                <a:gd name="T58" fmla="*/ 130 w 182"/>
                <a:gd name="T59" fmla="*/ 153 h 181"/>
                <a:gd name="T60" fmla="*/ 123 w 182"/>
                <a:gd name="T61" fmla="*/ 173 h 181"/>
                <a:gd name="T62" fmla="*/ 120 w 182"/>
                <a:gd name="T63" fmla="*/ 176 h 181"/>
                <a:gd name="T64" fmla="*/ 97 w 182"/>
                <a:gd name="T65" fmla="*/ 181 h 181"/>
                <a:gd name="T66" fmla="*/ 93 w 182"/>
                <a:gd name="T67" fmla="*/ 164 h 181"/>
                <a:gd name="T68" fmla="*/ 77 w 182"/>
                <a:gd name="T69" fmla="*/ 177 h 181"/>
                <a:gd name="T70" fmla="*/ 73 w 182"/>
                <a:gd name="T71" fmla="*/ 180 h 181"/>
                <a:gd name="T72" fmla="*/ 50 w 182"/>
                <a:gd name="T73" fmla="*/ 172 h 181"/>
                <a:gd name="T74" fmla="*/ 56 w 182"/>
                <a:gd name="T75" fmla="*/ 155 h 181"/>
                <a:gd name="T76" fmla="*/ 35 w 182"/>
                <a:gd name="T77" fmla="*/ 159 h 181"/>
                <a:gd name="T78" fmla="*/ 31 w 182"/>
                <a:gd name="T79" fmla="*/ 159 h 181"/>
                <a:gd name="T80" fmla="*/ 16 w 182"/>
                <a:gd name="T81" fmla="*/ 140 h 181"/>
                <a:gd name="T82" fmla="*/ 29 w 182"/>
                <a:gd name="T83" fmla="*/ 128 h 181"/>
                <a:gd name="T84" fmla="*/ 9 w 182"/>
                <a:gd name="T85" fmla="*/ 122 h 181"/>
                <a:gd name="T86" fmla="*/ 5 w 182"/>
                <a:gd name="T87" fmla="*/ 119 h 181"/>
                <a:gd name="T88" fmla="*/ 0 w 182"/>
                <a:gd name="T89" fmla="*/ 96 h 181"/>
                <a:gd name="T90" fmla="*/ 17 w 182"/>
                <a:gd name="T91" fmla="*/ 92 h 181"/>
                <a:gd name="T92" fmla="*/ 4 w 182"/>
                <a:gd name="T93" fmla="*/ 76 h 181"/>
                <a:gd name="T94" fmla="*/ 3 w 182"/>
                <a:gd name="T95" fmla="*/ 73 h 181"/>
                <a:gd name="T96" fmla="*/ 9 w 182"/>
                <a:gd name="T97" fmla="*/ 50 h 181"/>
                <a:gd name="T98" fmla="*/ 26 w 182"/>
                <a:gd name="T99" fmla="*/ 55 h 181"/>
                <a:gd name="T100" fmla="*/ 22 w 182"/>
                <a:gd name="T101" fmla="*/ 34 h 181"/>
                <a:gd name="T102" fmla="*/ 22 w 182"/>
                <a:gd name="T103" fmla="*/ 30 h 181"/>
                <a:gd name="T104" fmla="*/ 41 w 182"/>
                <a:gd name="T105" fmla="*/ 15 h 181"/>
                <a:gd name="T106" fmla="*/ 52 w 182"/>
                <a:gd name="T107" fmla="*/ 28 h 181"/>
                <a:gd name="T108" fmla="*/ 59 w 182"/>
                <a:gd name="T109" fmla="*/ 8 h 181"/>
                <a:gd name="T110" fmla="*/ 61 w 182"/>
                <a:gd name="T111" fmla="*/ 4 h 181"/>
                <a:gd name="T112" fmla="*/ 85 w 182"/>
                <a:gd name="T1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2" h="181">
                  <a:moveTo>
                    <a:pt x="93" y="60"/>
                  </a:moveTo>
                  <a:lnTo>
                    <a:pt x="81" y="63"/>
                  </a:lnTo>
                  <a:lnTo>
                    <a:pt x="71" y="68"/>
                  </a:lnTo>
                  <a:lnTo>
                    <a:pt x="64" y="77"/>
                  </a:lnTo>
                  <a:lnTo>
                    <a:pt x="61" y="89"/>
                  </a:lnTo>
                  <a:lnTo>
                    <a:pt x="63" y="100"/>
                  </a:lnTo>
                  <a:lnTo>
                    <a:pt x="69" y="110"/>
                  </a:lnTo>
                  <a:lnTo>
                    <a:pt x="78" y="117"/>
                  </a:lnTo>
                  <a:lnTo>
                    <a:pt x="89" y="119"/>
                  </a:lnTo>
                  <a:lnTo>
                    <a:pt x="101" y="118"/>
                  </a:lnTo>
                  <a:lnTo>
                    <a:pt x="111" y="113"/>
                  </a:lnTo>
                  <a:lnTo>
                    <a:pt x="118" y="102"/>
                  </a:lnTo>
                  <a:lnTo>
                    <a:pt x="120" y="92"/>
                  </a:lnTo>
                  <a:lnTo>
                    <a:pt x="119" y="80"/>
                  </a:lnTo>
                  <a:lnTo>
                    <a:pt x="113" y="71"/>
                  </a:lnTo>
                  <a:lnTo>
                    <a:pt x="103" y="63"/>
                  </a:lnTo>
                  <a:lnTo>
                    <a:pt x="93" y="60"/>
                  </a:lnTo>
                  <a:close/>
                  <a:moveTo>
                    <a:pt x="85" y="0"/>
                  </a:moveTo>
                  <a:lnTo>
                    <a:pt x="86" y="3"/>
                  </a:lnTo>
                  <a:lnTo>
                    <a:pt x="89" y="17"/>
                  </a:lnTo>
                  <a:lnTo>
                    <a:pt x="101" y="17"/>
                  </a:lnTo>
                  <a:lnTo>
                    <a:pt x="105" y="3"/>
                  </a:lnTo>
                  <a:lnTo>
                    <a:pt x="106" y="0"/>
                  </a:lnTo>
                  <a:lnTo>
                    <a:pt x="109" y="1"/>
                  </a:lnTo>
                  <a:lnTo>
                    <a:pt x="130" y="8"/>
                  </a:lnTo>
                  <a:lnTo>
                    <a:pt x="132" y="9"/>
                  </a:lnTo>
                  <a:lnTo>
                    <a:pt x="131" y="12"/>
                  </a:lnTo>
                  <a:lnTo>
                    <a:pt x="126" y="26"/>
                  </a:lnTo>
                  <a:lnTo>
                    <a:pt x="135" y="32"/>
                  </a:lnTo>
                  <a:lnTo>
                    <a:pt x="147" y="22"/>
                  </a:lnTo>
                  <a:lnTo>
                    <a:pt x="149" y="20"/>
                  </a:lnTo>
                  <a:lnTo>
                    <a:pt x="151" y="22"/>
                  </a:lnTo>
                  <a:lnTo>
                    <a:pt x="165" y="38"/>
                  </a:lnTo>
                  <a:lnTo>
                    <a:pt x="168" y="41"/>
                  </a:lnTo>
                  <a:lnTo>
                    <a:pt x="165" y="42"/>
                  </a:lnTo>
                  <a:lnTo>
                    <a:pt x="153" y="52"/>
                  </a:lnTo>
                  <a:lnTo>
                    <a:pt x="158" y="62"/>
                  </a:lnTo>
                  <a:lnTo>
                    <a:pt x="173" y="59"/>
                  </a:lnTo>
                  <a:lnTo>
                    <a:pt x="175" y="58"/>
                  </a:lnTo>
                  <a:lnTo>
                    <a:pt x="177" y="60"/>
                  </a:lnTo>
                  <a:lnTo>
                    <a:pt x="181" y="83"/>
                  </a:lnTo>
                  <a:lnTo>
                    <a:pt x="182" y="85"/>
                  </a:lnTo>
                  <a:lnTo>
                    <a:pt x="179" y="85"/>
                  </a:lnTo>
                  <a:lnTo>
                    <a:pt x="165" y="89"/>
                  </a:lnTo>
                  <a:lnTo>
                    <a:pt x="164" y="100"/>
                  </a:lnTo>
                  <a:lnTo>
                    <a:pt x="178" y="104"/>
                  </a:lnTo>
                  <a:lnTo>
                    <a:pt x="181" y="105"/>
                  </a:lnTo>
                  <a:lnTo>
                    <a:pt x="179" y="107"/>
                  </a:lnTo>
                  <a:lnTo>
                    <a:pt x="173" y="128"/>
                  </a:lnTo>
                  <a:lnTo>
                    <a:pt x="173" y="131"/>
                  </a:lnTo>
                  <a:lnTo>
                    <a:pt x="170" y="130"/>
                  </a:lnTo>
                  <a:lnTo>
                    <a:pt x="156" y="126"/>
                  </a:lnTo>
                  <a:lnTo>
                    <a:pt x="149" y="135"/>
                  </a:lnTo>
                  <a:lnTo>
                    <a:pt x="160" y="145"/>
                  </a:lnTo>
                  <a:lnTo>
                    <a:pt x="161" y="148"/>
                  </a:lnTo>
                  <a:lnTo>
                    <a:pt x="160" y="149"/>
                  </a:lnTo>
                  <a:lnTo>
                    <a:pt x="143" y="164"/>
                  </a:lnTo>
                  <a:lnTo>
                    <a:pt x="141" y="166"/>
                  </a:lnTo>
                  <a:lnTo>
                    <a:pt x="139" y="164"/>
                  </a:lnTo>
                  <a:lnTo>
                    <a:pt x="130" y="153"/>
                  </a:lnTo>
                  <a:lnTo>
                    <a:pt x="119" y="159"/>
                  </a:lnTo>
                  <a:lnTo>
                    <a:pt x="123" y="173"/>
                  </a:lnTo>
                  <a:lnTo>
                    <a:pt x="123" y="176"/>
                  </a:lnTo>
                  <a:lnTo>
                    <a:pt x="120" y="176"/>
                  </a:lnTo>
                  <a:lnTo>
                    <a:pt x="99" y="181"/>
                  </a:lnTo>
                  <a:lnTo>
                    <a:pt x="97" y="181"/>
                  </a:lnTo>
                  <a:lnTo>
                    <a:pt x="96" y="178"/>
                  </a:lnTo>
                  <a:lnTo>
                    <a:pt x="93" y="164"/>
                  </a:lnTo>
                  <a:lnTo>
                    <a:pt x="81" y="164"/>
                  </a:lnTo>
                  <a:lnTo>
                    <a:pt x="77" y="177"/>
                  </a:lnTo>
                  <a:lnTo>
                    <a:pt x="76" y="180"/>
                  </a:lnTo>
                  <a:lnTo>
                    <a:pt x="73" y="180"/>
                  </a:lnTo>
                  <a:lnTo>
                    <a:pt x="52" y="173"/>
                  </a:lnTo>
                  <a:lnTo>
                    <a:pt x="50" y="172"/>
                  </a:lnTo>
                  <a:lnTo>
                    <a:pt x="51" y="169"/>
                  </a:lnTo>
                  <a:lnTo>
                    <a:pt x="56" y="155"/>
                  </a:lnTo>
                  <a:lnTo>
                    <a:pt x="47" y="149"/>
                  </a:lnTo>
                  <a:lnTo>
                    <a:pt x="35" y="159"/>
                  </a:lnTo>
                  <a:lnTo>
                    <a:pt x="34" y="161"/>
                  </a:lnTo>
                  <a:lnTo>
                    <a:pt x="31" y="159"/>
                  </a:lnTo>
                  <a:lnTo>
                    <a:pt x="17" y="143"/>
                  </a:lnTo>
                  <a:lnTo>
                    <a:pt x="16" y="140"/>
                  </a:lnTo>
                  <a:lnTo>
                    <a:pt x="17" y="139"/>
                  </a:lnTo>
                  <a:lnTo>
                    <a:pt x="29" y="128"/>
                  </a:lnTo>
                  <a:lnTo>
                    <a:pt x="23" y="119"/>
                  </a:lnTo>
                  <a:lnTo>
                    <a:pt x="9" y="122"/>
                  </a:lnTo>
                  <a:lnTo>
                    <a:pt x="6" y="122"/>
                  </a:lnTo>
                  <a:lnTo>
                    <a:pt x="5" y="119"/>
                  </a:lnTo>
                  <a:lnTo>
                    <a:pt x="1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17" y="92"/>
                  </a:lnTo>
                  <a:lnTo>
                    <a:pt x="18" y="81"/>
                  </a:lnTo>
                  <a:lnTo>
                    <a:pt x="4" y="76"/>
                  </a:lnTo>
                  <a:lnTo>
                    <a:pt x="1" y="76"/>
                  </a:lnTo>
                  <a:lnTo>
                    <a:pt x="3" y="73"/>
                  </a:lnTo>
                  <a:lnTo>
                    <a:pt x="9" y="52"/>
                  </a:lnTo>
                  <a:lnTo>
                    <a:pt x="9" y="50"/>
                  </a:lnTo>
                  <a:lnTo>
                    <a:pt x="13" y="50"/>
                  </a:lnTo>
                  <a:lnTo>
                    <a:pt x="26" y="55"/>
                  </a:lnTo>
                  <a:lnTo>
                    <a:pt x="33" y="46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2" y="30"/>
                  </a:lnTo>
                  <a:lnTo>
                    <a:pt x="39" y="16"/>
                  </a:lnTo>
                  <a:lnTo>
                    <a:pt x="41" y="15"/>
                  </a:lnTo>
                  <a:lnTo>
                    <a:pt x="43" y="16"/>
                  </a:lnTo>
                  <a:lnTo>
                    <a:pt x="52" y="28"/>
                  </a:lnTo>
                  <a:lnTo>
                    <a:pt x="63" y="22"/>
                  </a:lnTo>
                  <a:lnTo>
                    <a:pt x="59" y="8"/>
                  </a:lnTo>
                  <a:lnTo>
                    <a:pt x="59" y="5"/>
                  </a:lnTo>
                  <a:lnTo>
                    <a:pt x="61" y="4"/>
                  </a:lnTo>
                  <a:lnTo>
                    <a:pt x="8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99"/>
            <p:cNvSpPr>
              <a:spLocks noEditPoints="1"/>
            </p:cNvSpPr>
            <p:nvPr/>
          </p:nvSpPr>
          <p:spPr bwMode="auto">
            <a:xfrm>
              <a:off x="3453441" y="3557935"/>
              <a:ext cx="33622" cy="34149"/>
            </a:xfrm>
            <a:custGeom>
              <a:avLst/>
              <a:gdLst>
                <a:gd name="T0" fmla="*/ 119 w 267"/>
                <a:gd name="T1" fmla="*/ 91 h 266"/>
                <a:gd name="T2" fmla="*/ 94 w 267"/>
                <a:gd name="T3" fmla="*/ 114 h 266"/>
                <a:gd name="T4" fmla="*/ 93 w 267"/>
                <a:gd name="T5" fmla="*/ 146 h 266"/>
                <a:gd name="T6" fmla="*/ 115 w 267"/>
                <a:gd name="T7" fmla="*/ 171 h 266"/>
                <a:gd name="T8" fmla="*/ 148 w 267"/>
                <a:gd name="T9" fmla="*/ 174 h 266"/>
                <a:gd name="T10" fmla="*/ 173 w 267"/>
                <a:gd name="T11" fmla="*/ 150 h 266"/>
                <a:gd name="T12" fmla="*/ 175 w 267"/>
                <a:gd name="T13" fmla="*/ 118 h 266"/>
                <a:gd name="T14" fmla="*/ 152 w 267"/>
                <a:gd name="T15" fmla="*/ 93 h 266"/>
                <a:gd name="T16" fmla="*/ 125 w 267"/>
                <a:gd name="T17" fmla="*/ 0 h 266"/>
                <a:gd name="T18" fmla="*/ 131 w 267"/>
                <a:gd name="T19" fmla="*/ 25 h 266"/>
                <a:gd name="T20" fmla="*/ 148 w 267"/>
                <a:gd name="T21" fmla="*/ 25 h 266"/>
                <a:gd name="T22" fmla="*/ 156 w 267"/>
                <a:gd name="T23" fmla="*/ 1 h 266"/>
                <a:gd name="T24" fmla="*/ 190 w 267"/>
                <a:gd name="T25" fmla="*/ 12 h 266"/>
                <a:gd name="T26" fmla="*/ 192 w 267"/>
                <a:gd name="T27" fmla="*/ 17 h 266"/>
                <a:gd name="T28" fmla="*/ 192 w 267"/>
                <a:gd name="T29" fmla="*/ 42 h 266"/>
                <a:gd name="T30" fmla="*/ 215 w 267"/>
                <a:gd name="T31" fmla="*/ 33 h 266"/>
                <a:gd name="T32" fmla="*/ 221 w 267"/>
                <a:gd name="T33" fmla="*/ 33 h 266"/>
                <a:gd name="T34" fmla="*/ 245 w 267"/>
                <a:gd name="T35" fmla="*/ 59 h 266"/>
                <a:gd name="T36" fmla="*/ 226 w 267"/>
                <a:gd name="T37" fmla="*/ 76 h 266"/>
                <a:gd name="T38" fmla="*/ 233 w 267"/>
                <a:gd name="T39" fmla="*/ 90 h 266"/>
                <a:gd name="T40" fmla="*/ 259 w 267"/>
                <a:gd name="T41" fmla="*/ 85 h 266"/>
                <a:gd name="T42" fmla="*/ 266 w 267"/>
                <a:gd name="T43" fmla="*/ 120 h 266"/>
                <a:gd name="T44" fmla="*/ 263 w 267"/>
                <a:gd name="T45" fmla="*/ 125 h 266"/>
                <a:gd name="T46" fmla="*/ 242 w 267"/>
                <a:gd name="T47" fmla="*/ 139 h 266"/>
                <a:gd name="T48" fmla="*/ 262 w 267"/>
                <a:gd name="T49" fmla="*/ 153 h 266"/>
                <a:gd name="T50" fmla="*/ 264 w 267"/>
                <a:gd name="T51" fmla="*/ 158 h 266"/>
                <a:gd name="T52" fmla="*/ 253 w 267"/>
                <a:gd name="T53" fmla="*/ 192 h 266"/>
                <a:gd name="T54" fmla="*/ 229 w 267"/>
                <a:gd name="T55" fmla="*/ 184 h 266"/>
                <a:gd name="T56" fmla="*/ 220 w 267"/>
                <a:gd name="T57" fmla="*/ 197 h 266"/>
                <a:gd name="T58" fmla="*/ 237 w 267"/>
                <a:gd name="T59" fmla="*/ 217 h 266"/>
                <a:gd name="T60" fmla="*/ 211 w 267"/>
                <a:gd name="T61" fmla="*/ 241 h 266"/>
                <a:gd name="T62" fmla="*/ 204 w 267"/>
                <a:gd name="T63" fmla="*/ 241 h 266"/>
                <a:gd name="T64" fmla="*/ 183 w 267"/>
                <a:gd name="T65" fmla="*/ 229 h 266"/>
                <a:gd name="T66" fmla="*/ 180 w 267"/>
                <a:gd name="T67" fmla="*/ 254 h 266"/>
                <a:gd name="T68" fmla="*/ 177 w 267"/>
                <a:gd name="T69" fmla="*/ 258 h 266"/>
                <a:gd name="T70" fmla="*/ 141 w 267"/>
                <a:gd name="T71" fmla="*/ 266 h 266"/>
                <a:gd name="T72" fmla="*/ 136 w 267"/>
                <a:gd name="T73" fmla="*/ 241 h 266"/>
                <a:gd name="T74" fmla="*/ 120 w 267"/>
                <a:gd name="T75" fmla="*/ 239 h 266"/>
                <a:gd name="T76" fmla="*/ 112 w 267"/>
                <a:gd name="T77" fmla="*/ 264 h 266"/>
                <a:gd name="T78" fmla="*/ 78 w 267"/>
                <a:gd name="T79" fmla="*/ 252 h 266"/>
                <a:gd name="T80" fmla="*/ 76 w 267"/>
                <a:gd name="T81" fmla="*/ 247 h 266"/>
                <a:gd name="T82" fmla="*/ 74 w 267"/>
                <a:gd name="T83" fmla="*/ 222 h 266"/>
                <a:gd name="T84" fmla="*/ 52 w 267"/>
                <a:gd name="T85" fmla="*/ 233 h 266"/>
                <a:gd name="T86" fmla="*/ 47 w 267"/>
                <a:gd name="T87" fmla="*/ 233 h 266"/>
                <a:gd name="T88" fmla="*/ 22 w 267"/>
                <a:gd name="T89" fmla="*/ 205 h 266"/>
                <a:gd name="T90" fmla="*/ 42 w 267"/>
                <a:gd name="T91" fmla="*/ 188 h 266"/>
                <a:gd name="T92" fmla="*/ 34 w 267"/>
                <a:gd name="T93" fmla="*/ 174 h 266"/>
                <a:gd name="T94" fmla="*/ 9 w 267"/>
                <a:gd name="T95" fmla="*/ 179 h 266"/>
                <a:gd name="T96" fmla="*/ 1 w 267"/>
                <a:gd name="T97" fmla="*/ 144 h 266"/>
                <a:gd name="T98" fmla="*/ 5 w 267"/>
                <a:gd name="T99" fmla="*/ 140 h 266"/>
                <a:gd name="T100" fmla="*/ 26 w 267"/>
                <a:gd name="T101" fmla="*/ 127 h 266"/>
                <a:gd name="T102" fmla="*/ 6 w 267"/>
                <a:gd name="T103" fmla="*/ 112 h 266"/>
                <a:gd name="T104" fmla="*/ 4 w 267"/>
                <a:gd name="T105" fmla="*/ 107 h 266"/>
                <a:gd name="T106" fmla="*/ 14 w 267"/>
                <a:gd name="T107" fmla="*/ 73 h 266"/>
                <a:gd name="T108" fmla="*/ 39 w 267"/>
                <a:gd name="T109" fmla="*/ 81 h 266"/>
                <a:gd name="T110" fmla="*/ 48 w 267"/>
                <a:gd name="T111" fmla="*/ 67 h 266"/>
                <a:gd name="T112" fmla="*/ 30 w 267"/>
                <a:gd name="T113" fmla="*/ 48 h 266"/>
                <a:gd name="T114" fmla="*/ 57 w 267"/>
                <a:gd name="T115" fmla="*/ 23 h 266"/>
                <a:gd name="T116" fmla="*/ 63 w 267"/>
                <a:gd name="T117" fmla="*/ 23 h 266"/>
                <a:gd name="T118" fmla="*/ 85 w 267"/>
                <a:gd name="T119" fmla="*/ 36 h 266"/>
                <a:gd name="T120" fmla="*/ 87 w 267"/>
                <a:gd name="T121" fmla="*/ 12 h 266"/>
                <a:gd name="T122" fmla="*/ 90 w 267"/>
                <a:gd name="T123" fmla="*/ 6 h 266"/>
                <a:gd name="T124" fmla="*/ 125 w 267"/>
                <a:gd name="T1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266">
                  <a:moveTo>
                    <a:pt x="136" y="89"/>
                  </a:moveTo>
                  <a:lnTo>
                    <a:pt x="119" y="91"/>
                  </a:lnTo>
                  <a:lnTo>
                    <a:pt x="104" y="101"/>
                  </a:lnTo>
                  <a:lnTo>
                    <a:pt x="94" y="114"/>
                  </a:lnTo>
                  <a:lnTo>
                    <a:pt x="90" y="131"/>
                  </a:lnTo>
                  <a:lnTo>
                    <a:pt x="93" y="146"/>
                  </a:lnTo>
                  <a:lnTo>
                    <a:pt x="102" y="161"/>
                  </a:lnTo>
                  <a:lnTo>
                    <a:pt x="115" y="171"/>
                  </a:lnTo>
                  <a:lnTo>
                    <a:pt x="132" y="175"/>
                  </a:lnTo>
                  <a:lnTo>
                    <a:pt x="148" y="174"/>
                  </a:lnTo>
                  <a:lnTo>
                    <a:pt x="162" y="165"/>
                  </a:lnTo>
                  <a:lnTo>
                    <a:pt x="173" y="150"/>
                  </a:lnTo>
                  <a:lnTo>
                    <a:pt x="177" y="135"/>
                  </a:lnTo>
                  <a:lnTo>
                    <a:pt x="175" y="118"/>
                  </a:lnTo>
                  <a:lnTo>
                    <a:pt x="166" y="103"/>
                  </a:lnTo>
                  <a:lnTo>
                    <a:pt x="152" y="93"/>
                  </a:lnTo>
                  <a:lnTo>
                    <a:pt x="136" y="89"/>
                  </a:lnTo>
                  <a:close/>
                  <a:moveTo>
                    <a:pt x="125" y="0"/>
                  </a:moveTo>
                  <a:lnTo>
                    <a:pt x="127" y="4"/>
                  </a:lnTo>
                  <a:lnTo>
                    <a:pt x="131" y="25"/>
                  </a:lnTo>
                  <a:lnTo>
                    <a:pt x="140" y="25"/>
                  </a:lnTo>
                  <a:lnTo>
                    <a:pt x="148" y="25"/>
                  </a:lnTo>
                  <a:lnTo>
                    <a:pt x="154" y="5"/>
                  </a:lnTo>
                  <a:lnTo>
                    <a:pt x="156" y="1"/>
                  </a:lnTo>
                  <a:lnTo>
                    <a:pt x="160" y="2"/>
                  </a:lnTo>
                  <a:lnTo>
                    <a:pt x="190" y="12"/>
                  </a:lnTo>
                  <a:lnTo>
                    <a:pt x="194" y="13"/>
                  </a:lnTo>
                  <a:lnTo>
                    <a:pt x="192" y="17"/>
                  </a:lnTo>
                  <a:lnTo>
                    <a:pt x="186" y="38"/>
                  </a:lnTo>
                  <a:lnTo>
                    <a:pt x="192" y="42"/>
                  </a:lnTo>
                  <a:lnTo>
                    <a:pt x="199" y="47"/>
                  </a:lnTo>
                  <a:lnTo>
                    <a:pt x="215" y="33"/>
                  </a:lnTo>
                  <a:lnTo>
                    <a:pt x="218" y="29"/>
                  </a:lnTo>
                  <a:lnTo>
                    <a:pt x="221" y="33"/>
                  </a:lnTo>
                  <a:lnTo>
                    <a:pt x="242" y="56"/>
                  </a:lnTo>
                  <a:lnTo>
                    <a:pt x="245" y="59"/>
                  </a:lnTo>
                  <a:lnTo>
                    <a:pt x="242" y="61"/>
                  </a:lnTo>
                  <a:lnTo>
                    <a:pt x="226" y="76"/>
                  </a:lnTo>
                  <a:lnTo>
                    <a:pt x="230" y="84"/>
                  </a:lnTo>
                  <a:lnTo>
                    <a:pt x="233" y="90"/>
                  </a:lnTo>
                  <a:lnTo>
                    <a:pt x="255" y="86"/>
                  </a:lnTo>
                  <a:lnTo>
                    <a:pt x="259" y="85"/>
                  </a:lnTo>
                  <a:lnTo>
                    <a:pt x="259" y="89"/>
                  </a:lnTo>
                  <a:lnTo>
                    <a:pt x="266" y="120"/>
                  </a:lnTo>
                  <a:lnTo>
                    <a:pt x="267" y="124"/>
                  </a:lnTo>
                  <a:lnTo>
                    <a:pt x="263" y="125"/>
                  </a:lnTo>
                  <a:lnTo>
                    <a:pt x="242" y="129"/>
                  </a:lnTo>
                  <a:lnTo>
                    <a:pt x="242" y="139"/>
                  </a:lnTo>
                  <a:lnTo>
                    <a:pt x="241" y="146"/>
                  </a:lnTo>
                  <a:lnTo>
                    <a:pt x="262" y="153"/>
                  </a:lnTo>
                  <a:lnTo>
                    <a:pt x="266" y="154"/>
                  </a:lnTo>
                  <a:lnTo>
                    <a:pt x="264" y="158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49" y="191"/>
                  </a:lnTo>
                  <a:lnTo>
                    <a:pt x="229" y="184"/>
                  </a:lnTo>
                  <a:lnTo>
                    <a:pt x="224" y="191"/>
                  </a:lnTo>
                  <a:lnTo>
                    <a:pt x="220" y="197"/>
                  </a:lnTo>
                  <a:lnTo>
                    <a:pt x="234" y="215"/>
                  </a:lnTo>
                  <a:lnTo>
                    <a:pt x="237" y="217"/>
                  </a:lnTo>
                  <a:lnTo>
                    <a:pt x="234" y="220"/>
                  </a:lnTo>
                  <a:lnTo>
                    <a:pt x="211" y="241"/>
                  </a:lnTo>
                  <a:lnTo>
                    <a:pt x="207" y="243"/>
                  </a:lnTo>
                  <a:lnTo>
                    <a:pt x="204" y="241"/>
                  </a:lnTo>
                  <a:lnTo>
                    <a:pt x="190" y="225"/>
                  </a:lnTo>
                  <a:lnTo>
                    <a:pt x="183" y="229"/>
                  </a:lnTo>
                  <a:lnTo>
                    <a:pt x="175" y="232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77" y="258"/>
                  </a:lnTo>
                  <a:lnTo>
                    <a:pt x="145" y="264"/>
                  </a:lnTo>
                  <a:lnTo>
                    <a:pt x="141" y="266"/>
                  </a:lnTo>
                  <a:lnTo>
                    <a:pt x="141" y="262"/>
                  </a:lnTo>
                  <a:lnTo>
                    <a:pt x="136" y="241"/>
                  </a:lnTo>
                  <a:lnTo>
                    <a:pt x="128" y="241"/>
                  </a:lnTo>
                  <a:lnTo>
                    <a:pt x="120" y="239"/>
                  </a:lnTo>
                  <a:lnTo>
                    <a:pt x="114" y="260"/>
                  </a:lnTo>
                  <a:lnTo>
                    <a:pt x="112" y="264"/>
                  </a:lnTo>
                  <a:lnTo>
                    <a:pt x="108" y="263"/>
                  </a:lnTo>
                  <a:lnTo>
                    <a:pt x="78" y="252"/>
                  </a:lnTo>
                  <a:lnTo>
                    <a:pt x="74" y="251"/>
                  </a:lnTo>
                  <a:lnTo>
                    <a:pt x="76" y="247"/>
                  </a:lnTo>
                  <a:lnTo>
                    <a:pt x="82" y="228"/>
                  </a:lnTo>
                  <a:lnTo>
                    <a:pt x="74" y="222"/>
                  </a:lnTo>
                  <a:lnTo>
                    <a:pt x="68" y="218"/>
                  </a:lnTo>
                  <a:lnTo>
                    <a:pt x="52" y="233"/>
                  </a:lnTo>
                  <a:lnTo>
                    <a:pt x="49" y="235"/>
                  </a:lnTo>
                  <a:lnTo>
                    <a:pt x="47" y="233"/>
                  </a:lnTo>
                  <a:lnTo>
                    <a:pt x="25" y="209"/>
                  </a:lnTo>
                  <a:lnTo>
                    <a:pt x="22" y="205"/>
                  </a:lnTo>
                  <a:lnTo>
                    <a:pt x="25" y="203"/>
                  </a:lnTo>
                  <a:lnTo>
                    <a:pt x="42" y="188"/>
                  </a:lnTo>
                  <a:lnTo>
                    <a:pt x="38" y="182"/>
                  </a:lnTo>
                  <a:lnTo>
                    <a:pt x="34" y="174"/>
                  </a:lnTo>
                  <a:lnTo>
                    <a:pt x="13" y="179"/>
                  </a:lnTo>
                  <a:lnTo>
                    <a:pt x="9" y="179"/>
                  </a:lnTo>
                  <a:lnTo>
                    <a:pt x="8" y="175"/>
                  </a:lnTo>
                  <a:lnTo>
                    <a:pt x="1" y="144"/>
                  </a:lnTo>
                  <a:lnTo>
                    <a:pt x="0" y="140"/>
                  </a:lnTo>
                  <a:lnTo>
                    <a:pt x="5" y="140"/>
                  </a:lnTo>
                  <a:lnTo>
                    <a:pt x="26" y="135"/>
                  </a:lnTo>
                  <a:lnTo>
                    <a:pt x="26" y="127"/>
                  </a:lnTo>
                  <a:lnTo>
                    <a:pt x="26" y="119"/>
                  </a:lnTo>
                  <a:lnTo>
                    <a:pt x="6" y="112"/>
                  </a:lnTo>
                  <a:lnTo>
                    <a:pt x="2" y="111"/>
                  </a:lnTo>
                  <a:lnTo>
                    <a:pt x="4" y="107"/>
                  </a:lnTo>
                  <a:lnTo>
                    <a:pt x="13" y="77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39" y="81"/>
                  </a:lnTo>
                  <a:lnTo>
                    <a:pt x="43" y="73"/>
                  </a:lnTo>
                  <a:lnTo>
                    <a:pt x="48" y="67"/>
                  </a:lnTo>
                  <a:lnTo>
                    <a:pt x="32" y="51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3" y="23"/>
                  </a:lnTo>
                  <a:lnTo>
                    <a:pt x="77" y="40"/>
                  </a:lnTo>
                  <a:lnTo>
                    <a:pt x="85" y="36"/>
                  </a:lnTo>
                  <a:lnTo>
                    <a:pt x="91" y="33"/>
                  </a:lnTo>
                  <a:lnTo>
                    <a:pt x="87" y="12"/>
                  </a:lnTo>
                  <a:lnTo>
                    <a:pt x="86" y="8"/>
                  </a:lnTo>
                  <a:lnTo>
                    <a:pt x="90" y="6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00"/>
            <p:cNvSpPr>
              <a:spLocks noEditPoints="1"/>
            </p:cNvSpPr>
            <p:nvPr/>
          </p:nvSpPr>
          <p:spPr bwMode="auto">
            <a:xfrm>
              <a:off x="3412389" y="3497726"/>
              <a:ext cx="33370" cy="34277"/>
            </a:xfrm>
            <a:custGeom>
              <a:avLst/>
              <a:gdLst>
                <a:gd name="T0" fmla="*/ 119 w 265"/>
                <a:gd name="T1" fmla="*/ 93 h 267"/>
                <a:gd name="T2" fmla="*/ 94 w 265"/>
                <a:gd name="T3" fmla="*/ 115 h 267"/>
                <a:gd name="T4" fmla="*/ 91 w 265"/>
                <a:gd name="T5" fmla="*/ 148 h 267"/>
                <a:gd name="T6" fmla="*/ 115 w 265"/>
                <a:gd name="T7" fmla="*/ 173 h 267"/>
                <a:gd name="T8" fmla="*/ 148 w 265"/>
                <a:gd name="T9" fmla="*/ 174 h 267"/>
                <a:gd name="T10" fmla="*/ 172 w 265"/>
                <a:gd name="T11" fmla="*/ 152 h 267"/>
                <a:gd name="T12" fmla="*/ 174 w 265"/>
                <a:gd name="T13" fmla="*/ 119 h 267"/>
                <a:gd name="T14" fmla="*/ 151 w 265"/>
                <a:gd name="T15" fmla="*/ 94 h 267"/>
                <a:gd name="T16" fmla="*/ 125 w 265"/>
                <a:gd name="T17" fmla="*/ 0 h 267"/>
                <a:gd name="T18" fmla="*/ 131 w 265"/>
                <a:gd name="T19" fmla="*/ 26 h 267"/>
                <a:gd name="T20" fmla="*/ 146 w 265"/>
                <a:gd name="T21" fmla="*/ 26 h 267"/>
                <a:gd name="T22" fmla="*/ 154 w 265"/>
                <a:gd name="T23" fmla="*/ 1 h 267"/>
                <a:gd name="T24" fmla="*/ 188 w 265"/>
                <a:gd name="T25" fmla="*/ 13 h 267"/>
                <a:gd name="T26" fmla="*/ 191 w 265"/>
                <a:gd name="T27" fmla="*/ 18 h 267"/>
                <a:gd name="T28" fmla="*/ 191 w 265"/>
                <a:gd name="T29" fmla="*/ 43 h 267"/>
                <a:gd name="T30" fmla="*/ 214 w 265"/>
                <a:gd name="T31" fmla="*/ 33 h 267"/>
                <a:gd name="T32" fmla="*/ 220 w 265"/>
                <a:gd name="T33" fmla="*/ 33 h 267"/>
                <a:gd name="T34" fmla="*/ 244 w 265"/>
                <a:gd name="T35" fmla="*/ 60 h 267"/>
                <a:gd name="T36" fmla="*/ 225 w 265"/>
                <a:gd name="T37" fmla="*/ 77 h 267"/>
                <a:gd name="T38" fmla="*/ 233 w 265"/>
                <a:gd name="T39" fmla="*/ 92 h 267"/>
                <a:gd name="T40" fmla="*/ 258 w 265"/>
                <a:gd name="T41" fmla="*/ 86 h 267"/>
                <a:gd name="T42" fmla="*/ 265 w 265"/>
                <a:gd name="T43" fmla="*/ 122 h 267"/>
                <a:gd name="T44" fmla="*/ 262 w 265"/>
                <a:gd name="T45" fmla="*/ 127 h 267"/>
                <a:gd name="T46" fmla="*/ 241 w 265"/>
                <a:gd name="T47" fmla="*/ 139 h 267"/>
                <a:gd name="T48" fmla="*/ 260 w 265"/>
                <a:gd name="T49" fmla="*/ 154 h 267"/>
                <a:gd name="T50" fmla="*/ 263 w 265"/>
                <a:gd name="T51" fmla="*/ 158 h 267"/>
                <a:gd name="T52" fmla="*/ 252 w 265"/>
                <a:gd name="T53" fmla="*/ 194 h 267"/>
                <a:gd name="T54" fmla="*/ 227 w 265"/>
                <a:gd name="T55" fmla="*/ 186 h 267"/>
                <a:gd name="T56" fmla="*/ 218 w 265"/>
                <a:gd name="T57" fmla="*/ 199 h 267"/>
                <a:gd name="T58" fmla="*/ 237 w 265"/>
                <a:gd name="T59" fmla="*/ 219 h 267"/>
                <a:gd name="T60" fmla="*/ 209 w 265"/>
                <a:gd name="T61" fmla="*/ 242 h 267"/>
                <a:gd name="T62" fmla="*/ 204 w 265"/>
                <a:gd name="T63" fmla="*/ 242 h 267"/>
                <a:gd name="T64" fmla="*/ 182 w 265"/>
                <a:gd name="T65" fmla="*/ 229 h 267"/>
                <a:gd name="T66" fmla="*/ 179 w 265"/>
                <a:gd name="T67" fmla="*/ 254 h 267"/>
                <a:gd name="T68" fmla="*/ 176 w 265"/>
                <a:gd name="T69" fmla="*/ 259 h 267"/>
                <a:gd name="T70" fmla="*/ 141 w 265"/>
                <a:gd name="T71" fmla="*/ 267 h 267"/>
                <a:gd name="T72" fmla="*/ 136 w 265"/>
                <a:gd name="T73" fmla="*/ 241 h 267"/>
                <a:gd name="T74" fmla="*/ 119 w 265"/>
                <a:gd name="T75" fmla="*/ 241 h 267"/>
                <a:gd name="T76" fmla="*/ 111 w 265"/>
                <a:gd name="T77" fmla="*/ 266 h 267"/>
                <a:gd name="T78" fmla="*/ 77 w 265"/>
                <a:gd name="T79" fmla="*/ 254 h 267"/>
                <a:gd name="T80" fmla="*/ 74 w 265"/>
                <a:gd name="T81" fmla="*/ 249 h 267"/>
                <a:gd name="T82" fmla="*/ 74 w 265"/>
                <a:gd name="T83" fmla="*/ 224 h 267"/>
                <a:gd name="T84" fmla="*/ 51 w 265"/>
                <a:gd name="T85" fmla="*/ 234 h 267"/>
                <a:gd name="T86" fmla="*/ 45 w 265"/>
                <a:gd name="T87" fmla="*/ 234 h 267"/>
                <a:gd name="T88" fmla="*/ 22 w 265"/>
                <a:gd name="T89" fmla="*/ 207 h 267"/>
                <a:gd name="T90" fmla="*/ 40 w 265"/>
                <a:gd name="T91" fmla="*/ 190 h 267"/>
                <a:gd name="T92" fmla="*/ 34 w 265"/>
                <a:gd name="T93" fmla="*/ 175 h 267"/>
                <a:gd name="T94" fmla="*/ 7 w 265"/>
                <a:gd name="T95" fmla="*/ 181 h 267"/>
                <a:gd name="T96" fmla="*/ 1 w 265"/>
                <a:gd name="T97" fmla="*/ 145 h 267"/>
                <a:gd name="T98" fmla="*/ 3 w 265"/>
                <a:gd name="T99" fmla="*/ 140 h 267"/>
                <a:gd name="T100" fmla="*/ 24 w 265"/>
                <a:gd name="T101" fmla="*/ 128 h 267"/>
                <a:gd name="T102" fmla="*/ 5 w 265"/>
                <a:gd name="T103" fmla="*/ 114 h 267"/>
                <a:gd name="T104" fmla="*/ 2 w 265"/>
                <a:gd name="T105" fmla="*/ 109 h 267"/>
                <a:gd name="T106" fmla="*/ 14 w 265"/>
                <a:gd name="T107" fmla="*/ 73 h 267"/>
                <a:gd name="T108" fmla="*/ 38 w 265"/>
                <a:gd name="T109" fmla="*/ 81 h 267"/>
                <a:gd name="T110" fmla="*/ 47 w 265"/>
                <a:gd name="T111" fmla="*/ 68 h 267"/>
                <a:gd name="T112" fmla="*/ 30 w 265"/>
                <a:gd name="T113" fmla="*/ 48 h 267"/>
                <a:gd name="T114" fmla="*/ 56 w 265"/>
                <a:gd name="T115" fmla="*/ 25 h 267"/>
                <a:gd name="T116" fmla="*/ 62 w 265"/>
                <a:gd name="T117" fmla="*/ 25 h 267"/>
                <a:gd name="T118" fmla="*/ 83 w 265"/>
                <a:gd name="T119" fmla="*/ 38 h 267"/>
                <a:gd name="T120" fmla="*/ 86 w 265"/>
                <a:gd name="T121" fmla="*/ 13 h 267"/>
                <a:gd name="T122" fmla="*/ 90 w 265"/>
                <a:gd name="T123" fmla="*/ 8 h 267"/>
                <a:gd name="T124" fmla="*/ 125 w 265"/>
                <a:gd name="T12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5" h="267">
                  <a:moveTo>
                    <a:pt x="134" y="90"/>
                  </a:moveTo>
                  <a:lnTo>
                    <a:pt x="119" y="93"/>
                  </a:lnTo>
                  <a:lnTo>
                    <a:pt x="104" y="101"/>
                  </a:lnTo>
                  <a:lnTo>
                    <a:pt x="94" y="115"/>
                  </a:lnTo>
                  <a:lnTo>
                    <a:pt x="90" y="131"/>
                  </a:lnTo>
                  <a:lnTo>
                    <a:pt x="91" y="148"/>
                  </a:lnTo>
                  <a:lnTo>
                    <a:pt x="100" y="162"/>
                  </a:lnTo>
                  <a:lnTo>
                    <a:pt x="115" y="173"/>
                  </a:lnTo>
                  <a:lnTo>
                    <a:pt x="131" y="177"/>
                  </a:lnTo>
                  <a:lnTo>
                    <a:pt x="148" y="174"/>
                  </a:lnTo>
                  <a:lnTo>
                    <a:pt x="162" y="166"/>
                  </a:lnTo>
                  <a:lnTo>
                    <a:pt x="172" y="152"/>
                  </a:lnTo>
                  <a:lnTo>
                    <a:pt x="176" y="136"/>
                  </a:lnTo>
                  <a:lnTo>
                    <a:pt x="174" y="119"/>
                  </a:lnTo>
                  <a:lnTo>
                    <a:pt x="165" y="105"/>
                  </a:lnTo>
                  <a:lnTo>
                    <a:pt x="151" y="94"/>
                  </a:lnTo>
                  <a:lnTo>
                    <a:pt x="134" y="90"/>
                  </a:lnTo>
                  <a:close/>
                  <a:moveTo>
                    <a:pt x="125" y="0"/>
                  </a:moveTo>
                  <a:lnTo>
                    <a:pt x="125" y="4"/>
                  </a:lnTo>
                  <a:lnTo>
                    <a:pt x="131" y="26"/>
                  </a:lnTo>
                  <a:lnTo>
                    <a:pt x="138" y="26"/>
                  </a:lnTo>
                  <a:lnTo>
                    <a:pt x="146" y="26"/>
                  </a:lnTo>
                  <a:lnTo>
                    <a:pt x="153" y="5"/>
                  </a:lnTo>
                  <a:lnTo>
                    <a:pt x="154" y="1"/>
                  </a:lnTo>
                  <a:lnTo>
                    <a:pt x="158" y="3"/>
                  </a:lnTo>
                  <a:lnTo>
                    <a:pt x="188" y="13"/>
                  </a:lnTo>
                  <a:lnTo>
                    <a:pt x="192" y="14"/>
                  </a:lnTo>
                  <a:lnTo>
                    <a:pt x="191" y="18"/>
                  </a:lnTo>
                  <a:lnTo>
                    <a:pt x="184" y="39"/>
                  </a:lnTo>
                  <a:lnTo>
                    <a:pt x="191" y="43"/>
                  </a:lnTo>
                  <a:lnTo>
                    <a:pt x="199" y="47"/>
                  </a:lnTo>
                  <a:lnTo>
                    <a:pt x="214" y="33"/>
                  </a:lnTo>
                  <a:lnTo>
                    <a:pt x="217" y="30"/>
                  </a:lnTo>
                  <a:lnTo>
                    <a:pt x="220" y="33"/>
                  </a:lnTo>
                  <a:lnTo>
                    <a:pt x="242" y="58"/>
                  </a:lnTo>
                  <a:lnTo>
                    <a:pt x="244" y="60"/>
                  </a:lnTo>
                  <a:lnTo>
                    <a:pt x="241" y="63"/>
                  </a:lnTo>
                  <a:lnTo>
                    <a:pt x="225" y="77"/>
                  </a:lnTo>
                  <a:lnTo>
                    <a:pt x="229" y="85"/>
                  </a:lnTo>
                  <a:lnTo>
                    <a:pt x="233" y="92"/>
                  </a:lnTo>
                  <a:lnTo>
                    <a:pt x="254" y="88"/>
                  </a:lnTo>
                  <a:lnTo>
                    <a:pt x="258" y="86"/>
                  </a:lnTo>
                  <a:lnTo>
                    <a:pt x="259" y="90"/>
                  </a:lnTo>
                  <a:lnTo>
                    <a:pt x="265" y="122"/>
                  </a:lnTo>
                  <a:lnTo>
                    <a:pt x="265" y="126"/>
                  </a:lnTo>
                  <a:lnTo>
                    <a:pt x="262" y="127"/>
                  </a:lnTo>
                  <a:lnTo>
                    <a:pt x="241" y="131"/>
                  </a:lnTo>
                  <a:lnTo>
                    <a:pt x="241" y="139"/>
                  </a:lnTo>
                  <a:lnTo>
                    <a:pt x="239" y="147"/>
                  </a:lnTo>
                  <a:lnTo>
                    <a:pt x="260" y="154"/>
                  </a:lnTo>
                  <a:lnTo>
                    <a:pt x="264" y="156"/>
                  </a:lnTo>
                  <a:lnTo>
                    <a:pt x="263" y="158"/>
                  </a:lnTo>
                  <a:lnTo>
                    <a:pt x="254" y="190"/>
                  </a:lnTo>
                  <a:lnTo>
                    <a:pt x="252" y="194"/>
                  </a:lnTo>
                  <a:lnTo>
                    <a:pt x="248" y="192"/>
                  </a:lnTo>
                  <a:lnTo>
                    <a:pt x="227" y="186"/>
                  </a:lnTo>
                  <a:lnTo>
                    <a:pt x="224" y="192"/>
                  </a:lnTo>
                  <a:lnTo>
                    <a:pt x="218" y="199"/>
                  </a:lnTo>
                  <a:lnTo>
                    <a:pt x="233" y="215"/>
                  </a:lnTo>
                  <a:lnTo>
                    <a:pt x="237" y="219"/>
                  </a:lnTo>
                  <a:lnTo>
                    <a:pt x="233" y="221"/>
                  </a:lnTo>
                  <a:lnTo>
                    <a:pt x="209" y="242"/>
                  </a:lnTo>
                  <a:lnTo>
                    <a:pt x="207" y="245"/>
                  </a:lnTo>
                  <a:lnTo>
                    <a:pt x="204" y="242"/>
                  </a:lnTo>
                  <a:lnTo>
                    <a:pt x="189" y="225"/>
                  </a:lnTo>
                  <a:lnTo>
                    <a:pt x="182" y="229"/>
                  </a:lnTo>
                  <a:lnTo>
                    <a:pt x="175" y="233"/>
                  </a:lnTo>
                  <a:lnTo>
                    <a:pt x="179" y="254"/>
                  </a:lnTo>
                  <a:lnTo>
                    <a:pt x="180" y="258"/>
                  </a:lnTo>
                  <a:lnTo>
                    <a:pt x="176" y="259"/>
                  </a:lnTo>
                  <a:lnTo>
                    <a:pt x="145" y="266"/>
                  </a:lnTo>
                  <a:lnTo>
                    <a:pt x="141" y="267"/>
                  </a:lnTo>
                  <a:lnTo>
                    <a:pt x="140" y="263"/>
                  </a:lnTo>
                  <a:lnTo>
                    <a:pt x="136" y="241"/>
                  </a:lnTo>
                  <a:lnTo>
                    <a:pt x="127" y="241"/>
                  </a:lnTo>
                  <a:lnTo>
                    <a:pt x="119" y="241"/>
                  </a:lnTo>
                  <a:lnTo>
                    <a:pt x="112" y="262"/>
                  </a:lnTo>
                  <a:lnTo>
                    <a:pt x="111" y="266"/>
                  </a:lnTo>
                  <a:lnTo>
                    <a:pt x="107" y="264"/>
                  </a:lnTo>
                  <a:lnTo>
                    <a:pt x="77" y="254"/>
                  </a:lnTo>
                  <a:lnTo>
                    <a:pt x="73" y="253"/>
                  </a:lnTo>
                  <a:lnTo>
                    <a:pt x="74" y="249"/>
                  </a:lnTo>
                  <a:lnTo>
                    <a:pt x="81" y="228"/>
                  </a:lnTo>
                  <a:lnTo>
                    <a:pt x="74" y="224"/>
                  </a:lnTo>
                  <a:lnTo>
                    <a:pt x="68" y="220"/>
                  </a:lnTo>
                  <a:lnTo>
                    <a:pt x="51" y="234"/>
                  </a:lnTo>
                  <a:lnTo>
                    <a:pt x="48" y="237"/>
                  </a:lnTo>
                  <a:lnTo>
                    <a:pt x="45" y="234"/>
                  </a:lnTo>
                  <a:lnTo>
                    <a:pt x="24" y="209"/>
                  </a:lnTo>
                  <a:lnTo>
                    <a:pt x="22" y="207"/>
                  </a:lnTo>
                  <a:lnTo>
                    <a:pt x="24" y="204"/>
                  </a:lnTo>
                  <a:lnTo>
                    <a:pt x="40" y="190"/>
                  </a:lnTo>
                  <a:lnTo>
                    <a:pt x="36" y="182"/>
                  </a:lnTo>
                  <a:lnTo>
                    <a:pt x="34" y="175"/>
                  </a:lnTo>
                  <a:lnTo>
                    <a:pt x="11" y="179"/>
                  </a:lnTo>
                  <a:lnTo>
                    <a:pt x="7" y="181"/>
                  </a:lnTo>
                  <a:lnTo>
                    <a:pt x="7" y="177"/>
                  </a:lnTo>
                  <a:lnTo>
                    <a:pt x="1" y="145"/>
                  </a:lnTo>
                  <a:lnTo>
                    <a:pt x="0" y="141"/>
                  </a:lnTo>
                  <a:lnTo>
                    <a:pt x="3" y="140"/>
                  </a:lnTo>
                  <a:lnTo>
                    <a:pt x="24" y="136"/>
                  </a:lnTo>
                  <a:lnTo>
                    <a:pt x="24" y="128"/>
                  </a:lnTo>
                  <a:lnTo>
                    <a:pt x="26" y="120"/>
                  </a:lnTo>
                  <a:lnTo>
                    <a:pt x="5" y="114"/>
                  </a:lnTo>
                  <a:lnTo>
                    <a:pt x="1" y="113"/>
                  </a:lnTo>
                  <a:lnTo>
                    <a:pt x="2" y="109"/>
                  </a:lnTo>
                  <a:lnTo>
                    <a:pt x="13" y="77"/>
                  </a:lnTo>
                  <a:lnTo>
                    <a:pt x="14" y="73"/>
                  </a:lnTo>
                  <a:lnTo>
                    <a:pt x="18" y="75"/>
                  </a:lnTo>
                  <a:lnTo>
                    <a:pt x="38" y="81"/>
                  </a:lnTo>
                  <a:lnTo>
                    <a:pt x="43" y="75"/>
                  </a:lnTo>
                  <a:lnTo>
                    <a:pt x="47" y="68"/>
                  </a:lnTo>
                  <a:lnTo>
                    <a:pt x="32" y="52"/>
                  </a:lnTo>
                  <a:lnTo>
                    <a:pt x="30" y="48"/>
                  </a:lnTo>
                  <a:lnTo>
                    <a:pt x="32" y="46"/>
                  </a:lnTo>
                  <a:lnTo>
                    <a:pt x="56" y="25"/>
                  </a:lnTo>
                  <a:lnTo>
                    <a:pt x="60" y="22"/>
                  </a:lnTo>
                  <a:lnTo>
                    <a:pt x="62" y="25"/>
                  </a:lnTo>
                  <a:lnTo>
                    <a:pt x="77" y="42"/>
                  </a:lnTo>
                  <a:lnTo>
                    <a:pt x="83" y="38"/>
                  </a:lnTo>
                  <a:lnTo>
                    <a:pt x="91" y="34"/>
                  </a:lnTo>
                  <a:lnTo>
                    <a:pt x="86" y="13"/>
                  </a:lnTo>
                  <a:lnTo>
                    <a:pt x="86" y="9"/>
                  </a:lnTo>
                  <a:lnTo>
                    <a:pt x="90" y="8"/>
                  </a:lnTo>
                  <a:lnTo>
                    <a:pt x="121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01"/>
            <p:cNvSpPr>
              <a:spLocks noEditPoints="1"/>
            </p:cNvSpPr>
            <p:nvPr/>
          </p:nvSpPr>
          <p:spPr bwMode="auto">
            <a:xfrm>
              <a:off x="3434426" y="3453050"/>
              <a:ext cx="33496" cy="34020"/>
            </a:xfrm>
            <a:custGeom>
              <a:avLst/>
              <a:gdLst>
                <a:gd name="T0" fmla="*/ 118 w 266"/>
                <a:gd name="T1" fmla="*/ 91 h 265"/>
                <a:gd name="T2" fmla="*/ 93 w 266"/>
                <a:gd name="T3" fmla="*/ 114 h 265"/>
                <a:gd name="T4" fmla="*/ 92 w 266"/>
                <a:gd name="T5" fmla="*/ 146 h 265"/>
                <a:gd name="T6" fmla="*/ 114 w 266"/>
                <a:gd name="T7" fmla="*/ 171 h 265"/>
                <a:gd name="T8" fmla="*/ 147 w 266"/>
                <a:gd name="T9" fmla="*/ 174 h 265"/>
                <a:gd name="T10" fmla="*/ 172 w 266"/>
                <a:gd name="T11" fmla="*/ 150 h 265"/>
                <a:gd name="T12" fmla="*/ 174 w 266"/>
                <a:gd name="T13" fmla="*/ 117 h 265"/>
                <a:gd name="T14" fmla="*/ 151 w 266"/>
                <a:gd name="T15" fmla="*/ 93 h 265"/>
                <a:gd name="T16" fmla="*/ 125 w 266"/>
                <a:gd name="T17" fmla="*/ 0 h 265"/>
                <a:gd name="T18" fmla="*/ 130 w 266"/>
                <a:gd name="T19" fmla="*/ 25 h 265"/>
                <a:gd name="T20" fmla="*/ 147 w 266"/>
                <a:gd name="T21" fmla="*/ 25 h 265"/>
                <a:gd name="T22" fmla="*/ 155 w 266"/>
                <a:gd name="T23" fmla="*/ 1 h 265"/>
                <a:gd name="T24" fmla="*/ 189 w 266"/>
                <a:gd name="T25" fmla="*/ 11 h 265"/>
                <a:gd name="T26" fmla="*/ 191 w 266"/>
                <a:gd name="T27" fmla="*/ 17 h 265"/>
                <a:gd name="T28" fmla="*/ 191 w 266"/>
                <a:gd name="T29" fmla="*/ 42 h 265"/>
                <a:gd name="T30" fmla="*/ 215 w 266"/>
                <a:gd name="T31" fmla="*/ 31 h 265"/>
                <a:gd name="T32" fmla="*/ 220 w 266"/>
                <a:gd name="T33" fmla="*/ 32 h 265"/>
                <a:gd name="T34" fmla="*/ 244 w 266"/>
                <a:gd name="T35" fmla="*/ 59 h 265"/>
                <a:gd name="T36" fmla="*/ 225 w 266"/>
                <a:gd name="T37" fmla="*/ 76 h 265"/>
                <a:gd name="T38" fmla="*/ 232 w 266"/>
                <a:gd name="T39" fmla="*/ 90 h 265"/>
                <a:gd name="T40" fmla="*/ 258 w 266"/>
                <a:gd name="T41" fmla="*/ 85 h 265"/>
                <a:gd name="T42" fmla="*/ 265 w 266"/>
                <a:gd name="T43" fmla="*/ 120 h 265"/>
                <a:gd name="T44" fmla="*/ 262 w 266"/>
                <a:gd name="T45" fmla="*/ 125 h 265"/>
                <a:gd name="T46" fmla="*/ 241 w 266"/>
                <a:gd name="T47" fmla="*/ 138 h 265"/>
                <a:gd name="T48" fmla="*/ 261 w 266"/>
                <a:gd name="T49" fmla="*/ 153 h 265"/>
                <a:gd name="T50" fmla="*/ 263 w 266"/>
                <a:gd name="T51" fmla="*/ 158 h 265"/>
                <a:gd name="T52" fmla="*/ 252 w 266"/>
                <a:gd name="T53" fmla="*/ 192 h 265"/>
                <a:gd name="T54" fmla="*/ 228 w 266"/>
                <a:gd name="T55" fmla="*/ 184 h 265"/>
                <a:gd name="T56" fmla="*/ 219 w 266"/>
                <a:gd name="T57" fmla="*/ 197 h 265"/>
                <a:gd name="T58" fmla="*/ 236 w 266"/>
                <a:gd name="T59" fmla="*/ 217 h 265"/>
                <a:gd name="T60" fmla="*/ 210 w 266"/>
                <a:gd name="T61" fmla="*/ 241 h 265"/>
                <a:gd name="T62" fmla="*/ 203 w 266"/>
                <a:gd name="T63" fmla="*/ 241 h 265"/>
                <a:gd name="T64" fmla="*/ 182 w 266"/>
                <a:gd name="T65" fmla="*/ 229 h 265"/>
                <a:gd name="T66" fmla="*/ 180 w 266"/>
                <a:gd name="T67" fmla="*/ 254 h 265"/>
                <a:gd name="T68" fmla="*/ 176 w 266"/>
                <a:gd name="T69" fmla="*/ 258 h 265"/>
                <a:gd name="T70" fmla="*/ 140 w 266"/>
                <a:gd name="T71" fmla="*/ 265 h 265"/>
                <a:gd name="T72" fmla="*/ 135 w 266"/>
                <a:gd name="T73" fmla="*/ 241 h 265"/>
                <a:gd name="T74" fmla="*/ 119 w 266"/>
                <a:gd name="T75" fmla="*/ 239 h 265"/>
                <a:gd name="T76" fmla="*/ 111 w 266"/>
                <a:gd name="T77" fmla="*/ 264 h 265"/>
                <a:gd name="T78" fmla="*/ 77 w 266"/>
                <a:gd name="T79" fmla="*/ 252 h 265"/>
                <a:gd name="T80" fmla="*/ 75 w 266"/>
                <a:gd name="T81" fmla="*/ 247 h 265"/>
                <a:gd name="T82" fmla="*/ 75 w 266"/>
                <a:gd name="T83" fmla="*/ 222 h 265"/>
                <a:gd name="T84" fmla="*/ 51 w 266"/>
                <a:gd name="T85" fmla="*/ 233 h 265"/>
                <a:gd name="T86" fmla="*/ 46 w 266"/>
                <a:gd name="T87" fmla="*/ 233 h 265"/>
                <a:gd name="T88" fmla="*/ 21 w 266"/>
                <a:gd name="T89" fmla="*/ 205 h 265"/>
                <a:gd name="T90" fmla="*/ 41 w 266"/>
                <a:gd name="T91" fmla="*/ 188 h 265"/>
                <a:gd name="T92" fmla="*/ 33 w 266"/>
                <a:gd name="T93" fmla="*/ 174 h 265"/>
                <a:gd name="T94" fmla="*/ 8 w 266"/>
                <a:gd name="T95" fmla="*/ 179 h 265"/>
                <a:gd name="T96" fmla="*/ 0 w 266"/>
                <a:gd name="T97" fmla="*/ 144 h 265"/>
                <a:gd name="T98" fmla="*/ 4 w 266"/>
                <a:gd name="T99" fmla="*/ 140 h 265"/>
                <a:gd name="T100" fmla="*/ 25 w 266"/>
                <a:gd name="T101" fmla="*/ 127 h 265"/>
                <a:gd name="T102" fmla="*/ 5 w 266"/>
                <a:gd name="T103" fmla="*/ 112 h 265"/>
                <a:gd name="T104" fmla="*/ 3 w 266"/>
                <a:gd name="T105" fmla="*/ 107 h 265"/>
                <a:gd name="T106" fmla="*/ 13 w 266"/>
                <a:gd name="T107" fmla="*/ 73 h 265"/>
                <a:gd name="T108" fmla="*/ 38 w 266"/>
                <a:gd name="T109" fmla="*/ 81 h 265"/>
                <a:gd name="T110" fmla="*/ 47 w 266"/>
                <a:gd name="T111" fmla="*/ 66 h 265"/>
                <a:gd name="T112" fmla="*/ 29 w 266"/>
                <a:gd name="T113" fmla="*/ 48 h 265"/>
                <a:gd name="T114" fmla="*/ 56 w 266"/>
                <a:gd name="T115" fmla="*/ 23 h 265"/>
                <a:gd name="T116" fmla="*/ 62 w 266"/>
                <a:gd name="T117" fmla="*/ 23 h 265"/>
                <a:gd name="T118" fmla="*/ 84 w 266"/>
                <a:gd name="T119" fmla="*/ 36 h 265"/>
                <a:gd name="T120" fmla="*/ 87 w 266"/>
                <a:gd name="T121" fmla="*/ 11 h 265"/>
                <a:gd name="T122" fmla="*/ 89 w 266"/>
                <a:gd name="T123" fmla="*/ 6 h 265"/>
                <a:gd name="T124" fmla="*/ 125 w 266"/>
                <a:gd name="T12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6" h="265">
                  <a:moveTo>
                    <a:pt x="135" y="89"/>
                  </a:moveTo>
                  <a:lnTo>
                    <a:pt x="118" y="91"/>
                  </a:lnTo>
                  <a:lnTo>
                    <a:pt x="104" y="100"/>
                  </a:lnTo>
                  <a:lnTo>
                    <a:pt x="93" y="114"/>
                  </a:lnTo>
                  <a:lnTo>
                    <a:pt x="89" y="131"/>
                  </a:lnTo>
                  <a:lnTo>
                    <a:pt x="92" y="146"/>
                  </a:lnTo>
                  <a:lnTo>
                    <a:pt x="101" y="161"/>
                  </a:lnTo>
                  <a:lnTo>
                    <a:pt x="114" y="171"/>
                  </a:lnTo>
                  <a:lnTo>
                    <a:pt x="131" y="175"/>
                  </a:lnTo>
                  <a:lnTo>
                    <a:pt x="147" y="174"/>
                  </a:lnTo>
                  <a:lnTo>
                    <a:pt x="162" y="165"/>
                  </a:lnTo>
                  <a:lnTo>
                    <a:pt x="172" y="150"/>
                  </a:lnTo>
                  <a:lnTo>
                    <a:pt x="176" y="135"/>
                  </a:lnTo>
                  <a:lnTo>
                    <a:pt x="174" y="117"/>
                  </a:lnTo>
                  <a:lnTo>
                    <a:pt x="165" y="103"/>
                  </a:lnTo>
                  <a:lnTo>
                    <a:pt x="151" y="93"/>
                  </a:lnTo>
                  <a:lnTo>
                    <a:pt x="135" y="89"/>
                  </a:lnTo>
                  <a:close/>
                  <a:moveTo>
                    <a:pt x="125" y="0"/>
                  </a:moveTo>
                  <a:lnTo>
                    <a:pt x="126" y="4"/>
                  </a:lnTo>
                  <a:lnTo>
                    <a:pt x="130" y="25"/>
                  </a:lnTo>
                  <a:lnTo>
                    <a:pt x="139" y="25"/>
                  </a:lnTo>
                  <a:lnTo>
                    <a:pt x="147" y="25"/>
                  </a:lnTo>
                  <a:lnTo>
                    <a:pt x="153" y="5"/>
                  </a:lnTo>
                  <a:lnTo>
                    <a:pt x="155" y="1"/>
                  </a:lnTo>
                  <a:lnTo>
                    <a:pt x="159" y="2"/>
                  </a:lnTo>
                  <a:lnTo>
                    <a:pt x="189" y="11"/>
                  </a:lnTo>
                  <a:lnTo>
                    <a:pt x="193" y="13"/>
                  </a:lnTo>
                  <a:lnTo>
                    <a:pt x="191" y="17"/>
                  </a:lnTo>
                  <a:lnTo>
                    <a:pt x="185" y="38"/>
                  </a:lnTo>
                  <a:lnTo>
                    <a:pt x="191" y="42"/>
                  </a:lnTo>
                  <a:lnTo>
                    <a:pt x="198" y="47"/>
                  </a:lnTo>
                  <a:lnTo>
                    <a:pt x="215" y="31"/>
                  </a:lnTo>
                  <a:lnTo>
                    <a:pt x="218" y="28"/>
                  </a:lnTo>
                  <a:lnTo>
                    <a:pt x="220" y="32"/>
                  </a:lnTo>
                  <a:lnTo>
                    <a:pt x="241" y="56"/>
                  </a:lnTo>
                  <a:lnTo>
                    <a:pt x="244" y="59"/>
                  </a:lnTo>
                  <a:lnTo>
                    <a:pt x="241" y="61"/>
                  </a:lnTo>
                  <a:lnTo>
                    <a:pt x="225" y="76"/>
                  </a:lnTo>
                  <a:lnTo>
                    <a:pt x="229" y="83"/>
                  </a:lnTo>
                  <a:lnTo>
                    <a:pt x="232" y="90"/>
                  </a:lnTo>
                  <a:lnTo>
                    <a:pt x="254" y="86"/>
                  </a:lnTo>
                  <a:lnTo>
                    <a:pt x="258" y="85"/>
                  </a:lnTo>
                  <a:lnTo>
                    <a:pt x="258" y="89"/>
                  </a:lnTo>
                  <a:lnTo>
                    <a:pt x="265" y="120"/>
                  </a:lnTo>
                  <a:lnTo>
                    <a:pt x="266" y="124"/>
                  </a:lnTo>
                  <a:lnTo>
                    <a:pt x="262" y="125"/>
                  </a:lnTo>
                  <a:lnTo>
                    <a:pt x="241" y="129"/>
                  </a:lnTo>
                  <a:lnTo>
                    <a:pt x="241" y="138"/>
                  </a:lnTo>
                  <a:lnTo>
                    <a:pt x="240" y="146"/>
                  </a:lnTo>
                  <a:lnTo>
                    <a:pt x="261" y="153"/>
                  </a:lnTo>
                  <a:lnTo>
                    <a:pt x="265" y="154"/>
                  </a:lnTo>
                  <a:lnTo>
                    <a:pt x="263" y="158"/>
                  </a:lnTo>
                  <a:lnTo>
                    <a:pt x="253" y="188"/>
                  </a:lnTo>
                  <a:lnTo>
                    <a:pt x="252" y="192"/>
                  </a:lnTo>
                  <a:lnTo>
                    <a:pt x="248" y="191"/>
                  </a:lnTo>
                  <a:lnTo>
                    <a:pt x="228" y="184"/>
                  </a:lnTo>
                  <a:lnTo>
                    <a:pt x="223" y="191"/>
                  </a:lnTo>
                  <a:lnTo>
                    <a:pt x="219" y="197"/>
                  </a:lnTo>
                  <a:lnTo>
                    <a:pt x="233" y="214"/>
                  </a:lnTo>
                  <a:lnTo>
                    <a:pt x="236" y="217"/>
                  </a:lnTo>
                  <a:lnTo>
                    <a:pt x="233" y="220"/>
                  </a:lnTo>
                  <a:lnTo>
                    <a:pt x="210" y="241"/>
                  </a:lnTo>
                  <a:lnTo>
                    <a:pt x="206" y="243"/>
                  </a:lnTo>
                  <a:lnTo>
                    <a:pt x="203" y="241"/>
                  </a:lnTo>
                  <a:lnTo>
                    <a:pt x="189" y="225"/>
                  </a:lnTo>
                  <a:lnTo>
                    <a:pt x="182" y="229"/>
                  </a:lnTo>
                  <a:lnTo>
                    <a:pt x="174" y="231"/>
                  </a:lnTo>
                  <a:lnTo>
                    <a:pt x="180" y="254"/>
                  </a:lnTo>
                  <a:lnTo>
                    <a:pt x="180" y="258"/>
                  </a:lnTo>
                  <a:lnTo>
                    <a:pt x="176" y="258"/>
                  </a:lnTo>
                  <a:lnTo>
                    <a:pt x="144" y="264"/>
                  </a:lnTo>
                  <a:lnTo>
                    <a:pt x="140" y="265"/>
                  </a:lnTo>
                  <a:lnTo>
                    <a:pt x="140" y="262"/>
                  </a:lnTo>
                  <a:lnTo>
                    <a:pt x="135" y="241"/>
                  </a:lnTo>
                  <a:lnTo>
                    <a:pt x="127" y="241"/>
                  </a:lnTo>
                  <a:lnTo>
                    <a:pt x="119" y="239"/>
                  </a:lnTo>
                  <a:lnTo>
                    <a:pt x="113" y="260"/>
                  </a:lnTo>
                  <a:lnTo>
                    <a:pt x="111" y="264"/>
                  </a:lnTo>
                  <a:lnTo>
                    <a:pt x="107" y="263"/>
                  </a:lnTo>
                  <a:lnTo>
                    <a:pt x="77" y="252"/>
                  </a:lnTo>
                  <a:lnTo>
                    <a:pt x="73" y="251"/>
                  </a:lnTo>
                  <a:lnTo>
                    <a:pt x="75" y="247"/>
                  </a:lnTo>
                  <a:lnTo>
                    <a:pt x="81" y="227"/>
                  </a:lnTo>
                  <a:lnTo>
                    <a:pt x="75" y="222"/>
                  </a:lnTo>
                  <a:lnTo>
                    <a:pt x="67" y="218"/>
                  </a:lnTo>
                  <a:lnTo>
                    <a:pt x="51" y="233"/>
                  </a:lnTo>
                  <a:lnTo>
                    <a:pt x="49" y="235"/>
                  </a:lnTo>
                  <a:lnTo>
                    <a:pt x="46" y="233"/>
                  </a:lnTo>
                  <a:lnTo>
                    <a:pt x="24" y="209"/>
                  </a:lnTo>
                  <a:lnTo>
                    <a:pt x="21" y="205"/>
                  </a:lnTo>
                  <a:lnTo>
                    <a:pt x="25" y="203"/>
                  </a:lnTo>
                  <a:lnTo>
                    <a:pt x="41" y="188"/>
                  </a:lnTo>
                  <a:lnTo>
                    <a:pt x="37" y="182"/>
                  </a:lnTo>
                  <a:lnTo>
                    <a:pt x="33" y="174"/>
                  </a:lnTo>
                  <a:lnTo>
                    <a:pt x="12" y="179"/>
                  </a:lnTo>
                  <a:lnTo>
                    <a:pt x="8" y="179"/>
                  </a:lnTo>
                  <a:lnTo>
                    <a:pt x="7" y="175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40"/>
                  </a:lnTo>
                  <a:lnTo>
                    <a:pt x="25" y="135"/>
                  </a:lnTo>
                  <a:lnTo>
                    <a:pt x="25" y="127"/>
                  </a:lnTo>
                  <a:lnTo>
                    <a:pt x="26" y="119"/>
                  </a:lnTo>
                  <a:lnTo>
                    <a:pt x="5" y="112"/>
                  </a:lnTo>
                  <a:lnTo>
                    <a:pt x="1" y="111"/>
                  </a:lnTo>
                  <a:lnTo>
                    <a:pt x="3" y="107"/>
                  </a:lnTo>
                  <a:lnTo>
                    <a:pt x="12" y="77"/>
                  </a:lnTo>
                  <a:lnTo>
                    <a:pt x="13" y="73"/>
                  </a:lnTo>
                  <a:lnTo>
                    <a:pt x="17" y="74"/>
                  </a:lnTo>
                  <a:lnTo>
                    <a:pt x="38" y="81"/>
                  </a:lnTo>
                  <a:lnTo>
                    <a:pt x="42" y="73"/>
                  </a:lnTo>
                  <a:lnTo>
                    <a:pt x="47" y="66"/>
                  </a:lnTo>
                  <a:lnTo>
                    <a:pt x="33" y="51"/>
                  </a:lnTo>
                  <a:lnTo>
                    <a:pt x="29" y="48"/>
                  </a:lnTo>
                  <a:lnTo>
                    <a:pt x="33" y="45"/>
                  </a:lnTo>
                  <a:lnTo>
                    <a:pt x="56" y="23"/>
                  </a:lnTo>
                  <a:lnTo>
                    <a:pt x="59" y="21"/>
                  </a:lnTo>
                  <a:lnTo>
                    <a:pt x="62" y="23"/>
                  </a:lnTo>
                  <a:lnTo>
                    <a:pt x="77" y="40"/>
                  </a:lnTo>
                  <a:lnTo>
                    <a:pt x="84" y="36"/>
                  </a:lnTo>
                  <a:lnTo>
                    <a:pt x="90" y="32"/>
                  </a:lnTo>
                  <a:lnTo>
                    <a:pt x="87" y="11"/>
                  </a:lnTo>
                  <a:lnTo>
                    <a:pt x="85" y="8"/>
                  </a:lnTo>
                  <a:lnTo>
                    <a:pt x="89" y="6"/>
                  </a:lnTo>
                  <a:lnTo>
                    <a:pt x="121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202"/>
            <p:cNvSpPr>
              <a:spLocks noEditPoints="1"/>
            </p:cNvSpPr>
            <p:nvPr/>
          </p:nvSpPr>
          <p:spPr bwMode="auto">
            <a:xfrm>
              <a:off x="3544232" y="3441881"/>
              <a:ext cx="21533" cy="22081"/>
            </a:xfrm>
            <a:custGeom>
              <a:avLst/>
              <a:gdLst>
                <a:gd name="T0" fmla="*/ 76 w 171"/>
                <a:gd name="T1" fmla="*/ 59 h 172"/>
                <a:gd name="T2" fmla="*/ 61 w 171"/>
                <a:gd name="T3" fmla="*/ 75 h 172"/>
                <a:gd name="T4" fmla="*/ 59 w 171"/>
                <a:gd name="T5" fmla="*/ 95 h 172"/>
                <a:gd name="T6" fmla="*/ 74 w 171"/>
                <a:gd name="T7" fmla="*/ 112 h 172"/>
                <a:gd name="T8" fmla="*/ 95 w 171"/>
                <a:gd name="T9" fmla="*/ 113 h 172"/>
                <a:gd name="T10" fmla="*/ 110 w 171"/>
                <a:gd name="T11" fmla="*/ 97 h 172"/>
                <a:gd name="T12" fmla="*/ 112 w 171"/>
                <a:gd name="T13" fmla="*/ 77 h 172"/>
                <a:gd name="T14" fmla="*/ 97 w 171"/>
                <a:gd name="T15" fmla="*/ 60 h 172"/>
                <a:gd name="T16" fmla="*/ 80 w 171"/>
                <a:gd name="T17" fmla="*/ 0 h 172"/>
                <a:gd name="T18" fmla="*/ 84 w 171"/>
                <a:gd name="T19" fmla="*/ 17 h 172"/>
                <a:gd name="T20" fmla="*/ 99 w 171"/>
                <a:gd name="T21" fmla="*/ 4 h 172"/>
                <a:gd name="T22" fmla="*/ 101 w 171"/>
                <a:gd name="T23" fmla="*/ 3 h 172"/>
                <a:gd name="T24" fmla="*/ 124 w 171"/>
                <a:gd name="T25" fmla="*/ 9 h 172"/>
                <a:gd name="T26" fmla="*/ 118 w 171"/>
                <a:gd name="T27" fmla="*/ 25 h 172"/>
                <a:gd name="T28" fmla="*/ 138 w 171"/>
                <a:gd name="T29" fmla="*/ 21 h 172"/>
                <a:gd name="T30" fmla="*/ 142 w 171"/>
                <a:gd name="T31" fmla="*/ 22 h 172"/>
                <a:gd name="T32" fmla="*/ 156 w 171"/>
                <a:gd name="T33" fmla="*/ 40 h 172"/>
                <a:gd name="T34" fmla="*/ 145 w 171"/>
                <a:gd name="T35" fmla="*/ 50 h 172"/>
                <a:gd name="T36" fmla="*/ 163 w 171"/>
                <a:gd name="T37" fmla="*/ 57 h 172"/>
                <a:gd name="T38" fmla="*/ 165 w 171"/>
                <a:gd name="T39" fmla="*/ 58 h 172"/>
                <a:gd name="T40" fmla="*/ 171 w 171"/>
                <a:gd name="T41" fmla="*/ 81 h 172"/>
                <a:gd name="T42" fmla="*/ 155 w 171"/>
                <a:gd name="T43" fmla="*/ 84 h 172"/>
                <a:gd name="T44" fmla="*/ 167 w 171"/>
                <a:gd name="T45" fmla="*/ 98 h 172"/>
                <a:gd name="T46" fmla="*/ 169 w 171"/>
                <a:gd name="T47" fmla="*/ 102 h 172"/>
                <a:gd name="T48" fmla="*/ 162 w 171"/>
                <a:gd name="T49" fmla="*/ 125 h 172"/>
                <a:gd name="T50" fmla="*/ 146 w 171"/>
                <a:gd name="T51" fmla="*/ 119 h 172"/>
                <a:gd name="T52" fmla="*/ 150 w 171"/>
                <a:gd name="T53" fmla="*/ 138 h 172"/>
                <a:gd name="T54" fmla="*/ 150 w 171"/>
                <a:gd name="T55" fmla="*/ 142 h 172"/>
                <a:gd name="T56" fmla="*/ 133 w 171"/>
                <a:gd name="T57" fmla="*/ 157 h 172"/>
                <a:gd name="T58" fmla="*/ 121 w 171"/>
                <a:gd name="T59" fmla="*/ 144 h 172"/>
                <a:gd name="T60" fmla="*/ 116 w 171"/>
                <a:gd name="T61" fmla="*/ 164 h 172"/>
                <a:gd name="T62" fmla="*/ 113 w 171"/>
                <a:gd name="T63" fmla="*/ 167 h 172"/>
                <a:gd name="T64" fmla="*/ 91 w 171"/>
                <a:gd name="T65" fmla="*/ 172 h 172"/>
                <a:gd name="T66" fmla="*/ 87 w 171"/>
                <a:gd name="T67" fmla="*/ 155 h 172"/>
                <a:gd name="T68" fmla="*/ 72 w 171"/>
                <a:gd name="T69" fmla="*/ 168 h 172"/>
                <a:gd name="T70" fmla="*/ 70 w 171"/>
                <a:gd name="T71" fmla="*/ 169 h 172"/>
                <a:gd name="T72" fmla="*/ 48 w 171"/>
                <a:gd name="T73" fmla="*/ 163 h 172"/>
                <a:gd name="T74" fmla="*/ 53 w 171"/>
                <a:gd name="T75" fmla="*/ 147 h 172"/>
                <a:gd name="T76" fmla="*/ 33 w 171"/>
                <a:gd name="T77" fmla="*/ 151 h 172"/>
                <a:gd name="T78" fmla="*/ 29 w 171"/>
                <a:gd name="T79" fmla="*/ 150 h 172"/>
                <a:gd name="T80" fmla="*/ 15 w 171"/>
                <a:gd name="T81" fmla="*/ 132 h 172"/>
                <a:gd name="T82" fmla="*/ 27 w 171"/>
                <a:gd name="T83" fmla="*/ 122 h 172"/>
                <a:gd name="T84" fmla="*/ 8 w 171"/>
                <a:gd name="T85" fmla="*/ 115 h 172"/>
                <a:gd name="T86" fmla="*/ 6 w 171"/>
                <a:gd name="T87" fmla="*/ 114 h 172"/>
                <a:gd name="T88" fmla="*/ 0 w 171"/>
                <a:gd name="T89" fmla="*/ 91 h 172"/>
                <a:gd name="T90" fmla="*/ 16 w 171"/>
                <a:gd name="T91" fmla="*/ 88 h 172"/>
                <a:gd name="T92" fmla="*/ 4 w 171"/>
                <a:gd name="T93" fmla="*/ 74 h 172"/>
                <a:gd name="T94" fmla="*/ 2 w 171"/>
                <a:gd name="T95" fmla="*/ 70 h 172"/>
                <a:gd name="T96" fmla="*/ 10 w 171"/>
                <a:gd name="T97" fmla="*/ 47 h 172"/>
                <a:gd name="T98" fmla="*/ 25 w 171"/>
                <a:gd name="T99" fmla="*/ 53 h 172"/>
                <a:gd name="T100" fmla="*/ 21 w 171"/>
                <a:gd name="T101" fmla="*/ 34 h 172"/>
                <a:gd name="T102" fmla="*/ 21 w 171"/>
                <a:gd name="T103" fmla="*/ 30 h 172"/>
                <a:gd name="T104" fmla="*/ 38 w 171"/>
                <a:gd name="T105" fmla="*/ 15 h 172"/>
                <a:gd name="T106" fmla="*/ 50 w 171"/>
                <a:gd name="T107" fmla="*/ 28 h 172"/>
                <a:gd name="T108" fmla="*/ 55 w 171"/>
                <a:gd name="T109" fmla="*/ 9 h 172"/>
                <a:gd name="T110" fmla="*/ 58 w 171"/>
                <a:gd name="T111" fmla="*/ 5 h 172"/>
                <a:gd name="T112" fmla="*/ 80 w 171"/>
                <a:gd name="T11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" h="172">
                  <a:moveTo>
                    <a:pt x="87" y="58"/>
                  </a:moveTo>
                  <a:lnTo>
                    <a:pt x="76" y="59"/>
                  </a:lnTo>
                  <a:lnTo>
                    <a:pt x="67" y="66"/>
                  </a:lnTo>
                  <a:lnTo>
                    <a:pt x="61" y="75"/>
                  </a:lnTo>
                  <a:lnTo>
                    <a:pt x="58" y="84"/>
                  </a:lnTo>
                  <a:lnTo>
                    <a:pt x="59" y="95"/>
                  </a:lnTo>
                  <a:lnTo>
                    <a:pt x="65" y="105"/>
                  </a:lnTo>
                  <a:lnTo>
                    <a:pt x="74" y="112"/>
                  </a:lnTo>
                  <a:lnTo>
                    <a:pt x="84" y="114"/>
                  </a:lnTo>
                  <a:lnTo>
                    <a:pt x="95" y="113"/>
                  </a:lnTo>
                  <a:lnTo>
                    <a:pt x="104" y="106"/>
                  </a:lnTo>
                  <a:lnTo>
                    <a:pt x="110" y="97"/>
                  </a:lnTo>
                  <a:lnTo>
                    <a:pt x="113" y="88"/>
                  </a:lnTo>
                  <a:lnTo>
                    <a:pt x="112" y="77"/>
                  </a:lnTo>
                  <a:lnTo>
                    <a:pt x="107" y="67"/>
                  </a:lnTo>
                  <a:lnTo>
                    <a:pt x="97" y="60"/>
                  </a:lnTo>
                  <a:lnTo>
                    <a:pt x="87" y="58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4" y="17"/>
                  </a:lnTo>
                  <a:lnTo>
                    <a:pt x="95" y="17"/>
                  </a:lnTo>
                  <a:lnTo>
                    <a:pt x="99" y="4"/>
                  </a:lnTo>
                  <a:lnTo>
                    <a:pt x="100" y="2"/>
                  </a:lnTo>
                  <a:lnTo>
                    <a:pt x="101" y="3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4" y="12"/>
                  </a:lnTo>
                  <a:lnTo>
                    <a:pt x="118" y="25"/>
                  </a:lnTo>
                  <a:lnTo>
                    <a:pt x="128" y="32"/>
                  </a:lnTo>
                  <a:lnTo>
                    <a:pt x="138" y="21"/>
                  </a:lnTo>
                  <a:lnTo>
                    <a:pt x="139" y="20"/>
                  </a:lnTo>
                  <a:lnTo>
                    <a:pt x="142" y="22"/>
                  </a:lnTo>
                  <a:lnTo>
                    <a:pt x="155" y="37"/>
                  </a:lnTo>
                  <a:lnTo>
                    <a:pt x="156" y="40"/>
                  </a:lnTo>
                  <a:lnTo>
                    <a:pt x="155" y="41"/>
                  </a:lnTo>
                  <a:lnTo>
                    <a:pt x="145" y="50"/>
                  </a:lnTo>
                  <a:lnTo>
                    <a:pt x="150" y="59"/>
                  </a:lnTo>
                  <a:lnTo>
                    <a:pt x="163" y="57"/>
                  </a:lnTo>
                  <a:lnTo>
                    <a:pt x="165" y="55"/>
                  </a:lnTo>
                  <a:lnTo>
                    <a:pt x="165" y="58"/>
                  </a:lnTo>
                  <a:lnTo>
                    <a:pt x="171" y="79"/>
                  </a:lnTo>
                  <a:lnTo>
                    <a:pt x="171" y="81"/>
                  </a:lnTo>
                  <a:lnTo>
                    <a:pt x="168" y="81"/>
                  </a:lnTo>
                  <a:lnTo>
                    <a:pt x="155" y="84"/>
                  </a:lnTo>
                  <a:lnTo>
                    <a:pt x="154" y="95"/>
                  </a:lnTo>
                  <a:lnTo>
                    <a:pt x="167" y="98"/>
                  </a:lnTo>
                  <a:lnTo>
                    <a:pt x="169" y="100"/>
                  </a:lnTo>
                  <a:lnTo>
                    <a:pt x="169" y="102"/>
                  </a:lnTo>
                  <a:lnTo>
                    <a:pt x="163" y="122"/>
                  </a:lnTo>
                  <a:lnTo>
                    <a:pt x="162" y="125"/>
                  </a:lnTo>
                  <a:lnTo>
                    <a:pt x="159" y="123"/>
                  </a:lnTo>
                  <a:lnTo>
                    <a:pt x="146" y="119"/>
                  </a:lnTo>
                  <a:lnTo>
                    <a:pt x="141" y="127"/>
                  </a:lnTo>
                  <a:lnTo>
                    <a:pt x="150" y="138"/>
                  </a:lnTo>
                  <a:lnTo>
                    <a:pt x="151" y="140"/>
                  </a:lnTo>
                  <a:lnTo>
                    <a:pt x="150" y="142"/>
                  </a:lnTo>
                  <a:lnTo>
                    <a:pt x="134" y="156"/>
                  </a:lnTo>
                  <a:lnTo>
                    <a:pt x="133" y="157"/>
                  </a:lnTo>
                  <a:lnTo>
                    <a:pt x="131" y="155"/>
                  </a:lnTo>
                  <a:lnTo>
                    <a:pt x="121" y="144"/>
                  </a:lnTo>
                  <a:lnTo>
                    <a:pt x="112" y="150"/>
                  </a:lnTo>
                  <a:lnTo>
                    <a:pt x="116" y="164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93" y="170"/>
                  </a:lnTo>
                  <a:lnTo>
                    <a:pt x="91" y="172"/>
                  </a:lnTo>
                  <a:lnTo>
                    <a:pt x="90" y="169"/>
                  </a:lnTo>
                  <a:lnTo>
                    <a:pt x="87" y="155"/>
                  </a:lnTo>
                  <a:lnTo>
                    <a:pt x="76" y="155"/>
                  </a:lnTo>
                  <a:lnTo>
                    <a:pt x="72" y="168"/>
                  </a:lnTo>
                  <a:lnTo>
                    <a:pt x="71" y="170"/>
                  </a:lnTo>
                  <a:lnTo>
                    <a:pt x="70" y="169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8" y="160"/>
                  </a:lnTo>
                  <a:lnTo>
                    <a:pt x="53" y="147"/>
                  </a:lnTo>
                  <a:lnTo>
                    <a:pt x="44" y="140"/>
                  </a:lnTo>
                  <a:lnTo>
                    <a:pt x="33" y="151"/>
                  </a:lnTo>
                  <a:lnTo>
                    <a:pt x="32" y="152"/>
                  </a:lnTo>
                  <a:lnTo>
                    <a:pt x="29" y="150"/>
                  </a:lnTo>
                  <a:lnTo>
                    <a:pt x="16" y="135"/>
                  </a:lnTo>
                  <a:lnTo>
                    <a:pt x="15" y="132"/>
                  </a:lnTo>
                  <a:lnTo>
                    <a:pt x="16" y="131"/>
                  </a:lnTo>
                  <a:lnTo>
                    <a:pt x="27" y="122"/>
                  </a:lnTo>
                  <a:lnTo>
                    <a:pt x="21" y="113"/>
                  </a:lnTo>
                  <a:lnTo>
                    <a:pt x="8" y="115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0" y="93"/>
                  </a:lnTo>
                  <a:lnTo>
                    <a:pt x="0" y="91"/>
                  </a:lnTo>
                  <a:lnTo>
                    <a:pt x="3" y="91"/>
                  </a:lnTo>
                  <a:lnTo>
                    <a:pt x="16" y="88"/>
                  </a:lnTo>
                  <a:lnTo>
                    <a:pt x="17" y="77"/>
                  </a:lnTo>
                  <a:lnTo>
                    <a:pt x="4" y="74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8" y="50"/>
                  </a:lnTo>
                  <a:lnTo>
                    <a:pt x="10" y="47"/>
                  </a:lnTo>
                  <a:lnTo>
                    <a:pt x="12" y="49"/>
                  </a:lnTo>
                  <a:lnTo>
                    <a:pt x="25" y="53"/>
                  </a:lnTo>
                  <a:lnTo>
                    <a:pt x="31" y="45"/>
                  </a:lnTo>
                  <a:lnTo>
                    <a:pt x="21" y="34"/>
                  </a:lnTo>
                  <a:lnTo>
                    <a:pt x="20" y="32"/>
                  </a:lnTo>
                  <a:lnTo>
                    <a:pt x="21" y="30"/>
                  </a:lnTo>
                  <a:lnTo>
                    <a:pt x="37" y="16"/>
                  </a:lnTo>
                  <a:lnTo>
                    <a:pt x="38" y="15"/>
                  </a:lnTo>
                  <a:lnTo>
                    <a:pt x="40" y="17"/>
                  </a:lnTo>
                  <a:lnTo>
                    <a:pt x="50" y="28"/>
                  </a:lnTo>
                  <a:lnTo>
                    <a:pt x="59" y="22"/>
                  </a:lnTo>
                  <a:lnTo>
                    <a:pt x="55" y="9"/>
                  </a:lnTo>
                  <a:lnTo>
                    <a:pt x="55" y="7"/>
                  </a:lnTo>
                  <a:lnTo>
                    <a:pt x="58" y="5"/>
                  </a:lnTo>
                  <a:lnTo>
                    <a:pt x="78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203"/>
            <p:cNvSpPr>
              <a:spLocks noEditPoints="1"/>
            </p:cNvSpPr>
            <p:nvPr/>
          </p:nvSpPr>
          <p:spPr bwMode="auto">
            <a:xfrm>
              <a:off x="3463137" y="3408760"/>
              <a:ext cx="77192" cy="78696"/>
            </a:xfrm>
            <a:custGeom>
              <a:avLst/>
              <a:gdLst>
                <a:gd name="T0" fmla="*/ 276 w 613"/>
                <a:gd name="T1" fmla="*/ 180 h 613"/>
                <a:gd name="T2" fmla="*/ 224 w 613"/>
                <a:gd name="T3" fmla="*/ 205 h 613"/>
                <a:gd name="T4" fmla="*/ 189 w 613"/>
                <a:gd name="T5" fmla="*/ 249 h 613"/>
                <a:gd name="T6" fmla="*/ 174 w 613"/>
                <a:gd name="T7" fmla="*/ 307 h 613"/>
                <a:gd name="T8" fmla="*/ 187 w 613"/>
                <a:gd name="T9" fmla="*/ 364 h 613"/>
                <a:gd name="T10" fmla="*/ 224 w 613"/>
                <a:gd name="T11" fmla="*/ 409 h 613"/>
                <a:gd name="T12" fmla="*/ 276 w 613"/>
                <a:gd name="T13" fmla="*/ 435 h 613"/>
                <a:gd name="T14" fmla="*/ 337 w 613"/>
                <a:gd name="T15" fmla="*/ 435 h 613"/>
                <a:gd name="T16" fmla="*/ 388 w 613"/>
                <a:gd name="T17" fmla="*/ 409 h 613"/>
                <a:gd name="T18" fmla="*/ 424 w 613"/>
                <a:gd name="T19" fmla="*/ 364 h 613"/>
                <a:gd name="T20" fmla="*/ 437 w 613"/>
                <a:gd name="T21" fmla="*/ 307 h 613"/>
                <a:gd name="T22" fmla="*/ 424 w 613"/>
                <a:gd name="T23" fmla="*/ 249 h 613"/>
                <a:gd name="T24" fmla="*/ 388 w 613"/>
                <a:gd name="T25" fmla="*/ 205 h 613"/>
                <a:gd name="T26" fmla="*/ 337 w 613"/>
                <a:gd name="T27" fmla="*/ 180 h 613"/>
                <a:gd name="T28" fmla="*/ 262 w 613"/>
                <a:gd name="T29" fmla="*/ 0 h 613"/>
                <a:gd name="T30" fmla="*/ 350 w 613"/>
                <a:gd name="T31" fmla="*/ 92 h 613"/>
                <a:gd name="T32" fmla="*/ 405 w 613"/>
                <a:gd name="T33" fmla="*/ 112 h 613"/>
                <a:gd name="T34" fmla="*/ 494 w 613"/>
                <a:gd name="T35" fmla="*/ 62 h 613"/>
                <a:gd name="T36" fmla="*/ 490 w 613"/>
                <a:gd name="T37" fmla="*/ 189 h 613"/>
                <a:gd name="T38" fmla="*/ 520 w 613"/>
                <a:gd name="T39" fmla="*/ 263 h 613"/>
                <a:gd name="T40" fmla="*/ 613 w 613"/>
                <a:gd name="T41" fmla="*/ 351 h 613"/>
                <a:gd name="T42" fmla="*/ 513 w 613"/>
                <a:gd name="T43" fmla="*/ 377 h 613"/>
                <a:gd name="T44" fmla="*/ 489 w 613"/>
                <a:gd name="T45" fmla="*/ 427 h 613"/>
                <a:gd name="T46" fmla="*/ 494 w 613"/>
                <a:gd name="T47" fmla="*/ 557 h 613"/>
                <a:gd name="T48" fmla="*/ 402 w 613"/>
                <a:gd name="T49" fmla="*/ 503 h 613"/>
                <a:gd name="T50" fmla="*/ 350 w 613"/>
                <a:gd name="T51" fmla="*/ 521 h 613"/>
                <a:gd name="T52" fmla="*/ 262 w 613"/>
                <a:gd name="T53" fmla="*/ 613 h 613"/>
                <a:gd name="T54" fmla="*/ 224 w 613"/>
                <a:gd name="T55" fmla="*/ 510 h 613"/>
                <a:gd name="T56" fmla="*/ 122 w 613"/>
                <a:gd name="T57" fmla="*/ 557 h 613"/>
                <a:gd name="T58" fmla="*/ 124 w 613"/>
                <a:gd name="T59" fmla="*/ 430 h 613"/>
                <a:gd name="T60" fmla="*/ 100 w 613"/>
                <a:gd name="T61" fmla="*/ 379 h 613"/>
                <a:gd name="T62" fmla="*/ 0 w 613"/>
                <a:gd name="T63" fmla="*/ 351 h 613"/>
                <a:gd name="T64" fmla="*/ 92 w 613"/>
                <a:gd name="T65" fmla="*/ 263 h 613"/>
                <a:gd name="T66" fmla="*/ 110 w 613"/>
                <a:gd name="T67" fmla="*/ 210 h 613"/>
                <a:gd name="T68" fmla="*/ 60 w 613"/>
                <a:gd name="T69" fmla="*/ 123 h 613"/>
                <a:gd name="T70" fmla="*/ 185 w 613"/>
                <a:gd name="T71" fmla="*/ 125 h 613"/>
                <a:gd name="T72" fmla="*/ 234 w 613"/>
                <a:gd name="T73" fmla="*/ 100 h 613"/>
                <a:gd name="T74" fmla="*/ 262 w 613"/>
                <a:gd name="T7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3" h="613">
                  <a:moveTo>
                    <a:pt x="306" y="176"/>
                  </a:moveTo>
                  <a:lnTo>
                    <a:pt x="276" y="180"/>
                  </a:lnTo>
                  <a:lnTo>
                    <a:pt x="248" y="189"/>
                  </a:lnTo>
                  <a:lnTo>
                    <a:pt x="224" y="205"/>
                  </a:lnTo>
                  <a:lnTo>
                    <a:pt x="203" y="225"/>
                  </a:lnTo>
                  <a:lnTo>
                    <a:pt x="189" y="249"/>
                  </a:lnTo>
                  <a:lnTo>
                    <a:pt x="178" y="277"/>
                  </a:lnTo>
                  <a:lnTo>
                    <a:pt x="174" y="307"/>
                  </a:lnTo>
                  <a:lnTo>
                    <a:pt x="178" y="337"/>
                  </a:lnTo>
                  <a:lnTo>
                    <a:pt x="187" y="364"/>
                  </a:lnTo>
                  <a:lnTo>
                    <a:pt x="203" y="389"/>
                  </a:lnTo>
                  <a:lnTo>
                    <a:pt x="224" y="409"/>
                  </a:lnTo>
                  <a:lnTo>
                    <a:pt x="248" y="425"/>
                  </a:lnTo>
                  <a:lnTo>
                    <a:pt x="276" y="435"/>
                  </a:lnTo>
                  <a:lnTo>
                    <a:pt x="306" y="439"/>
                  </a:lnTo>
                  <a:lnTo>
                    <a:pt x="337" y="435"/>
                  </a:lnTo>
                  <a:lnTo>
                    <a:pt x="364" y="425"/>
                  </a:lnTo>
                  <a:lnTo>
                    <a:pt x="388" y="409"/>
                  </a:lnTo>
                  <a:lnTo>
                    <a:pt x="409" y="389"/>
                  </a:lnTo>
                  <a:lnTo>
                    <a:pt x="424" y="364"/>
                  </a:lnTo>
                  <a:lnTo>
                    <a:pt x="434" y="337"/>
                  </a:lnTo>
                  <a:lnTo>
                    <a:pt x="437" y="307"/>
                  </a:lnTo>
                  <a:lnTo>
                    <a:pt x="434" y="277"/>
                  </a:lnTo>
                  <a:lnTo>
                    <a:pt x="424" y="249"/>
                  </a:lnTo>
                  <a:lnTo>
                    <a:pt x="409" y="225"/>
                  </a:lnTo>
                  <a:lnTo>
                    <a:pt x="388" y="205"/>
                  </a:lnTo>
                  <a:lnTo>
                    <a:pt x="364" y="189"/>
                  </a:lnTo>
                  <a:lnTo>
                    <a:pt x="337" y="180"/>
                  </a:lnTo>
                  <a:lnTo>
                    <a:pt x="306" y="176"/>
                  </a:lnTo>
                  <a:close/>
                  <a:moveTo>
                    <a:pt x="262" y="0"/>
                  </a:moveTo>
                  <a:lnTo>
                    <a:pt x="350" y="0"/>
                  </a:lnTo>
                  <a:lnTo>
                    <a:pt x="350" y="92"/>
                  </a:lnTo>
                  <a:lnTo>
                    <a:pt x="379" y="100"/>
                  </a:lnTo>
                  <a:lnTo>
                    <a:pt x="405" y="112"/>
                  </a:lnTo>
                  <a:lnTo>
                    <a:pt x="430" y="126"/>
                  </a:lnTo>
                  <a:lnTo>
                    <a:pt x="494" y="62"/>
                  </a:lnTo>
                  <a:lnTo>
                    <a:pt x="555" y="123"/>
                  </a:lnTo>
                  <a:lnTo>
                    <a:pt x="490" y="189"/>
                  </a:lnTo>
                  <a:lnTo>
                    <a:pt x="508" y="224"/>
                  </a:lnTo>
                  <a:lnTo>
                    <a:pt x="520" y="263"/>
                  </a:lnTo>
                  <a:lnTo>
                    <a:pt x="613" y="263"/>
                  </a:lnTo>
                  <a:lnTo>
                    <a:pt x="613" y="351"/>
                  </a:lnTo>
                  <a:lnTo>
                    <a:pt x="520" y="351"/>
                  </a:lnTo>
                  <a:lnTo>
                    <a:pt x="513" y="377"/>
                  </a:lnTo>
                  <a:lnTo>
                    <a:pt x="503" y="404"/>
                  </a:lnTo>
                  <a:lnTo>
                    <a:pt x="489" y="427"/>
                  </a:lnTo>
                  <a:lnTo>
                    <a:pt x="555" y="495"/>
                  </a:lnTo>
                  <a:lnTo>
                    <a:pt x="494" y="557"/>
                  </a:lnTo>
                  <a:lnTo>
                    <a:pt x="427" y="490"/>
                  </a:lnTo>
                  <a:lnTo>
                    <a:pt x="402" y="503"/>
                  </a:lnTo>
                  <a:lnTo>
                    <a:pt x="377" y="514"/>
                  </a:lnTo>
                  <a:lnTo>
                    <a:pt x="350" y="521"/>
                  </a:lnTo>
                  <a:lnTo>
                    <a:pt x="350" y="613"/>
                  </a:lnTo>
                  <a:lnTo>
                    <a:pt x="262" y="613"/>
                  </a:lnTo>
                  <a:lnTo>
                    <a:pt x="262" y="521"/>
                  </a:lnTo>
                  <a:lnTo>
                    <a:pt x="224" y="510"/>
                  </a:lnTo>
                  <a:lnTo>
                    <a:pt x="189" y="491"/>
                  </a:lnTo>
                  <a:lnTo>
                    <a:pt x="122" y="557"/>
                  </a:lnTo>
                  <a:lnTo>
                    <a:pt x="60" y="495"/>
                  </a:lnTo>
                  <a:lnTo>
                    <a:pt x="124" y="430"/>
                  </a:lnTo>
                  <a:lnTo>
                    <a:pt x="110" y="406"/>
                  </a:lnTo>
                  <a:lnTo>
                    <a:pt x="100" y="379"/>
                  </a:lnTo>
                  <a:lnTo>
                    <a:pt x="92" y="351"/>
                  </a:lnTo>
                  <a:lnTo>
                    <a:pt x="0" y="351"/>
                  </a:lnTo>
                  <a:lnTo>
                    <a:pt x="0" y="263"/>
                  </a:lnTo>
                  <a:lnTo>
                    <a:pt x="92" y="263"/>
                  </a:lnTo>
                  <a:lnTo>
                    <a:pt x="98" y="236"/>
                  </a:lnTo>
                  <a:lnTo>
                    <a:pt x="110" y="210"/>
                  </a:lnTo>
                  <a:lnTo>
                    <a:pt x="123" y="186"/>
                  </a:lnTo>
                  <a:lnTo>
                    <a:pt x="60" y="123"/>
                  </a:lnTo>
                  <a:lnTo>
                    <a:pt x="122" y="62"/>
                  </a:lnTo>
                  <a:lnTo>
                    <a:pt x="185" y="125"/>
                  </a:lnTo>
                  <a:lnTo>
                    <a:pt x="210" y="110"/>
                  </a:lnTo>
                  <a:lnTo>
                    <a:pt x="234" y="100"/>
                  </a:lnTo>
                  <a:lnTo>
                    <a:pt x="262" y="9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204"/>
            <p:cNvSpPr>
              <a:spLocks noEditPoints="1"/>
            </p:cNvSpPr>
            <p:nvPr/>
          </p:nvSpPr>
          <p:spPr bwMode="auto">
            <a:xfrm>
              <a:off x="3447774" y="3482063"/>
              <a:ext cx="77192" cy="78696"/>
            </a:xfrm>
            <a:custGeom>
              <a:avLst/>
              <a:gdLst>
                <a:gd name="T0" fmla="*/ 277 w 613"/>
                <a:gd name="T1" fmla="*/ 178 h 613"/>
                <a:gd name="T2" fmla="*/ 224 w 613"/>
                <a:gd name="T3" fmla="*/ 204 h 613"/>
                <a:gd name="T4" fmla="*/ 189 w 613"/>
                <a:gd name="T5" fmla="*/ 249 h 613"/>
                <a:gd name="T6" fmla="*/ 176 w 613"/>
                <a:gd name="T7" fmla="*/ 307 h 613"/>
                <a:gd name="T8" fmla="*/ 189 w 613"/>
                <a:gd name="T9" fmla="*/ 364 h 613"/>
                <a:gd name="T10" fmla="*/ 224 w 613"/>
                <a:gd name="T11" fmla="*/ 409 h 613"/>
                <a:gd name="T12" fmla="*/ 277 w 613"/>
                <a:gd name="T13" fmla="*/ 434 h 613"/>
                <a:gd name="T14" fmla="*/ 337 w 613"/>
                <a:gd name="T15" fmla="*/ 434 h 613"/>
                <a:gd name="T16" fmla="*/ 389 w 613"/>
                <a:gd name="T17" fmla="*/ 409 h 613"/>
                <a:gd name="T18" fmla="*/ 425 w 613"/>
                <a:gd name="T19" fmla="*/ 364 h 613"/>
                <a:gd name="T20" fmla="*/ 438 w 613"/>
                <a:gd name="T21" fmla="*/ 307 h 613"/>
                <a:gd name="T22" fmla="*/ 425 w 613"/>
                <a:gd name="T23" fmla="*/ 249 h 613"/>
                <a:gd name="T24" fmla="*/ 389 w 613"/>
                <a:gd name="T25" fmla="*/ 204 h 613"/>
                <a:gd name="T26" fmla="*/ 337 w 613"/>
                <a:gd name="T27" fmla="*/ 178 h 613"/>
                <a:gd name="T28" fmla="*/ 262 w 613"/>
                <a:gd name="T29" fmla="*/ 0 h 613"/>
                <a:gd name="T30" fmla="*/ 350 w 613"/>
                <a:gd name="T31" fmla="*/ 92 h 613"/>
                <a:gd name="T32" fmla="*/ 405 w 613"/>
                <a:gd name="T33" fmla="*/ 111 h 613"/>
                <a:gd name="T34" fmla="*/ 494 w 613"/>
                <a:gd name="T35" fmla="*/ 60 h 613"/>
                <a:gd name="T36" fmla="*/ 491 w 613"/>
                <a:gd name="T37" fmla="*/ 189 h 613"/>
                <a:gd name="T38" fmla="*/ 521 w 613"/>
                <a:gd name="T39" fmla="*/ 262 h 613"/>
                <a:gd name="T40" fmla="*/ 613 w 613"/>
                <a:gd name="T41" fmla="*/ 350 h 613"/>
                <a:gd name="T42" fmla="*/ 514 w 613"/>
                <a:gd name="T43" fmla="*/ 377 h 613"/>
                <a:gd name="T44" fmla="*/ 489 w 613"/>
                <a:gd name="T45" fmla="*/ 427 h 613"/>
                <a:gd name="T46" fmla="*/ 494 w 613"/>
                <a:gd name="T47" fmla="*/ 557 h 613"/>
                <a:gd name="T48" fmla="*/ 404 w 613"/>
                <a:gd name="T49" fmla="*/ 503 h 613"/>
                <a:gd name="T50" fmla="*/ 350 w 613"/>
                <a:gd name="T51" fmla="*/ 521 h 613"/>
                <a:gd name="T52" fmla="*/ 262 w 613"/>
                <a:gd name="T53" fmla="*/ 613 h 613"/>
                <a:gd name="T54" fmla="*/ 224 w 613"/>
                <a:gd name="T55" fmla="*/ 510 h 613"/>
                <a:gd name="T56" fmla="*/ 123 w 613"/>
                <a:gd name="T57" fmla="*/ 557 h 613"/>
                <a:gd name="T58" fmla="*/ 126 w 613"/>
                <a:gd name="T59" fmla="*/ 430 h 613"/>
                <a:gd name="T60" fmla="*/ 100 w 613"/>
                <a:gd name="T61" fmla="*/ 379 h 613"/>
                <a:gd name="T62" fmla="*/ 0 w 613"/>
                <a:gd name="T63" fmla="*/ 350 h 613"/>
                <a:gd name="T64" fmla="*/ 92 w 613"/>
                <a:gd name="T65" fmla="*/ 262 h 613"/>
                <a:gd name="T66" fmla="*/ 110 w 613"/>
                <a:gd name="T67" fmla="*/ 210 h 613"/>
                <a:gd name="T68" fmla="*/ 60 w 613"/>
                <a:gd name="T69" fmla="*/ 123 h 613"/>
                <a:gd name="T70" fmla="*/ 186 w 613"/>
                <a:gd name="T71" fmla="*/ 123 h 613"/>
                <a:gd name="T72" fmla="*/ 236 w 613"/>
                <a:gd name="T73" fmla="*/ 100 h 613"/>
                <a:gd name="T74" fmla="*/ 262 w 613"/>
                <a:gd name="T7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3" h="613">
                  <a:moveTo>
                    <a:pt x="307" y="174"/>
                  </a:moveTo>
                  <a:lnTo>
                    <a:pt x="277" y="178"/>
                  </a:lnTo>
                  <a:lnTo>
                    <a:pt x="249" y="189"/>
                  </a:lnTo>
                  <a:lnTo>
                    <a:pt x="224" y="204"/>
                  </a:lnTo>
                  <a:lnTo>
                    <a:pt x="205" y="224"/>
                  </a:lnTo>
                  <a:lnTo>
                    <a:pt x="189" y="249"/>
                  </a:lnTo>
                  <a:lnTo>
                    <a:pt x="178" y="276"/>
                  </a:lnTo>
                  <a:lnTo>
                    <a:pt x="176" y="307"/>
                  </a:lnTo>
                  <a:lnTo>
                    <a:pt x="178" y="337"/>
                  </a:lnTo>
                  <a:lnTo>
                    <a:pt x="189" y="364"/>
                  </a:lnTo>
                  <a:lnTo>
                    <a:pt x="205" y="389"/>
                  </a:lnTo>
                  <a:lnTo>
                    <a:pt x="224" y="409"/>
                  </a:lnTo>
                  <a:lnTo>
                    <a:pt x="249" y="424"/>
                  </a:lnTo>
                  <a:lnTo>
                    <a:pt x="277" y="434"/>
                  </a:lnTo>
                  <a:lnTo>
                    <a:pt x="307" y="438"/>
                  </a:lnTo>
                  <a:lnTo>
                    <a:pt x="337" y="434"/>
                  </a:lnTo>
                  <a:lnTo>
                    <a:pt x="364" y="424"/>
                  </a:lnTo>
                  <a:lnTo>
                    <a:pt x="389" y="409"/>
                  </a:lnTo>
                  <a:lnTo>
                    <a:pt x="409" y="389"/>
                  </a:lnTo>
                  <a:lnTo>
                    <a:pt x="425" y="364"/>
                  </a:lnTo>
                  <a:lnTo>
                    <a:pt x="435" y="337"/>
                  </a:lnTo>
                  <a:lnTo>
                    <a:pt x="438" y="307"/>
                  </a:lnTo>
                  <a:lnTo>
                    <a:pt x="435" y="276"/>
                  </a:lnTo>
                  <a:lnTo>
                    <a:pt x="425" y="249"/>
                  </a:lnTo>
                  <a:lnTo>
                    <a:pt x="409" y="224"/>
                  </a:lnTo>
                  <a:lnTo>
                    <a:pt x="389" y="204"/>
                  </a:lnTo>
                  <a:lnTo>
                    <a:pt x="364" y="189"/>
                  </a:lnTo>
                  <a:lnTo>
                    <a:pt x="337" y="178"/>
                  </a:lnTo>
                  <a:lnTo>
                    <a:pt x="307" y="174"/>
                  </a:lnTo>
                  <a:close/>
                  <a:moveTo>
                    <a:pt x="262" y="0"/>
                  </a:moveTo>
                  <a:lnTo>
                    <a:pt x="350" y="0"/>
                  </a:lnTo>
                  <a:lnTo>
                    <a:pt x="350" y="92"/>
                  </a:lnTo>
                  <a:lnTo>
                    <a:pt x="379" y="100"/>
                  </a:lnTo>
                  <a:lnTo>
                    <a:pt x="405" y="111"/>
                  </a:lnTo>
                  <a:lnTo>
                    <a:pt x="430" y="126"/>
                  </a:lnTo>
                  <a:lnTo>
                    <a:pt x="494" y="60"/>
                  </a:lnTo>
                  <a:lnTo>
                    <a:pt x="557" y="123"/>
                  </a:lnTo>
                  <a:lnTo>
                    <a:pt x="491" y="189"/>
                  </a:lnTo>
                  <a:lnTo>
                    <a:pt x="510" y="224"/>
                  </a:lnTo>
                  <a:lnTo>
                    <a:pt x="521" y="262"/>
                  </a:lnTo>
                  <a:lnTo>
                    <a:pt x="613" y="262"/>
                  </a:lnTo>
                  <a:lnTo>
                    <a:pt x="613" y="350"/>
                  </a:lnTo>
                  <a:lnTo>
                    <a:pt x="521" y="350"/>
                  </a:lnTo>
                  <a:lnTo>
                    <a:pt x="514" y="377"/>
                  </a:lnTo>
                  <a:lnTo>
                    <a:pt x="503" y="404"/>
                  </a:lnTo>
                  <a:lnTo>
                    <a:pt x="489" y="427"/>
                  </a:lnTo>
                  <a:lnTo>
                    <a:pt x="557" y="494"/>
                  </a:lnTo>
                  <a:lnTo>
                    <a:pt x="494" y="557"/>
                  </a:lnTo>
                  <a:lnTo>
                    <a:pt x="427" y="489"/>
                  </a:lnTo>
                  <a:lnTo>
                    <a:pt x="404" y="503"/>
                  </a:lnTo>
                  <a:lnTo>
                    <a:pt x="377" y="514"/>
                  </a:lnTo>
                  <a:lnTo>
                    <a:pt x="350" y="521"/>
                  </a:lnTo>
                  <a:lnTo>
                    <a:pt x="350" y="613"/>
                  </a:lnTo>
                  <a:lnTo>
                    <a:pt x="262" y="613"/>
                  </a:lnTo>
                  <a:lnTo>
                    <a:pt x="262" y="521"/>
                  </a:lnTo>
                  <a:lnTo>
                    <a:pt x="224" y="510"/>
                  </a:lnTo>
                  <a:lnTo>
                    <a:pt x="189" y="491"/>
                  </a:lnTo>
                  <a:lnTo>
                    <a:pt x="123" y="557"/>
                  </a:lnTo>
                  <a:lnTo>
                    <a:pt x="60" y="494"/>
                  </a:lnTo>
                  <a:lnTo>
                    <a:pt x="126" y="430"/>
                  </a:lnTo>
                  <a:lnTo>
                    <a:pt x="112" y="405"/>
                  </a:lnTo>
                  <a:lnTo>
                    <a:pt x="100" y="379"/>
                  </a:lnTo>
                  <a:lnTo>
                    <a:pt x="92" y="350"/>
                  </a:lnTo>
                  <a:lnTo>
                    <a:pt x="0" y="350"/>
                  </a:lnTo>
                  <a:lnTo>
                    <a:pt x="0" y="262"/>
                  </a:lnTo>
                  <a:lnTo>
                    <a:pt x="92" y="262"/>
                  </a:lnTo>
                  <a:lnTo>
                    <a:pt x="100" y="236"/>
                  </a:lnTo>
                  <a:lnTo>
                    <a:pt x="110" y="210"/>
                  </a:lnTo>
                  <a:lnTo>
                    <a:pt x="123" y="186"/>
                  </a:lnTo>
                  <a:lnTo>
                    <a:pt x="60" y="123"/>
                  </a:lnTo>
                  <a:lnTo>
                    <a:pt x="123" y="60"/>
                  </a:lnTo>
                  <a:lnTo>
                    <a:pt x="186" y="123"/>
                  </a:lnTo>
                  <a:lnTo>
                    <a:pt x="210" y="110"/>
                  </a:lnTo>
                  <a:lnTo>
                    <a:pt x="236" y="100"/>
                  </a:lnTo>
                  <a:lnTo>
                    <a:pt x="262" y="9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06"/>
            <p:cNvSpPr>
              <a:spLocks noEditPoints="1"/>
            </p:cNvSpPr>
            <p:nvPr/>
          </p:nvSpPr>
          <p:spPr bwMode="auto">
            <a:xfrm>
              <a:off x="3603795" y="3356381"/>
              <a:ext cx="35385" cy="35946"/>
            </a:xfrm>
            <a:custGeom>
              <a:avLst/>
              <a:gdLst>
                <a:gd name="T0" fmla="*/ 140 w 281"/>
                <a:gd name="T1" fmla="*/ 80 h 280"/>
                <a:gd name="T2" fmla="*/ 121 w 281"/>
                <a:gd name="T3" fmla="*/ 83 h 280"/>
                <a:gd name="T4" fmla="*/ 105 w 281"/>
                <a:gd name="T5" fmla="*/ 91 h 280"/>
                <a:gd name="T6" fmla="*/ 92 w 281"/>
                <a:gd name="T7" fmla="*/ 104 h 280"/>
                <a:gd name="T8" fmla="*/ 83 w 281"/>
                <a:gd name="T9" fmla="*/ 121 h 280"/>
                <a:gd name="T10" fmla="*/ 80 w 281"/>
                <a:gd name="T11" fmla="*/ 140 h 280"/>
                <a:gd name="T12" fmla="*/ 83 w 281"/>
                <a:gd name="T13" fmla="*/ 159 h 280"/>
                <a:gd name="T14" fmla="*/ 92 w 281"/>
                <a:gd name="T15" fmla="*/ 175 h 280"/>
                <a:gd name="T16" fmla="*/ 105 w 281"/>
                <a:gd name="T17" fmla="*/ 188 h 280"/>
                <a:gd name="T18" fmla="*/ 121 w 281"/>
                <a:gd name="T19" fmla="*/ 197 h 280"/>
                <a:gd name="T20" fmla="*/ 140 w 281"/>
                <a:gd name="T21" fmla="*/ 200 h 280"/>
                <a:gd name="T22" fmla="*/ 159 w 281"/>
                <a:gd name="T23" fmla="*/ 197 h 280"/>
                <a:gd name="T24" fmla="*/ 176 w 281"/>
                <a:gd name="T25" fmla="*/ 188 h 280"/>
                <a:gd name="T26" fmla="*/ 189 w 281"/>
                <a:gd name="T27" fmla="*/ 175 h 280"/>
                <a:gd name="T28" fmla="*/ 197 w 281"/>
                <a:gd name="T29" fmla="*/ 159 h 280"/>
                <a:gd name="T30" fmla="*/ 201 w 281"/>
                <a:gd name="T31" fmla="*/ 140 h 280"/>
                <a:gd name="T32" fmla="*/ 197 w 281"/>
                <a:gd name="T33" fmla="*/ 121 h 280"/>
                <a:gd name="T34" fmla="*/ 189 w 281"/>
                <a:gd name="T35" fmla="*/ 104 h 280"/>
                <a:gd name="T36" fmla="*/ 176 w 281"/>
                <a:gd name="T37" fmla="*/ 91 h 280"/>
                <a:gd name="T38" fmla="*/ 159 w 281"/>
                <a:gd name="T39" fmla="*/ 83 h 280"/>
                <a:gd name="T40" fmla="*/ 140 w 281"/>
                <a:gd name="T41" fmla="*/ 80 h 280"/>
                <a:gd name="T42" fmla="*/ 121 w 281"/>
                <a:gd name="T43" fmla="*/ 0 h 280"/>
                <a:gd name="T44" fmla="*/ 160 w 281"/>
                <a:gd name="T45" fmla="*/ 0 h 280"/>
                <a:gd name="T46" fmla="*/ 160 w 281"/>
                <a:gd name="T47" fmla="*/ 42 h 280"/>
                <a:gd name="T48" fmla="*/ 180 w 281"/>
                <a:gd name="T49" fmla="*/ 48 h 280"/>
                <a:gd name="T50" fmla="*/ 197 w 281"/>
                <a:gd name="T51" fmla="*/ 57 h 280"/>
                <a:gd name="T52" fmla="*/ 227 w 281"/>
                <a:gd name="T53" fmla="*/ 27 h 280"/>
                <a:gd name="T54" fmla="*/ 254 w 281"/>
                <a:gd name="T55" fmla="*/ 56 h 280"/>
                <a:gd name="T56" fmla="*/ 224 w 281"/>
                <a:gd name="T57" fmla="*/ 86 h 280"/>
                <a:gd name="T58" fmla="*/ 233 w 281"/>
                <a:gd name="T59" fmla="*/ 102 h 280"/>
                <a:gd name="T60" fmla="*/ 239 w 281"/>
                <a:gd name="T61" fmla="*/ 120 h 280"/>
                <a:gd name="T62" fmla="*/ 281 w 281"/>
                <a:gd name="T63" fmla="*/ 120 h 280"/>
                <a:gd name="T64" fmla="*/ 281 w 281"/>
                <a:gd name="T65" fmla="*/ 159 h 280"/>
                <a:gd name="T66" fmla="*/ 239 w 281"/>
                <a:gd name="T67" fmla="*/ 159 h 280"/>
                <a:gd name="T68" fmla="*/ 233 w 281"/>
                <a:gd name="T69" fmla="*/ 179 h 280"/>
                <a:gd name="T70" fmla="*/ 224 w 281"/>
                <a:gd name="T71" fmla="*/ 195 h 280"/>
                <a:gd name="T72" fmla="*/ 254 w 281"/>
                <a:gd name="T73" fmla="*/ 226 h 280"/>
                <a:gd name="T74" fmla="*/ 227 w 281"/>
                <a:gd name="T75" fmla="*/ 254 h 280"/>
                <a:gd name="T76" fmla="*/ 195 w 281"/>
                <a:gd name="T77" fmla="*/ 224 h 280"/>
                <a:gd name="T78" fmla="*/ 178 w 281"/>
                <a:gd name="T79" fmla="*/ 233 h 280"/>
                <a:gd name="T80" fmla="*/ 160 w 281"/>
                <a:gd name="T81" fmla="*/ 238 h 280"/>
                <a:gd name="T82" fmla="*/ 160 w 281"/>
                <a:gd name="T83" fmla="*/ 280 h 280"/>
                <a:gd name="T84" fmla="*/ 121 w 281"/>
                <a:gd name="T85" fmla="*/ 280 h 280"/>
                <a:gd name="T86" fmla="*/ 121 w 281"/>
                <a:gd name="T87" fmla="*/ 238 h 280"/>
                <a:gd name="T88" fmla="*/ 102 w 281"/>
                <a:gd name="T89" fmla="*/ 233 h 280"/>
                <a:gd name="T90" fmla="*/ 87 w 281"/>
                <a:gd name="T91" fmla="*/ 225 h 280"/>
                <a:gd name="T92" fmla="*/ 57 w 281"/>
                <a:gd name="T93" fmla="*/ 254 h 280"/>
                <a:gd name="T94" fmla="*/ 28 w 281"/>
                <a:gd name="T95" fmla="*/ 226 h 280"/>
                <a:gd name="T96" fmla="*/ 58 w 281"/>
                <a:gd name="T97" fmla="*/ 196 h 280"/>
                <a:gd name="T98" fmla="*/ 49 w 281"/>
                <a:gd name="T99" fmla="*/ 179 h 280"/>
                <a:gd name="T100" fmla="*/ 42 w 281"/>
                <a:gd name="T101" fmla="*/ 159 h 280"/>
                <a:gd name="T102" fmla="*/ 0 w 281"/>
                <a:gd name="T103" fmla="*/ 159 h 280"/>
                <a:gd name="T104" fmla="*/ 0 w 281"/>
                <a:gd name="T105" fmla="*/ 120 h 280"/>
                <a:gd name="T106" fmla="*/ 42 w 281"/>
                <a:gd name="T107" fmla="*/ 120 h 280"/>
                <a:gd name="T108" fmla="*/ 47 w 281"/>
                <a:gd name="T109" fmla="*/ 102 h 280"/>
                <a:gd name="T110" fmla="*/ 57 w 281"/>
                <a:gd name="T111" fmla="*/ 85 h 280"/>
                <a:gd name="T112" fmla="*/ 28 w 281"/>
                <a:gd name="T113" fmla="*/ 56 h 280"/>
                <a:gd name="T114" fmla="*/ 57 w 281"/>
                <a:gd name="T115" fmla="*/ 27 h 280"/>
                <a:gd name="T116" fmla="*/ 85 w 281"/>
                <a:gd name="T117" fmla="*/ 56 h 280"/>
                <a:gd name="T118" fmla="*/ 102 w 281"/>
                <a:gd name="T119" fmla="*/ 48 h 280"/>
                <a:gd name="T120" fmla="*/ 121 w 281"/>
                <a:gd name="T121" fmla="*/ 42 h 280"/>
                <a:gd name="T122" fmla="*/ 121 w 281"/>
                <a:gd name="T1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" h="280">
                  <a:moveTo>
                    <a:pt x="140" y="80"/>
                  </a:moveTo>
                  <a:lnTo>
                    <a:pt x="121" y="83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83" y="121"/>
                  </a:lnTo>
                  <a:lnTo>
                    <a:pt x="80" y="140"/>
                  </a:lnTo>
                  <a:lnTo>
                    <a:pt x="83" y="159"/>
                  </a:lnTo>
                  <a:lnTo>
                    <a:pt x="92" y="175"/>
                  </a:lnTo>
                  <a:lnTo>
                    <a:pt x="105" y="188"/>
                  </a:lnTo>
                  <a:lnTo>
                    <a:pt x="121" y="197"/>
                  </a:lnTo>
                  <a:lnTo>
                    <a:pt x="140" y="200"/>
                  </a:lnTo>
                  <a:lnTo>
                    <a:pt x="159" y="197"/>
                  </a:lnTo>
                  <a:lnTo>
                    <a:pt x="176" y="188"/>
                  </a:lnTo>
                  <a:lnTo>
                    <a:pt x="189" y="175"/>
                  </a:lnTo>
                  <a:lnTo>
                    <a:pt x="197" y="159"/>
                  </a:lnTo>
                  <a:lnTo>
                    <a:pt x="201" y="140"/>
                  </a:lnTo>
                  <a:lnTo>
                    <a:pt x="197" y="121"/>
                  </a:lnTo>
                  <a:lnTo>
                    <a:pt x="189" y="104"/>
                  </a:lnTo>
                  <a:lnTo>
                    <a:pt x="176" y="91"/>
                  </a:lnTo>
                  <a:lnTo>
                    <a:pt x="159" y="83"/>
                  </a:lnTo>
                  <a:lnTo>
                    <a:pt x="140" y="80"/>
                  </a:lnTo>
                  <a:close/>
                  <a:moveTo>
                    <a:pt x="121" y="0"/>
                  </a:moveTo>
                  <a:lnTo>
                    <a:pt x="160" y="0"/>
                  </a:lnTo>
                  <a:lnTo>
                    <a:pt x="160" y="42"/>
                  </a:lnTo>
                  <a:lnTo>
                    <a:pt x="180" y="48"/>
                  </a:lnTo>
                  <a:lnTo>
                    <a:pt x="197" y="57"/>
                  </a:lnTo>
                  <a:lnTo>
                    <a:pt x="227" y="27"/>
                  </a:lnTo>
                  <a:lnTo>
                    <a:pt x="254" y="56"/>
                  </a:lnTo>
                  <a:lnTo>
                    <a:pt x="224" y="86"/>
                  </a:lnTo>
                  <a:lnTo>
                    <a:pt x="233" y="102"/>
                  </a:lnTo>
                  <a:lnTo>
                    <a:pt x="239" y="120"/>
                  </a:lnTo>
                  <a:lnTo>
                    <a:pt x="281" y="120"/>
                  </a:lnTo>
                  <a:lnTo>
                    <a:pt x="281" y="159"/>
                  </a:lnTo>
                  <a:lnTo>
                    <a:pt x="239" y="159"/>
                  </a:lnTo>
                  <a:lnTo>
                    <a:pt x="233" y="179"/>
                  </a:lnTo>
                  <a:lnTo>
                    <a:pt x="224" y="195"/>
                  </a:lnTo>
                  <a:lnTo>
                    <a:pt x="254" y="226"/>
                  </a:lnTo>
                  <a:lnTo>
                    <a:pt x="227" y="254"/>
                  </a:lnTo>
                  <a:lnTo>
                    <a:pt x="195" y="224"/>
                  </a:lnTo>
                  <a:lnTo>
                    <a:pt x="178" y="233"/>
                  </a:lnTo>
                  <a:lnTo>
                    <a:pt x="160" y="238"/>
                  </a:lnTo>
                  <a:lnTo>
                    <a:pt x="160" y="280"/>
                  </a:lnTo>
                  <a:lnTo>
                    <a:pt x="121" y="280"/>
                  </a:lnTo>
                  <a:lnTo>
                    <a:pt x="121" y="238"/>
                  </a:lnTo>
                  <a:lnTo>
                    <a:pt x="102" y="233"/>
                  </a:lnTo>
                  <a:lnTo>
                    <a:pt x="87" y="225"/>
                  </a:lnTo>
                  <a:lnTo>
                    <a:pt x="57" y="254"/>
                  </a:lnTo>
                  <a:lnTo>
                    <a:pt x="28" y="226"/>
                  </a:lnTo>
                  <a:lnTo>
                    <a:pt x="58" y="196"/>
                  </a:lnTo>
                  <a:lnTo>
                    <a:pt x="49" y="179"/>
                  </a:lnTo>
                  <a:lnTo>
                    <a:pt x="42" y="159"/>
                  </a:lnTo>
                  <a:lnTo>
                    <a:pt x="0" y="159"/>
                  </a:lnTo>
                  <a:lnTo>
                    <a:pt x="0" y="120"/>
                  </a:lnTo>
                  <a:lnTo>
                    <a:pt x="42" y="120"/>
                  </a:lnTo>
                  <a:lnTo>
                    <a:pt x="47" y="102"/>
                  </a:lnTo>
                  <a:lnTo>
                    <a:pt x="57" y="85"/>
                  </a:lnTo>
                  <a:lnTo>
                    <a:pt x="28" y="56"/>
                  </a:lnTo>
                  <a:lnTo>
                    <a:pt x="57" y="27"/>
                  </a:lnTo>
                  <a:lnTo>
                    <a:pt x="85" y="56"/>
                  </a:lnTo>
                  <a:lnTo>
                    <a:pt x="102" y="48"/>
                  </a:lnTo>
                  <a:lnTo>
                    <a:pt x="121" y="4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07"/>
            <p:cNvSpPr>
              <a:spLocks noEditPoints="1"/>
            </p:cNvSpPr>
            <p:nvPr/>
          </p:nvSpPr>
          <p:spPr bwMode="auto">
            <a:xfrm>
              <a:off x="3420952" y="3320050"/>
              <a:ext cx="44955" cy="45831"/>
            </a:xfrm>
            <a:custGeom>
              <a:avLst/>
              <a:gdLst>
                <a:gd name="T0" fmla="*/ 156 w 357"/>
                <a:gd name="T1" fmla="*/ 101 h 357"/>
                <a:gd name="T2" fmla="*/ 120 w 357"/>
                <a:gd name="T3" fmla="*/ 122 h 357"/>
                <a:gd name="T4" fmla="*/ 101 w 357"/>
                <a:gd name="T5" fmla="*/ 157 h 357"/>
                <a:gd name="T6" fmla="*/ 101 w 357"/>
                <a:gd name="T7" fmla="*/ 199 h 357"/>
                <a:gd name="T8" fmla="*/ 120 w 357"/>
                <a:gd name="T9" fmla="*/ 234 h 357"/>
                <a:gd name="T10" fmla="*/ 156 w 357"/>
                <a:gd name="T11" fmla="*/ 255 h 357"/>
                <a:gd name="T12" fmla="*/ 199 w 357"/>
                <a:gd name="T13" fmla="*/ 255 h 357"/>
                <a:gd name="T14" fmla="*/ 234 w 357"/>
                <a:gd name="T15" fmla="*/ 234 h 357"/>
                <a:gd name="T16" fmla="*/ 255 w 357"/>
                <a:gd name="T17" fmla="*/ 199 h 357"/>
                <a:gd name="T18" fmla="*/ 255 w 357"/>
                <a:gd name="T19" fmla="*/ 157 h 357"/>
                <a:gd name="T20" fmla="*/ 234 w 357"/>
                <a:gd name="T21" fmla="*/ 122 h 357"/>
                <a:gd name="T22" fmla="*/ 199 w 357"/>
                <a:gd name="T23" fmla="*/ 101 h 357"/>
                <a:gd name="T24" fmla="*/ 139 w 357"/>
                <a:gd name="T25" fmla="*/ 0 h 357"/>
                <a:gd name="T26" fmla="*/ 216 w 357"/>
                <a:gd name="T27" fmla="*/ 50 h 357"/>
                <a:gd name="T28" fmla="*/ 272 w 357"/>
                <a:gd name="T29" fmla="*/ 27 h 357"/>
                <a:gd name="T30" fmla="*/ 281 w 357"/>
                <a:gd name="T31" fmla="*/ 27 h 357"/>
                <a:gd name="T32" fmla="*/ 331 w 357"/>
                <a:gd name="T33" fmla="*/ 78 h 357"/>
                <a:gd name="T34" fmla="*/ 296 w 357"/>
                <a:gd name="T35" fmla="*/ 114 h 357"/>
                <a:gd name="T36" fmla="*/ 357 w 357"/>
                <a:gd name="T37" fmla="*/ 140 h 357"/>
                <a:gd name="T38" fmla="*/ 352 w 357"/>
                <a:gd name="T39" fmla="*/ 217 h 357"/>
                <a:gd name="T40" fmla="*/ 306 w 357"/>
                <a:gd name="T41" fmla="*/ 217 h 357"/>
                <a:gd name="T42" fmla="*/ 327 w 357"/>
                <a:gd name="T43" fmla="*/ 274 h 357"/>
                <a:gd name="T44" fmla="*/ 327 w 357"/>
                <a:gd name="T45" fmla="*/ 281 h 357"/>
                <a:gd name="T46" fmla="*/ 276 w 357"/>
                <a:gd name="T47" fmla="*/ 332 h 357"/>
                <a:gd name="T48" fmla="*/ 241 w 357"/>
                <a:gd name="T49" fmla="*/ 297 h 357"/>
                <a:gd name="T50" fmla="*/ 218 w 357"/>
                <a:gd name="T51" fmla="*/ 357 h 357"/>
                <a:gd name="T52" fmla="*/ 141 w 357"/>
                <a:gd name="T53" fmla="*/ 308 h 357"/>
                <a:gd name="T54" fmla="*/ 83 w 357"/>
                <a:gd name="T55" fmla="*/ 329 h 357"/>
                <a:gd name="T56" fmla="*/ 76 w 357"/>
                <a:gd name="T57" fmla="*/ 329 h 357"/>
                <a:gd name="T58" fmla="*/ 26 w 357"/>
                <a:gd name="T59" fmla="*/ 277 h 357"/>
                <a:gd name="T60" fmla="*/ 48 w 357"/>
                <a:gd name="T61" fmla="*/ 216 h 357"/>
                <a:gd name="T62" fmla="*/ 0 w 357"/>
                <a:gd name="T63" fmla="*/ 139 h 357"/>
                <a:gd name="T64" fmla="*/ 60 w 357"/>
                <a:gd name="T65" fmla="*/ 112 h 357"/>
                <a:gd name="T66" fmla="*/ 26 w 357"/>
                <a:gd name="T67" fmla="*/ 78 h 357"/>
                <a:gd name="T68" fmla="*/ 76 w 357"/>
                <a:gd name="T69" fmla="*/ 27 h 357"/>
                <a:gd name="T70" fmla="*/ 83 w 357"/>
                <a:gd name="T71" fmla="*/ 27 h 357"/>
                <a:gd name="T72" fmla="*/ 139 w 357"/>
                <a:gd name="T73" fmla="*/ 5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57">
                  <a:moveTo>
                    <a:pt x="178" y="98"/>
                  </a:moveTo>
                  <a:lnTo>
                    <a:pt x="156" y="101"/>
                  </a:lnTo>
                  <a:lnTo>
                    <a:pt x="137" y="109"/>
                  </a:lnTo>
                  <a:lnTo>
                    <a:pt x="120" y="122"/>
                  </a:lnTo>
                  <a:lnTo>
                    <a:pt x="108" y="137"/>
                  </a:lnTo>
                  <a:lnTo>
                    <a:pt x="101" y="157"/>
                  </a:lnTo>
                  <a:lnTo>
                    <a:pt x="97" y="178"/>
                  </a:lnTo>
                  <a:lnTo>
                    <a:pt x="101" y="199"/>
                  </a:lnTo>
                  <a:lnTo>
                    <a:pt x="108" y="219"/>
                  </a:lnTo>
                  <a:lnTo>
                    <a:pt x="120" y="234"/>
                  </a:lnTo>
                  <a:lnTo>
                    <a:pt x="137" y="247"/>
                  </a:lnTo>
                  <a:lnTo>
                    <a:pt x="156" y="255"/>
                  </a:lnTo>
                  <a:lnTo>
                    <a:pt x="178" y="258"/>
                  </a:lnTo>
                  <a:lnTo>
                    <a:pt x="199" y="255"/>
                  </a:lnTo>
                  <a:lnTo>
                    <a:pt x="218" y="247"/>
                  </a:lnTo>
                  <a:lnTo>
                    <a:pt x="234" y="234"/>
                  </a:lnTo>
                  <a:lnTo>
                    <a:pt x="247" y="219"/>
                  </a:lnTo>
                  <a:lnTo>
                    <a:pt x="255" y="199"/>
                  </a:lnTo>
                  <a:lnTo>
                    <a:pt x="258" y="178"/>
                  </a:lnTo>
                  <a:lnTo>
                    <a:pt x="255" y="157"/>
                  </a:lnTo>
                  <a:lnTo>
                    <a:pt x="247" y="137"/>
                  </a:lnTo>
                  <a:lnTo>
                    <a:pt x="234" y="122"/>
                  </a:lnTo>
                  <a:lnTo>
                    <a:pt x="218" y="109"/>
                  </a:lnTo>
                  <a:lnTo>
                    <a:pt x="199" y="101"/>
                  </a:lnTo>
                  <a:lnTo>
                    <a:pt x="178" y="98"/>
                  </a:lnTo>
                  <a:close/>
                  <a:moveTo>
                    <a:pt x="139" y="0"/>
                  </a:moveTo>
                  <a:lnTo>
                    <a:pt x="216" y="0"/>
                  </a:lnTo>
                  <a:lnTo>
                    <a:pt x="216" y="50"/>
                  </a:lnTo>
                  <a:lnTo>
                    <a:pt x="241" y="60"/>
                  </a:lnTo>
                  <a:lnTo>
                    <a:pt x="272" y="27"/>
                  </a:lnTo>
                  <a:lnTo>
                    <a:pt x="276" y="23"/>
                  </a:lnTo>
                  <a:lnTo>
                    <a:pt x="281" y="27"/>
                  </a:lnTo>
                  <a:lnTo>
                    <a:pt x="327" y="74"/>
                  </a:lnTo>
                  <a:lnTo>
                    <a:pt x="331" y="78"/>
                  </a:lnTo>
                  <a:lnTo>
                    <a:pt x="327" y="82"/>
                  </a:lnTo>
                  <a:lnTo>
                    <a:pt x="296" y="114"/>
                  </a:lnTo>
                  <a:lnTo>
                    <a:pt x="306" y="140"/>
                  </a:lnTo>
                  <a:lnTo>
                    <a:pt x="357" y="140"/>
                  </a:lnTo>
                  <a:lnTo>
                    <a:pt x="357" y="217"/>
                  </a:lnTo>
                  <a:lnTo>
                    <a:pt x="352" y="217"/>
                  </a:lnTo>
                  <a:lnTo>
                    <a:pt x="352" y="217"/>
                  </a:lnTo>
                  <a:lnTo>
                    <a:pt x="306" y="217"/>
                  </a:lnTo>
                  <a:lnTo>
                    <a:pt x="296" y="242"/>
                  </a:lnTo>
                  <a:lnTo>
                    <a:pt x="327" y="274"/>
                  </a:lnTo>
                  <a:lnTo>
                    <a:pt x="331" y="277"/>
                  </a:lnTo>
                  <a:lnTo>
                    <a:pt x="327" y="281"/>
                  </a:lnTo>
                  <a:lnTo>
                    <a:pt x="281" y="329"/>
                  </a:lnTo>
                  <a:lnTo>
                    <a:pt x="276" y="332"/>
                  </a:lnTo>
                  <a:lnTo>
                    <a:pt x="272" y="329"/>
                  </a:lnTo>
                  <a:lnTo>
                    <a:pt x="241" y="297"/>
                  </a:lnTo>
                  <a:lnTo>
                    <a:pt x="218" y="306"/>
                  </a:lnTo>
                  <a:lnTo>
                    <a:pt x="218" y="357"/>
                  </a:lnTo>
                  <a:lnTo>
                    <a:pt x="141" y="357"/>
                  </a:lnTo>
                  <a:lnTo>
                    <a:pt x="141" y="308"/>
                  </a:lnTo>
                  <a:lnTo>
                    <a:pt x="115" y="297"/>
                  </a:lnTo>
                  <a:lnTo>
                    <a:pt x="83" y="329"/>
                  </a:lnTo>
                  <a:lnTo>
                    <a:pt x="80" y="332"/>
                  </a:lnTo>
                  <a:lnTo>
                    <a:pt x="76" y="329"/>
                  </a:lnTo>
                  <a:lnTo>
                    <a:pt x="30" y="281"/>
                  </a:lnTo>
                  <a:lnTo>
                    <a:pt x="26" y="277"/>
                  </a:lnTo>
                  <a:lnTo>
                    <a:pt x="60" y="243"/>
                  </a:lnTo>
                  <a:lnTo>
                    <a:pt x="48" y="216"/>
                  </a:lnTo>
                  <a:lnTo>
                    <a:pt x="0" y="216"/>
                  </a:lnTo>
                  <a:lnTo>
                    <a:pt x="0" y="139"/>
                  </a:lnTo>
                  <a:lnTo>
                    <a:pt x="49" y="139"/>
                  </a:lnTo>
                  <a:lnTo>
                    <a:pt x="60" y="112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76" y="27"/>
                  </a:lnTo>
                  <a:lnTo>
                    <a:pt x="80" y="23"/>
                  </a:lnTo>
                  <a:lnTo>
                    <a:pt x="83" y="27"/>
                  </a:lnTo>
                  <a:lnTo>
                    <a:pt x="115" y="59"/>
                  </a:lnTo>
                  <a:lnTo>
                    <a:pt x="139" y="5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08"/>
            <p:cNvSpPr>
              <a:spLocks noEditPoints="1"/>
            </p:cNvSpPr>
            <p:nvPr/>
          </p:nvSpPr>
          <p:spPr bwMode="auto">
            <a:xfrm>
              <a:off x="3536173" y="3411199"/>
              <a:ext cx="26319" cy="26703"/>
            </a:xfrm>
            <a:custGeom>
              <a:avLst/>
              <a:gdLst>
                <a:gd name="T0" fmla="*/ 85 w 209"/>
                <a:gd name="T1" fmla="*/ 60 h 208"/>
                <a:gd name="T2" fmla="*/ 61 w 209"/>
                <a:gd name="T3" fmla="*/ 85 h 208"/>
                <a:gd name="T4" fmla="*/ 61 w 209"/>
                <a:gd name="T5" fmla="*/ 121 h 208"/>
                <a:gd name="T6" fmla="*/ 85 w 209"/>
                <a:gd name="T7" fmla="*/ 146 h 208"/>
                <a:gd name="T8" fmla="*/ 122 w 209"/>
                <a:gd name="T9" fmla="*/ 146 h 208"/>
                <a:gd name="T10" fmla="*/ 147 w 209"/>
                <a:gd name="T11" fmla="*/ 121 h 208"/>
                <a:gd name="T12" fmla="*/ 147 w 209"/>
                <a:gd name="T13" fmla="*/ 85 h 208"/>
                <a:gd name="T14" fmla="*/ 122 w 209"/>
                <a:gd name="T15" fmla="*/ 60 h 208"/>
                <a:gd name="T16" fmla="*/ 81 w 209"/>
                <a:gd name="T17" fmla="*/ 0 h 208"/>
                <a:gd name="T18" fmla="*/ 126 w 209"/>
                <a:gd name="T19" fmla="*/ 28 h 208"/>
                <a:gd name="T20" fmla="*/ 140 w 209"/>
                <a:gd name="T21" fmla="*/ 34 h 208"/>
                <a:gd name="T22" fmla="*/ 161 w 209"/>
                <a:gd name="T23" fmla="*/ 13 h 208"/>
                <a:gd name="T24" fmla="*/ 192 w 209"/>
                <a:gd name="T25" fmla="*/ 43 h 208"/>
                <a:gd name="T26" fmla="*/ 192 w 209"/>
                <a:gd name="T27" fmla="*/ 48 h 208"/>
                <a:gd name="T28" fmla="*/ 176 w 209"/>
                <a:gd name="T29" fmla="*/ 73 h 208"/>
                <a:gd name="T30" fmla="*/ 209 w 209"/>
                <a:gd name="T31" fmla="*/ 81 h 208"/>
                <a:gd name="T32" fmla="*/ 205 w 209"/>
                <a:gd name="T33" fmla="*/ 127 h 208"/>
                <a:gd name="T34" fmla="*/ 178 w 209"/>
                <a:gd name="T35" fmla="*/ 127 h 208"/>
                <a:gd name="T36" fmla="*/ 173 w 209"/>
                <a:gd name="T37" fmla="*/ 141 h 208"/>
                <a:gd name="T38" fmla="*/ 194 w 209"/>
                <a:gd name="T39" fmla="*/ 162 h 208"/>
                <a:gd name="T40" fmla="*/ 164 w 209"/>
                <a:gd name="T41" fmla="*/ 191 h 208"/>
                <a:gd name="T42" fmla="*/ 140 w 209"/>
                <a:gd name="T43" fmla="*/ 172 h 208"/>
                <a:gd name="T44" fmla="*/ 127 w 209"/>
                <a:gd name="T45" fmla="*/ 178 h 208"/>
                <a:gd name="T46" fmla="*/ 81 w 209"/>
                <a:gd name="T47" fmla="*/ 208 h 208"/>
                <a:gd name="T48" fmla="*/ 75 w 209"/>
                <a:gd name="T49" fmla="*/ 176 h 208"/>
                <a:gd name="T50" fmla="*/ 49 w 209"/>
                <a:gd name="T51" fmla="*/ 191 h 208"/>
                <a:gd name="T52" fmla="*/ 17 w 209"/>
                <a:gd name="T53" fmla="*/ 163 h 208"/>
                <a:gd name="T54" fmla="*/ 17 w 209"/>
                <a:gd name="T55" fmla="*/ 159 h 208"/>
                <a:gd name="T56" fmla="*/ 32 w 209"/>
                <a:gd name="T57" fmla="*/ 133 h 208"/>
                <a:gd name="T58" fmla="*/ 0 w 209"/>
                <a:gd name="T59" fmla="*/ 125 h 208"/>
                <a:gd name="T60" fmla="*/ 29 w 209"/>
                <a:gd name="T61" fmla="*/ 81 h 208"/>
                <a:gd name="T62" fmla="*/ 34 w 209"/>
                <a:gd name="T63" fmla="*/ 65 h 208"/>
                <a:gd name="T64" fmla="*/ 15 w 209"/>
                <a:gd name="T65" fmla="*/ 45 h 208"/>
                <a:gd name="T66" fmla="*/ 45 w 209"/>
                <a:gd name="T67" fmla="*/ 15 h 208"/>
                <a:gd name="T68" fmla="*/ 49 w 209"/>
                <a:gd name="T69" fmla="*/ 15 h 208"/>
                <a:gd name="T70" fmla="*/ 74 w 209"/>
                <a:gd name="T71" fmla="*/ 31 h 208"/>
                <a:gd name="T72" fmla="*/ 81 w 209"/>
                <a:gd name="T7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08">
                  <a:moveTo>
                    <a:pt x="104" y="56"/>
                  </a:moveTo>
                  <a:lnTo>
                    <a:pt x="85" y="60"/>
                  </a:lnTo>
                  <a:lnTo>
                    <a:pt x="71" y="70"/>
                  </a:lnTo>
                  <a:lnTo>
                    <a:pt x="61" y="85"/>
                  </a:lnTo>
                  <a:lnTo>
                    <a:pt x="57" y="103"/>
                  </a:lnTo>
                  <a:lnTo>
                    <a:pt x="61" y="121"/>
                  </a:lnTo>
                  <a:lnTo>
                    <a:pt x="71" y="137"/>
                  </a:lnTo>
                  <a:lnTo>
                    <a:pt x="85" y="146"/>
                  </a:lnTo>
                  <a:lnTo>
                    <a:pt x="104" y="150"/>
                  </a:lnTo>
                  <a:lnTo>
                    <a:pt x="122" y="146"/>
                  </a:lnTo>
                  <a:lnTo>
                    <a:pt x="136" y="137"/>
                  </a:lnTo>
                  <a:lnTo>
                    <a:pt x="147" y="121"/>
                  </a:lnTo>
                  <a:lnTo>
                    <a:pt x="151" y="103"/>
                  </a:lnTo>
                  <a:lnTo>
                    <a:pt x="147" y="85"/>
                  </a:lnTo>
                  <a:lnTo>
                    <a:pt x="136" y="70"/>
                  </a:lnTo>
                  <a:lnTo>
                    <a:pt x="122" y="60"/>
                  </a:lnTo>
                  <a:lnTo>
                    <a:pt x="104" y="56"/>
                  </a:lnTo>
                  <a:close/>
                  <a:moveTo>
                    <a:pt x="81" y="0"/>
                  </a:moveTo>
                  <a:lnTo>
                    <a:pt x="126" y="0"/>
                  </a:lnTo>
                  <a:lnTo>
                    <a:pt x="126" y="28"/>
                  </a:lnTo>
                  <a:lnTo>
                    <a:pt x="134" y="31"/>
                  </a:lnTo>
                  <a:lnTo>
                    <a:pt x="140" y="34"/>
                  </a:lnTo>
                  <a:lnTo>
                    <a:pt x="159" y="15"/>
                  </a:lnTo>
                  <a:lnTo>
                    <a:pt x="161" y="13"/>
                  </a:lnTo>
                  <a:lnTo>
                    <a:pt x="164" y="15"/>
                  </a:lnTo>
                  <a:lnTo>
                    <a:pt x="192" y="43"/>
                  </a:lnTo>
                  <a:lnTo>
                    <a:pt x="194" y="45"/>
                  </a:lnTo>
                  <a:lnTo>
                    <a:pt x="192" y="48"/>
                  </a:lnTo>
                  <a:lnTo>
                    <a:pt x="173" y="66"/>
                  </a:lnTo>
                  <a:lnTo>
                    <a:pt x="176" y="73"/>
                  </a:lnTo>
                  <a:lnTo>
                    <a:pt x="178" y="81"/>
                  </a:lnTo>
                  <a:lnTo>
                    <a:pt x="209" y="81"/>
                  </a:lnTo>
                  <a:lnTo>
                    <a:pt x="209" y="127"/>
                  </a:lnTo>
                  <a:lnTo>
                    <a:pt x="205" y="127"/>
                  </a:lnTo>
                  <a:lnTo>
                    <a:pt x="205" y="127"/>
                  </a:lnTo>
                  <a:lnTo>
                    <a:pt x="178" y="127"/>
                  </a:lnTo>
                  <a:lnTo>
                    <a:pt x="176" y="133"/>
                  </a:lnTo>
                  <a:lnTo>
                    <a:pt x="173" y="141"/>
                  </a:lnTo>
                  <a:lnTo>
                    <a:pt x="192" y="159"/>
                  </a:lnTo>
                  <a:lnTo>
                    <a:pt x="194" y="162"/>
                  </a:lnTo>
                  <a:lnTo>
                    <a:pt x="192" y="163"/>
                  </a:lnTo>
                  <a:lnTo>
                    <a:pt x="164" y="191"/>
                  </a:lnTo>
                  <a:lnTo>
                    <a:pt x="161" y="193"/>
                  </a:lnTo>
                  <a:lnTo>
                    <a:pt x="140" y="172"/>
                  </a:lnTo>
                  <a:lnTo>
                    <a:pt x="134" y="175"/>
                  </a:lnTo>
                  <a:lnTo>
                    <a:pt x="127" y="178"/>
                  </a:lnTo>
                  <a:lnTo>
                    <a:pt x="127" y="208"/>
                  </a:lnTo>
                  <a:lnTo>
                    <a:pt x="81" y="208"/>
                  </a:lnTo>
                  <a:lnTo>
                    <a:pt x="81" y="179"/>
                  </a:lnTo>
                  <a:lnTo>
                    <a:pt x="75" y="176"/>
                  </a:lnTo>
                  <a:lnTo>
                    <a:pt x="67" y="172"/>
                  </a:lnTo>
                  <a:lnTo>
                    <a:pt x="49" y="191"/>
                  </a:lnTo>
                  <a:lnTo>
                    <a:pt x="46" y="193"/>
                  </a:lnTo>
                  <a:lnTo>
                    <a:pt x="17" y="163"/>
                  </a:lnTo>
                  <a:lnTo>
                    <a:pt x="15" y="162"/>
                  </a:lnTo>
                  <a:lnTo>
                    <a:pt x="17" y="159"/>
                  </a:lnTo>
                  <a:lnTo>
                    <a:pt x="34" y="141"/>
                  </a:lnTo>
                  <a:lnTo>
                    <a:pt x="32" y="133"/>
                  </a:lnTo>
                  <a:lnTo>
                    <a:pt x="28" y="125"/>
                  </a:lnTo>
                  <a:lnTo>
                    <a:pt x="0" y="125"/>
                  </a:lnTo>
                  <a:lnTo>
                    <a:pt x="0" y="81"/>
                  </a:lnTo>
                  <a:lnTo>
                    <a:pt x="29" y="81"/>
                  </a:lnTo>
                  <a:lnTo>
                    <a:pt x="32" y="73"/>
                  </a:lnTo>
                  <a:lnTo>
                    <a:pt x="34" y="65"/>
                  </a:lnTo>
                  <a:lnTo>
                    <a:pt x="17" y="48"/>
                  </a:lnTo>
                  <a:lnTo>
                    <a:pt x="15" y="45"/>
                  </a:lnTo>
                  <a:lnTo>
                    <a:pt x="17" y="43"/>
                  </a:lnTo>
                  <a:lnTo>
                    <a:pt x="45" y="15"/>
                  </a:lnTo>
                  <a:lnTo>
                    <a:pt x="46" y="13"/>
                  </a:lnTo>
                  <a:lnTo>
                    <a:pt x="49" y="15"/>
                  </a:lnTo>
                  <a:lnTo>
                    <a:pt x="67" y="34"/>
                  </a:lnTo>
                  <a:lnTo>
                    <a:pt x="74" y="31"/>
                  </a:lnTo>
                  <a:lnTo>
                    <a:pt x="81" y="2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209"/>
            <p:cNvSpPr>
              <a:spLocks noEditPoints="1"/>
            </p:cNvSpPr>
            <p:nvPr/>
          </p:nvSpPr>
          <p:spPr bwMode="auto">
            <a:xfrm>
              <a:off x="3559847" y="3304516"/>
              <a:ext cx="26193" cy="26831"/>
            </a:xfrm>
            <a:custGeom>
              <a:avLst/>
              <a:gdLst>
                <a:gd name="T0" fmla="*/ 85 w 208"/>
                <a:gd name="T1" fmla="*/ 61 h 209"/>
                <a:gd name="T2" fmla="*/ 60 w 208"/>
                <a:gd name="T3" fmla="*/ 85 h 209"/>
                <a:gd name="T4" fmla="*/ 60 w 208"/>
                <a:gd name="T5" fmla="*/ 122 h 209"/>
                <a:gd name="T6" fmla="*/ 85 w 208"/>
                <a:gd name="T7" fmla="*/ 147 h 209"/>
                <a:gd name="T8" fmla="*/ 121 w 208"/>
                <a:gd name="T9" fmla="*/ 147 h 209"/>
                <a:gd name="T10" fmla="*/ 146 w 208"/>
                <a:gd name="T11" fmla="*/ 122 h 209"/>
                <a:gd name="T12" fmla="*/ 146 w 208"/>
                <a:gd name="T13" fmla="*/ 85 h 209"/>
                <a:gd name="T14" fmla="*/ 121 w 208"/>
                <a:gd name="T15" fmla="*/ 61 h 209"/>
                <a:gd name="T16" fmla="*/ 81 w 208"/>
                <a:gd name="T17" fmla="*/ 0 h 209"/>
                <a:gd name="T18" fmla="*/ 125 w 208"/>
                <a:gd name="T19" fmla="*/ 29 h 209"/>
                <a:gd name="T20" fmla="*/ 140 w 208"/>
                <a:gd name="T21" fmla="*/ 34 h 209"/>
                <a:gd name="T22" fmla="*/ 161 w 208"/>
                <a:gd name="T23" fmla="*/ 13 h 209"/>
                <a:gd name="T24" fmla="*/ 191 w 208"/>
                <a:gd name="T25" fmla="*/ 44 h 209"/>
                <a:gd name="T26" fmla="*/ 191 w 208"/>
                <a:gd name="T27" fmla="*/ 49 h 209"/>
                <a:gd name="T28" fmla="*/ 175 w 208"/>
                <a:gd name="T29" fmla="*/ 75 h 209"/>
                <a:gd name="T30" fmla="*/ 208 w 208"/>
                <a:gd name="T31" fmla="*/ 82 h 209"/>
                <a:gd name="T32" fmla="*/ 178 w 208"/>
                <a:gd name="T33" fmla="*/ 127 h 209"/>
                <a:gd name="T34" fmla="*/ 172 w 208"/>
                <a:gd name="T35" fmla="*/ 142 h 209"/>
                <a:gd name="T36" fmla="*/ 192 w 208"/>
                <a:gd name="T37" fmla="*/ 163 h 209"/>
                <a:gd name="T38" fmla="*/ 161 w 208"/>
                <a:gd name="T39" fmla="*/ 194 h 209"/>
                <a:gd name="T40" fmla="*/ 140 w 208"/>
                <a:gd name="T41" fmla="*/ 173 h 209"/>
                <a:gd name="T42" fmla="*/ 127 w 208"/>
                <a:gd name="T43" fmla="*/ 178 h 209"/>
                <a:gd name="T44" fmla="*/ 81 w 208"/>
                <a:gd name="T45" fmla="*/ 209 h 209"/>
                <a:gd name="T46" fmla="*/ 74 w 208"/>
                <a:gd name="T47" fmla="*/ 177 h 209"/>
                <a:gd name="T48" fmla="*/ 48 w 208"/>
                <a:gd name="T49" fmla="*/ 192 h 209"/>
                <a:gd name="T50" fmla="*/ 44 w 208"/>
                <a:gd name="T51" fmla="*/ 192 h 209"/>
                <a:gd name="T52" fmla="*/ 14 w 208"/>
                <a:gd name="T53" fmla="*/ 163 h 209"/>
                <a:gd name="T54" fmla="*/ 34 w 208"/>
                <a:gd name="T55" fmla="*/ 142 h 209"/>
                <a:gd name="T56" fmla="*/ 27 w 208"/>
                <a:gd name="T57" fmla="*/ 126 h 209"/>
                <a:gd name="T58" fmla="*/ 0 w 208"/>
                <a:gd name="T59" fmla="*/ 82 h 209"/>
                <a:gd name="T60" fmla="*/ 31 w 208"/>
                <a:gd name="T61" fmla="*/ 74 h 209"/>
                <a:gd name="T62" fmla="*/ 14 w 208"/>
                <a:gd name="T63" fmla="*/ 46 h 209"/>
                <a:gd name="T64" fmla="*/ 44 w 208"/>
                <a:gd name="T65" fmla="*/ 16 h 209"/>
                <a:gd name="T66" fmla="*/ 48 w 208"/>
                <a:gd name="T67" fmla="*/ 16 h 209"/>
                <a:gd name="T68" fmla="*/ 73 w 208"/>
                <a:gd name="T69" fmla="*/ 32 h 209"/>
                <a:gd name="T70" fmla="*/ 81 w 208"/>
                <a:gd name="T7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8" h="209">
                  <a:moveTo>
                    <a:pt x="103" y="57"/>
                  </a:moveTo>
                  <a:lnTo>
                    <a:pt x="85" y="61"/>
                  </a:lnTo>
                  <a:lnTo>
                    <a:pt x="70" y="71"/>
                  </a:lnTo>
                  <a:lnTo>
                    <a:pt x="60" y="85"/>
                  </a:lnTo>
                  <a:lnTo>
                    <a:pt x="56" y="104"/>
                  </a:lnTo>
                  <a:lnTo>
                    <a:pt x="60" y="122"/>
                  </a:lnTo>
                  <a:lnTo>
                    <a:pt x="70" y="138"/>
                  </a:lnTo>
                  <a:lnTo>
                    <a:pt x="85" y="147"/>
                  </a:lnTo>
                  <a:lnTo>
                    <a:pt x="103" y="151"/>
                  </a:lnTo>
                  <a:lnTo>
                    <a:pt x="121" y="147"/>
                  </a:lnTo>
                  <a:lnTo>
                    <a:pt x="136" y="138"/>
                  </a:lnTo>
                  <a:lnTo>
                    <a:pt x="146" y="122"/>
                  </a:lnTo>
                  <a:lnTo>
                    <a:pt x="150" y="104"/>
                  </a:lnTo>
                  <a:lnTo>
                    <a:pt x="146" y="85"/>
                  </a:lnTo>
                  <a:lnTo>
                    <a:pt x="136" y="71"/>
                  </a:lnTo>
                  <a:lnTo>
                    <a:pt x="121" y="61"/>
                  </a:lnTo>
                  <a:lnTo>
                    <a:pt x="103" y="57"/>
                  </a:lnTo>
                  <a:close/>
                  <a:moveTo>
                    <a:pt x="81" y="0"/>
                  </a:moveTo>
                  <a:lnTo>
                    <a:pt x="125" y="0"/>
                  </a:lnTo>
                  <a:lnTo>
                    <a:pt x="125" y="29"/>
                  </a:lnTo>
                  <a:lnTo>
                    <a:pt x="133" y="32"/>
                  </a:lnTo>
                  <a:lnTo>
                    <a:pt x="140" y="34"/>
                  </a:lnTo>
                  <a:lnTo>
                    <a:pt x="158" y="16"/>
                  </a:lnTo>
                  <a:lnTo>
                    <a:pt x="161" y="13"/>
                  </a:lnTo>
                  <a:lnTo>
                    <a:pt x="163" y="16"/>
                  </a:lnTo>
                  <a:lnTo>
                    <a:pt x="191" y="44"/>
                  </a:lnTo>
                  <a:lnTo>
                    <a:pt x="192" y="46"/>
                  </a:lnTo>
                  <a:lnTo>
                    <a:pt x="191" y="49"/>
                  </a:lnTo>
                  <a:lnTo>
                    <a:pt x="172" y="67"/>
                  </a:lnTo>
                  <a:lnTo>
                    <a:pt x="175" y="75"/>
                  </a:lnTo>
                  <a:lnTo>
                    <a:pt x="178" y="82"/>
                  </a:lnTo>
                  <a:lnTo>
                    <a:pt x="208" y="82"/>
                  </a:lnTo>
                  <a:lnTo>
                    <a:pt x="208" y="127"/>
                  </a:lnTo>
                  <a:lnTo>
                    <a:pt x="178" y="127"/>
                  </a:lnTo>
                  <a:lnTo>
                    <a:pt x="175" y="134"/>
                  </a:lnTo>
                  <a:lnTo>
                    <a:pt x="172" y="142"/>
                  </a:lnTo>
                  <a:lnTo>
                    <a:pt x="191" y="160"/>
                  </a:lnTo>
                  <a:lnTo>
                    <a:pt x="192" y="163"/>
                  </a:lnTo>
                  <a:lnTo>
                    <a:pt x="163" y="192"/>
                  </a:lnTo>
                  <a:lnTo>
                    <a:pt x="161" y="194"/>
                  </a:lnTo>
                  <a:lnTo>
                    <a:pt x="158" y="192"/>
                  </a:lnTo>
                  <a:lnTo>
                    <a:pt x="140" y="173"/>
                  </a:lnTo>
                  <a:lnTo>
                    <a:pt x="133" y="177"/>
                  </a:lnTo>
                  <a:lnTo>
                    <a:pt x="127" y="178"/>
                  </a:lnTo>
                  <a:lnTo>
                    <a:pt x="127" y="209"/>
                  </a:lnTo>
                  <a:lnTo>
                    <a:pt x="81" y="209"/>
                  </a:lnTo>
                  <a:lnTo>
                    <a:pt x="81" y="180"/>
                  </a:lnTo>
                  <a:lnTo>
                    <a:pt x="74" y="177"/>
                  </a:lnTo>
                  <a:lnTo>
                    <a:pt x="66" y="173"/>
                  </a:lnTo>
                  <a:lnTo>
                    <a:pt x="48" y="192"/>
                  </a:lnTo>
                  <a:lnTo>
                    <a:pt x="45" y="194"/>
                  </a:lnTo>
                  <a:lnTo>
                    <a:pt x="44" y="192"/>
                  </a:lnTo>
                  <a:lnTo>
                    <a:pt x="17" y="165"/>
                  </a:lnTo>
                  <a:lnTo>
                    <a:pt x="14" y="163"/>
                  </a:lnTo>
                  <a:lnTo>
                    <a:pt x="17" y="160"/>
                  </a:lnTo>
                  <a:lnTo>
                    <a:pt x="34" y="142"/>
                  </a:lnTo>
                  <a:lnTo>
                    <a:pt x="30" y="134"/>
                  </a:lnTo>
                  <a:lnTo>
                    <a:pt x="27" y="126"/>
                  </a:lnTo>
                  <a:lnTo>
                    <a:pt x="0" y="126"/>
                  </a:lnTo>
                  <a:lnTo>
                    <a:pt x="0" y="82"/>
                  </a:lnTo>
                  <a:lnTo>
                    <a:pt x="28" y="82"/>
                  </a:lnTo>
                  <a:lnTo>
                    <a:pt x="31" y="74"/>
                  </a:lnTo>
                  <a:lnTo>
                    <a:pt x="34" y="66"/>
                  </a:lnTo>
                  <a:lnTo>
                    <a:pt x="14" y="46"/>
                  </a:lnTo>
                  <a:lnTo>
                    <a:pt x="17" y="44"/>
                  </a:lnTo>
                  <a:lnTo>
                    <a:pt x="44" y="16"/>
                  </a:lnTo>
                  <a:lnTo>
                    <a:pt x="45" y="13"/>
                  </a:lnTo>
                  <a:lnTo>
                    <a:pt x="48" y="16"/>
                  </a:lnTo>
                  <a:lnTo>
                    <a:pt x="66" y="34"/>
                  </a:lnTo>
                  <a:lnTo>
                    <a:pt x="73" y="32"/>
                  </a:lnTo>
                  <a:lnTo>
                    <a:pt x="81" y="2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210"/>
            <p:cNvSpPr>
              <a:spLocks noEditPoints="1"/>
            </p:cNvSpPr>
            <p:nvPr/>
          </p:nvSpPr>
          <p:spPr bwMode="auto">
            <a:xfrm>
              <a:off x="3553299" y="3392327"/>
              <a:ext cx="19518" cy="20027"/>
            </a:xfrm>
            <a:custGeom>
              <a:avLst/>
              <a:gdLst>
                <a:gd name="T0" fmla="*/ 63 w 155"/>
                <a:gd name="T1" fmla="*/ 46 h 156"/>
                <a:gd name="T2" fmla="*/ 45 w 155"/>
                <a:gd name="T3" fmla="*/ 64 h 156"/>
                <a:gd name="T4" fmla="*/ 45 w 155"/>
                <a:gd name="T5" fmla="*/ 92 h 156"/>
                <a:gd name="T6" fmla="*/ 63 w 155"/>
                <a:gd name="T7" fmla="*/ 110 h 156"/>
                <a:gd name="T8" fmla="*/ 91 w 155"/>
                <a:gd name="T9" fmla="*/ 110 h 156"/>
                <a:gd name="T10" fmla="*/ 109 w 155"/>
                <a:gd name="T11" fmla="*/ 92 h 156"/>
                <a:gd name="T12" fmla="*/ 109 w 155"/>
                <a:gd name="T13" fmla="*/ 64 h 156"/>
                <a:gd name="T14" fmla="*/ 91 w 155"/>
                <a:gd name="T15" fmla="*/ 46 h 156"/>
                <a:gd name="T16" fmla="*/ 61 w 155"/>
                <a:gd name="T17" fmla="*/ 0 h 156"/>
                <a:gd name="T18" fmla="*/ 95 w 155"/>
                <a:gd name="T19" fmla="*/ 22 h 156"/>
                <a:gd name="T20" fmla="*/ 105 w 155"/>
                <a:gd name="T21" fmla="*/ 26 h 156"/>
                <a:gd name="T22" fmla="*/ 121 w 155"/>
                <a:gd name="T23" fmla="*/ 10 h 156"/>
                <a:gd name="T24" fmla="*/ 142 w 155"/>
                <a:gd name="T25" fmla="*/ 33 h 156"/>
                <a:gd name="T26" fmla="*/ 142 w 155"/>
                <a:gd name="T27" fmla="*/ 37 h 156"/>
                <a:gd name="T28" fmla="*/ 131 w 155"/>
                <a:gd name="T29" fmla="*/ 56 h 156"/>
                <a:gd name="T30" fmla="*/ 155 w 155"/>
                <a:gd name="T31" fmla="*/ 61 h 156"/>
                <a:gd name="T32" fmla="*/ 152 w 155"/>
                <a:gd name="T33" fmla="*/ 96 h 156"/>
                <a:gd name="T34" fmla="*/ 133 w 155"/>
                <a:gd name="T35" fmla="*/ 96 h 156"/>
                <a:gd name="T36" fmla="*/ 129 w 155"/>
                <a:gd name="T37" fmla="*/ 106 h 156"/>
                <a:gd name="T38" fmla="*/ 145 w 155"/>
                <a:gd name="T39" fmla="*/ 120 h 156"/>
                <a:gd name="T40" fmla="*/ 122 w 155"/>
                <a:gd name="T41" fmla="*/ 143 h 156"/>
                <a:gd name="T42" fmla="*/ 118 w 155"/>
                <a:gd name="T43" fmla="*/ 143 h 156"/>
                <a:gd name="T44" fmla="*/ 95 w 155"/>
                <a:gd name="T45" fmla="*/ 133 h 156"/>
                <a:gd name="T46" fmla="*/ 62 w 155"/>
                <a:gd name="T47" fmla="*/ 156 h 156"/>
                <a:gd name="T48" fmla="*/ 56 w 155"/>
                <a:gd name="T49" fmla="*/ 132 h 156"/>
                <a:gd name="T50" fmla="*/ 37 w 155"/>
                <a:gd name="T51" fmla="*/ 143 h 156"/>
                <a:gd name="T52" fmla="*/ 33 w 155"/>
                <a:gd name="T53" fmla="*/ 143 h 156"/>
                <a:gd name="T54" fmla="*/ 11 w 155"/>
                <a:gd name="T55" fmla="*/ 120 h 156"/>
                <a:gd name="T56" fmla="*/ 27 w 155"/>
                <a:gd name="T57" fmla="*/ 106 h 156"/>
                <a:gd name="T58" fmla="*/ 21 w 155"/>
                <a:gd name="T59" fmla="*/ 94 h 156"/>
                <a:gd name="T60" fmla="*/ 0 w 155"/>
                <a:gd name="T61" fmla="*/ 60 h 156"/>
                <a:gd name="T62" fmla="*/ 24 w 155"/>
                <a:gd name="T63" fmla="*/ 55 h 156"/>
                <a:gd name="T64" fmla="*/ 14 w 155"/>
                <a:gd name="T65" fmla="*/ 37 h 156"/>
                <a:gd name="T66" fmla="*/ 14 w 155"/>
                <a:gd name="T67" fmla="*/ 33 h 156"/>
                <a:gd name="T68" fmla="*/ 35 w 155"/>
                <a:gd name="T69" fmla="*/ 10 h 156"/>
                <a:gd name="T70" fmla="*/ 50 w 155"/>
                <a:gd name="T71" fmla="*/ 26 h 156"/>
                <a:gd name="T72" fmla="*/ 61 w 155"/>
                <a:gd name="T73" fmla="*/ 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56">
                  <a:moveTo>
                    <a:pt x="78" y="43"/>
                  </a:moveTo>
                  <a:lnTo>
                    <a:pt x="63" y="46"/>
                  </a:lnTo>
                  <a:lnTo>
                    <a:pt x="53" y="54"/>
                  </a:lnTo>
                  <a:lnTo>
                    <a:pt x="45" y="64"/>
                  </a:lnTo>
                  <a:lnTo>
                    <a:pt x="42" y="77"/>
                  </a:lnTo>
                  <a:lnTo>
                    <a:pt x="45" y="92"/>
                  </a:lnTo>
                  <a:lnTo>
                    <a:pt x="53" y="102"/>
                  </a:lnTo>
                  <a:lnTo>
                    <a:pt x="63" y="110"/>
                  </a:lnTo>
                  <a:lnTo>
                    <a:pt x="78" y="113"/>
                  </a:lnTo>
                  <a:lnTo>
                    <a:pt x="91" y="110"/>
                  </a:lnTo>
                  <a:lnTo>
                    <a:pt x="103" y="102"/>
                  </a:lnTo>
                  <a:lnTo>
                    <a:pt x="109" y="92"/>
                  </a:lnTo>
                  <a:lnTo>
                    <a:pt x="112" y="77"/>
                  </a:lnTo>
                  <a:lnTo>
                    <a:pt x="109" y="64"/>
                  </a:lnTo>
                  <a:lnTo>
                    <a:pt x="103" y="54"/>
                  </a:lnTo>
                  <a:lnTo>
                    <a:pt x="91" y="46"/>
                  </a:lnTo>
                  <a:lnTo>
                    <a:pt x="78" y="43"/>
                  </a:lnTo>
                  <a:close/>
                  <a:moveTo>
                    <a:pt x="61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100" y="23"/>
                  </a:lnTo>
                  <a:lnTo>
                    <a:pt x="105" y="26"/>
                  </a:lnTo>
                  <a:lnTo>
                    <a:pt x="118" y="13"/>
                  </a:lnTo>
                  <a:lnTo>
                    <a:pt x="121" y="10"/>
                  </a:lnTo>
                  <a:lnTo>
                    <a:pt x="122" y="13"/>
                  </a:lnTo>
                  <a:lnTo>
                    <a:pt x="142" y="33"/>
                  </a:lnTo>
                  <a:lnTo>
                    <a:pt x="145" y="34"/>
                  </a:lnTo>
                  <a:lnTo>
                    <a:pt x="142" y="37"/>
                  </a:lnTo>
                  <a:lnTo>
                    <a:pt x="129" y="50"/>
                  </a:lnTo>
                  <a:lnTo>
                    <a:pt x="131" y="56"/>
                  </a:lnTo>
                  <a:lnTo>
                    <a:pt x="133" y="61"/>
                  </a:lnTo>
                  <a:lnTo>
                    <a:pt x="155" y="61"/>
                  </a:lnTo>
                  <a:lnTo>
                    <a:pt x="155" y="96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33" y="96"/>
                  </a:lnTo>
                  <a:lnTo>
                    <a:pt x="131" y="101"/>
                  </a:lnTo>
                  <a:lnTo>
                    <a:pt x="129" y="106"/>
                  </a:lnTo>
                  <a:lnTo>
                    <a:pt x="142" y="119"/>
                  </a:lnTo>
                  <a:lnTo>
                    <a:pt x="145" y="120"/>
                  </a:lnTo>
                  <a:lnTo>
                    <a:pt x="142" y="123"/>
                  </a:lnTo>
                  <a:lnTo>
                    <a:pt x="122" y="143"/>
                  </a:lnTo>
                  <a:lnTo>
                    <a:pt x="121" y="145"/>
                  </a:lnTo>
                  <a:lnTo>
                    <a:pt x="118" y="143"/>
                  </a:lnTo>
                  <a:lnTo>
                    <a:pt x="105" y="130"/>
                  </a:lnTo>
                  <a:lnTo>
                    <a:pt x="95" y="133"/>
                  </a:lnTo>
                  <a:lnTo>
                    <a:pt x="95" y="156"/>
                  </a:lnTo>
                  <a:lnTo>
                    <a:pt x="62" y="156"/>
                  </a:lnTo>
                  <a:lnTo>
                    <a:pt x="62" y="133"/>
                  </a:lnTo>
                  <a:lnTo>
                    <a:pt x="56" y="132"/>
                  </a:lnTo>
                  <a:lnTo>
                    <a:pt x="50" y="130"/>
                  </a:lnTo>
                  <a:lnTo>
                    <a:pt x="37" y="143"/>
                  </a:lnTo>
                  <a:lnTo>
                    <a:pt x="35" y="145"/>
                  </a:lnTo>
                  <a:lnTo>
                    <a:pt x="33" y="143"/>
                  </a:lnTo>
                  <a:lnTo>
                    <a:pt x="14" y="123"/>
                  </a:lnTo>
                  <a:lnTo>
                    <a:pt x="11" y="120"/>
                  </a:lnTo>
                  <a:lnTo>
                    <a:pt x="14" y="119"/>
                  </a:lnTo>
                  <a:lnTo>
                    <a:pt x="27" y="106"/>
                  </a:lnTo>
                  <a:lnTo>
                    <a:pt x="24" y="101"/>
                  </a:lnTo>
                  <a:lnTo>
                    <a:pt x="21" y="94"/>
                  </a:lnTo>
                  <a:lnTo>
                    <a:pt x="0" y="94"/>
                  </a:lnTo>
                  <a:lnTo>
                    <a:pt x="0" y="60"/>
                  </a:lnTo>
                  <a:lnTo>
                    <a:pt x="21" y="60"/>
                  </a:lnTo>
                  <a:lnTo>
                    <a:pt x="24" y="55"/>
                  </a:lnTo>
                  <a:lnTo>
                    <a:pt x="27" y="50"/>
                  </a:lnTo>
                  <a:lnTo>
                    <a:pt x="14" y="37"/>
                  </a:lnTo>
                  <a:lnTo>
                    <a:pt x="11" y="34"/>
                  </a:lnTo>
                  <a:lnTo>
                    <a:pt x="14" y="33"/>
                  </a:lnTo>
                  <a:lnTo>
                    <a:pt x="33" y="13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50" y="26"/>
                  </a:lnTo>
                  <a:lnTo>
                    <a:pt x="56" y="23"/>
                  </a:lnTo>
                  <a:lnTo>
                    <a:pt x="61" y="2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211"/>
            <p:cNvSpPr>
              <a:spLocks noEditPoints="1"/>
            </p:cNvSpPr>
            <p:nvPr/>
          </p:nvSpPr>
          <p:spPr bwMode="auto">
            <a:xfrm>
              <a:off x="3384182" y="3448429"/>
              <a:ext cx="15237" cy="15662"/>
            </a:xfrm>
            <a:custGeom>
              <a:avLst/>
              <a:gdLst>
                <a:gd name="T0" fmla="*/ 45 w 121"/>
                <a:gd name="T1" fmla="*/ 37 h 122"/>
                <a:gd name="T2" fmla="*/ 32 w 121"/>
                <a:gd name="T3" fmla="*/ 61 h 122"/>
                <a:gd name="T4" fmla="*/ 45 w 121"/>
                <a:gd name="T5" fmla="*/ 84 h 122"/>
                <a:gd name="T6" fmla="*/ 74 w 121"/>
                <a:gd name="T7" fmla="*/ 84 h 122"/>
                <a:gd name="T8" fmla="*/ 87 w 121"/>
                <a:gd name="T9" fmla="*/ 61 h 122"/>
                <a:gd name="T10" fmla="*/ 74 w 121"/>
                <a:gd name="T11" fmla="*/ 37 h 122"/>
                <a:gd name="T12" fmla="*/ 47 w 121"/>
                <a:gd name="T13" fmla="*/ 0 h 122"/>
                <a:gd name="T14" fmla="*/ 73 w 121"/>
                <a:gd name="T15" fmla="*/ 17 h 122"/>
                <a:gd name="T16" fmla="*/ 93 w 121"/>
                <a:gd name="T17" fmla="*/ 9 h 122"/>
                <a:gd name="T18" fmla="*/ 95 w 121"/>
                <a:gd name="T19" fmla="*/ 9 h 122"/>
                <a:gd name="T20" fmla="*/ 112 w 121"/>
                <a:gd name="T21" fmla="*/ 26 h 122"/>
                <a:gd name="T22" fmla="*/ 100 w 121"/>
                <a:gd name="T23" fmla="*/ 40 h 122"/>
                <a:gd name="T24" fmla="*/ 104 w 121"/>
                <a:gd name="T25" fmla="*/ 47 h 122"/>
                <a:gd name="T26" fmla="*/ 121 w 121"/>
                <a:gd name="T27" fmla="*/ 75 h 122"/>
                <a:gd name="T28" fmla="*/ 119 w 121"/>
                <a:gd name="T29" fmla="*/ 75 h 122"/>
                <a:gd name="T30" fmla="*/ 100 w 121"/>
                <a:gd name="T31" fmla="*/ 83 h 122"/>
                <a:gd name="T32" fmla="*/ 112 w 121"/>
                <a:gd name="T33" fmla="*/ 95 h 122"/>
                <a:gd name="T34" fmla="*/ 95 w 121"/>
                <a:gd name="T35" fmla="*/ 113 h 122"/>
                <a:gd name="T36" fmla="*/ 93 w 121"/>
                <a:gd name="T37" fmla="*/ 113 h 122"/>
                <a:gd name="T38" fmla="*/ 74 w 121"/>
                <a:gd name="T39" fmla="*/ 105 h 122"/>
                <a:gd name="T40" fmla="*/ 47 w 121"/>
                <a:gd name="T41" fmla="*/ 122 h 122"/>
                <a:gd name="T42" fmla="*/ 39 w 121"/>
                <a:gd name="T43" fmla="*/ 101 h 122"/>
                <a:gd name="T44" fmla="*/ 27 w 121"/>
                <a:gd name="T45" fmla="*/ 114 h 122"/>
                <a:gd name="T46" fmla="*/ 9 w 121"/>
                <a:gd name="T47" fmla="*/ 96 h 122"/>
                <a:gd name="T48" fmla="*/ 9 w 121"/>
                <a:gd name="T49" fmla="*/ 93 h 122"/>
                <a:gd name="T50" fmla="*/ 18 w 121"/>
                <a:gd name="T51" fmla="*/ 79 h 122"/>
                <a:gd name="T52" fmla="*/ 0 w 121"/>
                <a:gd name="T53" fmla="*/ 74 h 122"/>
                <a:gd name="T54" fmla="*/ 15 w 121"/>
                <a:gd name="T55" fmla="*/ 47 h 122"/>
                <a:gd name="T56" fmla="*/ 19 w 121"/>
                <a:gd name="T57" fmla="*/ 38 h 122"/>
                <a:gd name="T58" fmla="*/ 7 w 121"/>
                <a:gd name="T59" fmla="*/ 26 h 122"/>
                <a:gd name="T60" fmla="*/ 24 w 121"/>
                <a:gd name="T61" fmla="*/ 9 h 122"/>
                <a:gd name="T62" fmla="*/ 28 w 121"/>
                <a:gd name="T63" fmla="*/ 9 h 122"/>
                <a:gd name="T64" fmla="*/ 47 w 121"/>
                <a:gd name="T65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2">
                  <a:moveTo>
                    <a:pt x="60" y="33"/>
                  </a:moveTo>
                  <a:lnTo>
                    <a:pt x="45" y="37"/>
                  </a:lnTo>
                  <a:lnTo>
                    <a:pt x="36" y="47"/>
                  </a:lnTo>
                  <a:lnTo>
                    <a:pt x="32" y="61"/>
                  </a:lnTo>
                  <a:lnTo>
                    <a:pt x="36" y="75"/>
                  </a:lnTo>
                  <a:lnTo>
                    <a:pt x="45" y="84"/>
                  </a:lnTo>
                  <a:lnTo>
                    <a:pt x="60" y="88"/>
                  </a:lnTo>
                  <a:lnTo>
                    <a:pt x="74" y="84"/>
                  </a:lnTo>
                  <a:lnTo>
                    <a:pt x="83" y="75"/>
                  </a:lnTo>
                  <a:lnTo>
                    <a:pt x="87" y="61"/>
                  </a:lnTo>
                  <a:lnTo>
                    <a:pt x="83" y="47"/>
                  </a:lnTo>
                  <a:lnTo>
                    <a:pt x="74" y="37"/>
                  </a:lnTo>
                  <a:lnTo>
                    <a:pt x="60" y="33"/>
                  </a:lnTo>
                  <a:close/>
                  <a:moveTo>
                    <a:pt x="47" y="0"/>
                  </a:moveTo>
                  <a:lnTo>
                    <a:pt x="73" y="0"/>
                  </a:lnTo>
                  <a:lnTo>
                    <a:pt x="73" y="17"/>
                  </a:lnTo>
                  <a:lnTo>
                    <a:pt x="81" y="20"/>
                  </a:lnTo>
                  <a:lnTo>
                    <a:pt x="93" y="9"/>
                  </a:lnTo>
                  <a:lnTo>
                    <a:pt x="94" y="8"/>
                  </a:lnTo>
                  <a:lnTo>
                    <a:pt x="95" y="9"/>
                  </a:lnTo>
                  <a:lnTo>
                    <a:pt x="111" y="25"/>
                  </a:lnTo>
                  <a:lnTo>
                    <a:pt x="112" y="26"/>
                  </a:lnTo>
                  <a:lnTo>
                    <a:pt x="111" y="28"/>
                  </a:lnTo>
                  <a:lnTo>
                    <a:pt x="100" y="40"/>
                  </a:lnTo>
                  <a:lnTo>
                    <a:pt x="102" y="44"/>
                  </a:lnTo>
                  <a:lnTo>
                    <a:pt x="104" y="47"/>
                  </a:lnTo>
                  <a:lnTo>
                    <a:pt x="121" y="47"/>
                  </a:lnTo>
                  <a:lnTo>
                    <a:pt x="121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03" y="75"/>
                  </a:lnTo>
                  <a:lnTo>
                    <a:pt x="100" y="83"/>
                  </a:lnTo>
                  <a:lnTo>
                    <a:pt x="111" y="93"/>
                  </a:lnTo>
                  <a:lnTo>
                    <a:pt x="112" y="95"/>
                  </a:lnTo>
                  <a:lnTo>
                    <a:pt x="111" y="96"/>
                  </a:lnTo>
                  <a:lnTo>
                    <a:pt x="95" y="113"/>
                  </a:lnTo>
                  <a:lnTo>
                    <a:pt x="94" y="114"/>
                  </a:lnTo>
                  <a:lnTo>
                    <a:pt x="93" y="113"/>
                  </a:lnTo>
                  <a:lnTo>
                    <a:pt x="81" y="101"/>
                  </a:lnTo>
                  <a:lnTo>
                    <a:pt x="74" y="105"/>
                  </a:lnTo>
                  <a:lnTo>
                    <a:pt x="74" y="122"/>
                  </a:lnTo>
                  <a:lnTo>
                    <a:pt x="47" y="122"/>
                  </a:lnTo>
                  <a:lnTo>
                    <a:pt x="47" y="105"/>
                  </a:lnTo>
                  <a:lnTo>
                    <a:pt x="39" y="101"/>
                  </a:lnTo>
                  <a:lnTo>
                    <a:pt x="28" y="113"/>
                  </a:lnTo>
                  <a:lnTo>
                    <a:pt x="27" y="114"/>
                  </a:lnTo>
                  <a:lnTo>
                    <a:pt x="24" y="113"/>
                  </a:lnTo>
                  <a:lnTo>
                    <a:pt x="9" y="96"/>
                  </a:lnTo>
                  <a:lnTo>
                    <a:pt x="7" y="95"/>
                  </a:lnTo>
                  <a:lnTo>
                    <a:pt x="9" y="93"/>
                  </a:lnTo>
                  <a:lnTo>
                    <a:pt x="19" y="83"/>
                  </a:lnTo>
                  <a:lnTo>
                    <a:pt x="18" y="79"/>
                  </a:lnTo>
                  <a:lnTo>
                    <a:pt x="15" y="74"/>
                  </a:lnTo>
                  <a:lnTo>
                    <a:pt x="0" y="74"/>
                  </a:lnTo>
                  <a:lnTo>
                    <a:pt x="0" y="47"/>
                  </a:lnTo>
                  <a:lnTo>
                    <a:pt x="15" y="47"/>
                  </a:lnTo>
                  <a:lnTo>
                    <a:pt x="18" y="44"/>
                  </a:lnTo>
                  <a:lnTo>
                    <a:pt x="19" y="38"/>
                  </a:lnTo>
                  <a:lnTo>
                    <a:pt x="9" y="28"/>
                  </a:lnTo>
                  <a:lnTo>
                    <a:pt x="7" y="26"/>
                  </a:lnTo>
                  <a:lnTo>
                    <a:pt x="9" y="25"/>
                  </a:lnTo>
                  <a:lnTo>
                    <a:pt x="24" y="9"/>
                  </a:lnTo>
                  <a:lnTo>
                    <a:pt x="27" y="8"/>
                  </a:lnTo>
                  <a:lnTo>
                    <a:pt x="28" y="9"/>
                  </a:lnTo>
                  <a:lnTo>
                    <a:pt x="39" y="20"/>
                  </a:lnTo>
                  <a:lnTo>
                    <a:pt x="47" y="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212"/>
            <p:cNvSpPr>
              <a:spLocks noEditPoints="1"/>
            </p:cNvSpPr>
            <p:nvPr/>
          </p:nvSpPr>
          <p:spPr bwMode="auto">
            <a:xfrm>
              <a:off x="3521314" y="3601327"/>
              <a:ext cx="19014" cy="19257"/>
            </a:xfrm>
            <a:custGeom>
              <a:avLst/>
              <a:gdLst>
                <a:gd name="T0" fmla="*/ 62 w 151"/>
                <a:gd name="T1" fmla="*/ 44 h 150"/>
                <a:gd name="T2" fmla="*/ 44 w 151"/>
                <a:gd name="T3" fmla="*/ 61 h 150"/>
                <a:gd name="T4" fmla="*/ 44 w 151"/>
                <a:gd name="T5" fmla="*/ 87 h 150"/>
                <a:gd name="T6" fmla="*/ 62 w 151"/>
                <a:gd name="T7" fmla="*/ 106 h 150"/>
                <a:gd name="T8" fmla="*/ 88 w 151"/>
                <a:gd name="T9" fmla="*/ 106 h 150"/>
                <a:gd name="T10" fmla="*/ 106 w 151"/>
                <a:gd name="T11" fmla="*/ 87 h 150"/>
                <a:gd name="T12" fmla="*/ 106 w 151"/>
                <a:gd name="T13" fmla="*/ 61 h 150"/>
                <a:gd name="T14" fmla="*/ 88 w 151"/>
                <a:gd name="T15" fmla="*/ 44 h 150"/>
                <a:gd name="T16" fmla="*/ 58 w 151"/>
                <a:gd name="T17" fmla="*/ 0 h 150"/>
                <a:gd name="T18" fmla="*/ 91 w 151"/>
                <a:gd name="T19" fmla="*/ 21 h 150"/>
                <a:gd name="T20" fmla="*/ 101 w 151"/>
                <a:gd name="T21" fmla="*/ 24 h 150"/>
                <a:gd name="T22" fmla="*/ 117 w 151"/>
                <a:gd name="T23" fmla="*/ 10 h 150"/>
                <a:gd name="T24" fmla="*/ 138 w 151"/>
                <a:gd name="T25" fmla="*/ 31 h 150"/>
                <a:gd name="T26" fmla="*/ 138 w 151"/>
                <a:gd name="T27" fmla="*/ 35 h 150"/>
                <a:gd name="T28" fmla="*/ 127 w 151"/>
                <a:gd name="T29" fmla="*/ 53 h 150"/>
                <a:gd name="T30" fmla="*/ 151 w 151"/>
                <a:gd name="T31" fmla="*/ 59 h 150"/>
                <a:gd name="T32" fmla="*/ 129 w 151"/>
                <a:gd name="T33" fmla="*/ 91 h 150"/>
                <a:gd name="T34" fmla="*/ 125 w 151"/>
                <a:gd name="T35" fmla="*/ 102 h 150"/>
                <a:gd name="T36" fmla="*/ 139 w 151"/>
                <a:gd name="T37" fmla="*/ 117 h 150"/>
                <a:gd name="T38" fmla="*/ 118 w 151"/>
                <a:gd name="T39" fmla="*/ 138 h 150"/>
                <a:gd name="T40" fmla="*/ 114 w 151"/>
                <a:gd name="T41" fmla="*/ 138 h 150"/>
                <a:gd name="T42" fmla="*/ 92 w 151"/>
                <a:gd name="T43" fmla="*/ 129 h 150"/>
                <a:gd name="T44" fmla="*/ 59 w 151"/>
                <a:gd name="T45" fmla="*/ 150 h 150"/>
                <a:gd name="T46" fmla="*/ 54 w 151"/>
                <a:gd name="T47" fmla="*/ 128 h 150"/>
                <a:gd name="T48" fmla="*/ 36 w 151"/>
                <a:gd name="T49" fmla="*/ 138 h 150"/>
                <a:gd name="T50" fmla="*/ 32 w 151"/>
                <a:gd name="T51" fmla="*/ 138 h 150"/>
                <a:gd name="T52" fmla="*/ 11 w 151"/>
                <a:gd name="T53" fmla="*/ 117 h 150"/>
                <a:gd name="T54" fmla="*/ 25 w 151"/>
                <a:gd name="T55" fmla="*/ 102 h 150"/>
                <a:gd name="T56" fmla="*/ 20 w 151"/>
                <a:gd name="T57" fmla="*/ 91 h 150"/>
                <a:gd name="T58" fmla="*/ 0 w 151"/>
                <a:gd name="T59" fmla="*/ 59 h 150"/>
                <a:gd name="T60" fmla="*/ 23 w 151"/>
                <a:gd name="T61" fmla="*/ 52 h 150"/>
                <a:gd name="T62" fmla="*/ 12 w 151"/>
                <a:gd name="T63" fmla="*/ 35 h 150"/>
                <a:gd name="T64" fmla="*/ 12 w 151"/>
                <a:gd name="T65" fmla="*/ 31 h 150"/>
                <a:gd name="T66" fmla="*/ 33 w 151"/>
                <a:gd name="T67" fmla="*/ 10 h 150"/>
                <a:gd name="T68" fmla="*/ 49 w 151"/>
                <a:gd name="T69" fmla="*/ 24 h 150"/>
                <a:gd name="T70" fmla="*/ 58 w 151"/>
                <a:gd name="T71" fmla="*/ 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150">
                  <a:moveTo>
                    <a:pt x="75" y="42"/>
                  </a:moveTo>
                  <a:lnTo>
                    <a:pt x="62" y="44"/>
                  </a:lnTo>
                  <a:lnTo>
                    <a:pt x="51" y="51"/>
                  </a:lnTo>
                  <a:lnTo>
                    <a:pt x="44" y="61"/>
                  </a:lnTo>
                  <a:lnTo>
                    <a:pt x="41" y="74"/>
                  </a:lnTo>
                  <a:lnTo>
                    <a:pt x="44" y="87"/>
                  </a:lnTo>
                  <a:lnTo>
                    <a:pt x="51" y="99"/>
                  </a:lnTo>
                  <a:lnTo>
                    <a:pt x="62" y="106"/>
                  </a:lnTo>
                  <a:lnTo>
                    <a:pt x="75" y="108"/>
                  </a:lnTo>
                  <a:lnTo>
                    <a:pt x="88" y="106"/>
                  </a:lnTo>
                  <a:lnTo>
                    <a:pt x="99" y="99"/>
                  </a:lnTo>
                  <a:lnTo>
                    <a:pt x="106" y="87"/>
                  </a:lnTo>
                  <a:lnTo>
                    <a:pt x="109" y="74"/>
                  </a:lnTo>
                  <a:lnTo>
                    <a:pt x="106" y="61"/>
                  </a:lnTo>
                  <a:lnTo>
                    <a:pt x="99" y="51"/>
                  </a:lnTo>
                  <a:lnTo>
                    <a:pt x="88" y="44"/>
                  </a:lnTo>
                  <a:lnTo>
                    <a:pt x="75" y="42"/>
                  </a:lnTo>
                  <a:close/>
                  <a:moveTo>
                    <a:pt x="58" y="0"/>
                  </a:moveTo>
                  <a:lnTo>
                    <a:pt x="91" y="0"/>
                  </a:lnTo>
                  <a:lnTo>
                    <a:pt x="91" y="21"/>
                  </a:lnTo>
                  <a:lnTo>
                    <a:pt x="96" y="22"/>
                  </a:lnTo>
                  <a:lnTo>
                    <a:pt x="101" y="24"/>
                  </a:lnTo>
                  <a:lnTo>
                    <a:pt x="114" y="11"/>
                  </a:lnTo>
                  <a:lnTo>
                    <a:pt x="117" y="10"/>
                  </a:lnTo>
                  <a:lnTo>
                    <a:pt x="118" y="11"/>
                  </a:lnTo>
                  <a:lnTo>
                    <a:pt x="138" y="31"/>
                  </a:lnTo>
                  <a:lnTo>
                    <a:pt x="139" y="32"/>
                  </a:lnTo>
                  <a:lnTo>
                    <a:pt x="138" y="35"/>
                  </a:lnTo>
                  <a:lnTo>
                    <a:pt x="125" y="48"/>
                  </a:lnTo>
                  <a:lnTo>
                    <a:pt x="127" y="53"/>
                  </a:lnTo>
                  <a:lnTo>
                    <a:pt x="129" y="59"/>
                  </a:lnTo>
                  <a:lnTo>
                    <a:pt x="151" y="59"/>
                  </a:lnTo>
                  <a:lnTo>
                    <a:pt x="151" y="91"/>
                  </a:lnTo>
                  <a:lnTo>
                    <a:pt x="129" y="91"/>
                  </a:lnTo>
                  <a:lnTo>
                    <a:pt x="127" y="97"/>
                  </a:lnTo>
                  <a:lnTo>
                    <a:pt x="125" y="102"/>
                  </a:lnTo>
                  <a:lnTo>
                    <a:pt x="138" y="115"/>
                  </a:lnTo>
                  <a:lnTo>
                    <a:pt x="139" y="117"/>
                  </a:lnTo>
                  <a:lnTo>
                    <a:pt x="138" y="119"/>
                  </a:lnTo>
                  <a:lnTo>
                    <a:pt x="118" y="138"/>
                  </a:lnTo>
                  <a:lnTo>
                    <a:pt x="117" y="140"/>
                  </a:lnTo>
                  <a:lnTo>
                    <a:pt x="114" y="138"/>
                  </a:lnTo>
                  <a:lnTo>
                    <a:pt x="101" y="125"/>
                  </a:lnTo>
                  <a:lnTo>
                    <a:pt x="92" y="129"/>
                  </a:lnTo>
                  <a:lnTo>
                    <a:pt x="92" y="150"/>
                  </a:lnTo>
                  <a:lnTo>
                    <a:pt x="59" y="150"/>
                  </a:lnTo>
                  <a:lnTo>
                    <a:pt x="59" y="129"/>
                  </a:lnTo>
                  <a:lnTo>
                    <a:pt x="54" y="128"/>
                  </a:lnTo>
                  <a:lnTo>
                    <a:pt x="49" y="125"/>
                  </a:lnTo>
                  <a:lnTo>
                    <a:pt x="36" y="138"/>
                  </a:lnTo>
                  <a:lnTo>
                    <a:pt x="33" y="140"/>
                  </a:lnTo>
                  <a:lnTo>
                    <a:pt x="32" y="138"/>
                  </a:lnTo>
                  <a:lnTo>
                    <a:pt x="12" y="119"/>
                  </a:lnTo>
                  <a:lnTo>
                    <a:pt x="11" y="117"/>
                  </a:lnTo>
                  <a:lnTo>
                    <a:pt x="12" y="115"/>
                  </a:lnTo>
                  <a:lnTo>
                    <a:pt x="25" y="102"/>
                  </a:lnTo>
                  <a:lnTo>
                    <a:pt x="23" y="97"/>
                  </a:lnTo>
                  <a:lnTo>
                    <a:pt x="20" y="91"/>
                  </a:lnTo>
                  <a:lnTo>
                    <a:pt x="0" y="91"/>
                  </a:lnTo>
                  <a:lnTo>
                    <a:pt x="0" y="59"/>
                  </a:lnTo>
                  <a:lnTo>
                    <a:pt x="20" y="59"/>
                  </a:lnTo>
                  <a:lnTo>
                    <a:pt x="23" y="52"/>
                  </a:lnTo>
                  <a:lnTo>
                    <a:pt x="25" y="47"/>
                  </a:lnTo>
                  <a:lnTo>
                    <a:pt x="12" y="35"/>
                  </a:lnTo>
                  <a:lnTo>
                    <a:pt x="11" y="32"/>
                  </a:lnTo>
                  <a:lnTo>
                    <a:pt x="12" y="31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9" y="24"/>
                  </a:lnTo>
                  <a:lnTo>
                    <a:pt x="53" y="22"/>
                  </a:lnTo>
                  <a:lnTo>
                    <a:pt x="58" y="2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213"/>
            <p:cNvSpPr>
              <a:spLocks noEditPoints="1"/>
            </p:cNvSpPr>
            <p:nvPr/>
          </p:nvSpPr>
          <p:spPr bwMode="auto">
            <a:xfrm>
              <a:off x="3497640" y="3552800"/>
              <a:ext cx="43192" cy="44162"/>
            </a:xfrm>
            <a:custGeom>
              <a:avLst/>
              <a:gdLst>
                <a:gd name="T0" fmla="*/ 146 w 343"/>
                <a:gd name="T1" fmla="*/ 99 h 344"/>
                <a:gd name="T2" fmla="*/ 108 w 343"/>
                <a:gd name="T3" fmla="*/ 128 h 344"/>
                <a:gd name="T4" fmla="*/ 94 w 343"/>
                <a:gd name="T5" fmla="*/ 172 h 344"/>
                <a:gd name="T6" fmla="*/ 108 w 343"/>
                <a:gd name="T7" fmla="*/ 218 h 344"/>
                <a:gd name="T8" fmla="*/ 146 w 343"/>
                <a:gd name="T9" fmla="*/ 245 h 344"/>
                <a:gd name="T10" fmla="*/ 195 w 343"/>
                <a:gd name="T11" fmla="*/ 245 h 344"/>
                <a:gd name="T12" fmla="*/ 233 w 343"/>
                <a:gd name="T13" fmla="*/ 218 h 344"/>
                <a:gd name="T14" fmla="*/ 247 w 343"/>
                <a:gd name="T15" fmla="*/ 172 h 344"/>
                <a:gd name="T16" fmla="*/ 233 w 343"/>
                <a:gd name="T17" fmla="*/ 128 h 344"/>
                <a:gd name="T18" fmla="*/ 195 w 343"/>
                <a:gd name="T19" fmla="*/ 99 h 344"/>
                <a:gd name="T20" fmla="*/ 133 w 343"/>
                <a:gd name="T21" fmla="*/ 0 h 344"/>
                <a:gd name="T22" fmla="*/ 208 w 343"/>
                <a:gd name="T23" fmla="*/ 49 h 344"/>
                <a:gd name="T24" fmla="*/ 262 w 343"/>
                <a:gd name="T25" fmla="*/ 28 h 344"/>
                <a:gd name="T26" fmla="*/ 270 w 343"/>
                <a:gd name="T27" fmla="*/ 28 h 344"/>
                <a:gd name="T28" fmla="*/ 319 w 343"/>
                <a:gd name="T29" fmla="*/ 76 h 344"/>
                <a:gd name="T30" fmla="*/ 284 w 343"/>
                <a:gd name="T31" fmla="*/ 110 h 344"/>
                <a:gd name="T32" fmla="*/ 343 w 343"/>
                <a:gd name="T33" fmla="*/ 137 h 344"/>
                <a:gd name="T34" fmla="*/ 294 w 343"/>
                <a:gd name="T35" fmla="*/ 210 h 344"/>
                <a:gd name="T36" fmla="*/ 315 w 343"/>
                <a:gd name="T37" fmla="*/ 264 h 344"/>
                <a:gd name="T38" fmla="*/ 315 w 343"/>
                <a:gd name="T39" fmla="*/ 272 h 344"/>
                <a:gd name="T40" fmla="*/ 266 w 343"/>
                <a:gd name="T41" fmla="*/ 320 h 344"/>
                <a:gd name="T42" fmla="*/ 232 w 343"/>
                <a:gd name="T43" fmla="*/ 286 h 344"/>
                <a:gd name="T44" fmla="*/ 209 w 343"/>
                <a:gd name="T45" fmla="*/ 344 h 344"/>
                <a:gd name="T46" fmla="*/ 136 w 343"/>
                <a:gd name="T47" fmla="*/ 296 h 344"/>
                <a:gd name="T48" fmla="*/ 81 w 343"/>
                <a:gd name="T49" fmla="*/ 316 h 344"/>
                <a:gd name="T50" fmla="*/ 73 w 343"/>
                <a:gd name="T51" fmla="*/ 316 h 344"/>
                <a:gd name="T52" fmla="*/ 25 w 343"/>
                <a:gd name="T53" fmla="*/ 268 h 344"/>
                <a:gd name="T54" fmla="*/ 59 w 343"/>
                <a:gd name="T55" fmla="*/ 235 h 344"/>
                <a:gd name="T56" fmla="*/ 0 w 343"/>
                <a:gd name="T57" fmla="*/ 209 h 344"/>
                <a:gd name="T58" fmla="*/ 48 w 343"/>
                <a:gd name="T59" fmla="*/ 134 h 344"/>
                <a:gd name="T60" fmla="*/ 29 w 343"/>
                <a:gd name="T61" fmla="*/ 80 h 344"/>
                <a:gd name="T62" fmla="*/ 29 w 343"/>
                <a:gd name="T63" fmla="*/ 73 h 344"/>
                <a:gd name="T64" fmla="*/ 81 w 343"/>
                <a:gd name="T65" fmla="*/ 28 h 344"/>
                <a:gd name="T66" fmla="*/ 133 w 343"/>
                <a:gd name="T67" fmla="*/ 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344">
                  <a:moveTo>
                    <a:pt x="170" y="95"/>
                  </a:moveTo>
                  <a:lnTo>
                    <a:pt x="146" y="99"/>
                  </a:lnTo>
                  <a:lnTo>
                    <a:pt x="125" y="110"/>
                  </a:lnTo>
                  <a:lnTo>
                    <a:pt x="108" y="128"/>
                  </a:lnTo>
                  <a:lnTo>
                    <a:pt x="98" y="148"/>
                  </a:lnTo>
                  <a:lnTo>
                    <a:pt x="94" y="172"/>
                  </a:lnTo>
                  <a:lnTo>
                    <a:pt x="98" y="197"/>
                  </a:lnTo>
                  <a:lnTo>
                    <a:pt x="108" y="218"/>
                  </a:lnTo>
                  <a:lnTo>
                    <a:pt x="125" y="235"/>
                  </a:lnTo>
                  <a:lnTo>
                    <a:pt x="146" y="245"/>
                  </a:lnTo>
                  <a:lnTo>
                    <a:pt x="170" y="249"/>
                  </a:lnTo>
                  <a:lnTo>
                    <a:pt x="195" y="245"/>
                  </a:lnTo>
                  <a:lnTo>
                    <a:pt x="216" y="235"/>
                  </a:lnTo>
                  <a:lnTo>
                    <a:pt x="233" y="218"/>
                  </a:lnTo>
                  <a:lnTo>
                    <a:pt x="243" y="197"/>
                  </a:lnTo>
                  <a:lnTo>
                    <a:pt x="247" y="172"/>
                  </a:lnTo>
                  <a:lnTo>
                    <a:pt x="243" y="148"/>
                  </a:lnTo>
                  <a:lnTo>
                    <a:pt x="233" y="128"/>
                  </a:lnTo>
                  <a:lnTo>
                    <a:pt x="216" y="110"/>
                  </a:lnTo>
                  <a:lnTo>
                    <a:pt x="195" y="99"/>
                  </a:lnTo>
                  <a:lnTo>
                    <a:pt x="170" y="95"/>
                  </a:lnTo>
                  <a:close/>
                  <a:moveTo>
                    <a:pt x="133" y="0"/>
                  </a:moveTo>
                  <a:lnTo>
                    <a:pt x="208" y="0"/>
                  </a:lnTo>
                  <a:lnTo>
                    <a:pt x="208" y="49"/>
                  </a:lnTo>
                  <a:lnTo>
                    <a:pt x="232" y="58"/>
                  </a:lnTo>
                  <a:lnTo>
                    <a:pt x="262" y="28"/>
                  </a:lnTo>
                  <a:lnTo>
                    <a:pt x="266" y="24"/>
                  </a:lnTo>
                  <a:lnTo>
                    <a:pt x="270" y="28"/>
                  </a:lnTo>
                  <a:lnTo>
                    <a:pt x="315" y="73"/>
                  </a:lnTo>
                  <a:lnTo>
                    <a:pt x="319" y="76"/>
                  </a:lnTo>
                  <a:lnTo>
                    <a:pt x="315" y="80"/>
                  </a:lnTo>
                  <a:lnTo>
                    <a:pt x="284" y="110"/>
                  </a:lnTo>
                  <a:lnTo>
                    <a:pt x="294" y="137"/>
                  </a:lnTo>
                  <a:lnTo>
                    <a:pt x="343" y="137"/>
                  </a:lnTo>
                  <a:lnTo>
                    <a:pt x="343" y="210"/>
                  </a:lnTo>
                  <a:lnTo>
                    <a:pt x="294" y="210"/>
                  </a:lnTo>
                  <a:lnTo>
                    <a:pt x="284" y="234"/>
                  </a:lnTo>
                  <a:lnTo>
                    <a:pt x="315" y="264"/>
                  </a:lnTo>
                  <a:lnTo>
                    <a:pt x="319" y="268"/>
                  </a:lnTo>
                  <a:lnTo>
                    <a:pt x="315" y="272"/>
                  </a:lnTo>
                  <a:lnTo>
                    <a:pt x="270" y="316"/>
                  </a:lnTo>
                  <a:lnTo>
                    <a:pt x="266" y="320"/>
                  </a:lnTo>
                  <a:lnTo>
                    <a:pt x="262" y="316"/>
                  </a:lnTo>
                  <a:lnTo>
                    <a:pt x="232" y="286"/>
                  </a:lnTo>
                  <a:lnTo>
                    <a:pt x="209" y="295"/>
                  </a:lnTo>
                  <a:lnTo>
                    <a:pt x="209" y="344"/>
                  </a:lnTo>
                  <a:lnTo>
                    <a:pt x="136" y="344"/>
                  </a:lnTo>
                  <a:lnTo>
                    <a:pt x="136" y="296"/>
                  </a:lnTo>
                  <a:lnTo>
                    <a:pt x="111" y="287"/>
                  </a:lnTo>
                  <a:lnTo>
                    <a:pt x="81" y="316"/>
                  </a:lnTo>
                  <a:lnTo>
                    <a:pt x="77" y="320"/>
                  </a:lnTo>
                  <a:lnTo>
                    <a:pt x="73" y="316"/>
                  </a:lnTo>
                  <a:lnTo>
                    <a:pt x="29" y="272"/>
                  </a:lnTo>
                  <a:lnTo>
                    <a:pt x="25" y="268"/>
                  </a:lnTo>
                  <a:lnTo>
                    <a:pt x="29" y="264"/>
                  </a:lnTo>
                  <a:lnTo>
                    <a:pt x="59" y="235"/>
                  </a:lnTo>
                  <a:lnTo>
                    <a:pt x="47" y="209"/>
                  </a:lnTo>
                  <a:lnTo>
                    <a:pt x="0" y="209"/>
                  </a:lnTo>
                  <a:lnTo>
                    <a:pt x="0" y="134"/>
                  </a:lnTo>
                  <a:lnTo>
                    <a:pt x="48" y="134"/>
                  </a:lnTo>
                  <a:lnTo>
                    <a:pt x="59" y="110"/>
                  </a:lnTo>
                  <a:lnTo>
                    <a:pt x="29" y="80"/>
                  </a:lnTo>
                  <a:lnTo>
                    <a:pt x="25" y="76"/>
                  </a:lnTo>
                  <a:lnTo>
                    <a:pt x="29" y="73"/>
                  </a:lnTo>
                  <a:lnTo>
                    <a:pt x="77" y="24"/>
                  </a:lnTo>
                  <a:lnTo>
                    <a:pt x="81" y="28"/>
                  </a:lnTo>
                  <a:lnTo>
                    <a:pt x="111" y="58"/>
                  </a:lnTo>
                  <a:lnTo>
                    <a:pt x="133" y="4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214"/>
            <p:cNvSpPr>
              <a:spLocks noEditPoints="1"/>
            </p:cNvSpPr>
            <p:nvPr/>
          </p:nvSpPr>
          <p:spPr bwMode="auto">
            <a:xfrm>
              <a:off x="3537181" y="3585280"/>
              <a:ext cx="21407" cy="21824"/>
            </a:xfrm>
            <a:custGeom>
              <a:avLst/>
              <a:gdLst>
                <a:gd name="T0" fmla="*/ 70 w 170"/>
                <a:gd name="T1" fmla="*/ 50 h 170"/>
                <a:gd name="T2" fmla="*/ 50 w 170"/>
                <a:gd name="T3" fmla="*/ 71 h 170"/>
                <a:gd name="T4" fmla="*/ 50 w 170"/>
                <a:gd name="T5" fmla="*/ 101 h 170"/>
                <a:gd name="T6" fmla="*/ 70 w 170"/>
                <a:gd name="T7" fmla="*/ 121 h 170"/>
                <a:gd name="T8" fmla="*/ 100 w 170"/>
                <a:gd name="T9" fmla="*/ 121 h 170"/>
                <a:gd name="T10" fmla="*/ 121 w 170"/>
                <a:gd name="T11" fmla="*/ 101 h 170"/>
                <a:gd name="T12" fmla="*/ 121 w 170"/>
                <a:gd name="T13" fmla="*/ 71 h 170"/>
                <a:gd name="T14" fmla="*/ 100 w 170"/>
                <a:gd name="T15" fmla="*/ 50 h 170"/>
                <a:gd name="T16" fmla="*/ 67 w 170"/>
                <a:gd name="T17" fmla="*/ 0 h 170"/>
                <a:gd name="T18" fmla="*/ 104 w 170"/>
                <a:gd name="T19" fmla="*/ 24 h 170"/>
                <a:gd name="T20" fmla="*/ 115 w 170"/>
                <a:gd name="T21" fmla="*/ 29 h 170"/>
                <a:gd name="T22" fmla="*/ 132 w 170"/>
                <a:gd name="T23" fmla="*/ 12 h 170"/>
                <a:gd name="T24" fmla="*/ 157 w 170"/>
                <a:gd name="T25" fmla="*/ 36 h 170"/>
                <a:gd name="T26" fmla="*/ 157 w 170"/>
                <a:gd name="T27" fmla="*/ 39 h 170"/>
                <a:gd name="T28" fmla="*/ 144 w 170"/>
                <a:gd name="T29" fmla="*/ 62 h 170"/>
                <a:gd name="T30" fmla="*/ 170 w 170"/>
                <a:gd name="T31" fmla="*/ 68 h 170"/>
                <a:gd name="T32" fmla="*/ 147 w 170"/>
                <a:gd name="T33" fmla="*/ 105 h 170"/>
                <a:gd name="T34" fmla="*/ 142 w 170"/>
                <a:gd name="T35" fmla="*/ 117 h 170"/>
                <a:gd name="T36" fmla="*/ 159 w 170"/>
                <a:gd name="T37" fmla="*/ 134 h 170"/>
                <a:gd name="T38" fmla="*/ 135 w 170"/>
                <a:gd name="T39" fmla="*/ 157 h 170"/>
                <a:gd name="T40" fmla="*/ 131 w 170"/>
                <a:gd name="T41" fmla="*/ 157 h 170"/>
                <a:gd name="T42" fmla="*/ 110 w 170"/>
                <a:gd name="T43" fmla="*/ 144 h 170"/>
                <a:gd name="T44" fmla="*/ 105 w 170"/>
                <a:gd name="T45" fmla="*/ 170 h 170"/>
                <a:gd name="T46" fmla="*/ 67 w 170"/>
                <a:gd name="T47" fmla="*/ 147 h 170"/>
                <a:gd name="T48" fmla="*/ 55 w 170"/>
                <a:gd name="T49" fmla="*/ 143 h 170"/>
                <a:gd name="T50" fmla="*/ 38 w 170"/>
                <a:gd name="T51" fmla="*/ 160 h 170"/>
                <a:gd name="T52" fmla="*/ 15 w 170"/>
                <a:gd name="T53" fmla="*/ 135 h 170"/>
                <a:gd name="T54" fmla="*/ 15 w 170"/>
                <a:gd name="T55" fmla="*/ 131 h 170"/>
                <a:gd name="T56" fmla="*/ 26 w 170"/>
                <a:gd name="T57" fmla="*/ 110 h 170"/>
                <a:gd name="T58" fmla="*/ 0 w 170"/>
                <a:gd name="T59" fmla="*/ 104 h 170"/>
                <a:gd name="T60" fmla="*/ 24 w 170"/>
                <a:gd name="T61" fmla="*/ 67 h 170"/>
                <a:gd name="T62" fmla="*/ 29 w 170"/>
                <a:gd name="T63" fmla="*/ 55 h 170"/>
                <a:gd name="T64" fmla="*/ 12 w 170"/>
                <a:gd name="T65" fmla="*/ 38 h 170"/>
                <a:gd name="T66" fmla="*/ 37 w 170"/>
                <a:gd name="T67" fmla="*/ 13 h 170"/>
                <a:gd name="T68" fmla="*/ 41 w 170"/>
                <a:gd name="T69" fmla="*/ 13 h 170"/>
                <a:gd name="T70" fmla="*/ 60 w 170"/>
                <a:gd name="T71" fmla="*/ 26 h 170"/>
                <a:gd name="T72" fmla="*/ 67 w 170"/>
                <a:gd name="T7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70">
                  <a:moveTo>
                    <a:pt x="85" y="47"/>
                  </a:moveTo>
                  <a:lnTo>
                    <a:pt x="70" y="50"/>
                  </a:lnTo>
                  <a:lnTo>
                    <a:pt x="58" y="59"/>
                  </a:lnTo>
                  <a:lnTo>
                    <a:pt x="50" y="71"/>
                  </a:lnTo>
                  <a:lnTo>
                    <a:pt x="47" y="85"/>
                  </a:lnTo>
                  <a:lnTo>
                    <a:pt x="50" y="101"/>
                  </a:lnTo>
                  <a:lnTo>
                    <a:pt x="58" y="113"/>
                  </a:lnTo>
                  <a:lnTo>
                    <a:pt x="70" y="121"/>
                  </a:lnTo>
                  <a:lnTo>
                    <a:pt x="85" y="125"/>
                  </a:lnTo>
                  <a:lnTo>
                    <a:pt x="100" y="121"/>
                  </a:lnTo>
                  <a:lnTo>
                    <a:pt x="113" y="113"/>
                  </a:lnTo>
                  <a:lnTo>
                    <a:pt x="121" y="101"/>
                  </a:lnTo>
                  <a:lnTo>
                    <a:pt x="123" y="85"/>
                  </a:lnTo>
                  <a:lnTo>
                    <a:pt x="121" y="71"/>
                  </a:lnTo>
                  <a:lnTo>
                    <a:pt x="113" y="59"/>
                  </a:lnTo>
                  <a:lnTo>
                    <a:pt x="100" y="50"/>
                  </a:lnTo>
                  <a:lnTo>
                    <a:pt x="85" y="47"/>
                  </a:lnTo>
                  <a:close/>
                  <a:moveTo>
                    <a:pt x="67" y="0"/>
                  </a:moveTo>
                  <a:lnTo>
                    <a:pt x="104" y="0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5" y="29"/>
                  </a:lnTo>
                  <a:lnTo>
                    <a:pt x="131" y="13"/>
                  </a:lnTo>
                  <a:lnTo>
                    <a:pt x="132" y="12"/>
                  </a:lnTo>
                  <a:lnTo>
                    <a:pt x="135" y="13"/>
                  </a:lnTo>
                  <a:lnTo>
                    <a:pt x="157" y="36"/>
                  </a:lnTo>
                  <a:lnTo>
                    <a:pt x="159" y="38"/>
                  </a:lnTo>
                  <a:lnTo>
                    <a:pt x="157" y="39"/>
                  </a:lnTo>
                  <a:lnTo>
                    <a:pt x="142" y="55"/>
                  </a:lnTo>
                  <a:lnTo>
                    <a:pt x="144" y="62"/>
                  </a:lnTo>
                  <a:lnTo>
                    <a:pt x="147" y="68"/>
                  </a:lnTo>
                  <a:lnTo>
                    <a:pt x="170" y="68"/>
                  </a:lnTo>
                  <a:lnTo>
                    <a:pt x="170" y="105"/>
                  </a:lnTo>
                  <a:lnTo>
                    <a:pt x="147" y="105"/>
                  </a:lnTo>
                  <a:lnTo>
                    <a:pt x="144" y="110"/>
                  </a:lnTo>
                  <a:lnTo>
                    <a:pt x="142" y="117"/>
                  </a:lnTo>
                  <a:lnTo>
                    <a:pt x="157" y="131"/>
                  </a:lnTo>
                  <a:lnTo>
                    <a:pt x="159" y="134"/>
                  </a:lnTo>
                  <a:lnTo>
                    <a:pt x="157" y="135"/>
                  </a:lnTo>
                  <a:lnTo>
                    <a:pt x="135" y="157"/>
                  </a:lnTo>
                  <a:lnTo>
                    <a:pt x="132" y="160"/>
                  </a:lnTo>
                  <a:lnTo>
                    <a:pt x="131" y="157"/>
                  </a:lnTo>
                  <a:lnTo>
                    <a:pt x="115" y="143"/>
                  </a:lnTo>
                  <a:lnTo>
                    <a:pt x="110" y="144"/>
                  </a:lnTo>
                  <a:lnTo>
                    <a:pt x="105" y="147"/>
                  </a:lnTo>
                  <a:lnTo>
                    <a:pt x="105" y="170"/>
                  </a:lnTo>
                  <a:lnTo>
                    <a:pt x="67" y="170"/>
                  </a:lnTo>
                  <a:lnTo>
                    <a:pt x="67" y="147"/>
                  </a:lnTo>
                  <a:lnTo>
                    <a:pt x="62" y="146"/>
                  </a:lnTo>
                  <a:lnTo>
                    <a:pt x="55" y="143"/>
                  </a:lnTo>
                  <a:lnTo>
                    <a:pt x="41" y="157"/>
                  </a:lnTo>
                  <a:lnTo>
                    <a:pt x="38" y="160"/>
                  </a:lnTo>
                  <a:lnTo>
                    <a:pt x="37" y="157"/>
                  </a:lnTo>
                  <a:lnTo>
                    <a:pt x="15" y="135"/>
                  </a:lnTo>
                  <a:lnTo>
                    <a:pt x="12" y="134"/>
                  </a:lnTo>
                  <a:lnTo>
                    <a:pt x="15" y="131"/>
                  </a:lnTo>
                  <a:lnTo>
                    <a:pt x="29" y="117"/>
                  </a:lnTo>
                  <a:lnTo>
                    <a:pt x="26" y="110"/>
                  </a:lnTo>
                  <a:lnTo>
                    <a:pt x="24" y="104"/>
                  </a:lnTo>
                  <a:lnTo>
                    <a:pt x="0" y="104"/>
                  </a:lnTo>
                  <a:lnTo>
                    <a:pt x="0" y="67"/>
                  </a:lnTo>
                  <a:lnTo>
                    <a:pt x="24" y="67"/>
                  </a:lnTo>
                  <a:lnTo>
                    <a:pt x="26" y="60"/>
                  </a:lnTo>
                  <a:lnTo>
                    <a:pt x="29" y="55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5" y="36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41" y="13"/>
                  </a:lnTo>
                  <a:lnTo>
                    <a:pt x="55" y="29"/>
                  </a:lnTo>
                  <a:lnTo>
                    <a:pt x="60" y="26"/>
                  </a:lnTo>
                  <a:lnTo>
                    <a:pt x="67" y="2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215"/>
            <p:cNvSpPr>
              <a:spLocks noEditPoints="1"/>
            </p:cNvSpPr>
            <p:nvPr/>
          </p:nvSpPr>
          <p:spPr bwMode="auto">
            <a:xfrm>
              <a:off x="3469559" y="3599273"/>
              <a:ext cx="22918" cy="23365"/>
            </a:xfrm>
            <a:custGeom>
              <a:avLst/>
              <a:gdLst>
                <a:gd name="T0" fmla="*/ 75 w 182"/>
                <a:gd name="T1" fmla="*/ 54 h 182"/>
                <a:gd name="T2" fmla="*/ 52 w 182"/>
                <a:gd name="T3" fmla="*/ 75 h 182"/>
                <a:gd name="T4" fmla="*/ 52 w 182"/>
                <a:gd name="T5" fmla="*/ 106 h 182"/>
                <a:gd name="T6" fmla="*/ 75 w 182"/>
                <a:gd name="T7" fmla="*/ 128 h 182"/>
                <a:gd name="T8" fmla="*/ 106 w 182"/>
                <a:gd name="T9" fmla="*/ 128 h 182"/>
                <a:gd name="T10" fmla="*/ 128 w 182"/>
                <a:gd name="T11" fmla="*/ 106 h 182"/>
                <a:gd name="T12" fmla="*/ 128 w 182"/>
                <a:gd name="T13" fmla="*/ 75 h 182"/>
                <a:gd name="T14" fmla="*/ 106 w 182"/>
                <a:gd name="T15" fmla="*/ 54 h 182"/>
                <a:gd name="T16" fmla="*/ 71 w 182"/>
                <a:gd name="T17" fmla="*/ 0 h 182"/>
                <a:gd name="T18" fmla="*/ 110 w 182"/>
                <a:gd name="T19" fmla="*/ 26 h 182"/>
                <a:gd name="T20" fmla="*/ 123 w 182"/>
                <a:gd name="T21" fmla="*/ 30 h 182"/>
                <a:gd name="T22" fmla="*/ 140 w 182"/>
                <a:gd name="T23" fmla="*/ 13 h 182"/>
                <a:gd name="T24" fmla="*/ 166 w 182"/>
                <a:gd name="T25" fmla="*/ 38 h 182"/>
                <a:gd name="T26" fmla="*/ 166 w 182"/>
                <a:gd name="T27" fmla="*/ 42 h 182"/>
                <a:gd name="T28" fmla="*/ 153 w 182"/>
                <a:gd name="T29" fmla="*/ 65 h 182"/>
                <a:gd name="T30" fmla="*/ 182 w 182"/>
                <a:gd name="T31" fmla="*/ 72 h 182"/>
                <a:gd name="T32" fmla="*/ 156 w 182"/>
                <a:gd name="T33" fmla="*/ 111 h 182"/>
                <a:gd name="T34" fmla="*/ 151 w 182"/>
                <a:gd name="T35" fmla="*/ 123 h 182"/>
                <a:gd name="T36" fmla="*/ 169 w 182"/>
                <a:gd name="T37" fmla="*/ 141 h 182"/>
                <a:gd name="T38" fmla="*/ 143 w 182"/>
                <a:gd name="T39" fmla="*/ 168 h 182"/>
                <a:gd name="T40" fmla="*/ 139 w 182"/>
                <a:gd name="T41" fmla="*/ 168 h 182"/>
                <a:gd name="T42" fmla="*/ 117 w 182"/>
                <a:gd name="T43" fmla="*/ 153 h 182"/>
                <a:gd name="T44" fmla="*/ 111 w 182"/>
                <a:gd name="T45" fmla="*/ 182 h 182"/>
                <a:gd name="T46" fmla="*/ 72 w 182"/>
                <a:gd name="T47" fmla="*/ 156 h 182"/>
                <a:gd name="T48" fmla="*/ 59 w 182"/>
                <a:gd name="T49" fmla="*/ 152 h 182"/>
                <a:gd name="T50" fmla="*/ 41 w 182"/>
                <a:gd name="T51" fmla="*/ 169 h 182"/>
                <a:gd name="T52" fmla="*/ 16 w 182"/>
                <a:gd name="T53" fmla="*/ 144 h 182"/>
                <a:gd name="T54" fmla="*/ 16 w 182"/>
                <a:gd name="T55" fmla="*/ 139 h 182"/>
                <a:gd name="T56" fmla="*/ 28 w 182"/>
                <a:gd name="T57" fmla="*/ 116 h 182"/>
                <a:gd name="T58" fmla="*/ 0 w 182"/>
                <a:gd name="T59" fmla="*/ 110 h 182"/>
                <a:gd name="T60" fmla="*/ 25 w 182"/>
                <a:gd name="T61" fmla="*/ 71 h 182"/>
                <a:gd name="T62" fmla="*/ 30 w 182"/>
                <a:gd name="T63" fmla="*/ 58 h 182"/>
                <a:gd name="T64" fmla="*/ 13 w 182"/>
                <a:gd name="T65" fmla="*/ 40 h 182"/>
                <a:gd name="T66" fmla="*/ 39 w 182"/>
                <a:gd name="T67" fmla="*/ 14 h 182"/>
                <a:gd name="T68" fmla="*/ 43 w 182"/>
                <a:gd name="T69" fmla="*/ 14 h 182"/>
                <a:gd name="T70" fmla="*/ 64 w 182"/>
                <a:gd name="T71" fmla="*/ 27 h 182"/>
                <a:gd name="T72" fmla="*/ 71 w 182"/>
                <a:gd name="T7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2" h="182">
                  <a:moveTo>
                    <a:pt x="90" y="50"/>
                  </a:moveTo>
                  <a:lnTo>
                    <a:pt x="75" y="54"/>
                  </a:lnTo>
                  <a:lnTo>
                    <a:pt x="62" y="61"/>
                  </a:lnTo>
                  <a:lnTo>
                    <a:pt x="52" y="75"/>
                  </a:lnTo>
                  <a:lnTo>
                    <a:pt x="50" y="90"/>
                  </a:lnTo>
                  <a:lnTo>
                    <a:pt x="52" y="106"/>
                  </a:lnTo>
                  <a:lnTo>
                    <a:pt x="62" y="119"/>
                  </a:lnTo>
                  <a:lnTo>
                    <a:pt x="75" y="128"/>
                  </a:lnTo>
                  <a:lnTo>
                    <a:pt x="90" y="131"/>
                  </a:lnTo>
                  <a:lnTo>
                    <a:pt x="106" y="128"/>
                  </a:lnTo>
                  <a:lnTo>
                    <a:pt x="119" y="119"/>
                  </a:lnTo>
                  <a:lnTo>
                    <a:pt x="128" y="106"/>
                  </a:lnTo>
                  <a:lnTo>
                    <a:pt x="131" y="90"/>
                  </a:lnTo>
                  <a:lnTo>
                    <a:pt x="128" y="75"/>
                  </a:lnTo>
                  <a:lnTo>
                    <a:pt x="119" y="61"/>
                  </a:lnTo>
                  <a:lnTo>
                    <a:pt x="106" y="54"/>
                  </a:lnTo>
                  <a:lnTo>
                    <a:pt x="90" y="50"/>
                  </a:lnTo>
                  <a:close/>
                  <a:moveTo>
                    <a:pt x="71" y="0"/>
                  </a:moveTo>
                  <a:lnTo>
                    <a:pt x="110" y="0"/>
                  </a:lnTo>
                  <a:lnTo>
                    <a:pt x="110" y="26"/>
                  </a:lnTo>
                  <a:lnTo>
                    <a:pt x="117" y="27"/>
                  </a:lnTo>
                  <a:lnTo>
                    <a:pt x="123" y="30"/>
                  </a:lnTo>
                  <a:lnTo>
                    <a:pt x="139" y="14"/>
                  </a:lnTo>
                  <a:lnTo>
                    <a:pt x="140" y="13"/>
                  </a:lnTo>
                  <a:lnTo>
                    <a:pt x="143" y="14"/>
                  </a:lnTo>
                  <a:lnTo>
                    <a:pt x="166" y="38"/>
                  </a:lnTo>
                  <a:lnTo>
                    <a:pt x="169" y="40"/>
                  </a:lnTo>
                  <a:lnTo>
                    <a:pt x="166" y="42"/>
                  </a:lnTo>
                  <a:lnTo>
                    <a:pt x="151" y="59"/>
                  </a:lnTo>
                  <a:lnTo>
                    <a:pt x="153" y="65"/>
                  </a:lnTo>
                  <a:lnTo>
                    <a:pt x="156" y="72"/>
                  </a:lnTo>
                  <a:lnTo>
                    <a:pt x="182" y="72"/>
                  </a:lnTo>
                  <a:lnTo>
                    <a:pt x="182" y="111"/>
                  </a:lnTo>
                  <a:lnTo>
                    <a:pt x="156" y="111"/>
                  </a:lnTo>
                  <a:lnTo>
                    <a:pt x="153" y="118"/>
                  </a:lnTo>
                  <a:lnTo>
                    <a:pt x="151" y="123"/>
                  </a:lnTo>
                  <a:lnTo>
                    <a:pt x="166" y="139"/>
                  </a:lnTo>
                  <a:lnTo>
                    <a:pt x="169" y="141"/>
                  </a:lnTo>
                  <a:lnTo>
                    <a:pt x="166" y="144"/>
                  </a:lnTo>
                  <a:lnTo>
                    <a:pt x="143" y="168"/>
                  </a:lnTo>
                  <a:lnTo>
                    <a:pt x="140" y="169"/>
                  </a:lnTo>
                  <a:lnTo>
                    <a:pt x="139" y="168"/>
                  </a:lnTo>
                  <a:lnTo>
                    <a:pt x="123" y="150"/>
                  </a:lnTo>
                  <a:lnTo>
                    <a:pt x="117" y="153"/>
                  </a:lnTo>
                  <a:lnTo>
                    <a:pt x="111" y="156"/>
                  </a:lnTo>
                  <a:lnTo>
                    <a:pt x="111" y="182"/>
                  </a:lnTo>
                  <a:lnTo>
                    <a:pt x="72" y="182"/>
                  </a:lnTo>
                  <a:lnTo>
                    <a:pt x="72" y="156"/>
                  </a:lnTo>
                  <a:lnTo>
                    <a:pt x="66" y="154"/>
                  </a:lnTo>
                  <a:lnTo>
                    <a:pt x="59" y="152"/>
                  </a:lnTo>
                  <a:lnTo>
                    <a:pt x="43" y="168"/>
                  </a:lnTo>
                  <a:lnTo>
                    <a:pt x="41" y="169"/>
                  </a:lnTo>
                  <a:lnTo>
                    <a:pt x="39" y="168"/>
                  </a:lnTo>
                  <a:lnTo>
                    <a:pt x="16" y="144"/>
                  </a:lnTo>
                  <a:lnTo>
                    <a:pt x="13" y="141"/>
                  </a:lnTo>
                  <a:lnTo>
                    <a:pt x="16" y="139"/>
                  </a:lnTo>
                  <a:lnTo>
                    <a:pt x="30" y="124"/>
                  </a:lnTo>
                  <a:lnTo>
                    <a:pt x="28" y="116"/>
                  </a:lnTo>
                  <a:lnTo>
                    <a:pt x="25" y="110"/>
                  </a:lnTo>
                  <a:lnTo>
                    <a:pt x="0" y="110"/>
                  </a:lnTo>
                  <a:lnTo>
                    <a:pt x="0" y="71"/>
                  </a:lnTo>
                  <a:lnTo>
                    <a:pt x="25" y="71"/>
                  </a:lnTo>
                  <a:lnTo>
                    <a:pt x="28" y="64"/>
                  </a:lnTo>
                  <a:lnTo>
                    <a:pt x="30" y="58"/>
                  </a:lnTo>
                  <a:lnTo>
                    <a:pt x="16" y="42"/>
                  </a:lnTo>
                  <a:lnTo>
                    <a:pt x="13" y="40"/>
                  </a:lnTo>
                  <a:lnTo>
                    <a:pt x="16" y="38"/>
                  </a:lnTo>
                  <a:lnTo>
                    <a:pt x="39" y="14"/>
                  </a:lnTo>
                  <a:lnTo>
                    <a:pt x="41" y="13"/>
                  </a:lnTo>
                  <a:lnTo>
                    <a:pt x="43" y="14"/>
                  </a:lnTo>
                  <a:lnTo>
                    <a:pt x="59" y="30"/>
                  </a:lnTo>
                  <a:lnTo>
                    <a:pt x="64" y="27"/>
                  </a:lnTo>
                  <a:lnTo>
                    <a:pt x="71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216"/>
            <p:cNvSpPr>
              <a:spLocks noEditPoints="1"/>
            </p:cNvSpPr>
            <p:nvPr/>
          </p:nvSpPr>
          <p:spPr bwMode="auto">
            <a:xfrm>
              <a:off x="3602157" y="3483219"/>
              <a:ext cx="30977" cy="31709"/>
            </a:xfrm>
            <a:custGeom>
              <a:avLst/>
              <a:gdLst>
                <a:gd name="T0" fmla="*/ 108 w 246"/>
                <a:gd name="T1" fmla="*/ 71 h 247"/>
                <a:gd name="T2" fmla="*/ 80 w 246"/>
                <a:gd name="T3" fmla="*/ 88 h 247"/>
                <a:gd name="T4" fmla="*/ 68 w 246"/>
                <a:gd name="T5" fmla="*/ 121 h 247"/>
                <a:gd name="T6" fmla="*/ 76 w 246"/>
                <a:gd name="T7" fmla="*/ 154 h 247"/>
                <a:gd name="T8" fmla="*/ 102 w 246"/>
                <a:gd name="T9" fmla="*/ 175 h 247"/>
                <a:gd name="T10" fmla="*/ 136 w 246"/>
                <a:gd name="T11" fmla="*/ 176 h 247"/>
                <a:gd name="T12" fmla="*/ 164 w 246"/>
                <a:gd name="T13" fmla="*/ 159 h 247"/>
                <a:gd name="T14" fmla="*/ 177 w 246"/>
                <a:gd name="T15" fmla="*/ 127 h 247"/>
                <a:gd name="T16" fmla="*/ 168 w 246"/>
                <a:gd name="T17" fmla="*/ 95 h 247"/>
                <a:gd name="T18" fmla="*/ 143 w 246"/>
                <a:gd name="T19" fmla="*/ 72 h 247"/>
                <a:gd name="T20" fmla="*/ 104 w 246"/>
                <a:gd name="T21" fmla="*/ 0 h 247"/>
                <a:gd name="T22" fmla="*/ 152 w 246"/>
                <a:gd name="T23" fmla="*/ 3 h 247"/>
                <a:gd name="T24" fmla="*/ 156 w 246"/>
                <a:gd name="T25" fmla="*/ 8 h 247"/>
                <a:gd name="T26" fmla="*/ 163 w 246"/>
                <a:gd name="T27" fmla="*/ 41 h 247"/>
                <a:gd name="T28" fmla="*/ 193 w 246"/>
                <a:gd name="T29" fmla="*/ 25 h 247"/>
                <a:gd name="T30" fmla="*/ 198 w 246"/>
                <a:gd name="T31" fmla="*/ 25 h 247"/>
                <a:gd name="T32" fmla="*/ 231 w 246"/>
                <a:gd name="T33" fmla="*/ 62 h 247"/>
                <a:gd name="T34" fmla="*/ 206 w 246"/>
                <a:gd name="T35" fmla="*/ 85 h 247"/>
                <a:gd name="T36" fmla="*/ 211 w 246"/>
                <a:gd name="T37" fmla="*/ 102 h 247"/>
                <a:gd name="T38" fmla="*/ 246 w 246"/>
                <a:gd name="T39" fmla="*/ 105 h 247"/>
                <a:gd name="T40" fmla="*/ 243 w 246"/>
                <a:gd name="T41" fmla="*/ 154 h 247"/>
                <a:gd name="T42" fmla="*/ 239 w 246"/>
                <a:gd name="T43" fmla="*/ 157 h 247"/>
                <a:gd name="T44" fmla="*/ 205 w 246"/>
                <a:gd name="T45" fmla="*/ 164 h 247"/>
                <a:gd name="T46" fmla="*/ 220 w 246"/>
                <a:gd name="T47" fmla="*/ 194 h 247"/>
                <a:gd name="T48" fmla="*/ 220 w 246"/>
                <a:gd name="T49" fmla="*/ 199 h 247"/>
                <a:gd name="T50" fmla="*/ 184 w 246"/>
                <a:gd name="T51" fmla="*/ 232 h 247"/>
                <a:gd name="T52" fmla="*/ 160 w 246"/>
                <a:gd name="T53" fmla="*/ 207 h 247"/>
                <a:gd name="T54" fmla="*/ 144 w 246"/>
                <a:gd name="T55" fmla="*/ 212 h 247"/>
                <a:gd name="T56" fmla="*/ 143 w 246"/>
                <a:gd name="T57" fmla="*/ 247 h 247"/>
                <a:gd name="T58" fmla="*/ 95 w 246"/>
                <a:gd name="T59" fmla="*/ 244 h 247"/>
                <a:gd name="T60" fmla="*/ 91 w 246"/>
                <a:gd name="T61" fmla="*/ 240 h 247"/>
                <a:gd name="T62" fmla="*/ 84 w 246"/>
                <a:gd name="T63" fmla="*/ 206 h 247"/>
                <a:gd name="T64" fmla="*/ 53 w 246"/>
                <a:gd name="T65" fmla="*/ 222 h 247"/>
                <a:gd name="T66" fmla="*/ 47 w 246"/>
                <a:gd name="T67" fmla="*/ 222 h 247"/>
                <a:gd name="T68" fmla="*/ 15 w 246"/>
                <a:gd name="T69" fmla="*/ 185 h 247"/>
                <a:gd name="T70" fmla="*/ 40 w 246"/>
                <a:gd name="T71" fmla="*/ 163 h 247"/>
                <a:gd name="T72" fmla="*/ 33 w 246"/>
                <a:gd name="T73" fmla="*/ 144 h 247"/>
                <a:gd name="T74" fmla="*/ 0 w 246"/>
                <a:gd name="T75" fmla="*/ 142 h 247"/>
                <a:gd name="T76" fmla="*/ 3 w 246"/>
                <a:gd name="T77" fmla="*/ 93 h 247"/>
                <a:gd name="T78" fmla="*/ 7 w 246"/>
                <a:gd name="T79" fmla="*/ 89 h 247"/>
                <a:gd name="T80" fmla="*/ 41 w 246"/>
                <a:gd name="T81" fmla="*/ 83 h 247"/>
                <a:gd name="T82" fmla="*/ 25 w 246"/>
                <a:gd name="T83" fmla="*/ 53 h 247"/>
                <a:gd name="T84" fmla="*/ 26 w 246"/>
                <a:gd name="T85" fmla="*/ 47 h 247"/>
                <a:gd name="T86" fmla="*/ 62 w 246"/>
                <a:gd name="T87" fmla="*/ 15 h 247"/>
                <a:gd name="T88" fmla="*/ 85 w 246"/>
                <a:gd name="T89" fmla="*/ 40 h 247"/>
                <a:gd name="T90" fmla="*/ 101 w 246"/>
                <a:gd name="T91" fmla="*/ 34 h 247"/>
                <a:gd name="T92" fmla="*/ 104 w 246"/>
                <a:gd name="T9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47">
                  <a:moveTo>
                    <a:pt x="126" y="68"/>
                  </a:moveTo>
                  <a:lnTo>
                    <a:pt x="108" y="71"/>
                  </a:lnTo>
                  <a:lnTo>
                    <a:pt x="93" y="78"/>
                  </a:lnTo>
                  <a:lnTo>
                    <a:pt x="80" y="88"/>
                  </a:lnTo>
                  <a:lnTo>
                    <a:pt x="72" y="104"/>
                  </a:lnTo>
                  <a:lnTo>
                    <a:pt x="68" y="121"/>
                  </a:lnTo>
                  <a:lnTo>
                    <a:pt x="70" y="138"/>
                  </a:lnTo>
                  <a:lnTo>
                    <a:pt x="76" y="154"/>
                  </a:lnTo>
                  <a:lnTo>
                    <a:pt x="88" y="165"/>
                  </a:lnTo>
                  <a:lnTo>
                    <a:pt x="102" y="175"/>
                  </a:lnTo>
                  <a:lnTo>
                    <a:pt x="119" y="178"/>
                  </a:lnTo>
                  <a:lnTo>
                    <a:pt x="136" y="176"/>
                  </a:lnTo>
                  <a:lnTo>
                    <a:pt x="152" y="169"/>
                  </a:lnTo>
                  <a:lnTo>
                    <a:pt x="164" y="159"/>
                  </a:lnTo>
                  <a:lnTo>
                    <a:pt x="173" y="144"/>
                  </a:lnTo>
                  <a:lnTo>
                    <a:pt x="177" y="127"/>
                  </a:lnTo>
                  <a:lnTo>
                    <a:pt x="176" y="109"/>
                  </a:lnTo>
                  <a:lnTo>
                    <a:pt x="168" y="95"/>
                  </a:lnTo>
                  <a:lnTo>
                    <a:pt x="157" y="82"/>
                  </a:lnTo>
                  <a:lnTo>
                    <a:pt x="143" y="72"/>
                  </a:lnTo>
                  <a:lnTo>
                    <a:pt x="126" y="68"/>
                  </a:lnTo>
                  <a:close/>
                  <a:moveTo>
                    <a:pt x="104" y="0"/>
                  </a:moveTo>
                  <a:lnTo>
                    <a:pt x="108" y="0"/>
                  </a:lnTo>
                  <a:lnTo>
                    <a:pt x="152" y="3"/>
                  </a:lnTo>
                  <a:lnTo>
                    <a:pt x="156" y="4"/>
                  </a:lnTo>
                  <a:lnTo>
                    <a:pt x="156" y="8"/>
                  </a:lnTo>
                  <a:lnTo>
                    <a:pt x="153" y="37"/>
                  </a:lnTo>
                  <a:lnTo>
                    <a:pt x="163" y="41"/>
                  </a:lnTo>
                  <a:lnTo>
                    <a:pt x="170" y="46"/>
                  </a:lnTo>
                  <a:lnTo>
                    <a:pt x="193" y="25"/>
                  </a:lnTo>
                  <a:lnTo>
                    <a:pt x="197" y="23"/>
                  </a:lnTo>
                  <a:lnTo>
                    <a:pt x="198" y="25"/>
                  </a:lnTo>
                  <a:lnTo>
                    <a:pt x="228" y="59"/>
                  </a:lnTo>
                  <a:lnTo>
                    <a:pt x="231" y="62"/>
                  </a:lnTo>
                  <a:lnTo>
                    <a:pt x="228" y="65"/>
                  </a:lnTo>
                  <a:lnTo>
                    <a:pt x="206" y="85"/>
                  </a:lnTo>
                  <a:lnTo>
                    <a:pt x="208" y="93"/>
                  </a:lnTo>
                  <a:lnTo>
                    <a:pt x="211" y="102"/>
                  </a:lnTo>
                  <a:lnTo>
                    <a:pt x="243" y="105"/>
                  </a:lnTo>
                  <a:lnTo>
                    <a:pt x="246" y="105"/>
                  </a:lnTo>
                  <a:lnTo>
                    <a:pt x="245" y="109"/>
                  </a:lnTo>
                  <a:lnTo>
                    <a:pt x="243" y="154"/>
                  </a:lnTo>
                  <a:lnTo>
                    <a:pt x="243" y="157"/>
                  </a:lnTo>
                  <a:lnTo>
                    <a:pt x="239" y="157"/>
                  </a:lnTo>
                  <a:lnTo>
                    <a:pt x="208" y="156"/>
                  </a:lnTo>
                  <a:lnTo>
                    <a:pt x="205" y="164"/>
                  </a:lnTo>
                  <a:lnTo>
                    <a:pt x="201" y="172"/>
                  </a:lnTo>
                  <a:lnTo>
                    <a:pt x="220" y="194"/>
                  </a:lnTo>
                  <a:lnTo>
                    <a:pt x="223" y="198"/>
                  </a:lnTo>
                  <a:lnTo>
                    <a:pt x="220" y="199"/>
                  </a:lnTo>
                  <a:lnTo>
                    <a:pt x="186" y="230"/>
                  </a:lnTo>
                  <a:lnTo>
                    <a:pt x="184" y="232"/>
                  </a:lnTo>
                  <a:lnTo>
                    <a:pt x="181" y="230"/>
                  </a:lnTo>
                  <a:lnTo>
                    <a:pt x="160" y="207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43" y="243"/>
                  </a:lnTo>
                  <a:lnTo>
                    <a:pt x="143" y="247"/>
                  </a:lnTo>
                  <a:lnTo>
                    <a:pt x="139" y="247"/>
                  </a:lnTo>
                  <a:lnTo>
                    <a:pt x="95" y="244"/>
                  </a:lnTo>
                  <a:lnTo>
                    <a:pt x="91" y="244"/>
                  </a:lnTo>
                  <a:lnTo>
                    <a:pt x="91" y="240"/>
                  </a:lnTo>
                  <a:lnTo>
                    <a:pt x="92" y="210"/>
                  </a:lnTo>
                  <a:lnTo>
                    <a:pt x="84" y="206"/>
                  </a:lnTo>
                  <a:lnTo>
                    <a:pt x="75" y="202"/>
                  </a:lnTo>
                  <a:lnTo>
                    <a:pt x="53" y="222"/>
                  </a:lnTo>
                  <a:lnTo>
                    <a:pt x="50" y="224"/>
                  </a:lnTo>
                  <a:lnTo>
                    <a:pt x="47" y="222"/>
                  </a:lnTo>
                  <a:lnTo>
                    <a:pt x="17" y="188"/>
                  </a:lnTo>
                  <a:lnTo>
                    <a:pt x="15" y="185"/>
                  </a:lnTo>
                  <a:lnTo>
                    <a:pt x="17" y="182"/>
                  </a:lnTo>
                  <a:lnTo>
                    <a:pt x="40" y="163"/>
                  </a:lnTo>
                  <a:lnTo>
                    <a:pt x="36" y="154"/>
                  </a:lnTo>
                  <a:lnTo>
                    <a:pt x="33" y="144"/>
                  </a:lnTo>
                  <a:lnTo>
                    <a:pt x="4" y="142"/>
                  </a:lnTo>
                  <a:lnTo>
                    <a:pt x="0" y="142"/>
                  </a:lnTo>
                  <a:lnTo>
                    <a:pt x="0" y="138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7" y="89"/>
                  </a:lnTo>
                  <a:lnTo>
                    <a:pt x="37" y="92"/>
                  </a:lnTo>
                  <a:lnTo>
                    <a:pt x="41" y="83"/>
                  </a:lnTo>
                  <a:lnTo>
                    <a:pt x="45" y="75"/>
                  </a:lnTo>
                  <a:lnTo>
                    <a:pt x="25" y="53"/>
                  </a:lnTo>
                  <a:lnTo>
                    <a:pt x="22" y="50"/>
                  </a:lnTo>
                  <a:lnTo>
                    <a:pt x="26" y="47"/>
                  </a:lnTo>
                  <a:lnTo>
                    <a:pt x="59" y="17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85" y="40"/>
                  </a:lnTo>
                  <a:lnTo>
                    <a:pt x="93" y="37"/>
                  </a:lnTo>
                  <a:lnTo>
                    <a:pt x="101" y="34"/>
                  </a:lnTo>
                  <a:lnTo>
                    <a:pt x="104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217"/>
            <p:cNvSpPr>
              <a:spLocks noEditPoints="1"/>
            </p:cNvSpPr>
            <p:nvPr/>
          </p:nvSpPr>
          <p:spPr bwMode="auto">
            <a:xfrm>
              <a:off x="3464144" y="3304517"/>
              <a:ext cx="102377" cy="104244"/>
            </a:xfrm>
            <a:custGeom>
              <a:avLst/>
              <a:gdLst>
                <a:gd name="T0" fmla="*/ 365 w 813"/>
                <a:gd name="T1" fmla="*/ 181 h 812"/>
                <a:gd name="T2" fmla="*/ 291 w 813"/>
                <a:gd name="T3" fmla="*/ 209 h 812"/>
                <a:gd name="T4" fmla="*/ 232 w 813"/>
                <a:gd name="T5" fmla="*/ 258 h 812"/>
                <a:gd name="T6" fmla="*/ 192 w 813"/>
                <a:gd name="T7" fmla="*/ 326 h 812"/>
                <a:gd name="T8" fmla="*/ 178 w 813"/>
                <a:gd name="T9" fmla="*/ 406 h 812"/>
                <a:gd name="T10" fmla="*/ 192 w 813"/>
                <a:gd name="T11" fmla="*/ 486 h 812"/>
                <a:gd name="T12" fmla="*/ 232 w 813"/>
                <a:gd name="T13" fmla="*/ 553 h 812"/>
                <a:gd name="T14" fmla="*/ 291 w 813"/>
                <a:gd name="T15" fmla="*/ 604 h 812"/>
                <a:gd name="T16" fmla="*/ 365 w 813"/>
                <a:gd name="T17" fmla="*/ 632 h 812"/>
                <a:gd name="T18" fmla="*/ 448 w 813"/>
                <a:gd name="T19" fmla="*/ 632 h 812"/>
                <a:gd name="T20" fmla="*/ 521 w 813"/>
                <a:gd name="T21" fmla="*/ 604 h 812"/>
                <a:gd name="T22" fmla="*/ 581 w 813"/>
                <a:gd name="T23" fmla="*/ 553 h 812"/>
                <a:gd name="T24" fmla="*/ 621 w 813"/>
                <a:gd name="T25" fmla="*/ 486 h 812"/>
                <a:gd name="T26" fmla="*/ 635 w 813"/>
                <a:gd name="T27" fmla="*/ 406 h 812"/>
                <a:gd name="T28" fmla="*/ 621 w 813"/>
                <a:gd name="T29" fmla="*/ 326 h 812"/>
                <a:gd name="T30" fmla="*/ 581 w 813"/>
                <a:gd name="T31" fmla="*/ 258 h 812"/>
                <a:gd name="T32" fmla="*/ 521 w 813"/>
                <a:gd name="T33" fmla="*/ 209 h 812"/>
                <a:gd name="T34" fmla="*/ 448 w 813"/>
                <a:gd name="T35" fmla="*/ 181 h 812"/>
                <a:gd name="T36" fmla="*/ 355 w 813"/>
                <a:gd name="T37" fmla="*/ 0 h 812"/>
                <a:gd name="T38" fmla="*/ 457 w 813"/>
                <a:gd name="T39" fmla="*/ 80 h 812"/>
                <a:gd name="T40" fmla="*/ 525 w 813"/>
                <a:gd name="T41" fmla="*/ 99 h 812"/>
                <a:gd name="T42" fmla="*/ 653 w 813"/>
                <a:gd name="T43" fmla="*/ 80 h 812"/>
                <a:gd name="T44" fmla="*/ 639 w 813"/>
                <a:gd name="T45" fmla="*/ 173 h 812"/>
                <a:gd name="T46" fmla="*/ 733 w 813"/>
                <a:gd name="T47" fmla="*/ 159 h 812"/>
                <a:gd name="T48" fmla="*/ 714 w 813"/>
                <a:gd name="T49" fmla="*/ 287 h 812"/>
                <a:gd name="T50" fmla="*/ 732 w 813"/>
                <a:gd name="T51" fmla="*/ 355 h 812"/>
                <a:gd name="T52" fmla="*/ 813 w 813"/>
                <a:gd name="T53" fmla="*/ 457 h 812"/>
                <a:gd name="T54" fmla="*/ 726 w 813"/>
                <a:gd name="T55" fmla="*/ 491 h 812"/>
                <a:gd name="T56" fmla="*/ 783 w 813"/>
                <a:gd name="T57" fmla="*/ 565 h 812"/>
                <a:gd name="T58" fmla="*/ 664 w 813"/>
                <a:gd name="T59" fmla="*/ 613 h 812"/>
                <a:gd name="T60" fmla="*/ 613 w 813"/>
                <a:gd name="T61" fmla="*/ 663 h 812"/>
                <a:gd name="T62" fmla="*/ 566 w 813"/>
                <a:gd name="T63" fmla="*/ 783 h 812"/>
                <a:gd name="T64" fmla="*/ 492 w 813"/>
                <a:gd name="T65" fmla="*/ 725 h 812"/>
                <a:gd name="T66" fmla="*/ 457 w 813"/>
                <a:gd name="T67" fmla="*/ 812 h 812"/>
                <a:gd name="T68" fmla="*/ 355 w 813"/>
                <a:gd name="T69" fmla="*/ 732 h 812"/>
                <a:gd name="T70" fmla="*/ 287 w 813"/>
                <a:gd name="T71" fmla="*/ 714 h 812"/>
                <a:gd name="T72" fmla="*/ 160 w 813"/>
                <a:gd name="T73" fmla="*/ 732 h 812"/>
                <a:gd name="T74" fmla="*/ 173 w 813"/>
                <a:gd name="T75" fmla="*/ 639 h 812"/>
                <a:gd name="T76" fmla="*/ 80 w 813"/>
                <a:gd name="T77" fmla="*/ 654 h 812"/>
                <a:gd name="T78" fmla="*/ 98 w 813"/>
                <a:gd name="T79" fmla="*/ 525 h 812"/>
                <a:gd name="T80" fmla="*/ 81 w 813"/>
                <a:gd name="T81" fmla="*/ 457 h 812"/>
                <a:gd name="T82" fmla="*/ 0 w 813"/>
                <a:gd name="T83" fmla="*/ 355 h 812"/>
                <a:gd name="T84" fmla="*/ 88 w 813"/>
                <a:gd name="T85" fmla="*/ 320 h 812"/>
                <a:gd name="T86" fmla="*/ 29 w 813"/>
                <a:gd name="T87" fmla="*/ 247 h 812"/>
                <a:gd name="T88" fmla="*/ 149 w 813"/>
                <a:gd name="T89" fmla="*/ 199 h 812"/>
                <a:gd name="T90" fmla="*/ 199 w 813"/>
                <a:gd name="T91" fmla="*/ 150 h 812"/>
                <a:gd name="T92" fmla="*/ 247 w 813"/>
                <a:gd name="T93" fmla="*/ 29 h 812"/>
                <a:gd name="T94" fmla="*/ 321 w 813"/>
                <a:gd name="T95" fmla="*/ 88 h 812"/>
                <a:gd name="T96" fmla="*/ 355 w 813"/>
                <a:gd name="T97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3" h="812">
                  <a:moveTo>
                    <a:pt x="406" y="177"/>
                  </a:moveTo>
                  <a:lnTo>
                    <a:pt x="365" y="181"/>
                  </a:lnTo>
                  <a:lnTo>
                    <a:pt x="326" y="192"/>
                  </a:lnTo>
                  <a:lnTo>
                    <a:pt x="291" y="209"/>
                  </a:lnTo>
                  <a:lnTo>
                    <a:pt x="259" y="231"/>
                  </a:lnTo>
                  <a:lnTo>
                    <a:pt x="232" y="258"/>
                  </a:lnTo>
                  <a:lnTo>
                    <a:pt x="209" y="291"/>
                  </a:lnTo>
                  <a:lnTo>
                    <a:pt x="192" y="326"/>
                  </a:lnTo>
                  <a:lnTo>
                    <a:pt x="182" y="366"/>
                  </a:lnTo>
                  <a:lnTo>
                    <a:pt x="178" y="406"/>
                  </a:lnTo>
                  <a:lnTo>
                    <a:pt x="182" y="447"/>
                  </a:lnTo>
                  <a:lnTo>
                    <a:pt x="192" y="486"/>
                  </a:lnTo>
                  <a:lnTo>
                    <a:pt x="209" y="522"/>
                  </a:lnTo>
                  <a:lnTo>
                    <a:pt x="232" y="553"/>
                  </a:lnTo>
                  <a:lnTo>
                    <a:pt x="259" y="580"/>
                  </a:lnTo>
                  <a:lnTo>
                    <a:pt x="291" y="604"/>
                  </a:lnTo>
                  <a:lnTo>
                    <a:pt x="326" y="620"/>
                  </a:lnTo>
                  <a:lnTo>
                    <a:pt x="365" y="632"/>
                  </a:lnTo>
                  <a:lnTo>
                    <a:pt x="406" y="634"/>
                  </a:lnTo>
                  <a:lnTo>
                    <a:pt x="448" y="632"/>
                  </a:lnTo>
                  <a:lnTo>
                    <a:pt x="486" y="620"/>
                  </a:lnTo>
                  <a:lnTo>
                    <a:pt x="521" y="604"/>
                  </a:lnTo>
                  <a:lnTo>
                    <a:pt x="554" y="580"/>
                  </a:lnTo>
                  <a:lnTo>
                    <a:pt x="581" y="553"/>
                  </a:lnTo>
                  <a:lnTo>
                    <a:pt x="604" y="522"/>
                  </a:lnTo>
                  <a:lnTo>
                    <a:pt x="621" y="486"/>
                  </a:lnTo>
                  <a:lnTo>
                    <a:pt x="631" y="447"/>
                  </a:lnTo>
                  <a:lnTo>
                    <a:pt x="635" y="406"/>
                  </a:lnTo>
                  <a:lnTo>
                    <a:pt x="631" y="366"/>
                  </a:lnTo>
                  <a:lnTo>
                    <a:pt x="621" y="326"/>
                  </a:lnTo>
                  <a:lnTo>
                    <a:pt x="604" y="291"/>
                  </a:lnTo>
                  <a:lnTo>
                    <a:pt x="581" y="258"/>
                  </a:lnTo>
                  <a:lnTo>
                    <a:pt x="554" y="231"/>
                  </a:lnTo>
                  <a:lnTo>
                    <a:pt x="521" y="209"/>
                  </a:lnTo>
                  <a:lnTo>
                    <a:pt x="486" y="192"/>
                  </a:lnTo>
                  <a:lnTo>
                    <a:pt x="448" y="181"/>
                  </a:lnTo>
                  <a:lnTo>
                    <a:pt x="406" y="177"/>
                  </a:lnTo>
                  <a:close/>
                  <a:moveTo>
                    <a:pt x="355" y="0"/>
                  </a:moveTo>
                  <a:lnTo>
                    <a:pt x="457" y="0"/>
                  </a:lnTo>
                  <a:lnTo>
                    <a:pt x="457" y="80"/>
                  </a:lnTo>
                  <a:lnTo>
                    <a:pt x="492" y="88"/>
                  </a:lnTo>
                  <a:lnTo>
                    <a:pt x="525" y="99"/>
                  </a:lnTo>
                  <a:lnTo>
                    <a:pt x="566" y="29"/>
                  </a:lnTo>
                  <a:lnTo>
                    <a:pt x="653" y="80"/>
                  </a:lnTo>
                  <a:lnTo>
                    <a:pt x="613" y="150"/>
                  </a:lnTo>
                  <a:lnTo>
                    <a:pt x="639" y="173"/>
                  </a:lnTo>
                  <a:lnTo>
                    <a:pt x="664" y="199"/>
                  </a:lnTo>
                  <a:lnTo>
                    <a:pt x="733" y="159"/>
                  </a:lnTo>
                  <a:lnTo>
                    <a:pt x="783" y="247"/>
                  </a:lnTo>
                  <a:lnTo>
                    <a:pt x="714" y="287"/>
                  </a:lnTo>
                  <a:lnTo>
                    <a:pt x="726" y="320"/>
                  </a:lnTo>
                  <a:lnTo>
                    <a:pt x="732" y="355"/>
                  </a:lnTo>
                  <a:lnTo>
                    <a:pt x="813" y="355"/>
                  </a:lnTo>
                  <a:lnTo>
                    <a:pt x="813" y="457"/>
                  </a:lnTo>
                  <a:lnTo>
                    <a:pt x="732" y="457"/>
                  </a:lnTo>
                  <a:lnTo>
                    <a:pt x="726" y="491"/>
                  </a:lnTo>
                  <a:lnTo>
                    <a:pt x="714" y="525"/>
                  </a:lnTo>
                  <a:lnTo>
                    <a:pt x="783" y="565"/>
                  </a:lnTo>
                  <a:lnTo>
                    <a:pt x="733" y="654"/>
                  </a:lnTo>
                  <a:lnTo>
                    <a:pt x="664" y="613"/>
                  </a:lnTo>
                  <a:lnTo>
                    <a:pt x="639" y="639"/>
                  </a:lnTo>
                  <a:lnTo>
                    <a:pt x="613" y="663"/>
                  </a:lnTo>
                  <a:lnTo>
                    <a:pt x="653" y="732"/>
                  </a:lnTo>
                  <a:lnTo>
                    <a:pt x="566" y="783"/>
                  </a:lnTo>
                  <a:lnTo>
                    <a:pt x="525" y="714"/>
                  </a:lnTo>
                  <a:lnTo>
                    <a:pt x="492" y="725"/>
                  </a:lnTo>
                  <a:lnTo>
                    <a:pt x="457" y="732"/>
                  </a:lnTo>
                  <a:lnTo>
                    <a:pt x="457" y="812"/>
                  </a:lnTo>
                  <a:lnTo>
                    <a:pt x="355" y="812"/>
                  </a:lnTo>
                  <a:lnTo>
                    <a:pt x="355" y="732"/>
                  </a:lnTo>
                  <a:lnTo>
                    <a:pt x="321" y="725"/>
                  </a:lnTo>
                  <a:lnTo>
                    <a:pt x="287" y="714"/>
                  </a:lnTo>
                  <a:lnTo>
                    <a:pt x="247" y="783"/>
                  </a:lnTo>
                  <a:lnTo>
                    <a:pt x="160" y="732"/>
                  </a:lnTo>
                  <a:lnTo>
                    <a:pt x="199" y="663"/>
                  </a:lnTo>
                  <a:lnTo>
                    <a:pt x="173" y="639"/>
                  </a:lnTo>
                  <a:lnTo>
                    <a:pt x="149" y="613"/>
                  </a:lnTo>
                  <a:lnTo>
                    <a:pt x="80" y="654"/>
                  </a:lnTo>
                  <a:lnTo>
                    <a:pt x="29" y="565"/>
                  </a:lnTo>
                  <a:lnTo>
                    <a:pt x="98" y="525"/>
                  </a:lnTo>
                  <a:lnTo>
                    <a:pt x="88" y="491"/>
                  </a:lnTo>
                  <a:lnTo>
                    <a:pt x="81" y="457"/>
                  </a:lnTo>
                  <a:lnTo>
                    <a:pt x="0" y="457"/>
                  </a:lnTo>
                  <a:lnTo>
                    <a:pt x="0" y="355"/>
                  </a:lnTo>
                  <a:lnTo>
                    <a:pt x="81" y="355"/>
                  </a:lnTo>
                  <a:lnTo>
                    <a:pt x="88" y="320"/>
                  </a:lnTo>
                  <a:lnTo>
                    <a:pt x="98" y="287"/>
                  </a:lnTo>
                  <a:lnTo>
                    <a:pt x="29" y="247"/>
                  </a:lnTo>
                  <a:lnTo>
                    <a:pt x="80" y="159"/>
                  </a:lnTo>
                  <a:lnTo>
                    <a:pt x="149" y="199"/>
                  </a:lnTo>
                  <a:lnTo>
                    <a:pt x="173" y="173"/>
                  </a:lnTo>
                  <a:lnTo>
                    <a:pt x="199" y="150"/>
                  </a:lnTo>
                  <a:lnTo>
                    <a:pt x="160" y="80"/>
                  </a:lnTo>
                  <a:lnTo>
                    <a:pt x="247" y="29"/>
                  </a:lnTo>
                  <a:lnTo>
                    <a:pt x="287" y="99"/>
                  </a:lnTo>
                  <a:lnTo>
                    <a:pt x="321" y="88"/>
                  </a:lnTo>
                  <a:lnTo>
                    <a:pt x="355" y="8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218"/>
            <p:cNvSpPr>
              <a:spLocks/>
            </p:cNvSpPr>
            <p:nvPr/>
          </p:nvSpPr>
          <p:spPr bwMode="auto">
            <a:xfrm>
              <a:off x="3500788" y="3341746"/>
              <a:ext cx="29089" cy="29913"/>
            </a:xfrm>
            <a:custGeom>
              <a:avLst/>
              <a:gdLst>
                <a:gd name="T0" fmla="*/ 115 w 231"/>
                <a:gd name="T1" fmla="*/ 0 h 233"/>
                <a:gd name="T2" fmla="*/ 142 w 231"/>
                <a:gd name="T3" fmla="*/ 4 h 233"/>
                <a:gd name="T4" fmla="*/ 166 w 231"/>
                <a:gd name="T5" fmla="*/ 12 h 233"/>
                <a:gd name="T6" fmla="*/ 188 w 231"/>
                <a:gd name="T7" fmla="*/ 26 h 233"/>
                <a:gd name="T8" fmla="*/ 205 w 231"/>
                <a:gd name="T9" fmla="*/ 43 h 233"/>
                <a:gd name="T10" fmla="*/ 220 w 231"/>
                <a:gd name="T11" fmla="*/ 65 h 233"/>
                <a:gd name="T12" fmla="*/ 229 w 231"/>
                <a:gd name="T13" fmla="*/ 90 h 233"/>
                <a:gd name="T14" fmla="*/ 231 w 231"/>
                <a:gd name="T15" fmla="*/ 116 h 233"/>
                <a:gd name="T16" fmla="*/ 229 w 231"/>
                <a:gd name="T17" fmla="*/ 142 h 233"/>
                <a:gd name="T18" fmla="*/ 220 w 231"/>
                <a:gd name="T19" fmla="*/ 167 h 233"/>
                <a:gd name="T20" fmla="*/ 205 w 231"/>
                <a:gd name="T21" fmla="*/ 188 h 233"/>
                <a:gd name="T22" fmla="*/ 188 w 231"/>
                <a:gd name="T23" fmla="*/ 207 h 233"/>
                <a:gd name="T24" fmla="*/ 166 w 231"/>
                <a:gd name="T25" fmla="*/ 220 h 233"/>
                <a:gd name="T26" fmla="*/ 142 w 231"/>
                <a:gd name="T27" fmla="*/ 229 h 233"/>
                <a:gd name="T28" fmla="*/ 115 w 231"/>
                <a:gd name="T29" fmla="*/ 233 h 233"/>
                <a:gd name="T30" fmla="*/ 89 w 231"/>
                <a:gd name="T31" fmla="*/ 229 h 233"/>
                <a:gd name="T32" fmla="*/ 64 w 231"/>
                <a:gd name="T33" fmla="*/ 220 h 233"/>
                <a:gd name="T34" fmla="*/ 43 w 231"/>
                <a:gd name="T35" fmla="*/ 207 h 233"/>
                <a:gd name="T36" fmla="*/ 25 w 231"/>
                <a:gd name="T37" fmla="*/ 188 h 233"/>
                <a:gd name="T38" fmla="*/ 11 w 231"/>
                <a:gd name="T39" fmla="*/ 167 h 233"/>
                <a:gd name="T40" fmla="*/ 2 w 231"/>
                <a:gd name="T41" fmla="*/ 142 h 233"/>
                <a:gd name="T42" fmla="*/ 0 w 231"/>
                <a:gd name="T43" fmla="*/ 116 h 233"/>
                <a:gd name="T44" fmla="*/ 2 w 231"/>
                <a:gd name="T45" fmla="*/ 90 h 233"/>
                <a:gd name="T46" fmla="*/ 11 w 231"/>
                <a:gd name="T47" fmla="*/ 65 h 233"/>
                <a:gd name="T48" fmla="*/ 25 w 231"/>
                <a:gd name="T49" fmla="*/ 43 h 233"/>
                <a:gd name="T50" fmla="*/ 43 w 231"/>
                <a:gd name="T51" fmla="*/ 26 h 233"/>
                <a:gd name="T52" fmla="*/ 64 w 231"/>
                <a:gd name="T53" fmla="*/ 12 h 233"/>
                <a:gd name="T54" fmla="*/ 89 w 231"/>
                <a:gd name="T55" fmla="*/ 4 h 233"/>
                <a:gd name="T56" fmla="*/ 115 w 231"/>
                <a:gd name="T5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1" h="233">
                  <a:moveTo>
                    <a:pt x="115" y="0"/>
                  </a:moveTo>
                  <a:lnTo>
                    <a:pt x="142" y="4"/>
                  </a:lnTo>
                  <a:lnTo>
                    <a:pt x="166" y="12"/>
                  </a:lnTo>
                  <a:lnTo>
                    <a:pt x="188" y="26"/>
                  </a:lnTo>
                  <a:lnTo>
                    <a:pt x="205" y="43"/>
                  </a:lnTo>
                  <a:lnTo>
                    <a:pt x="220" y="65"/>
                  </a:lnTo>
                  <a:lnTo>
                    <a:pt x="229" y="90"/>
                  </a:lnTo>
                  <a:lnTo>
                    <a:pt x="231" y="116"/>
                  </a:lnTo>
                  <a:lnTo>
                    <a:pt x="229" y="142"/>
                  </a:lnTo>
                  <a:lnTo>
                    <a:pt x="220" y="167"/>
                  </a:lnTo>
                  <a:lnTo>
                    <a:pt x="205" y="188"/>
                  </a:lnTo>
                  <a:lnTo>
                    <a:pt x="188" y="207"/>
                  </a:lnTo>
                  <a:lnTo>
                    <a:pt x="166" y="220"/>
                  </a:lnTo>
                  <a:lnTo>
                    <a:pt x="142" y="229"/>
                  </a:lnTo>
                  <a:lnTo>
                    <a:pt x="115" y="233"/>
                  </a:lnTo>
                  <a:lnTo>
                    <a:pt x="89" y="229"/>
                  </a:lnTo>
                  <a:lnTo>
                    <a:pt x="64" y="220"/>
                  </a:lnTo>
                  <a:lnTo>
                    <a:pt x="43" y="207"/>
                  </a:lnTo>
                  <a:lnTo>
                    <a:pt x="25" y="188"/>
                  </a:lnTo>
                  <a:lnTo>
                    <a:pt x="11" y="167"/>
                  </a:lnTo>
                  <a:lnTo>
                    <a:pt x="2" y="142"/>
                  </a:lnTo>
                  <a:lnTo>
                    <a:pt x="0" y="116"/>
                  </a:lnTo>
                  <a:lnTo>
                    <a:pt x="2" y="90"/>
                  </a:lnTo>
                  <a:lnTo>
                    <a:pt x="11" y="65"/>
                  </a:lnTo>
                  <a:lnTo>
                    <a:pt x="25" y="43"/>
                  </a:lnTo>
                  <a:lnTo>
                    <a:pt x="43" y="26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219"/>
            <p:cNvSpPr>
              <a:spLocks noEditPoints="1"/>
            </p:cNvSpPr>
            <p:nvPr/>
          </p:nvSpPr>
          <p:spPr bwMode="auto">
            <a:xfrm>
              <a:off x="3568032" y="3392327"/>
              <a:ext cx="88148" cy="89736"/>
            </a:xfrm>
            <a:custGeom>
              <a:avLst/>
              <a:gdLst>
                <a:gd name="T0" fmla="*/ 300 w 700"/>
                <a:gd name="T1" fmla="*/ 161 h 699"/>
                <a:gd name="T2" fmla="*/ 232 w 700"/>
                <a:gd name="T3" fmla="*/ 194 h 699"/>
                <a:gd name="T4" fmla="*/ 182 w 700"/>
                <a:gd name="T5" fmla="*/ 250 h 699"/>
                <a:gd name="T6" fmla="*/ 156 w 700"/>
                <a:gd name="T7" fmla="*/ 321 h 699"/>
                <a:gd name="T8" fmla="*/ 161 w 700"/>
                <a:gd name="T9" fmla="*/ 399 h 699"/>
                <a:gd name="T10" fmla="*/ 194 w 700"/>
                <a:gd name="T11" fmla="*/ 467 h 699"/>
                <a:gd name="T12" fmla="*/ 250 w 700"/>
                <a:gd name="T13" fmla="*/ 517 h 699"/>
                <a:gd name="T14" fmla="*/ 321 w 700"/>
                <a:gd name="T15" fmla="*/ 543 h 699"/>
                <a:gd name="T16" fmla="*/ 400 w 700"/>
                <a:gd name="T17" fmla="*/ 538 h 699"/>
                <a:gd name="T18" fmla="*/ 468 w 700"/>
                <a:gd name="T19" fmla="*/ 505 h 699"/>
                <a:gd name="T20" fmla="*/ 517 w 700"/>
                <a:gd name="T21" fmla="*/ 449 h 699"/>
                <a:gd name="T22" fmla="*/ 544 w 700"/>
                <a:gd name="T23" fmla="*/ 378 h 699"/>
                <a:gd name="T24" fmla="*/ 538 w 700"/>
                <a:gd name="T25" fmla="*/ 300 h 699"/>
                <a:gd name="T26" fmla="*/ 506 w 700"/>
                <a:gd name="T27" fmla="*/ 232 h 699"/>
                <a:gd name="T28" fmla="*/ 449 w 700"/>
                <a:gd name="T29" fmla="*/ 182 h 699"/>
                <a:gd name="T30" fmla="*/ 379 w 700"/>
                <a:gd name="T31" fmla="*/ 156 h 699"/>
                <a:gd name="T32" fmla="*/ 373 w 700"/>
                <a:gd name="T33" fmla="*/ 0 h 699"/>
                <a:gd name="T34" fmla="*/ 407 w 700"/>
                <a:gd name="T35" fmla="*/ 73 h 699"/>
                <a:gd name="T36" fmla="*/ 468 w 700"/>
                <a:gd name="T37" fmla="*/ 20 h 699"/>
                <a:gd name="T38" fmla="*/ 514 w 700"/>
                <a:gd name="T39" fmla="*/ 120 h 699"/>
                <a:gd name="T40" fmla="*/ 559 w 700"/>
                <a:gd name="T41" fmla="*/ 161 h 699"/>
                <a:gd name="T42" fmla="*/ 664 w 700"/>
                <a:gd name="T43" fmla="*/ 195 h 699"/>
                <a:gd name="T44" fmla="*/ 617 w 700"/>
                <a:gd name="T45" fmla="*/ 261 h 699"/>
                <a:gd name="T46" fmla="*/ 694 w 700"/>
                <a:gd name="T47" fmla="*/ 287 h 699"/>
                <a:gd name="T48" fmla="*/ 630 w 700"/>
                <a:gd name="T49" fmla="*/ 377 h 699"/>
                <a:gd name="T50" fmla="*/ 618 w 700"/>
                <a:gd name="T51" fmla="*/ 436 h 699"/>
                <a:gd name="T52" fmla="*/ 641 w 700"/>
                <a:gd name="T53" fmla="*/ 545 h 699"/>
                <a:gd name="T54" fmla="*/ 561 w 700"/>
                <a:gd name="T55" fmla="*/ 537 h 699"/>
                <a:gd name="T56" fmla="*/ 576 w 700"/>
                <a:gd name="T57" fmla="*/ 617 h 699"/>
                <a:gd name="T58" fmla="*/ 466 w 700"/>
                <a:gd name="T59" fmla="*/ 606 h 699"/>
                <a:gd name="T60" fmla="*/ 409 w 700"/>
                <a:gd name="T61" fmla="*/ 626 h 699"/>
                <a:gd name="T62" fmla="*/ 326 w 700"/>
                <a:gd name="T63" fmla="*/ 699 h 699"/>
                <a:gd name="T64" fmla="*/ 292 w 700"/>
                <a:gd name="T65" fmla="*/ 626 h 699"/>
                <a:gd name="T66" fmla="*/ 232 w 700"/>
                <a:gd name="T67" fmla="*/ 680 h 699"/>
                <a:gd name="T68" fmla="*/ 186 w 700"/>
                <a:gd name="T69" fmla="*/ 579 h 699"/>
                <a:gd name="T70" fmla="*/ 140 w 700"/>
                <a:gd name="T71" fmla="*/ 538 h 699"/>
                <a:gd name="T72" fmla="*/ 35 w 700"/>
                <a:gd name="T73" fmla="*/ 504 h 699"/>
                <a:gd name="T74" fmla="*/ 83 w 700"/>
                <a:gd name="T75" fmla="*/ 439 h 699"/>
                <a:gd name="T76" fmla="*/ 5 w 700"/>
                <a:gd name="T77" fmla="*/ 412 h 699"/>
                <a:gd name="T78" fmla="*/ 69 w 700"/>
                <a:gd name="T79" fmla="*/ 322 h 699"/>
                <a:gd name="T80" fmla="*/ 81 w 700"/>
                <a:gd name="T81" fmla="*/ 263 h 699"/>
                <a:gd name="T82" fmla="*/ 59 w 700"/>
                <a:gd name="T83" fmla="*/ 154 h 699"/>
                <a:gd name="T84" fmla="*/ 139 w 700"/>
                <a:gd name="T85" fmla="*/ 162 h 699"/>
                <a:gd name="T86" fmla="*/ 123 w 700"/>
                <a:gd name="T87" fmla="*/ 82 h 699"/>
                <a:gd name="T88" fmla="*/ 233 w 700"/>
                <a:gd name="T89" fmla="*/ 93 h 699"/>
                <a:gd name="T90" fmla="*/ 291 w 700"/>
                <a:gd name="T91" fmla="*/ 73 h 699"/>
                <a:gd name="T92" fmla="*/ 373 w 700"/>
                <a:gd name="T93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0" h="699">
                  <a:moveTo>
                    <a:pt x="339" y="154"/>
                  </a:moveTo>
                  <a:lnTo>
                    <a:pt x="300" y="161"/>
                  </a:lnTo>
                  <a:lnTo>
                    <a:pt x="263" y="174"/>
                  </a:lnTo>
                  <a:lnTo>
                    <a:pt x="232" y="194"/>
                  </a:lnTo>
                  <a:lnTo>
                    <a:pt x="204" y="220"/>
                  </a:lnTo>
                  <a:lnTo>
                    <a:pt x="182" y="250"/>
                  </a:lnTo>
                  <a:lnTo>
                    <a:pt x="165" y="284"/>
                  </a:lnTo>
                  <a:lnTo>
                    <a:pt x="156" y="321"/>
                  </a:lnTo>
                  <a:lnTo>
                    <a:pt x="155" y="360"/>
                  </a:lnTo>
                  <a:lnTo>
                    <a:pt x="161" y="399"/>
                  </a:lnTo>
                  <a:lnTo>
                    <a:pt x="174" y="436"/>
                  </a:lnTo>
                  <a:lnTo>
                    <a:pt x="194" y="467"/>
                  </a:lnTo>
                  <a:lnTo>
                    <a:pt x="220" y="495"/>
                  </a:lnTo>
                  <a:lnTo>
                    <a:pt x="250" y="517"/>
                  </a:lnTo>
                  <a:lnTo>
                    <a:pt x="284" y="534"/>
                  </a:lnTo>
                  <a:lnTo>
                    <a:pt x="321" y="543"/>
                  </a:lnTo>
                  <a:lnTo>
                    <a:pt x="360" y="545"/>
                  </a:lnTo>
                  <a:lnTo>
                    <a:pt x="400" y="538"/>
                  </a:lnTo>
                  <a:lnTo>
                    <a:pt x="436" y="525"/>
                  </a:lnTo>
                  <a:lnTo>
                    <a:pt x="468" y="505"/>
                  </a:lnTo>
                  <a:lnTo>
                    <a:pt x="495" y="479"/>
                  </a:lnTo>
                  <a:lnTo>
                    <a:pt x="517" y="449"/>
                  </a:lnTo>
                  <a:lnTo>
                    <a:pt x="534" y="415"/>
                  </a:lnTo>
                  <a:lnTo>
                    <a:pt x="544" y="378"/>
                  </a:lnTo>
                  <a:lnTo>
                    <a:pt x="545" y="339"/>
                  </a:lnTo>
                  <a:lnTo>
                    <a:pt x="538" y="300"/>
                  </a:lnTo>
                  <a:lnTo>
                    <a:pt x="525" y="263"/>
                  </a:lnTo>
                  <a:lnTo>
                    <a:pt x="506" y="232"/>
                  </a:lnTo>
                  <a:lnTo>
                    <a:pt x="479" y="204"/>
                  </a:lnTo>
                  <a:lnTo>
                    <a:pt x="449" y="182"/>
                  </a:lnTo>
                  <a:lnTo>
                    <a:pt x="415" y="165"/>
                  </a:lnTo>
                  <a:lnTo>
                    <a:pt x="379" y="156"/>
                  </a:lnTo>
                  <a:lnTo>
                    <a:pt x="339" y="154"/>
                  </a:lnTo>
                  <a:close/>
                  <a:moveTo>
                    <a:pt x="373" y="0"/>
                  </a:moveTo>
                  <a:lnTo>
                    <a:pt x="377" y="69"/>
                  </a:lnTo>
                  <a:lnTo>
                    <a:pt x="407" y="73"/>
                  </a:lnTo>
                  <a:lnTo>
                    <a:pt x="436" y="81"/>
                  </a:lnTo>
                  <a:lnTo>
                    <a:pt x="468" y="20"/>
                  </a:lnTo>
                  <a:lnTo>
                    <a:pt x="545" y="59"/>
                  </a:lnTo>
                  <a:lnTo>
                    <a:pt x="514" y="120"/>
                  </a:lnTo>
                  <a:lnTo>
                    <a:pt x="537" y="139"/>
                  </a:lnTo>
                  <a:lnTo>
                    <a:pt x="559" y="161"/>
                  </a:lnTo>
                  <a:lnTo>
                    <a:pt x="617" y="123"/>
                  </a:lnTo>
                  <a:lnTo>
                    <a:pt x="664" y="195"/>
                  </a:lnTo>
                  <a:lnTo>
                    <a:pt x="607" y="233"/>
                  </a:lnTo>
                  <a:lnTo>
                    <a:pt x="617" y="261"/>
                  </a:lnTo>
                  <a:lnTo>
                    <a:pt x="626" y="291"/>
                  </a:lnTo>
                  <a:lnTo>
                    <a:pt x="694" y="287"/>
                  </a:lnTo>
                  <a:lnTo>
                    <a:pt x="700" y="373"/>
                  </a:lnTo>
                  <a:lnTo>
                    <a:pt x="630" y="377"/>
                  </a:lnTo>
                  <a:lnTo>
                    <a:pt x="626" y="407"/>
                  </a:lnTo>
                  <a:lnTo>
                    <a:pt x="618" y="436"/>
                  </a:lnTo>
                  <a:lnTo>
                    <a:pt x="680" y="467"/>
                  </a:lnTo>
                  <a:lnTo>
                    <a:pt x="641" y="545"/>
                  </a:lnTo>
                  <a:lnTo>
                    <a:pt x="579" y="513"/>
                  </a:lnTo>
                  <a:lnTo>
                    <a:pt x="561" y="537"/>
                  </a:lnTo>
                  <a:lnTo>
                    <a:pt x="538" y="559"/>
                  </a:lnTo>
                  <a:lnTo>
                    <a:pt x="576" y="617"/>
                  </a:lnTo>
                  <a:lnTo>
                    <a:pt x="504" y="664"/>
                  </a:lnTo>
                  <a:lnTo>
                    <a:pt x="466" y="606"/>
                  </a:lnTo>
                  <a:lnTo>
                    <a:pt x="439" y="617"/>
                  </a:lnTo>
                  <a:lnTo>
                    <a:pt x="409" y="626"/>
                  </a:lnTo>
                  <a:lnTo>
                    <a:pt x="413" y="694"/>
                  </a:lnTo>
                  <a:lnTo>
                    <a:pt x="326" y="699"/>
                  </a:lnTo>
                  <a:lnTo>
                    <a:pt x="322" y="630"/>
                  </a:lnTo>
                  <a:lnTo>
                    <a:pt x="292" y="626"/>
                  </a:lnTo>
                  <a:lnTo>
                    <a:pt x="263" y="618"/>
                  </a:lnTo>
                  <a:lnTo>
                    <a:pt x="232" y="680"/>
                  </a:lnTo>
                  <a:lnTo>
                    <a:pt x="155" y="640"/>
                  </a:lnTo>
                  <a:lnTo>
                    <a:pt x="186" y="579"/>
                  </a:lnTo>
                  <a:lnTo>
                    <a:pt x="162" y="560"/>
                  </a:lnTo>
                  <a:lnTo>
                    <a:pt x="140" y="538"/>
                  </a:lnTo>
                  <a:lnTo>
                    <a:pt x="83" y="576"/>
                  </a:lnTo>
                  <a:lnTo>
                    <a:pt x="35" y="504"/>
                  </a:lnTo>
                  <a:lnTo>
                    <a:pt x="93" y="466"/>
                  </a:lnTo>
                  <a:lnTo>
                    <a:pt x="83" y="439"/>
                  </a:lnTo>
                  <a:lnTo>
                    <a:pt x="73" y="408"/>
                  </a:lnTo>
                  <a:lnTo>
                    <a:pt x="5" y="412"/>
                  </a:lnTo>
                  <a:lnTo>
                    <a:pt x="0" y="326"/>
                  </a:lnTo>
                  <a:lnTo>
                    <a:pt x="69" y="322"/>
                  </a:lnTo>
                  <a:lnTo>
                    <a:pt x="73" y="292"/>
                  </a:lnTo>
                  <a:lnTo>
                    <a:pt x="81" y="263"/>
                  </a:lnTo>
                  <a:lnTo>
                    <a:pt x="20" y="232"/>
                  </a:lnTo>
                  <a:lnTo>
                    <a:pt x="59" y="154"/>
                  </a:lnTo>
                  <a:lnTo>
                    <a:pt x="121" y="186"/>
                  </a:lnTo>
                  <a:lnTo>
                    <a:pt x="139" y="162"/>
                  </a:lnTo>
                  <a:lnTo>
                    <a:pt x="161" y="140"/>
                  </a:lnTo>
                  <a:lnTo>
                    <a:pt x="123" y="82"/>
                  </a:lnTo>
                  <a:lnTo>
                    <a:pt x="195" y="35"/>
                  </a:lnTo>
                  <a:lnTo>
                    <a:pt x="233" y="93"/>
                  </a:lnTo>
                  <a:lnTo>
                    <a:pt x="261" y="82"/>
                  </a:lnTo>
                  <a:lnTo>
                    <a:pt x="291" y="73"/>
                  </a:lnTo>
                  <a:lnTo>
                    <a:pt x="287" y="5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220"/>
            <p:cNvSpPr>
              <a:spLocks/>
            </p:cNvSpPr>
            <p:nvPr/>
          </p:nvSpPr>
          <p:spPr bwMode="auto">
            <a:xfrm>
              <a:off x="3599514" y="3424422"/>
              <a:ext cx="25059" cy="25547"/>
            </a:xfrm>
            <a:custGeom>
              <a:avLst/>
              <a:gdLst>
                <a:gd name="T0" fmla="*/ 95 w 199"/>
                <a:gd name="T1" fmla="*/ 0 h 199"/>
                <a:gd name="T2" fmla="*/ 121 w 199"/>
                <a:gd name="T3" fmla="*/ 3 h 199"/>
                <a:gd name="T4" fmla="*/ 144 w 199"/>
                <a:gd name="T5" fmla="*/ 12 h 199"/>
                <a:gd name="T6" fmla="*/ 165 w 199"/>
                <a:gd name="T7" fmla="*/ 25 h 199"/>
                <a:gd name="T8" fmla="*/ 182 w 199"/>
                <a:gd name="T9" fmla="*/ 45 h 199"/>
                <a:gd name="T10" fmla="*/ 194 w 199"/>
                <a:gd name="T11" fmla="*/ 68 h 199"/>
                <a:gd name="T12" fmla="*/ 199 w 199"/>
                <a:gd name="T13" fmla="*/ 94 h 199"/>
                <a:gd name="T14" fmla="*/ 197 w 199"/>
                <a:gd name="T15" fmla="*/ 121 h 199"/>
                <a:gd name="T16" fmla="*/ 188 w 199"/>
                <a:gd name="T17" fmla="*/ 144 h 199"/>
                <a:gd name="T18" fmla="*/ 173 w 199"/>
                <a:gd name="T19" fmla="*/ 165 h 199"/>
                <a:gd name="T20" fmla="*/ 155 w 199"/>
                <a:gd name="T21" fmla="*/ 182 h 199"/>
                <a:gd name="T22" fmla="*/ 131 w 199"/>
                <a:gd name="T23" fmla="*/ 194 h 199"/>
                <a:gd name="T24" fmla="*/ 105 w 199"/>
                <a:gd name="T25" fmla="*/ 199 h 199"/>
                <a:gd name="T26" fmla="*/ 79 w 199"/>
                <a:gd name="T27" fmla="*/ 196 h 199"/>
                <a:gd name="T28" fmla="*/ 54 w 199"/>
                <a:gd name="T29" fmla="*/ 187 h 199"/>
                <a:gd name="T30" fmla="*/ 34 w 199"/>
                <a:gd name="T31" fmla="*/ 174 h 199"/>
                <a:gd name="T32" fmla="*/ 17 w 199"/>
                <a:gd name="T33" fmla="*/ 155 h 199"/>
                <a:gd name="T34" fmla="*/ 5 w 199"/>
                <a:gd name="T35" fmla="*/ 131 h 199"/>
                <a:gd name="T36" fmla="*/ 0 w 199"/>
                <a:gd name="T37" fmla="*/ 105 h 199"/>
                <a:gd name="T38" fmla="*/ 3 w 199"/>
                <a:gd name="T39" fmla="*/ 79 h 199"/>
                <a:gd name="T40" fmla="*/ 11 w 199"/>
                <a:gd name="T41" fmla="*/ 55 h 199"/>
                <a:gd name="T42" fmla="*/ 25 w 199"/>
                <a:gd name="T43" fmla="*/ 34 h 199"/>
                <a:gd name="T44" fmla="*/ 45 w 199"/>
                <a:gd name="T45" fmla="*/ 17 h 199"/>
                <a:gd name="T46" fmla="*/ 68 w 199"/>
                <a:gd name="T47" fmla="*/ 5 h 199"/>
                <a:gd name="T48" fmla="*/ 95 w 199"/>
                <a:gd name="T4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95" y="0"/>
                  </a:moveTo>
                  <a:lnTo>
                    <a:pt x="121" y="3"/>
                  </a:lnTo>
                  <a:lnTo>
                    <a:pt x="144" y="12"/>
                  </a:lnTo>
                  <a:lnTo>
                    <a:pt x="165" y="25"/>
                  </a:lnTo>
                  <a:lnTo>
                    <a:pt x="182" y="45"/>
                  </a:lnTo>
                  <a:lnTo>
                    <a:pt x="194" y="68"/>
                  </a:lnTo>
                  <a:lnTo>
                    <a:pt x="199" y="94"/>
                  </a:lnTo>
                  <a:lnTo>
                    <a:pt x="197" y="121"/>
                  </a:lnTo>
                  <a:lnTo>
                    <a:pt x="188" y="144"/>
                  </a:lnTo>
                  <a:lnTo>
                    <a:pt x="173" y="165"/>
                  </a:lnTo>
                  <a:lnTo>
                    <a:pt x="155" y="182"/>
                  </a:lnTo>
                  <a:lnTo>
                    <a:pt x="131" y="194"/>
                  </a:lnTo>
                  <a:lnTo>
                    <a:pt x="105" y="199"/>
                  </a:lnTo>
                  <a:lnTo>
                    <a:pt x="79" y="196"/>
                  </a:lnTo>
                  <a:lnTo>
                    <a:pt x="54" y="187"/>
                  </a:lnTo>
                  <a:lnTo>
                    <a:pt x="34" y="174"/>
                  </a:lnTo>
                  <a:lnTo>
                    <a:pt x="17" y="155"/>
                  </a:lnTo>
                  <a:lnTo>
                    <a:pt x="5" y="131"/>
                  </a:lnTo>
                  <a:lnTo>
                    <a:pt x="0" y="105"/>
                  </a:lnTo>
                  <a:lnTo>
                    <a:pt x="3" y="79"/>
                  </a:lnTo>
                  <a:lnTo>
                    <a:pt x="11" y="55"/>
                  </a:lnTo>
                  <a:lnTo>
                    <a:pt x="25" y="34"/>
                  </a:lnTo>
                  <a:lnTo>
                    <a:pt x="45" y="17"/>
                  </a:lnTo>
                  <a:lnTo>
                    <a:pt x="68" y="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221"/>
            <p:cNvSpPr>
              <a:spLocks noEditPoints="1"/>
            </p:cNvSpPr>
            <p:nvPr/>
          </p:nvSpPr>
          <p:spPr bwMode="auto">
            <a:xfrm>
              <a:off x="3391737" y="3456388"/>
              <a:ext cx="41178" cy="41852"/>
            </a:xfrm>
            <a:custGeom>
              <a:avLst/>
              <a:gdLst>
                <a:gd name="T0" fmla="*/ 135 w 327"/>
                <a:gd name="T1" fmla="*/ 77 h 326"/>
                <a:gd name="T2" fmla="*/ 95 w 327"/>
                <a:gd name="T3" fmla="*/ 102 h 326"/>
                <a:gd name="T4" fmla="*/ 74 w 327"/>
                <a:gd name="T5" fmla="*/ 144 h 326"/>
                <a:gd name="T6" fmla="*/ 77 w 327"/>
                <a:gd name="T7" fmla="*/ 192 h 326"/>
                <a:gd name="T8" fmla="*/ 102 w 327"/>
                <a:gd name="T9" fmla="*/ 232 h 326"/>
                <a:gd name="T10" fmla="*/ 144 w 327"/>
                <a:gd name="T11" fmla="*/ 253 h 326"/>
                <a:gd name="T12" fmla="*/ 192 w 327"/>
                <a:gd name="T13" fmla="*/ 250 h 326"/>
                <a:gd name="T14" fmla="*/ 232 w 327"/>
                <a:gd name="T15" fmla="*/ 224 h 326"/>
                <a:gd name="T16" fmla="*/ 253 w 327"/>
                <a:gd name="T17" fmla="*/ 182 h 326"/>
                <a:gd name="T18" fmla="*/ 250 w 327"/>
                <a:gd name="T19" fmla="*/ 133 h 326"/>
                <a:gd name="T20" fmla="*/ 224 w 327"/>
                <a:gd name="T21" fmla="*/ 95 h 326"/>
                <a:gd name="T22" fmla="*/ 183 w 327"/>
                <a:gd name="T23" fmla="*/ 73 h 326"/>
                <a:gd name="T24" fmla="*/ 174 w 327"/>
                <a:gd name="T25" fmla="*/ 0 h 326"/>
                <a:gd name="T26" fmla="*/ 204 w 327"/>
                <a:gd name="T27" fmla="*/ 38 h 326"/>
                <a:gd name="T28" fmla="*/ 255 w 327"/>
                <a:gd name="T29" fmla="*/ 27 h 326"/>
                <a:gd name="T30" fmla="*/ 262 w 327"/>
                <a:gd name="T31" fmla="*/ 74 h 326"/>
                <a:gd name="T32" fmla="*/ 310 w 327"/>
                <a:gd name="T33" fmla="*/ 91 h 326"/>
                <a:gd name="T34" fmla="*/ 292 w 327"/>
                <a:gd name="T35" fmla="*/ 136 h 326"/>
                <a:gd name="T36" fmla="*/ 327 w 327"/>
                <a:gd name="T37" fmla="*/ 174 h 326"/>
                <a:gd name="T38" fmla="*/ 289 w 327"/>
                <a:gd name="T39" fmla="*/ 204 h 326"/>
                <a:gd name="T40" fmla="*/ 300 w 327"/>
                <a:gd name="T41" fmla="*/ 254 h 326"/>
                <a:gd name="T42" fmla="*/ 253 w 327"/>
                <a:gd name="T43" fmla="*/ 262 h 326"/>
                <a:gd name="T44" fmla="*/ 236 w 327"/>
                <a:gd name="T45" fmla="*/ 310 h 326"/>
                <a:gd name="T46" fmla="*/ 191 w 327"/>
                <a:gd name="T47" fmla="*/ 292 h 326"/>
                <a:gd name="T48" fmla="*/ 152 w 327"/>
                <a:gd name="T49" fmla="*/ 326 h 326"/>
                <a:gd name="T50" fmla="*/ 123 w 327"/>
                <a:gd name="T51" fmla="*/ 289 h 326"/>
                <a:gd name="T52" fmla="*/ 72 w 327"/>
                <a:gd name="T53" fmla="*/ 300 h 326"/>
                <a:gd name="T54" fmla="*/ 65 w 327"/>
                <a:gd name="T55" fmla="*/ 251 h 326"/>
                <a:gd name="T56" fmla="*/ 17 w 327"/>
                <a:gd name="T57" fmla="*/ 236 h 326"/>
                <a:gd name="T58" fmla="*/ 35 w 327"/>
                <a:gd name="T59" fmla="*/ 191 h 326"/>
                <a:gd name="T60" fmla="*/ 0 w 327"/>
                <a:gd name="T61" fmla="*/ 152 h 326"/>
                <a:gd name="T62" fmla="*/ 38 w 327"/>
                <a:gd name="T63" fmla="*/ 123 h 326"/>
                <a:gd name="T64" fmla="*/ 27 w 327"/>
                <a:gd name="T65" fmla="*/ 72 h 326"/>
                <a:gd name="T66" fmla="*/ 74 w 327"/>
                <a:gd name="T67" fmla="*/ 65 h 326"/>
                <a:gd name="T68" fmla="*/ 92 w 327"/>
                <a:gd name="T69" fmla="*/ 16 h 326"/>
                <a:gd name="T70" fmla="*/ 136 w 327"/>
                <a:gd name="T71" fmla="*/ 34 h 326"/>
                <a:gd name="T72" fmla="*/ 174 w 327"/>
                <a:gd name="T7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326">
                  <a:moveTo>
                    <a:pt x="158" y="72"/>
                  </a:moveTo>
                  <a:lnTo>
                    <a:pt x="135" y="77"/>
                  </a:lnTo>
                  <a:lnTo>
                    <a:pt x="112" y="88"/>
                  </a:lnTo>
                  <a:lnTo>
                    <a:pt x="95" y="102"/>
                  </a:lnTo>
                  <a:lnTo>
                    <a:pt x="82" y="122"/>
                  </a:lnTo>
                  <a:lnTo>
                    <a:pt x="74" y="144"/>
                  </a:lnTo>
                  <a:lnTo>
                    <a:pt x="72" y="169"/>
                  </a:lnTo>
                  <a:lnTo>
                    <a:pt x="77" y="192"/>
                  </a:lnTo>
                  <a:lnTo>
                    <a:pt x="88" y="213"/>
                  </a:lnTo>
                  <a:lnTo>
                    <a:pt x="102" y="232"/>
                  </a:lnTo>
                  <a:lnTo>
                    <a:pt x="122" y="245"/>
                  </a:lnTo>
                  <a:lnTo>
                    <a:pt x="144" y="253"/>
                  </a:lnTo>
                  <a:lnTo>
                    <a:pt x="169" y="254"/>
                  </a:lnTo>
                  <a:lnTo>
                    <a:pt x="192" y="250"/>
                  </a:lnTo>
                  <a:lnTo>
                    <a:pt x="215" y="239"/>
                  </a:lnTo>
                  <a:lnTo>
                    <a:pt x="232" y="224"/>
                  </a:lnTo>
                  <a:lnTo>
                    <a:pt x="245" y="204"/>
                  </a:lnTo>
                  <a:lnTo>
                    <a:pt x="253" y="182"/>
                  </a:lnTo>
                  <a:lnTo>
                    <a:pt x="255" y="158"/>
                  </a:lnTo>
                  <a:lnTo>
                    <a:pt x="250" y="133"/>
                  </a:lnTo>
                  <a:lnTo>
                    <a:pt x="240" y="112"/>
                  </a:lnTo>
                  <a:lnTo>
                    <a:pt x="224" y="95"/>
                  </a:lnTo>
                  <a:lnTo>
                    <a:pt x="205" y="82"/>
                  </a:lnTo>
                  <a:lnTo>
                    <a:pt x="183" y="73"/>
                  </a:lnTo>
                  <a:lnTo>
                    <a:pt x="158" y="72"/>
                  </a:lnTo>
                  <a:close/>
                  <a:moveTo>
                    <a:pt x="174" y="0"/>
                  </a:moveTo>
                  <a:lnTo>
                    <a:pt x="177" y="33"/>
                  </a:lnTo>
                  <a:lnTo>
                    <a:pt x="204" y="38"/>
                  </a:lnTo>
                  <a:lnTo>
                    <a:pt x="219" y="9"/>
                  </a:lnTo>
                  <a:lnTo>
                    <a:pt x="255" y="27"/>
                  </a:lnTo>
                  <a:lnTo>
                    <a:pt x="241" y="56"/>
                  </a:lnTo>
                  <a:lnTo>
                    <a:pt x="262" y="74"/>
                  </a:lnTo>
                  <a:lnTo>
                    <a:pt x="288" y="57"/>
                  </a:lnTo>
                  <a:lnTo>
                    <a:pt x="310" y="91"/>
                  </a:lnTo>
                  <a:lnTo>
                    <a:pt x="284" y="109"/>
                  </a:lnTo>
                  <a:lnTo>
                    <a:pt x="292" y="136"/>
                  </a:lnTo>
                  <a:lnTo>
                    <a:pt x="325" y="133"/>
                  </a:lnTo>
                  <a:lnTo>
                    <a:pt x="327" y="174"/>
                  </a:lnTo>
                  <a:lnTo>
                    <a:pt x="295" y="177"/>
                  </a:lnTo>
                  <a:lnTo>
                    <a:pt x="289" y="204"/>
                  </a:lnTo>
                  <a:lnTo>
                    <a:pt x="318" y="219"/>
                  </a:lnTo>
                  <a:lnTo>
                    <a:pt x="300" y="254"/>
                  </a:lnTo>
                  <a:lnTo>
                    <a:pt x="271" y="239"/>
                  </a:lnTo>
                  <a:lnTo>
                    <a:pt x="253" y="262"/>
                  </a:lnTo>
                  <a:lnTo>
                    <a:pt x="270" y="288"/>
                  </a:lnTo>
                  <a:lnTo>
                    <a:pt x="236" y="310"/>
                  </a:lnTo>
                  <a:lnTo>
                    <a:pt x="219" y="283"/>
                  </a:lnTo>
                  <a:lnTo>
                    <a:pt x="191" y="292"/>
                  </a:lnTo>
                  <a:lnTo>
                    <a:pt x="192" y="325"/>
                  </a:lnTo>
                  <a:lnTo>
                    <a:pt x="152" y="326"/>
                  </a:lnTo>
                  <a:lnTo>
                    <a:pt x="150" y="294"/>
                  </a:lnTo>
                  <a:lnTo>
                    <a:pt x="123" y="289"/>
                  </a:lnTo>
                  <a:lnTo>
                    <a:pt x="109" y="318"/>
                  </a:lnTo>
                  <a:lnTo>
                    <a:pt x="72" y="300"/>
                  </a:lnTo>
                  <a:lnTo>
                    <a:pt x="86" y="271"/>
                  </a:lnTo>
                  <a:lnTo>
                    <a:pt x="65" y="251"/>
                  </a:lnTo>
                  <a:lnTo>
                    <a:pt x="39" y="270"/>
                  </a:lnTo>
                  <a:lnTo>
                    <a:pt x="17" y="236"/>
                  </a:lnTo>
                  <a:lnTo>
                    <a:pt x="43" y="217"/>
                  </a:lnTo>
                  <a:lnTo>
                    <a:pt x="35" y="191"/>
                  </a:lnTo>
                  <a:lnTo>
                    <a:pt x="2" y="192"/>
                  </a:lnTo>
                  <a:lnTo>
                    <a:pt x="0" y="152"/>
                  </a:lnTo>
                  <a:lnTo>
                    <a:pt x="33" y="150"/>
                  </a:lnTo>
                  <a:lnTo>
                    <a:pt x="38" y="123"/>
                  </a:lnTo>
                  <a:lnTo>
                    <a:pt x="9" y="109"/>
                  </a:lnTo>
                  <a:lnTo>
                    <a:pt x="27" y="72"/>
                  </a:lnTo>
                  <a:lnTo>
                    <a:pt x="56" y="86"/>
                  </a:lnTo>
                  <a:lnTo>
                    <a:pt x="74" y="65"/>
                  </a:lnTo>
                  <a:lnTo>
                    <a:pt x="57" y="38"/>
                  </a:lnTo>
                  <a:lnTo>
                    <a:pt x="92" y="16"/>
                  </a:lnTo>
                  <a:lnTo>
                    <a:pt x="109" y="43"/>
                  </a:lnTo>
                  <a:lnTo>
                    <a:pt x="136" y="34"/>
                  </a:lnTo>
                  <a:lnTo>
                    <a:pt x="133" y="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222"/>
            <p:cNvSpPr>
              <a:spLocks/>
            </p:cNvSpPr>
            <p:nvPr/>
          </p:nvSpPr>
          <p:spPr bwMode="auto">
            <a:xfrm>
              <a:off x="3406597" y="3471280"/>
              <a:ext cx="11459" cy="11939"/>
            </a:xfrm>
            <a:custGeom>
              <a:avLst/>
              <a:gdLst>
                <a:gd name="T0" fmla="*/ 43 w 91"/>
                <a:gd name="T1" fmla="*/ 0 h 93"/>
                <a:gd name="T2" fmla="*/ 61 w 91"/>
                <a:gd name="T3" fmla="*/ 3 h 93"/>
                <a:gd name="T4" fmla="*/ 77 w 91"/>
                <a:gd name="T5" fmla="*/ 12 h 93"/>
                <a:gd name="T6" fmla="*/ 87 w 91"/>
                <a:gd name="T7" fmla="*/ 27 h 93"/>
                <a:gd name="T8" fmla="*/ 91 w 91"/>
                <a:gd name="T9" fmla="*/ 45 h 93"/>
                <a:gd name="T10" fmla="*/ 89 w 91"/>
                <a:gd name="T11" fmla="*/ 63 h 93"/>
                <a:gd name="T12" fmla="*/ 80 w 91"/>
                <a:gd name="T13" fmla="*/ 78 h 93"/>
                <a:gd name="T14" fmla="*/ 67 w 91"/>
                <a:gd name="T15" fmla="*/ 89 h 93"/>
                <a:gd name="T16" fmla="*/ 48 w 91"/>
                <a:gd name="T17" fmla="*/ 93 h 93"/>
                <a:gd name="T18" fmla="*/ 30 w 91"/>
                <a:gd name="T19" fmla="*/ 91 h 93"/>
                <a:gd name="T20" fmla="*/ 14 w 91"/>
                <a:gd name="T21" fmla="*/ 82 h 93"/>
                <a:gd name="T22" fmla="*/ 4 w 91"/>
                <a:gd name="T23" fmla="*/ 67 h 93"/>
                <a:gd name="T24" fmla="*/ 0 w 91"/>
                <a:gd name="T25" fmla="*/ 50 h 93"/>
                <a:gd name="T26" fmla="*/ 2 w 91"/>
                <a:gd name="T27" fmla="*/ 32 h 93"/>
                <a:gd name="T28" fmla="*/ 11 w 91"/>
                <a:gd name="T29" fmla="*/ 16 h 93"/>
                <a:gd name="T30" fmla="*/ 25 w 91"/>
                <a:gd name="T31" fmla="*/ 6 h 93"/>
                <a:gd name="T32" fmla="*/ 43 w 91"/>
                <a:gd name="T3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3">
                  <a:moveTo>
                    <a:pt x="43" y="0"/>
                  </a:moveTo>
                  <a:lnTo>
                    <a:pt x="61" y="3"/>
                  </a:lnTo>
                  <a:lnTo>
                    <a:pt x="77" y="12"/>
                  </a:lnTo>
                  <a:lnTo>
                    <a:pt x="87" y="27"/>
                  </a:lnTo>
                  <a:lnTo>
                    <a:pt x="91" y="45"/>
                  </a:lnTo>
                  <a:lnTo>
                    <a:pt x="89" y="63"/>
                  </a:lnTo>
                  <a:lnTo>
                    <a:pt x="80" y="78"/>
                  </a:lnTo>
                  <a:lnTo>
                    <a:pt x="67" y="89"/>
                  </a:lnTo>
                  <a:lnTo>
                    <a:pt x="48" y="93"/>
                  </a:lnTo>
                  <a:lnTo>
                    <a:pt x="30" y="91"/>
                  </a:lnTo>
                  <a:lnTo>
                    <a:pt x="14" y="82"/>
                  </a:lnTo>
                  <a:lnTo>
                    <a:pt x="4" y="67"/>
                  </a:lnTo>
                  <a:lnTo>
                    <a:pt x="0" y="50"/>
                  </a:lnTo>
                  <a:lnTo>
                    <a:pt x="2" y="32"/>
                  </a:lnTo>
                  <a:lnTo>
                    <a:pt x="11" y="16"/>
                  </a:lnTo>
                  <a:lnTo>
                    <a:pt x="25" y="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223"/>
            <p:cNvSpPr>
              <a:spLocks noEditPoints="1"/>
            </p:cNvSpPr>
            <p:nvPr/>
          </p:nvSpPr>
          <p:spPr bwMode="auto">
            <a:xfrm>
              <a:off x="3541588" y="3547537"/>
              <a:ext cx="37778" cy="38385"/>
            </a:xfrm>
            <a:custGeom>
              <a:avLst/>
              <a:gdLst>
                <a:gd name="T0" fmla="*/ 124 w 300"/>
                <a:gd name="T1" fmla="*/ 70 h 299"/>
                <a:gd name="T2" fmla="*/ 88 w 300"/>
                <a:gd name="T3" fmla="*/ 94 h 299"/>
                <a:gd name="T4" fmla="*/ 69 w 300"/>
                <a:gd name="T5" fmla="*/ 132 h 299"/>
                <a:gd name="T6" fmla="*/ 71 w 300"/>
                <a:gd name="T7" fmla="*/ 176 h 299"/>
                <a:gd name="T8" fmla="*/ 95 w 300"/>
                <a:gd name="T9" fmla="*/ 212 h 299"/>
                <a:gd name="T10" fmla="*/ 133 w 300"/>
                <a:gd name="T11" fmla="*/ 231 h 299"/>
                <a:gd name="T12" fmla="*/ 177 w 300"/>
                <a:gd name="T13" fmla="*/ 229 h 299"/>
                <a:gd name="T14" fmla="*/ 214 w 300"/>
                <a:gd name="T15" fmla="*/ 205 h 299"/>
                <a:gd name="T16" fmla="*/ 234 w 300"/>
                <a:gd name="T17" fmla="*/ 167 h 299"/>
                <a:gd name="T18" fmla="*/ 231 w 300"/>
                <a:gd name="T19" fmla="*/ 123 h 299"/>
                <a:gd name="T20" fmla="*/ 207 w 300"/>
                <a:gd name="T21" fmla="*/ 87 h 299"/>
                <a:gd name="T22" fmla="*/ 168 w 300"/>
                <a:gd name="T23" fmla="*/ 68 h 299"/>
                <a:gd name="T24" fmla="*/ 162 w 300"/>
                <a:gd name="T25" fmla="*/ 0 h 299"/>
                <a:gd name="T26" fmla="*/ 188 w 300"/>
                <a:gd name="T27" fmla="*/ 34 h 299"/>
                <a:gd name="T28" fmla="*/ 235 w 300"/>
                <a:gd name="T29" fmla="*/ 24 h 299"/>
                <a:gd name="T30" fmla="*/ 231 w 300"/>
                <a:gd name="T31" fmla="*/ 60 h 299"/>
                <a:gd name="T32" fmla="*/ 265 w 300"/>
                <a:gd name="T33" fmla="*/ 52 h 299"/>
                <a:gd name="T34" fmla="*/ 261 w 300"/>
                <a:gd name="T35" fmla="*/ 99 h 299"/>
                <a:gd name="T36" fmla="*/ 299 w 300"/>
                <a:gd name="T37" fmla="*/ 123 h 299"/>
                <a:gd name="T38" fmla="*/ 272 w 300"/>
                <a:gd name="T39" fmla="*/ 162 h 299"/>
                <a:gd name="T40" fmla="*/ 293 w 300"/>
                <a:gd name="T41" fmla="*/ 200 h 299"/>
                <a:gd name="T42" fmla="*/ 249 w 300"/>
                <a:gd name="T43" fmla="*/ 221 h 299"/>
                <a:gd name="T44" fmla="*/ 232 w 300"/>
                <a:gd name="T45" fmla="*/ 239 h 299"/>
                <a:gd name="T46" fmla="*/ 217 w 300"/>
                <a:gd name="T47" fmla="*/ 285 h 299"/>
                <a:gd name="T48" fmla="*/ 176 w 300"/>
                <a:gd name="T49" fmla="*/ 268 h 299"/>
                <a:gd name="T50" fmla="*/ 141 w 300"/>
                <a:gd name="T51" fmla="*/ 299 h 299"/>
                <a:gd name="T52" fmla="*/ 113 w 300"/>
                <a:gd name="T53" fmla="*/ 265 h 299"/>
                <a:gd name="T54" fmla="*/ 67 w 300"/>
                <a:gd name="T55" fmla="*/ 275 h 299"/>
                <a:gd name="T56" fmla="*/ 70 w 300"/>
                <a:gd name="T57" fmla="*/ 241 h 299"/>
                <a:gd name="T58" fmla="*/ 36 w 300"/>
                <a:gd name="T59" fmla="*/ 247 h 299"/>
                <a:gd name="T60" fmla="*/ 40 w 300"/>
                <a:gd name="T61" fmla="*/ 200 h 299"/>
                <a:gd name="T62" fmla="*/ 3 w 300"/>
                <a:gd name="T63" fmla="*/ 176 h 299"/>
                <a:gd name="T64" fmla="*/ 31 w 300"/>
                <a:gd name="T65" fmla="*/ 138 h 299"/>
                <a:gd name="T66" fmla="*/ 10 w 300"/>
                <a:gd name="T67" fmla="*/ 99 h 299"/>
                <a:gd name="T68" fmla="*/ 53 w 300"/>
                <a:gd name="T69" fmla="*/ 79 h 299"/>
                <a:gd name="T70" fmla="*/ 70 w 300"/>
                <a:gd name="T71" fmla="*/ 60 h 299"/>
                <a:gd name="T72" fmla="*/ 84 w 300"/>
                <a:gd name="T73" fmla="*/ 14 h 299"/>
                <a:gd name="T74" fmla="*/ 125 w 300"/>
                <a:gd name="T75" fmla="*/ 31 h 299"/>
                <a:gd name="T76" fmla="*/ 162 w 300"/>
                <a:gd name="T7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0" h="299">
                  <a:moveTo>
                    <a:pt x="146" y="66"/>
                  </a:moveTo>
                  <a:lnTo>
                    <a:pt x="124" y="70"/>
                  </a:lnTo>
                  <a:lnTo>
                    <a:pt x="104" y="79"/>
                  </a:lnTo>
                  <a:lnTo>
                    <a:pt x="88" y="94"/>
                  </a:lnTo>
                  <a:lnTo>
                    <a:pt x="76" y="111"/>
                  </a:lnTo>
                  <a:lnTo>
                    <a:pt x="69" y="132"/>
                  </a:lnTo>
                  <a:lnTo>
                    <a:pt x="67" y="154"/>
                  </a:lnTo>
                  <a:lnTo>
                    <a:pt x="71" y="176"/>
                  </a:lnTo>
                  <a:lnTo>
                    <a:pt x="80" y="196"/>
                  </a:lnTo>
                  <a:lnTo>
                    <a:pt x="95" y="212"/>
                  </a:lnTo>
                  <a:lnTo>
                    <a:pt x="113" y="225"/>
                  </a:lnTo>
                  <a:lnTo>
                    <a:pt x="133" y="231"/>
                  </a:lnTo>
                  <a:lnTo>
                    <a:pt x="155" y="234"/>
                  </a:lnTo>
                  <a:lnTo>
                    <a:pt x="177" y="229"/>
                  </a:lnTo>
                  <a:lnTo>
                    <a:pt x="197" y="220"/>
                  </a:lnTo>
                  <a:lnTo>
                    <a:pt x="214" y="205"/>
                  </a:lnTo>
                  <a:lnTo>
                    <a:pt x="226" y="188"/>
                  </a:lnTo>
                  <a:lnTo>
                    <a:pt x="234" y="167"/>
                  </a:lnTo>
                  <a:lnTo>
                    <a:pt x="235" y="145"/>
                  </a:lnTo>
                  <a:lnTo>
                    <a:pt x="231" y="123"/>
                  </a:lnTo>
                  <a:lnTo>
                    <a:pt x="221" y="103"/>
                  </a:lnTo>
                  <a:lnTo>
                    <a:pt x="207" y="87"/>
                  </a:lnTo>
                  <a:lnTo>
                    <a:pt x="189" y="74"/>
                  </a:lnTo>
                  <a:lnTo>
                    <a:pt x="168" y="68"/>
                  </a:lnTo>
                  <a:lnTo>
                    <a:pt x="146" y="66"/>
                  </a:lnTo>
                  <a:close/>
                  <a:moveTo>
                    <a:pt x="162" y="0"/>
                  </a:moveTo>
                  <a:lnTo>
                    <a:pt x="163" y="28"/>
                  </a:lnTo>
                  <a:lnTo>
                    <a:pt x="188" y="34"/>
                  </a:lnTo>
                  <a:lnTo>
                    <a:pt x="201" y="7"/>
                  </a:lnTo>
                  <a:lnTo>
                    <a:pt x="235" y="24"/>
                  </a:lnTo>
                  <a:lnTo>
                    <a:pt x="222" y="51"/>
                  </a:lnTo>
                  <a:lnTo>
                    <a:pt x="231" y="60"/>
                  </a:lnTo>
                  <a:lnTo>
                    <a:pt x="242" y="69"/>
                  </a:lnTo>
                  <a:lnTo>
                    <a:pt x="265" y="52"/>
                  </a:lnTo>
                  <a:lnTo>
                    <a:pt x="286" y="83"/>
                  </a:lnTo>
                  <a:lnTo>
                    <a:pt x="261" y="99"/>
                  </a:lnTo>
                  <a:lnTo>
                    <a:pt x="269" y="124"/>
                  </a:lnTo>
                  <a:lnTo>
                    <a:pt x="299" y="123"/>
                  </a:lnTo>
                  <a:lnTo>
                    <a:pt x="300" y="159"/>
                  </a:lnTo>
                  <a:lnTo>
                    <a:pt x="272" y="162"/>
                  </a:lnTo>
                  <a:lnTo>
                    <a:pt x="266" y="187"/>
                  </a:lnTo>
                  <a:lnTo>
                    <a:pt x="293" y="200"/>
                  </a:lnTo>
                  <a:lnTo>
                    <a:pt x="276" y="234"/>
                  </a:lnTo>
                  <a:lnTo>
                    <a:pt x="249" y="221"/>
                  </a:lnTo>
                  <a:lnTo>
                    <a:pt x="242" y="230"/>
                  </a:lnTo>
                  <a:lnTo>
                    <a:pt x="232" y="239"/>
                  </a:lnTo>
                  <a:lnTo>
                    <a:pt x="248" y="264"/>
                  </a:lnTo>
                  <a:lnTo>
                    <a:pt x="217" y="285"/>
                  </a:lnTo>
                  <a:lnTo>
                    <a:pt x="201" y="260"/>
                  </a:lnTo>
                  <a:lnTo>
                    <a:pt x="176" y="268"/>
                  </a:lnTo>
                  <a:lnTo>
                    <a:pt x="177" y="298"/>
                  </a:lnTo>
                  <a:lnTo>
                    <a:pt x="141" y="299"/>
                  </a:lnTo>
                  <a:lnTo>
                    <a:pt x="139" y="271"/>
                  </a:lnTo>
                  <a:lnTo>
                    <a:pt x="113" y="265"/>
                  </a:lnTo>
                  <a:lnTo>
                    <a:pt x="100" y="292"/>
                  </a:lnTo>
                  <a:lnTo>
                    <a:pt x="67" y="275"/>
                  </a:lnTo>
                  <a:lnTo>
                    <a:pt x="80" y="248"/>
                  </a:lnTo>
                  <a:lnTo>
                    <a:pt x="70" y="241"/>
                  </a:lnTo>
                  <a:lnTo>
                    <a:pt x="61" y="231"/>
                  </a:lnTo>
                  <a:lnTo>
                    <a:pt x="36" y="247"/>
                  </a:lnTo>
                  <a:lnTo>
                    <a:pt x="16" y="216"/>
                  </a:lnTo>
                  <a:lnTo>
                    <a:pt x="40" y="200"/>
                  </a:lnTo>
                  <a:lnTo>
                    <a:pt x="32" y="175"/>
                  </a:lnTo>
                  <a:lnTo>
                    <a:pt x="3" y="176"/>
                  </a:lnTo>
                  <a:lnTo>
                    <a:pt x="0" y="140"/>
                  </a:lnTo>
                  <a:lnTo>
                    <a:pt x="31" y="138"/>
                  </a:lnTo>
                  <a:lnTo>
                    <a:pt x="36" y="112"/>
                  </a:lnTo>
                  <a:lnTo>
                    <a:pt x="10" y="99"/>
                  </a:lnTo>
                  <a:lnTo>
                    <a:pt x="25" y="66"/>
                  </a:lnTo>
                  <a:lnTo>
                    <a:pt x="53" y="79"/>
                  </a:lnTo>
                  <a:lnTo>
                    <a:pt x="61" y="69"/>
                  </a:lnTo>
                  <a:lnTo>
                    <a:pt x="70" y="60"/>
                  </a:lnTo>
                  <a:lnTo>
                    <a:pt x="53" y="35"/>
                  </a:lnTo>
                  <a:lnTo>
                    <a:pt x="84" y="14"/>
                  </a:lnTo>
                  <a:lnTo>
                    <a:pt x="101" y="39"/>
                  </a:lnTo>
                  <a:lnTo>
                    <a:pt x="125" y="31"/>
                  </a:lnTo>
                  <a:lnTo>
                    <a:pt x="124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224"/>
            <p:cNvSpPr>
              <a:spLocks/>
            </p:cNvSpPr>
            <p:nvPr/>
          </p:nvSpPr>
          <p:spPr bwMode="auto">
            <a:xfrm>
              <a:off x="3555187" y="3561273"/>
              <a:ext cx="10704" cy="10913"/>
            </a:xfrm>
            <a:custGeom>
              <a:avLst/>
              <a:gdLst>
                <a:gd name="T0" fmla="*/ 41 w 85"/>
                <a:gd name="T1" fmla="*/ 0 h 85"/>
                <a:gd name="T2" fmla="*/ 58 w 85"/>
                <a:gd name="T3" fmla="*/ 3 h 85"/>
                <a:gd name="T4" fmla="*/ 72 w 85"/>
                <a:gd name="T5" fmla="*/ 10 h 85"/>
                <a:gd name="T6" fmla="*/ 81 w 85"/>
                <a:gd name="T7" fmla="*/ 24 h 85"/>
                <a:gd name="T8" fmla="*/ 85 w 85"/>
                <a:gd name="T9" fmla="*/ 41 h 85"/>
                <a:gd name="T10" fmla="*/ 82 w 85"/>
                <a:gd name="T11" fmla="*/ 58 h 85"/>
                <a:gd name="T12" fmla="*/ 75 w 85"/>
                <a:gd name="T13" fmla="*/ 71 h 85"/>
                <a:gd name="T14" fmla="*/ 61 w 85"/>
                <a:gd name="T15" fmla="*/ 81 h 85"/>
                <a:gd name="T16" fmla="*/ 46 w 85"/>
                <a:gd name="T17" fmla="*/ 85 h 85"/>
                <a:gd name="T18" fmla="*/ 29 w 85"/>
                <a:gd name="T19" fmla="*/ 82 h 85"/>
                <a:gd name="T20" fmla="*/ 14 w 85"/>
                <a:gd name="T21" fmla="*/ 75 h 85"/>
                <a:gd name="T22" fmla="*/ 5 w 85"/>
                <a:gd name="T23" fmla="*/ 62 h 85"/>
                <a:gd name="T24" fmla="*/ 0 w 85"/>
                <a:gd name="T25" fmla="*/ 44 h 85"/>
                <a:gd name="T26" fmla="*/ 3 w 85"/>
                <a:gd name="T27" fmla="*/ 29 h 85"/>
                <a:gd name="T28" fmla="*/ 12 w 85"/>
                <a:gd name="T29" fmla="*/ 14 h 85"/>
                <a:gd name="T30" fmla="*/ 23 w 85"/>
                <a:gd name="T31" fmla="*/ 4 h 85"/>
                <a:gd name="T32" fmla="*/ 41 w 85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85">
                  <a:moveTo>
                    <a:pt x="41" y="0"/>
                  </a:moveTo>
                  <a:lnTo>
                    <a:pt x="58" y="3"/>
                  </a:lnTo>
                  <a:lnTo>
                    <a:pt x="72" y="10"/>
                  </a:lnTo>
                  <a:lnTo>
                    <a:pt x="81" y="24"/>
                  </a:lnTo>
                  <a:lnTo>
                    <a:pt x="85" y="41"/>
                  </a:lnTo>
                  <a:lnTo>
                    <a:pt x="82" y="58"/>
                  </a:lnTo>
                  <a:lnTo>
                    <a:pt x="75" y="71"/>
                  </a:lnTo>
                  <a:lnTo>
                    <a:pt x="61" y="81"/>
                  </a:lnTo>
                  <a:lnTo>
                    <a:pt x="46" y="85"/>
                  </a:lnTo>
                  <a:lnTo>
                    <a:pt x="29" y="82"/>
                  </a:lnTo>
                  <a:lnTo>
                    <a:pt x="14" y="75"/>
                  </a:lnTo>
                  <a:lnTo>
                    <a:pt x="5" y="62"/>
                  </a:lnTo>
                  <a:lnTo>
                    <a:pt x="0" y="44"/>
                  </a:lnTo>
                  <a:lnTo>
                    <a:pt x="3" y="29"/>
                  </a:lnTo>
                  <a:lnTo>
                    <a:pt x="12" y="14"/>
                  </a:lnTo>
                  <a:lnTo>
                    <a:pt x="23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225"/>
            <p:cNvSpPr>
              <a:spLocks noEditPoints="1"/>
            </p:cNvSpPr>
            <p:nvPr/>
          </p:nvSpPr>
          <p:spPr bwMode="auto">
            <a:xfrm>
              <a:off x="3575588" y="3541246"/>
              <a:ext cx="15489" cy="15790"/>
            </a:xfrm>
            <a:custGeom>
              <a:avLst/>
              <a:gdLst>
                <a:gd name="T0" fmla="*/ 46 w 123"/>
                <a:gd name="T1" fmla="*/ 30 h 123"/>
                <a:gd name="T2" fmla="*/ 29 w 123"/>
                <a:gd name="T3" fmla="*/ 50 h 123"/>
                <a:gd name="T4" fmla="*/ 30 w 123"/>
                <a:gd name="T5" fmla="*/ 77 h 123"/>
                <a:gd name="T6" fmla="*/ 50 w 123"/>
                <a:gd name="T7" fmla="*/ 94 h 123"/>
                <a:gd name="T8" fmla="*/ 78 w 123"/>
                <a:gd name="T9" fmla="*/ 93 h 123"/>
                <a:gd name="T10" fmla="*/ 95 w 123"/>
                <a:gd name="T11" fmla="*/ 73 h 123"/>
                <a:gd name="T12" fmla="*/ 93 w 123"/>
                <a:gd name="T13" fmla="*/ 46 h 123"/>
                <a:gd name="T14" fmla="*/ 74 w 123"/>
                <a:gd name="T15" fmla="*/ 29 h 123"/>
                <a:gd name="T16" fmla="*/ 66 w 123"/>
                <a:gd name="T17" fmla="*/ 0 h 123"/>
                <a:gd name="T18" fmla="*/ 72 w 123"/>
                <a:gd name="T19" fmla="*/ 13 h 123"/>
                <a:gd name="T20" fmla="*/ 83 w 123"/>
                <a:gd name="T21" fmla="*/ 3 h 123"/>
                <a:gd name="T22" fmla="*/ 91 w 123"/>
                <a:gd name="T23" fmla="*/ 21 h 123"/>
                <a:gd name="T24" fmla="*/ 99 w 123"/>
                <a:gd name="T25" fmla="*/ 28 h 123"/>
                <a:gd name="T26" fmla="*/ 117 w 123"/>
                <a:gd name="T27" fmla="*/ 34 h 123"/>
                <a:gd name="T28" fmla="*/ 109 w 123"/>
                <a:gd name="T29" fmla="*/ 46 h 123"/>
                <a:gd name="T30" fmla="*/ 123 w 123"/>
                <a:gd name="T31" fmla="*/ 51 h 123"/>
                <a:gd name="T32" fmla="*/ 112 w 123"/>
                <a:gd name="T33" fmla="*/ 67 h 123"/>
                <a:gd name="T34" fmla="*/ 109 w 123"/>
                <a:gd name="T35" fmla="*/ 77 h 123"/>
                <a:gd name="T36" fmla="*/ 113 w 123"/>
                <a:gd name="T37" fmla="*/ 97 h 123"/>
                <a:gd name="T38" fmla="*/ 99 w 123"/>
                <a:gd name="T39" fmla="*/ 96 h 123"/>
                <a:gd name="T40" fmla="*/ 102 w 123"/>
                <a:gd name="T41" fmla="*/ 109 h 123"/>
                <a:gd name="T42" fmla="*/ 83 w 123"/>
                <a:gd name="T43" fmla="*/ 108 h 123"/>
                <a:gd name="T44" fmla="*/ 72 w 123"/>
                <a:gd name="T45" fmla="*/ 110 h 123"/>
                <a:gd name="T46" fmla="*/ 58 w 123"/>
                <a:gd name="T47" fmla="*/ 123 h 123"/>
                <a:gd name="T48" fmla="*/ 51 w 123"/>
                <a:gd name="T49" fmla="*/ 111 h 123"/>
                <a:gd name="T50" fmla="*/ 41 w 123"/>
                <a:gd name="T51" fmla="*/ 121 h 123"/>
                <a:gd name="T52" fmla="*/ 33 w 123"/>
                <a:gd name="T53" fmla="*/ 102 h 123"/>
                <a:gd name="T54" fmla="*/ 24 w 123"/>
                <a:gd name="T55" fmla="*/ 96 h 123"/>
                <a:gd name="T56" fmla="*/ 6 w 123"/>
                <a:gd name="T57" fmla="*/ 89 h 123"/>
                <a:gd name="T58" fmla="*/ 15 w 123"/>
                <a:gd name="T59" fmla="*/ 77 h 123"/>
                <a:gd name="T60" fmla="*/ 0 w 123"/>
                <a:gd name="T61" fmla="*/ 73 h 123"/>
                <a:gd name="T62" fmla="*/ 12 w 123"/>
                <a:gd name="T63" fmla="*/ 56 h 123"/>
                <a:gd name="T64" fmla="*/ 13 w 123"/>
                <a:gd name="T65" fmla="*/ 46 h 123"/>
                <a:gd name="T66" fmla="*/ 9 w 123"/>
                <a:gd name="T67" fmla="*/ 28 h 123"/>
                <a:gd name="T68" fmla="*/ 24 w 123"/>
                <a:gd name="T69" fmla="*/ 29 h 123"/>
                <a:gd name="T70" fmla="*/ 21 w 123"/>
                <a:gd name="T71" fmla="*/ 15 h 123"/>
                <a:gd name="T72" fmla="*/ 41 w 123"/>
                <a:gd name="T73" fmla="*/ 16 h 123"/>
                <a:gd name="T74" fmla="*/ 51 w 123"/>
                <a:gd name="T75" fmla="*/ 13 h 123"/>
                <a:gd name="T76" fmla="*/ 66 w 123"/>
                <a:gd name="T7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23">
                  <a:moveTo>
                    <a:pt x="59" y="28"/>
                  </a:moveTo>
                  <a:lnTo>
                    <a:pt x="46" y="30"/>
                  </a:lnTo>
                  <a:lnTo>
                    <a:pt x="36" y="38"/>
                  </a:lnTo>
                  <a:lnTo>
                    <a:pt x="29" y="50"/>
                  </a:lnTo>
                  <a:lnTo>
                    <a:pt x="27" y="64"/>
                  </a:lnTo>
                  <a:lnTo>
                    <a:pt x="30" y="77"/>
                  </a:lnTo>
                  <a:lnTo>
                    <a:pt x="38" y="88"/>
                  </a:lnTo>
                  <a:lnTo>
                    <a:pt x="50" y="94"/>
                  </a:lnTo>
                  <a:lnTo>
                    <a:pt x="63" y="97"/>
                  </a:lnTo>
                  <a:lnTo>
                    <a:pt x="78" y="93"/>
                  </a:lnTo>
                  <a:lnTo>
                    <a:pt x="88" y="85"/>
                  </a:lnTo>
                  <a:lnTo>
                    <a:pt x="95" y="73"/>
                  </a:lnTo>
                  <a:lnTo>
                    <a:pt x="96" y="60"/>
                  </a:lnTo>
                  <a:lnTo>
                    <a:pt x="93" y="46"/>
                  </a:lnTo>
                  <a:lnTo>
                    <a:pt x="84" y="35"/>
                  </a:lnTo>
                  <a:lnTo>
                    <a:pt x="74" y="29"/>
                  </a:lnTo>
                  <a:lnTo>
                    <a:pt x="59" y="28"/>
                  </a:lnTo>
                  <a:close/>
                  <a:moveTo>
                    <a:pt x="66" y="0"/>
                  </a:moveTo>
                  <a:lnTo>
                    <a:pt x="67" y="12"/>
                  </a:lnTo>
                  <a:lnTo>
                    <a:pt x="72" y="13"/>
                  </a:lnTo>
                  <a:lnTo>
                    <a:pt x="78" y="15"/>
                  </a:lnTo>
                  <a:lnTo>
                    <a:pt x="83" y="3"/>
                  </a:lnTo>
                  <a:lnTo>
                    <a:pt x="96" y="11"/>
                  </a:lnTo>
                  <a:lnTo>
                    <a:pt x="91" y="21"/>
                  </a:lnTo>
                  <a:lnTo>
                    <a:pt x="95" y="25"/>
                  </a:lnTo>
                  <a:lnTo>
                    <a:pt x="99" y="28"/>
                  </a:lnTo>
                  <a:lnTo>
                    <a:pt x="109" y="21"/>
                  </a:lnTo>
                  <a:lnTo>
                    <a:pt x="117" y="34"/>
                  </a:lnTo>
                  <a:lnTo>
                    <a:pt x="108" y="41"/>
                  </a:lnTo>
                  <a:lnTo>
                    <a:pt x="109" y="46"/>
                  </a:lnTo>
                  <a:lnTo>
                    <a:pt x="110" y="51"/>
                  </a:lnTo>
                  <a:lnTo>
                    <a:pt x="123" y="51"/>
                  </a:lnTo>
                  <a:lnTo>
                    <a:pt x="123" y="66"/>
                  </a:lnTo>
                  <a:lnTo>
                    <a:pt x="112" y="67"/>
                  </a:lnTo>
                  <a:lnTo>
                    <a:pt x="110" y="72"/>
                  </a:lnTo>
                  <a:lnTo>
                    <a:pt x="109" y="77"/>
                  </a:lnTo>
                  <a:lnTo>
                    <a:pt x="121" y="83"/>
                  </a:lnTo>
                  <a:lnTo>
                    <a:pt x="113" y="97"/>
                  </a:lnTo>
                  <a:lnTo>
                    <a:pt x="102" y="90"/>
                  </a:lnTo>
                  <a:lnTo>
                    <a:pt x="99" y="96"/>
                  </a:lnTo>
                  <a:lnTo>
                    <a:pt x="95" y="98"/>
                  </a:lnTo>
                  <a:lnTo>
                    <a:pt x="102" y="109"/>
                  </a:lnTo>
                  <a:lnTo>
                    <a:pt x="89" y="118"/>
                  </a:lnTo>
                  <a:lnTo>
                    <a:pt x="83" y="108"/>
                  </a:lnTo>
                  <a:lnTo>
                    <a:pt x="78" y="109"/>
                  </a:lnTo>
                  <a:lnTo>
                    <a:pt x="72" y="110"/>
                  </a:lnTo>
                  <a:lnTo>
                    <a:pt x="72" y="123"/>
                  </a:lnTo>
                  <a:lnTo>
                    <a:pt x="58" y="123"/>
                  </a:lnTo>
                  <a:lnTo>
                    <a:pt x="57" y="111"/>
                  </a:lnTo>
                  <a:lnTo>
                    <a:pt x="51" y="111"/>
                  </a:lnTo>
                  <a:lnTo>
                    <a:pt x="46" y="109"/>
                  </a:lnTo>
                  <a:lnTo>
                    <a:pt x="41" y="121"/>
                  </a:lnTo>
                  <a:lnTo>
                    <a:pt x="27" y="113"/>
                  </a:lnTo>
                  <a:lnTo>
                    <a:pt x="33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15" y="102"/>
                  </a:lnTo>
                  <a:lnTo>
                    <a:pt x="6" y="89"/>
                  </a:lnTo>
                  <a:lnTo>
                    <a:pt x="16" y="83"/>
                  </a:lnTo>
                  <a:lnTo>
                    <a:pt x="15" y="77"/>
                  </a:lnTo>
                  <a:lnTo>
                    <a:pt x="12" y="72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12" y="56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3" y="41"/>
                  </a:lnTo>
                  <a:lnTo>
                    <a:pt x="9" y="28"/>
                  </a:lnTo>
                  <a:lnTo>
                    <a:pt x="21" y="33"/>
                  </a:lnTo>
                  <a:lnTo>
                    <a:pt x="24" y="29"/>
                  </a:lnTo>
                  <a:lnTo>
                    <a:pt x="28" y="25"/>
                  </a:lnTo>
                  <a:lnTo>
                    <a:pt x="21" y="15"/>
                  </a:lnTo>
                  <a:lnTo>
                    <a:pt x="34" y="7"/>
                  </a:lnTo>
                  <a:lnTo>
                    <a:pt x="41" y="16"/>
                  </a:lnTo>
                  <a:lnTo>
                    <a:pt x="46" y="15"/>
                  </a:lnTo>
                  <a:lnTo>
                    <a:pt x="51" y="13"/>
                  </a:lnTo>
                  <a:lnTo>
                    <a:pt x="5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226"/>
            <p:cNvSpPr>
              <a:spLocks/>
            </p:cNvSpPr>
            <p:nvPr/>
          </p:nvSpPr>
          <p:spPr bwMode="auto">
            <a:xfrm>
              <a:off x="3581128" y="3547024"/>
              <a:ext cx="4408" cy="4493"/>
            </a:xfrm>
            <a:custGeom>
              <a:avLst/>
              <a:gdLst>
                <a:gd name="T0" fmla="*/ 17 w 35"/>
                <a:gd name="T1" fmla="*/ 0 h 35"/>
                <a:gd name="T2" fmla="*/ 22 w 35"/>
                <a:gd name="T3" fmla="*/ 0 h 35"/>
                <a:gd name="T4" fmla="*/ 27 w 35"/>
                <a:gd name="T5" fmla="*/ 2 h 35"/>
                <a:gd name="T6" fmla="*/ 31 w 35"/>
                <a:gd name="T7" fmla="*/ 6 h 35"/>
                <a:gd name="T8" fmla="*/ 34 w 35"/>
                <a:gd name="T9" fmla="*/ 10 h 35"/>
                <a:gd name="T10" fmla="*/ 35 w 35"/>
                <a:gd name="T11" fmla="*/ 15 h 35"/>
                <a:gd name="T12" fmla="*/ 35 w 35"/>
                <a:gd name="T13" fmla="*/ 22 h 35"/>
                <a:gd name="T14" fmla="*/ 32 w 35"/>
                <a:gd name="T15" fmla="*/ 26 h 35"/>
                <a:gd name="T16" fmla="*/ 28 w 35"/>
                <a:gd name="T17" fmla="*/ 30 h 35"/>
                <a:gd name="T18" fmla="*/ 24 w 35"/>
                <a:gd name="T19" fmla="*/ 34 h 35"/>
                <a:gd name="T20" fmla="*/ 19 w 35"/>
                <a:gd name="T21" fmla="*/ 35 h 35"/>
                <a:gd name="T22" fmla="*/ 13 w 35"/>
                <a:gd name="T23" fmla="*/ 34 h 35"/>
                <a:gd name="T24" fmla="*/ 9 w 35"/>
                <a:gd name="T25" fmla="*/ 31 h 35"/>
                <a:gd name="T26" fmla="*/ 3 w 35"/>
                <a:gd name="T27" fmla="*/ 28 h 35"/>
                <a:gd name="T28" fmla="*/ 1 w 35"/>
                <a:gd name="T29" fmla="*/ 23 h 35"/>
                <a:gd name="T30" fmla="*/ 0 w 35"/>
                <a:gd name="T31" fmla="*/ 18 h 35"/>
                <a:gd name="T32" fmla="*/ 1 w 35"/>
                <a:gd name="T33" fmla="*/ 13 h 35"/>
                <a:gd name="T34" fmla="*/ 3 w 35"/>
                <a:gd name="T35" fmla="*/ 8 h 35"/>
                <a:gd name="T36" fmla="*/ 6 w 35"/>
                <a:gd name="T37" fmla="*/ 4 h 35"/>
                <a:gd name="T38" fmla="*/ 11 w 35"/>
                <a:gd name="T39" fmla="*/ 1 h 35"/>
                <a:gd name="T40" fmla="*/ 17 w 35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7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31" y="6"/>
                  </a:lnTo>
                  <a:lnTo>
                    <a:pt x="34" y="10"/>
                  </a:lnTo>
                  <a:lnTo>
                    <a:pt x="35" y="15"/>
                  </a:lnTo>
                  <a:lnTo>
                    <a:pt x="35" y="22"/>
                  </a:lnTo>
                  <a:lnTo>
                    <a:pt x="32" y="26"/>
                  </a:lnTo>
                  <a:lnTo>
                    <a:pt x="28" y="30"/>
                  </a:lnTo>
                  <a:lnTo>
                    <a:pt x="24" y="34"/>
                  </a:lnTo>
                  <a:lnTo>
                    <a:pt x="19" y="35"/>
                  </a:lnTo>
                  <a:lnTo>
                    <a:pt x="13" y="34"/>
                  </a:lnTo>
                  <a:lnTo>
                    <a:pt x="9" y="31"/>
                  </a:lnTo>
                  <a:lnTo>
                    <a:pt x="3" y="28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3" y="8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227"/>
            <p:cNvSpPr>
              <a:spLocks noEditPoints="1"/>
            </p:cNvSpPr>
            <p:nvPr/>
          </p:nvSpPr>
          <p:spPr bwMode="auto">
            <a:xfrm>
              <a:off x="3549899" y="3604922"/>
              <a:ext cx="17504" cy="17845"/>
            </a:xfrm>
            <a:custGeom>
              <a:avLst/>
              <a:gdLst>
                <a:gd name="T0" fmla="*/ 52 w 139"/>
                <a:gd name="T1" fmla="*/ 34 h 139"/>
                <a:gd name="T2" fmla="*/ 33 w 139"/>
                <a:gd name="T3" fmla="*/ 57 h 139"/>
                <a:gd name="T4" fmla="*/ 34 w 139"/>
                <a:gd name="T5" fmla="*/ 87 h 139"/>
                <a:gd name="T6" fmla="*/ 56 w 139"/>
                <a:gd name="T7" fmla="*/ 106 h 139"/>
                <a:gd name="T8" fmla="*/ 86 w 139"/>
                <a:gd name="T9" fmla="*/ 104 h 139"/>
                <a:gd name="T10" fmla="*/ 106 w 139"/>
                <a:gd name="T11" fmla="*/ 83 h 139"/>
                <a:gd name="T12" fmla="*/ 105 w 139"/>
                <a:gd name="T13" fmla="*/ 53 h 139"/>
                <a:gd name="T14" fmla="*/ 83 w 139"/>
                <a:gd name="T15" fmla="*/ 33 h 139"/>
                <a:gd name="T16" fmla="*/ 75 w 139"/>
                <a:gd name="T17" fmla="*/ 0 h 139"/>
                <a:gd name="T18" fmla="*/ 81 w 139"/>
                <a:gd name="T19" fmla="*/ 15 h 139"/>
                <a:gd name="T20" fmla="*/ 93 w 139"/>
                <a:gd name="T21" fmla="*/ 4 h 139"/>
                <a:gd name="T22" fmla="*/ 102 w 139"/>
                <a:gd name="T23" fmla="*/ 24 h 139"/>
                <a:gd name="T24" fmla="*/ 111 w 139"/>
                <a:gd name="T25" fmla="*/ 32 h 139"/>
                <a:gd name="T26" fmla="*/ 132 w 139"/>
                <a:gd name="T27" fmla="*/ 38 h 139"/>
                <a:gd name="T28" fmla="*/ 123 w 139"/>
                <a:gd name="T29" fmla="*/ 51 h 139"/>
                <a:gd name="T30" fmla="*/ 138 w 139"/>
                <a:gd name="T31" fmla="*/ 57 h 139"/>
                <a:gd name="T32" fmla="*/ 126 w 139"/>
                <a:gd name="T33" fmla="*/ 75 h 139"/>
                <a:gd name="T34" fmla="*/ 123 w 139"/>
                <a:gd name="T35" fmla="*/ 87 h 139"/>
                <a:gd name="T36" fmla="*/ 127 w 139"/>
                <a:gd name="T37" fmla="*/ 108 h 139"/>
                <a:gd name="T38" fmla="*/ 111 w 139"/>
                <a:gd name="T39" fmla="*/ 106 h 139"/>
                <a:gd name="T40" fmla="*/ 114 w 139"/>
                <a:gd name="T41" fmla="*/ 122 h 139"/>
                <a:gd name="T42" fmla="*/ 93 w 139"/>
                <a:gd name="T43" fmla="*/ 121 h 139"/>
                <a:gd name="T44" fmla="*/ 81 w 139"/>
                <a:gd name="T45" fmla="*/ 124 h 139"/>
                <a:gd name="T46" fmla="*/ 64 w 139"/>
                <a:gd name="T47" fmla="*/ 139 h 139"/>
                <a:gd name="T48" fmla="*/ 58 w 139"/>
                <a:gd name="T49" fmla="*/ 125 h 139"/>
                <a:gd name="T50" fmla="*/ 46 w 139"/>
                <a:gd name="T51" fmla="*/ 135 h 139"/>
                <a:gd name="T52" fmla="*/ 37 w 139"/>
                <a:gd name="T53" fmla="*/ 114 h 139"/>
                <a:gd name="T54" fmla="*/ 27 w 139"/>
                <a:gd name="T55" fmla="*/ 106 h 139"/>
                <a:gd name="T56" fmla="*/ 7 w 139"/>
                <a:gd name="T57" fmla="*/ 100 h 139"/>
                <a:gd name="T58" fmla="*/ 16 w 139"/>
                <a:gd name="T59" fmla="*/ 87 h 139"/>
                <a:gd name="T60" fmla="*/ 1 w 139"/>
                <a:gd name="T61" fmla="*/ 82 h 139"/>
                <a:gd name="T62" fmla="*/ 13 w 139"/>
                <a:gd name="T63" fmla="*/ 63 h 139"/>
                <a:gd name="T64" fmla="*/ 16 w 139"/>
                <a:gd name="T65" fmla="*/ 51 h 139"/>
                <a:gd name="T66" fmla="*/ 12 w 139"/>
                <a:gd name="T67" fmla="*/ 31 h 139"/>
                <a:gd name="T68" fmla="*/ 27 w 139"/>
                <a:gd name="T69" fmla="*/ 32 h 139"/>
                <a:gd name="T70" fmla="*/ 25 w 139"/>
                <a:gd name="T71" fmla="*/ 16 h 139"/>
                <a:gd name="T72" fmla="*/ 46 w 139"/>
                <a:gd name="T73" fmla="*/ 19 h 139"/>
                <a:gd name="T74" fmla="*/ 58 w 139"/>
                <a:gd name="T75" fmla="*/ 15 h 139"/>
                <a:gd name="T76" fmla="*/ 75 w 139"/>
                <a:gd name="T7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39">
                  <a:moveTo>
                    <a:pt x="67" y="31"/>
                  </a:moveTo>
                  <a:lnTo>
                    <a:pt x="52" y="34"/>
                  </a:lnTo>
                  <a:lnTo>
                    <a:pt x="41" y="44"/>
                  </a:lnTo>
                  <a:lnTo>
                    <a:pt x="33" y="57"/>
                  </a:lnTo>
                  <a:lnTo>
                    <a:pt x="30" y="71"/>
                  </a:lnTo>
                  <a:lnTo>
                    <a:pt x="34" y="87"/>
                  </a:lnTo>
                  <a:lnTo>
                    <a:pt x="43" y="99"/>
                  </a:lnTo>
                  <a:lnTo>
                    <a:pt x="56" y="106"/>
                  </a:lnTo>
                  <a:lnTo>
                    <a:pt x="72" y="108"/>
                  </a:lnTo>
                  <a:lnTo>
                    <a:pt x="86" y="104"/>
                  </a:lnTo>
                  <a:lnTo>
                    <a:pt x="98" y="95"/>
                  </a:lnTo>
                  <a:lnTo>
                    <a:pt x="106" y="83"/>
                  </a:lnTo>
                  <a:lnTo>
                    <a:pt x="109" y="67"/>
                  </a:lnTo>
                  <a:lnTo>
                    <a:pt x="105" y="53"/>
                  </a:lnTo>
                  <a:lnTo>
                    <a:pt x="96" y="40"/>
                  </a:lnTo>
                  <a:lnTo>
                    <a:pt x="83" y="33"/>
                  </a:lnTo>
                  <a:lnTo>
                    <a:pt x="67" y="31"/>
                  </a:lnTo>
                  <a:close/>
                  <a:moveTo>
                    <a:pt x="75" y="0"/>
                  </a:moveTo>
                  <a:lnTo>
                    <a:pt x="75" y="14"/>
                  </a:lnTo>
                  <a:lnTo>
                    <a:pt x="81" y="15"/>
                  </a:lnTo>
                  <a:lnTo>
                    <a:pt x="86" y="16"/>
                  </a:lnTo>
                  <a:lnTo>
                    <a:pt x="93" y="4"/>
                  </a:lnTo>
                  <a:lnTo>
                    <a:pt x="109" y="11"/>
                  </a:lnTo>
                  <a:lnTo>
                    <a:pt x="102" y="24"/>
                  </a:lnTo>
                  <a:lnTo>
                    <a:pt x="107" y="28"/>
                  </a:lnTo>
                  <a:lnTo>
                    <a:pt x="111" y="32"/>
                  </a:lnTo>
                  <a:lnTo>
                    <a:pt x="123" y="24"/>
                  </a:lnTo>
                  <a:lnTo>
                    <a:pt x="132" y="38"/>
                  </a:lnTo>
                  <a:lnTo>
                    <a:pt x="120" y="46"/>
                  </a:lnTo>
                  <a:lnTo>
                    <a:pt x="123" y="51"/>
                  </a:lnTo>
                  <a:lnTo>
                    <a:pt x="124" y="58"/>
                  </a:lnTo>
                  <a:lnTo>
                    <a:pt x="138" y="57"/>
                  </a:lnTo>
                  <a:lnTo>
                    <a:pt x="139" y="74"/>
                  </a:lnTo>
                  <a:lnTo>
                    <a:pt x="126" y="75"/>
                  </a:lnTo>
                  <a:lnTo>
                    <a:pt x="124" y="80"/>
                  </a:lnTo>
                  <a:lnTo>
                    <a:pt x="123" y="87"/>
                  </a:lnTo>
                  <a:lnTo>
                    <a:pt x="135" y="92"/>
                  </a:lnTo>
                  <a:lnTo>
                    <a:pt x="127" y="108"/>
                  </a:lnTo>
                  <a:lnTo>
                    <a:pt x="115" y="103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14" y="122"/>
                  </a:lnTo>
                  <a:lnTo>
                    <a:pt x="100" y="131"/>
                  </a:lnTo>
                  <a:lnTo>
                    <a:pt x="93" y="121"/>
                  </a:lnTo>
                  <a:lnTo>
                    <a:pt x="86" y="122"/>
                  </a:lnTo>
                  <a:lnTo>
                    <a:pt x="81" y="124"/>
                  </a:lnTo>
                  <a:lnTo>
                    <a:pt x="83" y="138"/>
                  </a:lnTo>
                  <a:lnTo>
                    <a:pt x="64" y="139"/>
                  </a:lnTo>
                  <a:lnTo>
                    <a:pt x="64" y="125"/>
                  </a:lnTo>
                  <a:lnTo>
                    <a:pt x="58" y="125"/>
                  </a:lnTo>
                  <a:lnTo>
                    <a:pt x="52" y="122"/>
                  </a:lnTo>
                  <a:lnTo>
                    <a:pt x="46" y="135"/>
                  </a:lnTo>
                  <a:lnTo>
                    <a:pt x="30" y="127"/>
                  </a:lnTo>
                  <a:lnTo>
                    <a:pt x="37" y="114"/>
                  </a:lnTo>
                  <a:lnTo>
                    <a:pt x="31" y="112"/>
                  </a:lnTo>
                  <a:lnTo>
                    <a:pt x="27" y="106"/>
                  </a:lnTo>
                  <a:lnTo>
                    <a:pt x="16" y="114"/>
                  </a:lnTo>
                  <a:lnTo>
                    <a:pt x="7" y="100"/>
                  </a:lnTo>
                  <a:lnTo>
                    <a:pt x="18" y="92"/>
                  </a:lnTo>
                  <a:lnTo>
                    <a:pt x="16" y="87"/>
                  </a:lnTo>
                  <a:lnTo>
                    <a:pt x="14" y="82"/>
                  </a:lnTo>
                  <a:lnTo>
                    <a:pt x="1" y="82"/>
                  </a:lnTo>
                  <a:lnTo>
                    <a:pt x="0" y="65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16" y="51"/>
                  </a:lnTo>
                  <a:lnTo>
                    <a:pt x="4" y="46"/>
                  </a:lnTo>
                  <a:lnTo>
                    <a:pt x="12" y="31"/>
                  </a:lnTo>
                  <a:lnTo>
                    <a:pt x="24" y="37"/>
                  </a:lnTo>
                  <a:lnTo>
                    <a:pt x="27" y="32"/>
                  </a:lnTo>
                  <a:lnTo>
                    <a:pt x="31" y="28"/>
                  </a:lnTo>
                  <a:lnTo>
                    <a:pt x="25" y="16"/>
                  </a:lnTo>
                  <a:lnTo>
                    <a:pt x="39" y="7"/>
                  </a:lnTo>
                  <a:lnTo>
                    <a:pt x="46" y="19"/>
                  </a:lnTo>
                  <a:lnTo>
                    <a:pt x="52" y="16"/>
                  </a:lnTo>
                  <a:lnTo>
                    <a:pt x="58" y="15"/>
                  </a:lnTo>
                  <a:lnTo>
                    <a:pt x="56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228"/>
            <p:cNvSpPr>
              <a:spLocks/>
            </p:cNvSpPr>
            <p:nvPr/>
          </p:nvSpPr>
          <p:spPr bwMode="auto">
            <a:xfrm>
              <a:off x="3556195" y="3611340"/>
              <a:ext cx="4911" cy="5007"/>
            </a:xfrm>
            <a:custGeom>
              <a:avLst/>
              <a:gdLst>
                <a:gd name="T0" fmla="*/ 18 w 39"/>
                <a:gd name="T1" fmla="*/ 0 h 39"/>
                <a:gd name="T2" fmla="*/ 23 w 39"/>
                <a:gd name="T3" fmla="*/ 0 h 39"/>
                <a:gd name="T4" fmla="*/ 29 w 39"/>
                <a:gd name="T5" fmla="*/ 1 h 39"/>
                <a:gd name="T6" fmla="*/ 33 w 39"/>
                <a:gd name="T7" fmla="*/ 4 h 39"/>
                <a:gd name="T8" fmla="*/ 36 w 39"/>
                <a:gd name="T9" fmla="*/ 8 h 39"/>
                <a:gd name="T10" fmla="*/ 38 w 39"/>
                <a:gd name="T11" fmla="*/ 13 h 39"/>
                <a:gd name="T12" fmla="*/ 39 w 39"/>
                <a:gd name="T13" fmla="*/ 19 h 39"/>
                <a:gd name="T14" fmla="*/ 39 w 39"/>
                <a:gd name="T15" fmla="*/ 24 h 39"/>
                <a:gd name="T16" fmla="*/ 36 w 39"/>
                <a:gd name="T17" fmla="*/ 28 h 39"/>
                <a:gd name="T18" fmla="*/ 34 w 39"/>
                <a:gd name="T19" fmla="*/ 33 h 39"/>
                <a:gd name="T20" fmla="*/ 30 w 39"/>
                <a:gd name="T21" fmla="*/ 36 h 39"/>
                <a:gd name="T22" fmla="*/ 26 w 39"/>
                <a:gd name="T23" fmla="*/ 38 h 39"/>
                <a:gd name="T24" fmla="*/ 21 w 39"/>
                <a:gd name="T25" fmla="*/ 39 h 39"/>
                <a:gd name="T26" fmla="*/ 15 w 39"/>
                <a:gd name="T27" fmla="*/ 38 h 39"/>
                <a:gd name="T28" fmla="*/ 10 w 39"/>
                <a:gd name="T29" fmla="*/ 37 h 39"/>
                <a:gd name="T30" fmla="*/ 6 w 39"/>
                <a:gd name="T31" fmla="*/ 34 h 39"/>
                <a:gd name="T32" fmla="*/ 2 w 39"/>
                <a:gd name="T33" fmla="*/ 30 h 39"/>
                <a:gd name="T34" fmla="*/ 1 w 39"/>
                <a:gd name="T35" fmla="*/ 25 h 39"/>
                <a:gd name="T36" fmla="*/ 0 w 39"/>
                <a:gd name="T37" fmla="*/ 20 h 39"/>
                <a:gd name="T38" fmla="*/ 0 w 39"/>
                <a:gd name="T39" fmla="*/ 15 h 39"/>
                <a:gd name="T40" fmla="*/ 2 w 39"/>
                <a:gd name="T41" fmla="*/ 11 h 39"/>
                <a:gd name="T42" fmla="*/ 5 w 39"/>
                <a:gd name="T43" fmla="*/ 7 h 39"/>
                <a:gd name="T44" fmla="*/ 9 w 39"/>
                <a:gd name="T45" fmla="*/ 3 h 39"/>
                <a:gd name="T46" fmla="*/ 13 w 39"/>
                <a:gd name="T47" fmla="*/ 0 h 39"/>
                <a:gd name="T48" fmla="*/ 18 w 39"/>
                <a:gd name="T4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39">
                  <a:moveTo>
                    <a:pt x="18" y="0"/>
                  </a:moveTo>
                  <a:lnTo>
                    <a:pt x="23" y="0"/>
                  </a:lnTo>
                  <a:lnTo>
                    <a:pt x="29" y="1"/>
                  </a:lnTo>
                  <a:lnTo>
                    <a:pt x="33" y="4"/>
                  </a:lnTo>
                  <a:lnTo>
                    <a:pt x="36" y="8"/>
                  </a:lnTo>
                  <a:lnTo>
                    <a:pt x="38" y="13"/>
                  </a:lnTo>
                  <a:lnTo>
                    <a:pt x="39" y="19"/>
                  </a:lnTo>
                  <a:lnTo>
                    <a:pt x="39" y="24"/>
                  </a:lnTo>
                  <a:lnTo>
                    <a:pt x="36" y="28"/>
                  </a:lnTo>
                  <a:lnTo>
                    <a:pt x="34" y="33"/>
                  </a:lnTo>
                  <a:lnTo>
                    <a:pt x="30" y="36"/>
                  </a:lnTo>
                  <a:lnTo>
                    <a:pt x="26" y="38"/>
                  </a:lnTo>
                  <a:lnTo>
                    <a:pt x="21" y="39"/>
                  </a:lnTo>
                  <a:lnTo>
                    <a:pt x="15" y="38"/>
                  </a:lnTo>
                  <a:lnTo>
                    <a:pt x="10" y="37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229"/>
            <p:cNvSpPr>
              <a:spLocks noEditPoints="1"/>
            </p:cNvSpPr>
            <p:nvPr/>
          </p:nvSpPr>
          <p:spPr bwMode="auto">
            <a:xfrm>
              <a:off x="3485299" y="3581557"/>
              <a:ext cx="14230" cy="14635"/>
            </a:xfrm>
            <a:custGeom>
              <a:avLst/>
              <a:gdLst>
                <a:gd name="T0" fmla="*/ 43 w 113"/>
                <a:gd name="T1" fmla="*/ 28 h 114"/>
                <a:gd name="T2" fmla="*/ 27 w 113"/>
                <a:gd name="T3" fmla="*/ 46 h 114"/>
                <a:gd name="T4" fmla="*/ 28 w 113"/>
                <a:gd name="T5" fmla="*/ 71 h 114"/>
                <a:gd name="T6" fmla="*/ 45 w 113"/>
                <a:gd name="T7" fmla="*/ 88 h 114"/>
                <a:gd name="T8" fmla="*/ 70 w 113"/>
                <a:gd name="T9" fmla="*/ 86 h 114"/>
                <a:gd name="T10" fmla="*/ 87 w 113"/>
                <a:gd name="T11" fmla="*/ 68 h 114"/>
                <a:gd name="T12" fmla="*/ 86 w 113"/>
                <a:gd name="T13" fmla="*/ 44 h 114"/>
                <a:gd name="T14" fmla="*/ 68 w 113"/>
                <a:gd name="T15" fmla="*/ 27 h 114"/>
                <a:gd name="T16" fmla="*/ 61 w 113"/>
                <a:gd name="T17" fmla="*/ 0 h 114"/>
                <a:gd name="T18" fmla="*/ 66 w 113"/>
                <a:gd name="T19" fmla="*/ 12 h 114"/>
                <a:gd name="T20" fmla="*/ 75 w 113"/>
                <a:gd name="T21" fmla="*/ 3 h 114"/>
                <a:gd name="T22" fmla="*/ 83 w 113"/>
                <a:gd name="T23" fmla="*/ 20 h 114"/>
                <a:gd name="T24" fmla="*/ 91 w 113"/>
                <a:gd name="T25" fmla="*/ 27 h 114"/>
                <a:gd name="T26" fmla="*/ 108 w 113"/>
                <a:gd name="T27" fmla="*/ 32 h 114"/>
                <a:gd name="T28" fmla="*/ 100 w 113"/>
                <a:gd name="T29" fmla="*/ 42 h 114"/>
                <a:gd name="T30" fmla="*/ 113 w 113"/>
                <a:gd name="T31" fmla="*/ 48 h 114"/>
                <a:gd name="T32" fmla="*/ 103 w 113"/>
                <a:gd name="T33" fmla="*/ 62 h 114"/>
                <a:gd name="T34" fmla="*/ 100 w 113"/>
                <a:gd name="T35" fmla="*/ 71 h 114"/>
                <a:gd name="T36" fmla="*/ 104 w 113"/>
                <a:gd name="T37" fmla="*/ 89 h 114"/>
                <a:gd name="T38" fmla="*/ 91 w 113"/>
                <a:gd name="T39" fmla="*/ 88 h 114"/>
                <a:gd name="T40" fmla="*/ 94 w 113"/>
                <a:gd name="T41" fmla="*/ 101 h 114"/>
                <a:gd name="T42" fmla="*/ 75 w 113"/>
                <a:gd name="T43" fmla="*/ 100 h 114"/>
                <a:gd name="T44" fmla="*/ 66 w 113"/>
                <a:gd name="T45" fmla="*/ 103 h 114"/>
                <a:gd name="T46" fmla="*/ 53 w 113"/>
                <a:gd name="T47" fmla="*/ 114 h 114"/>
                <a:gd name="T48" fmla="*/ 47 w 113"/>
                <a:gd name="T49" fmla="*/ 103 h 114"/>
                <a:gd name="T50" fmla="*/ 37 w 113"/>
                <a:gd name="T51" fmla="*/ 112 h 114"/>
                <a:gd name="T52" fmla="*/ 30 w 113"/>
                <a:gd name="T53" fmla="*/ 95 h 114"/>
                <a:gd name="T54" fmla="*/ 22 w 113"/>
                <a:gd name="T55" fmla="*/ 88 h 114"/>
                <a:gd name="T56" fmla="*/ 5 w 113"/>
                <a:gd name="T57" fmla="*/ 83 h 114"/>
                <a:gd name="T58" fmla="*/ 13 w 113"/>
                <a:gd name="T59" fmla="*/ 72 h 114"/>
                <a:gd name="T60" fmla="*/ 0 w 113"/>
                <a:gd name="T61" fmla="*/ 67 h 114"/>
                <a:gd name="T62" fmla="*/ 10 w 113"/>
                <a:gd name="T63" fmla="*/ 53 h 114"/>
                <a:gd name="T64" fmla="*/ 13 w 113"/>
                <a:gd name="T65" fmla="*/ 44 h 114"/>
                <a:gd name="T66" fmla="*/ 9 w 113"/>
                <a:gd name="T67" fmla="*/ 25 h 114"/>
                <a:gd name="T68" fmla="*/ 22 w 113"/>
                <a:gd name="T69" fmla="*/ 27 h 114"/>
                <a:gd name="T70" fmla="*/ 19 w 113"/>
                <a:gd name="T71" fmla="*/ 13 h 114"/>
                <a:gd name="T72" fmla="*/ 37 w 113"/>
                <a:gd name="T73" fmla="*/ 15 h 114"/>
                <a:gd name="T74" fmla="*/ 47 w 113"/>
                <a:gd name="T75" fmla="*/ 12 h 114"/>
                <a:gd name="T76" fmla="*/ 61 w 113"/>
                <a:gd name="T7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114">
                  <a:moveTo>
                    <a:pt x="55" y="25"/>
                  </a:moveTo>
                  <a:lnTo>
                    <a:pt x="43" y="28"/>
                  </a:lnTo>
                  <a:lnTo>
                    <a:pt x="32" y="36"/>
                  </a:lnTo>
                  <a:lnTo>
                    <a:pt x="27" y="46"/>
                  </a:lnTo>
                  <a:lnTo>
                    <a:pt x="24" y="59"/>
                  </a:lnTo>
                  <a:lnTo>
                    <a:pt x="28" y="71"/>
                  </a:lnTo>
                  <a:lnTo>
                    <a:pt x="35" y="82"/>
                  </a:lnTo>
                  <a:lnTo>
                    <a:pt x="45" y="88"/>
                  </a:lnTo>
                  <a:lnTo>
                    <a:pt x="58" y="89"/>
                  </a:lnTo>
                  <a:lnTo>
                    <a:pt x="70" y="86"/>
                  </a:lnTo>
                  <a:lnTo>
                    <a:pt x="81" y="79"/>
                  </a:lnTo>
                  <a:lnTo>
                    <a:pt x="87" y="68"/>
                  </a:lnTo>
                  <a:lnTo>
                    <a:pt x="89" y="55"/>
                  </a:lnTo>
                  <a:lnTo>
                    <a:pt x="86" y="44"/>
                  </a:lnTo>
                  <a:lnTo>
                    <a:pt x="78" y="33"/>
                  </a:lnTo>
                  <a:lnTo>
                    <a:pt x="68" y="27"/>
                  </a:lnTo>
                  <a:lnTo>
                    <a:pt x="55" y="25"/>
                  </a:lnTo>
                  <a:close/>
                  <a:moveTo>
                    <a:pt x="61" y="0"/>
                  </a:moveTo>
                  <a:lnTo>
                    <a:pt x="61" y="11"/>
                  </a:lnTo>
                  <a:lnTo>
                    <a:pt x="66" y="12"/>
                  </a:lnTo>
                  <a:lnTo>
                    <a:pt x="70" y="13"/>
                  </a:lnTo>
                  <a:lnTo>
                    <a:pt x="75" y="3"/>
                  </a:lnTo>
                  <a:lnTo>
                    <a:pt x="89" y="10"/>
                  </a:lnTo>
                  <a:lnTo>
                    <a:pt x="83" y="20"/>
                  </a:lnTo>
                  <a:lnTo>
                    <a:pt x="87" y="23"/>
                  </a:lnTo>
                  <a:lnTo>
                    <a:pt x="91" y="27"/>
                  </a:lnTo>
                  <a:lnTo>
                    <a:pt x="100" y="20"/>
                  </a:lnTo>
                  <a:lnTo>
                    <a:pt x="108" y="32"/>
                  </a:lnTo>
                  <a:lnTo>
                    <a:pt x="99" y="38"/>
                  </a:lnTo>
                  <a:lnTo>
                    <a:pt x="100" y="42"/>
                  </a:lnTo>
                  <a:lnTo>
                    <a:pt x="102" y="48"/>
                  </a:lnTo>
                  <a:lnTo>
                    <a:pt x="113" y="48"/>
                  </a:lnTo>
                  <a:lnTo>
                    <a:pt x="113" y="61"/>
                  </a:lnTo>
                  <a:lnTo>
                    <a:pt x="103" y="62"/>
                  </a:lnTo>
                  <a:lnTo>
                    <a:pt x="102" y="67"/>
                  </a:lnTo>
                  <a:lnTo>
                    <a:pt x="100" y="71"/>
                  </a:lnTo>
                  <a:lnTo>
                    <a:pt x="111" y="76"/>
                  </a:lnTo>
                  <a:lnTo>
                    <a:pt x="104" y="89"/>
                  </a:lnTo>
                  <a:lnTo>
                    <a:pt x="94" y="84"/>
                  </a:lnTo>
                  <a:lnTo>
                    <a:pt x="91" y="88"/>
                  </a:lnTo>
                  <a:lnTo>
                    <a:pt x="87" y="92"/>
                  </a:lnTo>
                  <a:lnTo>
                    <a:pt x="94" y="101"/>
                  </a:lnTo>
                  <a:lnTo>
                    <a:pt x="82" y="109"/>
                  </a:lnTo>
                  <a:lnTo>
                    <a:pt x="75" y="100"/>
                  </a:lnTo>
                  <a:lnTo>
                    <a:pt x="72" y="101"/>
                  </a:lnTo>
                  <a:lnTo>
                    <a:pt x="66" y="103"/>
                  </a:lnTo>
                  <a:lnTo>
                    <a:pt x="66" y="114"/>
                  </a:lnTo>
                  <a:lnTo>
                    <a:pt x="53" y="114"/>
                  </a:lnTo>
                  <a:lnTo>
                    <a:pt x="52" y="104"/>
                  </a:lnTo>
                  <a:lnTo>
                    <a:pt x="47" y="103"/>
                  </a:lnTo>
                  <a:lnTo>
                    <a:pt x="43" y="101"/>
                  </a:lnTo>
                  <a:lnTo>
                    <a:pt x="37" y="112"/>
                  </a:lnTo>
                  <a:lnTo>
                    <a:pt x="24" y="105"/>
                  </a:lnTo>
                  <a:lnTo>
                    <a:pt x="30" y="95"/>
                  </a:lnTo>
                  <a:lnTo>
                    <a:pt x="26" y="92"/>
                  </a:lnTo>
                  <a:lnTo>
                    <a:pt x="22" y="88"/>
                  </a:lnTo>
                  <a:lnTo>
                    <a:pt x="13" y="95"/>
                  </a:lnTo>
                  <a:lnTo>
                    <a:pt x="5" y="83"/>
                  </a:lnTo>
                  <a:lnTo>
                    <a:pt x="14" y="76"/>
                  </a:lnTo>
                  <a:lnTo>
                    <a:pt x="13" y="72"/>
                  </a:lnTo>
                  <a:lnTo>
                    <a:pt x="11" y="67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10" y="53"/>
                  </a:lnTo>
                  <a:lnTo>
                    <a:pt x="11" y="48"/>
                  </a:lnTo>
                  <a:lnTo>
                    <a:pt x="13" y="44"/>
                  </a:lnTo>
                  <a:lnTo>
                    <a:pt x="2" y="38"/>
                  </a:lnTo>
                  <a:lnTo>
                    <a:pt x="9" y="25"/>
                  </a:lnTo>
                  <a:lnTo>
                    <a:pt x="19" y="31"/>
                  </a:lnTo>
                  <a:lnTo>
                    <a:pt x="22" y="27"/>
                  </a:lnTo>
                  <a:lnTo>
                    <a:pt x="26" y="23"/>
                  </a:lnTo>
                  <a:lnTo>
                    <a:pt x="19" y="13"/>
                  </a:lnTo>
                  <a:lnTo>
                    <a:pt x="31" y="6"/>
                  </a:lnTo>
                  <a:lnTo>
                    <a:pt x="37" y="15"/>
                  </a:lnTo>
                  <a:lnTo>
                    <a:pt x="43" y="13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230"/>
            <p:cNvSpPr>
              <a:spLocks/>
            </p:cNvSpPr>
            <p:nvPr/>
          </p:nvSpPr>
          <p:spPr bwMode="auto">
            <a:xfrm>
              <a:off x="3490337" y="3586820"/>
              <a:ext cx="4156" cy="4236"/>
            </a:xfrm>
            <a:custGeom>
              <a:avLst/>
              <a:gdLst>
                <a:gd name="T0" fmla="*/ 16 w 33"/>
                <a:gd name="T1" fmla="*/ 0 h 33"/>
                <a:gd name="T2" fmla="*/ 21 w 33"/>
                <a:gd name="T3" fmla="*/ 0 h 33"/>
                <a:gd name="T4" fmla="*/ 25 w 33"/>
                <a:gd name="T5" fmla="*/ 3 h 33"/>
                <a:gd name="T6" fmla="*/ 29 w 33"/>
                <a:gd name="T7" fmla="*/ 7 h 33"/>
                <a:gd name="T8" fmla="*/ 32 w 33"/>
                <a:gd name="T9" fmla="*/ 10 h 33"/>
                <a:gd name="T10" fmla="*/ 33 w 33"/>
                <a:gd name="T11" fmla="*/ 16 h 33"/>
                <a:gd name="T12" fmla="*/ 33 w 33"/>
                <a:gd name="T13" fmla="*/ 21 h 33"/>
                <a:gd name="T14" fmla="*/ 30 w 33"/>
                <a:gd name="T15" fmla="*/ 25 h 33"/>
                <a:gd name="T16" fmla="*/ 26 w 33"/>
                <a:gd name="T17" fmla="*/ 29 h 33"/>
                <a:gd name="T18" fmla="*/ 22 w 33"/>
                <a:gd name="T19" fmla="*/ 31 h 33"/>
                <a:gd name="T20" fmla="*/ 17 w 33"/>
                <a:gd name="T21" fmla="*/ 33 h 33"/>
                <a:gd name="T22" fmla="*/ 12 w 33"/>
                <a:gd name="T23" fmla="*/ 31 h 33"/>
                <a:gd name="T24" fmla="*/ 8 w 33"/>
                <a:gd name="T25" fmla="*/ 30 h 33"/>
                <a:gd name="T26" fmla="*/ 4 w 33"/>
                <a:gd name="T27" fmla="*/ 26 h 33"/>
                <a:gd name="T28" fmla="*/ 1 w 33"/>
                <a:gd name="T29" fmla="*/ 22 h 33"/>
                <a:gd name="T30" fmla="*/ 0 w 33"/>
                <a:gd name="T31" fmla="*/ 17 h 33"/>
                <a:gd name="T32" fmla="*/ 1 w 33"/>
                <a:gd name="T33" fmla="*/ 12 h 33"/>
                <a:gd name="T34" fmla="*/ 3 w 33"/>
                <a:gd name="T35" fmla="*/ 8 h 33"/>
                <a:gd name="T36" fmla="*/ 7 w 33"/>
                <a:gd name="T37" fmla="*/ 4 h 33"/>
                <a:gd name="T38" fmla="*/ 11 w 33"/>
                <a:gd name="T39" fmla="*/ 1 h 33"/>
                <a:gd name="T40" fmla="*/ 16 w 33"/>
                <a:gd name="T4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1" y="0"/>
                  </a:lnTo>
                  <a:lnTo>
                    <a:pt x="25" y="3"/>
                  </a:lnTo>
                  <a:lnTo>
                    <a:pt x="29" y="7"/>
                  </a:lnTo>
                  <a:lnTo>
                    <a:pt x="32" y="10"/>
                  </a:lnTo>
                  <a:lnTo>
                    <a:pt x="33" y="16"/>
                  </a:lnTo>
                  <a:lnTo>
                    <a:pt x="33" y="21"/>
                  </a:lnTo>
                  <a:lnTo>
                    <a:pt x="30" y="25"/>
                  </a:lnTo>
                  <a:lnTo>
                    <a:pt x="26" y="29"/>
                  </a:lnTo>
                  <a:lnTo>
                    <a:pt x="22" y="31"/>
                  </a:lnTo>
                  <a:lnTo>
                    <a:pt x="17" y="33"/>
                  </a:lnTo>
                  <a:lnTo>
                    <a:pt x="12" y="31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231"/>
            <p:cNvSpPr>
              <a:spLocks noEditPoints="1"/>
            </p:cNvSpPr>
            <p:nvPr/>
          </p:nvSpPr>
          <p:spPr bwMode="auto">
            <a:xfrm>
              <a:off x="3435433" y="3529436"/>
              <a:ext cx="19140" cy="19770"/>
            </a:xfrm>
            <a:custGeom>
              <a:avLst/>
              <a:gdLst>
                <a:gd name="T0" fmla="*/ 58 w 152"/>
                <a:gd name="T1" fmla="*/ 38 h 154"/>
                <a:gd name="T2" fmla="*/ 35 w 152"/>
                <a:gd name="T3" fmla="*/ 62 h 154"/>
                <a:gd name="T4" fmla="*/ 38 w 152"/>
                <a:gd name="T5" fmla="*/ 96 h 154"/>
                <a:gd name="T6" fmla="*/ 61 w 152"/>
                <a:gd name="T7" fmla="*/ 117 h 154"/>
                <a:gd name="T8" fmla="*/ 94 w 152"/>
                <a:gd name="T9" fmla="*/ 116 h 154"/>
                <a:gd name="T10" fmla="*/ 117 w 152"/>
                <a:gd name="T11" fmla="*/ 91 h 154"/>
                <a:gd name="T12" fmla="*/ 114 w 152"/>
                <a:gd name="T13" fmla="*/ 58 h 154"/>
                <a:gd name="T14" fmla="*/ 90 w 152"/>
                <a:gd name="T15" fmla="*/ 37 h 154"/>
                <a:gd name="T16" fmla="*/ 81 w 152"/>
                <a:gd name="T17" fmla="*/ 0 h 154"/>
                <a:gd name="T18" fmla="*/ 89 w 152"/>
                <a:gd name="T19" fmla="*/ 16 h 154"/>
                <a:gd name="T20" fmla="*/ 102 w 152"/>
                <a:gd name="T21" fmla="*/ 4 h 154"/>
                <a:gd name="T22" fmla="*/ 113 w 152"/>
                <a:gd name="T23" fmla="*/ 27 h 154"/>
                <a:gd name="T24" fmla="*/ 122 w 152"/>
                <a:gd name="T25" fmla="*/ 36 h 154"/>
                <a:gd name="T26" fmla="*/ 145 w 152"/>
                <a:gd name="T27" fmla="*/ 44 h 154"/>
                <a:gd name="T28" fmla="*/ 135 w 152"/>
                <a:gd name="T29" fmla="*/ 58 h 154"/>
                <a:gd name="T30" fmla="*/ 152 w 152"/>
                <a:gd name="T31" fmla="*/ 63 h 154"/>
                <a:gd name="T32" fmla="*/ 137 w 152"/>
                <a:gd name="T33" fmla="*/ 83 h 154"/>
                <a:gd name="T34" fmla="*/ 135 w 152"/>
                <a:gd name="T35" fmla="*/ 96 h 154"/>
                <a:gd name="T36" fmla="*/ 140 w 152"/>
                <a:gd name="T37" fmla="*/ 120 h 154"/>
                <a:gd name="T38" fmla="*/ 122 w 152"/>
                <a:gd name="T39" fmla="*/ 118 h 154"/>
                <a:gd name="T40" fmla="*/ 126 w 152"/>
                <a:gd name="T41" fmla="*/ 135 h 154"/>
                <a:gd name="T42" fmla="*/ 102 w 152"/>
                <a:gd name="T43" fmla="*/ 133 h 154"/>
                <a:gd name="T44" fmla="*/ 89 w 152"/>
                <a:gd name="T45" fmla="*/ 137 h 154"/>
                <a:gd name="T46" fmla="*/ 71 w 152"/>
                <a:gd name="T47" fmla="*/ 154 h 154"/>
                <a:gd name="T48" fmla="*/ 64 w 152"/>
                <a:gd name="T49" fmla="*/ 137 h 154"/>
                <a:gd name="T50" fmla="*/ 51 w 152"/>
                <a:gd name="T51" fmla="*/ 148 h 154"/>
                <a:gd name="T52" fmla="*/ 41 w 152"/>
                <a:gd name="T53" fmla="*/ 127 h 154"/>
                <a:gd name="T54" fmla="*/ 30 w 152"/>
                <a:gd name="T55" fmla="*/ 118 h 154"/>
                <a:gd name="T56" fmla="*/ 8 w 152"/>
                <a:gd name="T57" fmla="*/ 110 h 154"/>
                <a:gd name="T58" fmla="*/ 18 w 152"/>
                <a:gd name="T59" fmla="*/ 96 h 154"/>
                <a:gd name="T60" fmla="*/ 1 w 152"/>
                <a:gd name="T61" fmla="*/ 91 h 154"/>
                <a:gd name="T62" fmla="*/ 14 w 152"/>
                <a:gd name="T63" fmla="*/ 71 h 154"/>
                <a:gd name="T64" fmla="*/ 17 w 152"/>
                <a:gd name="T65" fmla="*/ 58 h 154"/>
                <a:gd name="T66" fmla="*/ 13 w 152"/>
                <a:gd name="T67" fmla="*/ 35 h 154"/>
                <a:gd name="T68" fmla="*/ 30 w 152"/>
                <a:gd name="T69" fmla="*/ 36 h 154"/>
                <a:gd name="T70" fmla="*/ 26 w 152"/>
                <a:gd name="T71" fmla="*/ 19 h 154"/>
                <a:gd name="T72" fmla="*/ 51 w 152"/>
                <a:gd name="T73" fmla="*/ 21 h 154"/>
                <a:gd name="T74" fmla="*/ 63 w 152"/>
                <a:gd name="T75" fmla="*/ 16 h 154"/>
                <a:gd name="T76" fmla="*/ 81 w 152"/>
                <a:gd name="T7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154">
                  <a:moveTo>
                    <a:pt x="73" y="35"/>
                  </a:moveTo>
                  <a:lnTo>
                    <a:pt x="58" y="38"/>
                  </a:lnTo>
                  <a:lnTo>
                    <a:pt x="44" y="49"/>
                  </a:lnTo>
                  <a:lnTo>
                    <a:pt x="35" y="62"/>
                  </a:lnTo>
                  <a:lnTo>
                    <a:pt x="34" y="79"/>
                  </a:lnTo>
                  <a:lnTo>
                    <a:pt x="38" y="96"/>
                  </a:lnTo>
                  <a:lnTo>
                    <a:pt x="47" y="109"/>
                  </a:lnTo>
                  <a:lnTo>
                    <a:pt x="61" y="117"/>
                  </a:lnTo>
                  <a:lnTo>
                    <a:pt x="79" y="120"/>
                  </a:lnTo>
                  <a:lnTo>
                    <a:pt x="94" y="116"/>
                  </a:lnTo>
                  <a:lnTo>
                    <a:pt x="107" y="105"/>
                  </a:lnTo>
                  <a:lnTo>
                    <a:pt x="117" y="91"/>
                  </a:lnTo>
                  <a:lnTo>
                    <a:pt x="119" y="75"/>
                  </a:lnTo>
                  <a:lnTo>
                    <a:pt x="114" y="58"/>
                  </a:lnTo>
                  <a:lnTo>
                    <a:pt x="105" y="45"/>
                  </a:lnTo>
                  <a:lnTo>
                    <a:pt x="90" y="37"/>
                  </a:lnTo>
                  <a:lnTo>
                    <a:pt x="73" y="35"/>
                  </a:lnTo>
                  <a:close/>
                  <a:moveTo>
                    <a:pt x="81" y="0"/>
                  </a:moveTo>
                  <a:lnTo>
                    <a:pt x="82" y="16"/>
                  </a:lnTo>
                  <a:lnTo>
                    <a:pt x="89" y="16"/>
                  </a:lnTo>
                  <a:lnTo>
                    <a:pt x="96" y="19"/>
                  </a:lnTo>
                  <a:lnTo>
                    <a:pt x="102" y="4"/>
                  </a:lnTo>
                  <a:lnTo>
                    <a:pt x="119" y="14"/>
                  </a:lnTo>
                  <a:lnTo>
                    <a:pt x="113" y="27"/>
                  </a:lnTo>
                  <a:lnTo>
                    <a:pt x="117" y="31"/>
                  </a:lnTo>
                  <a:lnTo>
                    <a:pt x="122" y="36"/>
                  </a:lnTo>
                  <a:lnTo>
                    <a:pt x="135" y="28"/>
                  </a:lnTo>
                  <a:lnTo>
                    <a:pt x="145" y="44"/>
                  </a:lnTo>
                  <a:lnTo>
                    <a:pt x="132" y="52"/>
                  </a:lnTo>
                  <a:lnTo>
                    <a:pt x="135" y="58"/>
                  </a:lnTo>
                  <a:lnTo>
                    <a:pt x="136" y="65"/>
                  </a:lnTo>
                  <a:lnTo>
                    <a:pt x="152" y="63"/>
                  </a:lnTo>
                  <a:lnTo>
                    <a:pt x="152" y="82"/>
                  </a:lnTo>
                  <a:lnTo>
                    <a:pt x="137" y="83"/>
                  </a:lnTo>
                  <a:lnTo>
                    <a:pt x="136" y="90"/>
                  </a:lnTo>
                  <a:lnTo>
                    <a:pt x="135" y="96"/>
                  </a:lnTo>
                  <a:lnTo>
                    <a:pt x="148" y="103"/>
                  </a:lnTo>
                  <a:lnTo>
                    <a:pt x="140" y="120"/>
                  </a:lnTo>
                  <a:lnTo>
                    <a:pt x="126" y="113"/>
                  </a:lnTo>
                  <a:lnTo>
                    <a:pt x="122" y="118"/>
                  </a:lnTo>
                  <a:lnTo>
                    <a:pt x="118" y="122"/>
                  </a:lnTo>
                  <a:lnTo>
                    <a:pt x="126" y="135"/>
                  </a:lnTo>
                  <a:lnTo>
                    <a:pt x="110" y="146"/>
                  </a:lnTo>
                  <a:lnTo>
                    <a:pt x="102" y="133"/>
                  </a:lnTo>
                  <a:lnTo>
                    <a:pt x="96" y="135"/>
                  </a:lnTo>
                  <a:lnTo>
                    <a:pt x="89" y="137"/>
                  </a:lnTo>
                  <a:lnTo>
                    <a:pt x="90" y="152"/>
                  </a:lnTo>
                  <a:lnTo>
                    <a:pt x="71" y="154"/>
                  </a:lnTo>
                  <a:lnTo>
                    <a:pt x="71" y="138"/>
                  </a:lnTo>
                  <a:lnTo>
                    <a:pt x="64" y="137"/>
                  </a:lnTo>
                  <a:lnTo>
                    <a:pt x="58" y="135"/>
                  </a:lnTo>
                  <a:lnTo>
                    <a:pt x="51" y="148"/>
                  </a:lnTo>
                  <a:lnTo>
                    <a:pt x="34" y="141"/>
                  </a:lnTo>
                  <a:lnTo>
                    <a:pt x="41" y="127"/>
                  </a:lnTo>
                  <a:lnTo>
                    <a:pt x="35" y="122"/>
                  </a:lnTo>
                  <a:lnTo>
                    <a:pt x="30" y="118"/>
                  </a:lnTo>
                  <a:lnTo>
                    <a:pt x="18" y="126"/>
                  </a:lnTo>
                  <a:lnTo>
                    <a:pt x="8" y="110"/>
                  </a:lnTo>
                  <a:lnTo>
                    <a:pt x="20" y="103"/>
                  </a:lnTo>
                  <a:lnTo>
                    <a:pt x="18" y="96"/>
                  </a:lnTo>
                  <a:lnTo>
                    <a:pt x="16" y="90"/>
                  </a:lnTo>
                  <a:lnTo>
                    <a:pt x="1" y="91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6" y="65"/>
                  </a:lnTo>
                  <a:lnTo>
                    <a:pt x="17" y="58"/>
                  </a:lnTo>
                  <a:lnTo>
                    <a:pt x="4" y="52"/>
                  </a:lnTo>
                  <a:lnTo>
                    <a:pt x="13" y="35"/>
                  </a:lnTo>
                  <a:lnTo>
                    <a:pt x="26" y="41"/>
                  </a:lnTo>
                  <a:lnTo>
                    <a:pt x="30" y="36"/>
                  </a:lnTo>
                  <a:lnTo>
                    <a:pt x="35" y="32"/>
                  </a:lnTo>
                  <a:lnTo>
                    <a:pt x="26" y="19"/>
                  </a:lnTo>
                  <a:lnTo>
                    <a:pt x="42" y="8"/>
                  </a:lnTo>
                  <a:lnTo>
                    <a:pt x="51" y="21"/>
                  </a:lnTo>
                  <a:lnTo>
                    <a:pt x="56" y="19"/>
                  </a:lnTo>
                  <a:lnTo>
                    <a:pt x="63" y="16"/>
                  </a:lnTo>
                  <a:lnTo>
                    <a:pt x="63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232"/>
            <p:cNvSpPr>
              <a:spLocks/>
            </p:cNvSpPr>
            <p:nvPr/>
          </p:nvSpPr>
          <p:spPr bwMode="auto">
            <a:xfrm>
              <a:off x="3442359" y="3536496"/>
              <a:ext cx="5415" cy="5649"/>
            </a:xfrm>
            <a:custGeom>
              <a:avLst/>
              <a:gdLst>
                <a:gd name="T0" fmla="*/ 20 w 43"/>
                <a:gd name="T1" fmla="*/ 0 h 44"/>
                <a:gd name="T2" fmla="*/ 31 w 43"/>
                <a:gd name="T3" fmla="*/ 3 h 44"/>
                <a:gd name="T4" fmla="*/ 39 w 43"/>
                <a:gd name="T5" fmla="*/ 10 h 44"/>
                <a:gd name="T6" fmla="*/ 43 w 43"/>
                <a:gd name="T7" fmla="*/ 20 h 44"/>
                <a:gd name="T8" fmla="*/ 41 w 43"/>
                <a:gd name="T9" fmla="*/ 32 h 44"/>
                <a:gd name="T10" fmla="*/ 33 w 43"/>
                <a:gd name="T11" fmla="*/ 40 h 44"/>
                <a:gd name="T12" fmla="*/ 22 w 43"/>
                <a:gd name="T13" fmla="*/ 44 h 44"/>
                <a:gd name="T14" fmla="*/ 12 w 43"/>
                <a:gd name="T15" fmla="*/ 41 h 44"/>
                <a:gd name="T16" fmla="*/ 3 w 43"/>
                <a:gd name="T17" fmla="*/ 35 h 44"/>
                <a:gd name="T18" fmla="*/ 0 w 43"/>
                <a:gd name="T19" fmla="*/ 23 h 44"/>
                <a:gd name="T20" fmla="*/ 1 w 43"/>
                <a:gd name="T21" fmla="*/ 12 h 44"/>
                <a:gd name="T22" fmla="*/ 9 w 43"/>
                <a:gd name="T23" fmla="*/ 4 h 44"/>
                <a:gd name="T24" fmla="*/ 20 w 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20" y="0"/>
                  </a:moveTo>
                  <a:lnTo>
                    <a:pt x="31" y="3"/>
                  </a:lnTo>
                  <a:lnTo>
                    <a:pt x="39" y="10"/>
                  </a:lnTo>
                  <a:lnTo>
                    <a:pt x="43" y="20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2" y="44"/>
                  </a:lnTo>
                  <a:lnTo>
                    <a:pt x="12" y="41"/>
                  </a:lnTo>
                  <a:lnTo>
                    <a:pt x="3" y="35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9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07"/>
            <p:cNvSpPr>
              <a:spLocks noChangeAspect="1"/>
            </p:cNvSpPr>
            <p:nvPr/>
          </p:nvSpPr>
          <p:spPr>
            <a:xfrm>
              <a:off x="3907352" y="2998478"/>
              <a:ext cx="302729" cy="231660"/>
            </a:xfrm>
            <a:custGeom>
              <a:avLst/>
              <a:gdLst>
                <a:gd name="connsiteX0" fmla="*/ 108178 w 576942"/>
                <a:gd name="connsiteY0" fmla="*/ 216354 h 432707"/>
                <a:gd name="connsiteX1" fmla="*/ 180295 w 576942"/>
                <a:gd name="connsiteY1" fmla="*/ 216354 h 432707"/>
                <a:gd name="connsiteX2" fmla="*/ 180295 w 576942"/>
                <a:gd name="connsiteY2" fmla="*/ 360589 h 432707"/>
                <a:gd name="connsiteX3" fmla="*/ 108178 w 576942"/>
                <a:gd name="connsiteY3" fmla="*/ 360589 h 432707"/>
                <a:gd name="connsiteX4" fmla="*/ 324530 w 576942"/>
                <a:gd name="connsiteY4" fmla="*/ 144236 h 432707"/>
                <a:gd name="connsiteX5" fmla="*/ 396648 w 576942"/>
                <a:gd name="connsiteY5" fmla="*/ 144236 h 432707"/>
                <a:gd name="connsiteX6" fmla="*/ 396648 w 576942"/>
                <a:gd name="connsiteY6" fmla="*/ 360589 h 432707"/>
                <a:gd name="connsiteX7" fmla="*/ 324530 w 576942"/>
                <a:gd name="connsiteY7" fmla="*/ 360589 h 432707"/>
                <a:gd name="connsiteX8" fmla="*/ 216353 w 576942"/>
                <a:gd name="connsiteY8" fmla="*/ 72118 h 432707"/>
                <a:gd name="connsiteX9" fmla="*/ 288471 w 576942"/>
                <a:gd name="connsiteY9" fmla="*/ 72118 h 432707"/>
                <a:gd name="connsiteX10" fmla="*/ 288471 w 576942"/>
                <a:gd name="connsiteY10" fmla="*/ 360589 h 432707"/>
                <a:gd name="connsiteX11" fmla="*/ 216353 w 576942"/>
                <a:gd name="connsiteY11" fmla="*/ 360589 h 432707"/>
                <a:gd name="connsiteX12" fmla="*/ 432706 w 576942"/>
                <a:gd name="connsiteY12" fmla="*/ 36058 h 432707"/>
                <a:gd name="connsiteX13" fmla="*/ 504824 w 576942"/>
                <a:gd name="connsiteY13" fmla="*/ 36058 h 432707"/>
                <a:gd name="connsiteX14" fmla="*/ 504824 w 576942"/>
                <a:gd name="connsiteY14" fmla="*/ 360588 h 432707"/>
                <a:gd name="connsiteX15" fmla="*/ 432706 w 576942"/>
                <a:gd name="connsiteY15" fmla="*/ 360588 h 432707"/>
                <a:gd name="connsiteX16" fmla="*/ 0 w 576942"/>
                <a:gd name="connsiteY16" fmla="*/ 0 h 432707"/>
                <a:gd name="connsiteX17" fmla="*/ 36060 w 576942"/>
                <a:gd name="connsiteY17" fmla="*/ 0 h 432707"/>
                <a:gd name="connsiteX18" fmla="*/ 36060 w 576942"/>
                <a:gd name="connsiteY18" fmla="*/ 396648 h 432707"/>
                <a:gd name="connsiteX19" fmla="*/ 576942 w 576942"/>
                <a:gd name="connsiteY19" fmla="*/ 396648 h 432707"/>
                <a:gd name="connsiteX20" fmla="*/ 576942 w 576942"/>
                <a:gd name="connsiteY20" fmla="*/ 432707 h 432707"/>
                <a:gd name="connsiteX21" fmla="*/ 0 w 576942"/>
                <a:gd name="connsiteY21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942" h="432707">
                  <a:moveTo>
                    <a:pt x="108178" y="216354"/>
                  </a:moveTo>
                  <a:lnTo>
                    <a:pt x="180295" y="216354"/>
                  </a:lnTo>
                  <a:lnTo>
                    <a:pt x="180295" y="360589"/>
                  </a:lnTo>
                  <a:lnTo>
                    <a:pt x="108178" y="360589"/>
                  </a:lnTo>
                  <a:close/>
                  <a:moveTo>
                    <a:pt x="324530" y="144236"/>
                  </a:moveTo>
                  <a:lnTo>
                    <a:pt x="396648" y="144236"/>
                  </a:lnTo>
                  <a:lnTo>
                    <a:pt x="396648" y="360589"/>
                  </a:lnTo>
                  <a:lnTo>
                    <a:pt x="324530" y="360589"/>
                  </a:lnTo>
                  <a:close/>
                  <a:moveTo>
                    <a:pt x="216353" y="72118"/>
                  </a:moveTo>
                  <a:lnTo>
                    <a:pt x="288471" y="72118"/>
                  </a:lnTo>
                  <a:lnTo>
                    <a:pt x="288471" y="360589"/>
                  </a:lnTo>
                  <a:lnTo>
                    <a:pt x="216353" y="360589"/>
                  </a:lnTo>
                  <a:close/>
                  <a:moveTo>
                    <a:pt x="432706" y="36058"/>
                  </a:moveTo>
                  <a:lnTo>
                    <a:pt x="504824" y="36058"/>
                  </a:lnTo>
                  <a:lnTo>
                    <a:pt x="504824" y="360588"/>
                  </a:lnTo>
                  <a:lnTo>
                    <a:pt x="432706" y="360588"/>
                  </a:lnTo>
                  <a:close/>
                  <a:moveTo>
                    <a:pt x="0" y="0"/>
                  </a:moveTo>
                  <a:lnTo>
                    <a:pt x="36060" y="0"/>
                  </a:lnTo>
                  <a:lnTo>
                    <a:pt x="36060" y="396648"/>
                  </a:lnTo>
                  <a:lnTo>
                    <a:pt x="576942" y="396648"/>
                  </a:lnTo>
                  <a:lnTo>
                    <a:pt x="576942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9AD8B"/>
                </a:clrFrom>
                <a:clrTo>
                  <a:srgbClr val="19AD8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6621" y="2110949"/>
              <a:ext cx="218306" cy="297468"/>
            </a:xfrm>
            <a:prstGeom prst="rect">
              <a:avLst/>
            </a:prstGeom>
            <a:solidFill>
              <a:srgbClr val="7030A0"/>
            </a:solidFill>
          </p:spPr>
        </p:pic>
        <p:sp>
          <p:nvSpPr>
            <p:cNvPr id="87" name="Freeform 405"/>
            <p:cNvSpPr>
              <a:spLocks noChangeAspect="1"/>
            </p:cNvSpPr>
            <p:nvPr/>
          </p:nvSpPr>
          <p:spPr>
            <a:xfrm>
              <a:off x="3172486" y="1082783"/>
              <a:ext cx="568183" cy="578954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lèche en arc 87"/>
            <p:cNvSpPr/>
            <p:nvPr/>
          </p:nvSpPr>
          <p:spPr>
            <a:xfrm rot="19183205">
              <a:off x="1123025" y="458240"/>
              <a:ext cx="3924212" cy="3916457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3624140"/>
                <a:gd name="adj5" fmla="val 5932"/>
              </a:avLst>
            </a:prstGeom>
            <a:solidFill>
              <a:srgbClr val="BFAE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Cylindre 88"/>
            <p:cNvSpPr/>
            <p:nvPr/>
          </p:nvSpPr>
          <p:spPr>
            <a:xfrm>
              <a:off x="2789331" y="2113712"/>
              <a:ext cx="601856" cy="741806"/>
            </a:xfrm>
            <a:prstGeom prst="can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50" dirty="0">
                  <a:latin typeface="Arial Black" panose="020B0A04020102020204" pitchFamily="34" charset="0"/>
                </a:rPr>
                <a:t>DATA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12573"/>
            <a:ext cx="4504800" cy="683100"/>
          </a:xfrm>
        </p:spPr>
        <p:txBody>
          <a:bodyPr/>
          <a:lstStyle/>
          <a:p>
            <a:r>
              <a:rPr lang="fr-FR" dirty="0" smtClean="0"/>
              <a:t>Rappel Processus CRISP-DM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21" y="1801149"/>
            <a:ext cx="5155324" cy="3207056"/>
          </a:xfrm>
        </p:spPr>
        <p:txBody>
          <a:bodyPr/>
          <a:lstStyle/>
          <a:p>
            <a:pPr marL="421213" lvl="1" indent="-228600">
              <a:buClr>
                <a:srgbClr val="7E9BC0"/>
              </a:buClr>
              <a:buFont typeface="+mj-lt"/>
              <a:buAutoNum type="arabicPeriod"/>
            </a:pPr>
            <a:r>
              <a:rPr lang="fr-FR" sz="1000" dirty="0" smtClean="0"/>
              <a:t>Jalon </a:t>
            </a:r>
            <a:r>
              <a:rPr lang="fr-FR" sz="1000" dirty="0"/>
              <a:t>« </a:t>
            </a:r>
            <a:r>
              <a:rPr lang="fr-FR" sz="1000" b="1" dirty="0">
                <a:solidFill>
                  <a:schemeClr val="tx1"/>
                </a:solidFill>
              </a:rPr>
              <a:t>lancement</a:t>
            </a:r>
            <a:r>
              <a:rPr lang="fr-FR" sz="1000" dirty="0"/>
              <a:t> »  </a:t>
            </a:r>
            <a:br>
              <a:rPr lang="fr-FR" sz="1000" dirty="0"/>
            </a:br>
            <a:r>
              <a:rPr lang="fr-FR" sz="1000" dirty="0" smtClean="0"/>
              <a:t>Énoncé </a:t>
            </a:r>
            <a:r>
              <a:rPr lang="fr-FR" sz="1000" dirty="0"/>
              <a:t>du problème, du plan de travail, cartographie des données, organisation de l’équipe, planning, analyse de risque projet</a:t>
            </a:r>
            <a:br>
              <a:rPr lang="fr-FR" sz="1000" dirty="0"/>
            </a:br>
            <a:endParaRPr lang="fr-FR" sz="1000" dirty="0"/>
          </a:p>
          <a:p>
            <a:pPr marL="421213" lvl="1" indent="-228600">
              <a:buClr>
                <a:srgbClr val="7E9BC0"/>
              </a:buClr>
              <a:buFont typeface="+mj-lt"/>
              <a:buAutoNum type="arabicPeriod"/>
            </a:pPr>
            <a:r>
              <a:rPr lang="fr-FR" sz="1000" dirty="0"/>
              <a:t>Jalon « </a:t>
            </a:r>
            <a:r>
              <a:rPr lang="fr-FR" sz="1000" b="1" dirty="0">
                <a:solidFill>
                  <a:schemeClr val="tx1"/>
                </a:solidFill>
              </a:rPr>
              <a:t>collaboratif</a:t>
            </a:r>
            <a:r>
              <a:rPr lang="fr-FR" sz="1000" dirty="0"/>
              <a:t> » </a:t>
            </a:r>
            <a:br>
              <a:rPr lang="fr-FR" sz="1000" dirty="0"/>
            </a:br>
            <a:r>
              <a:rPr lang="fr-FR" sz="1000" dirty="0"/>
              <a:t>Plan de collecte des données et son exécution, définition « métier » d’indicateurs, capitalisation</a:t>
            </a:r>
            <a:br>
              <a:rPr lang="fr-FR" sz="1000" dirty="0"/>
            </a:br>
            <a:endParaRPr lang="fr-FR" sz="1000" dirty="0"/>
          </a:p>
          <a:p>
            <a:pPr marL="421213" lvl="1" indent="-228600">
              <a:buClr>
                <a:srgbClr val="7E9BC0"/>
              </a:buClr>
              <a:buFont typeface="+mj-lt"/>
              <a:buAutoNum type="arabicPeriod"/>
            </a:pPr>
            <a:r>
              <a:rPr lang="fr-FR" sz="1000" dirty="0"/>
              <a:t>Jalon « </a:t>
            </a:r>
            <a:r>
              <a:rPr lang="fr-FR" sz="1000" b="1" dirty="0">
                <a:solidFill>
                  <a:schemeClr val="tx1"/>
                </a:solidFill>
              </a:rPr>
              <a:t>nettoyage</a:t>
            </a:r>
            <a:r>
              <a:rPr lang="fr-FR" sz="1000" dirty="0"/>
              <a:t> »</a:t>
            </a:r>
            <a:br>
              <a:rPr lang="fr-FR" sz="1000" dirty="0"/>
            </a:br>
            <a:r>
              <a:rPr lang="fr-FR" sz="1000" dirty="0"/>
              <a:t>Mise en base des données suivant une série d’opérations (extraction, </a:t>
            </a:r>
            <a:r>
              <a:rPr lang="fr-FR" sz="1000" dirty="0" err="1"/>
              <a:t>parsing</a:t>
            </a:r>
            <a:r>
              <a:rPr lang="fr-FR" sz="1000" dirty="0"/>
              <a:t>, mise en base) et évaluation de la qualité de la donnée ainsi nettoyée</a:t>
            </a:r>
            <a:br>
              <a:rPr lang="fr-FR" sz="1000" dirty="0"/>
            </a:br>
            <a:endParaRPr lang="fr-FR" sz="1000" dirty="0"/>
          </a:p>
          <a:p>
            <a:pPr marL="421213" lvl="1" indent="-228600">
              <a:buClr>
                <a:srgbClr val="7E9BC0"/>
              </a:buClr>
              <a:buFont typeface="+mj-lt"/>
              <a:buAutoNum type="arabicPeriod"/>
            </a:pPr>
            <a:r>
              <a:rPr lang="fr-FR" sz="1000" dirty="0"/>
              <a:t>Jalon « </a:t>
            </a:r>
            <a:r>
              <a:rPr lang="fr-FR" sz="1000" b="1" dirty="0">
                <a:solidFill>
                  <a:schemeClr val="tx1"/>
                </a:solidFill>
              </a:rPr>
              <a:t>analyse descriptive</a:t>
            </a:r>
            <a:r>
              <a:rPr lang="fr-FR" sz="1000" dirty="0"/>
              <a:t> » </a:t>
            </a:r>
            <a:br>
              <a:rPr lang="fr-FR" sz="1000" dirty="0"/>
            </a:br>
            <a:r>
              <a:rPr lang="fr-FR" sz="1000" dirty="0"/>
              <a:t>Compréhension (statistique) les données, des dépendances entre variables. Réponse au problème ou préparation pour la modélisation</a:t>
            </a:r>
            <a:br>
              <a:rPr lang="fr-FR" sz="1000" dirty="0"/>
            </a:br>
            <a:endParaRPr lang="fr-FR" sz="1000" dirty="0"/>
          </a:p>
          <a:p>
            <a:pPr marL="421213" lvl="1" indent="-228600">
              <a:buClr>
                <a:srgbClr val="7E9BC0"/>
              </a:buClr>
              <a:buFont typeface="+mj-lt"/>
              <a:buAutoNum type="arabicPeriod"/>
            </a:pPr>
            <a:r>
              <a:rPr lang="fr-FR" sz="1000" dirty="0"/>
              <a:t>Jalon « </a:t>
            </a:r>
            <a:r>
              <a:rPr lang="fr-FR" sz="1000" b="1" dirty="0">
                <a:solidFill>
                  <a:schemeClr val="tx1"/>
                </a:solidFill>
              </a:rPr>
              <a:t>modélisation</a:t>
            </a:r>
            <a:r>
              <a:rPr lang="fr-FR" sz="1000" dirty="0"/>
              <a:t> » </a:t>
            </a:r>
            <a:br>
              <a:rPr lang="fr-FR" sz="1000" dirty="0"/>
            </a:br>
            <a:r>
              <a:rPr lang="fr-FR" sz="1000" dirty="0"/>
              <a:t>Livraison d’un modèle, justification des choix de conception, validation et présentation des résultats vs problème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738184" y="2412217"/>
            <a:ext cx="1281120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bg1"/>
                </a:solidFill>
              </a:rPr>
              <a:t>Cadrage &amp; </a:t>
            </a:r>
            <a:r>
              <a:rPr lang="fr-FR" sz="900" b="1" dirty="0" smtClean="0">
                <a:solidFill>
                  <a:schemeClr val="bg1"/>
                </a:solidFill>
              </a:rPr>
              <a:t>chiffrage</a:t>
            </a:r>
            <a:endParaRPr lang="fr-FR" sz="900" b="1" dirty="0" smtClean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31330" y="1823427"/>
            <a:ext cx="986167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bg1"/>
                </a:solidFill>
              </a:rPr>
              <a:t>J1 : lancement</a:t>
            </a: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186208" y="723918"/>
            <a:ext cx="1037463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bg1"/>
                </a:solidFill>
              </a:rPr>
              <a:t>J2 : collaboratif</a:t>
            </a: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189999" y="2666628"/>
            <a:ext cx="960519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bg1"/>
                </a:solidFill>
              </a:rPr>
              <a:t>J3 : nettoyage</a:t>
            </a: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246910" y="3860109"/>
            <a:ext cx="817404" cy="5078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bg1"/>
                </a:solidFill>
              </a:rPr>
              <a:t>J4 : analyse </a:t>
            </a:r>
          </a:p>
          <a:p>
            <a:pPr algn="ctr"/>
            <a:r>
              <a:rPr lang="fr-FR" sz="900" b="1" dirty="0" smtClean="0">
                <a:solidFill>
                  <a:schemeClr val="bg1"/>
                </a:solidFill>
              </a:rPr>
              <a:t>descriptive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426206" y="4544274"/>
            <a:ext cx="1813317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bg1"/>
                </a:solidFill>
              </a:rPr>
              <a:t>J5 : </a:t>
            </a:r>
            <a:r>
              <a:rPr lang="fr-FR" sz="900" b="1" dirty="0" smtClean="0">
                <a:solidFill>
                  <a:schemeClr val="bg1"/>
                </a:solidFill>
              </a:rPr>
              <a:t>modélisation &amp; validation</a:t>
            </a: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935899" y="3502737"/>
            <a:ext cx="1774845" cy="2308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fr-FR" sz="900" b="1" dirty="0" smtClean="0">
                <a:solidFill>
                  <a:schemeClr val="bg1"/>
                </a:solidFill>
              </a:rPr>
              <a:t>Pérennisation &amp; </a:t>
            </a:r>
            <a:r>
              <a:rPr lang="fr-FR" sz="900" b="1" dirty="0" err="1" smtClean="0">
                <a:solidFill>
                  <a:schemeClr val="bg1"/>
                </a:solidFill>
              </a:rPr>
              <a:t>déploiment</a:t>
            </a:r>
            <a:endParaRPr lang="fr-F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Restitution du besoin exprimé par le client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Constitution de l’équipe</a:t>
            </a:r>
          </a:p>
          <a:p>
            <a:pPr lvl="1"/>
            <a:r>
              <a:rPr lang="fr-FR" dirty="0" smtClean="0"/>
              <a:t>Client</a:t>
            </a:r>
          </a:p>
          <a:p>
            <a:pPr lvl="1"/>
            <a:r>
              <a:rPr lang="fr-FR" dirty="0" smtClean="0"/>
              <a:t>Sponsor</a:t>
            </a:r>
          </a:p>
          <a:p>
            <a:pPr lvl="1"/>
            <a:r>
              <a:rPr lang="fr-FR" dirty="0" smtClean="0"/>
              <a:t>Pilote</a:t>
            </a:r>
          </a:p>
          <a:p>
            <a:pPr lvl="1"/>
            <a:r>
              <a:rPr lang="fr-FR" dirty="0" smtClean="0"/>
              <a:t>Membres</a:t>
            </a:r>
          </a:p>
        </p:txBody>
      </p:sp>
    </p:spTree>
    <p:extLst>
      <p:ext uri="{BB962C8B-B14F-4D97-AF65-F5344CB8AC3E}">
        <p14:creationId xmlns:p14="http://schemas.microsoft.com/office/powerpoint/2010/main" val="16850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J1 - Lancement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0262" y="1958050"/>
            <a:ext cx="4441917" cy="2803136"/>
          </a:xfrm>
        </p:spPr>
        <p:txBody>
          <a:bodyPr/>
          <a:lstStyle/>
          <a:p>
            <a:r>
              <a:rPr lang="fr-FR" dirty="0" smtClean="0"/>
              <a:t>Énoncé du problème</a:t>
            </a:r>
          </a:p>
          <a:p>
            <a:r>
              <a:rPr lang="fr-FR" dirty="0" smtClean="0"/>
              <a:t>Objectifs, impacts, gains</a:t>
            </a:r>
          </a:p>
          <a:p>
            <a:r>
              <a:rPr lang="fr-FR" dirty="0" smtClean="0"/>
              <a:t>Cartographie des données</a:t>
            </a:r>
          </a:p>
          <a:p>
            <a:r>
              <a:rPr lang="fr-FR" dirty="0" smtClean="0"/>
              <a:t>Évaluation de la qualité des données d’entrée</a:t>
            </a:r>
          </a:p>
          <a:p>
            <a:r>
              <a:rPr lang="fr-FR" dirty="0" smtClean="0"/>
              <a:t>Planning du projet</a:t>
            </a:r>
          </a:p>
          <a:p>
            <a:r>
              <a:rPr lang="fr-FR" dirty="0" smtClean="0"/>
              <a:t>Équipe, rôles et responsabilités</a:t>
            </a:r>
          </a:p>
          <a:p>
            <a:r>
              <a:rPr lang="fr-FR" dirty="0" smtClean="0"/>
              <a:t>Analyse des risques</a:t>
            </a:r>
          </a:p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394526" y="614339"/>
            <a:ext cx="3996705" cy="3973635"/>
            <a:chOff x="2339752" y="0"/>
            <a:chExt cx="4823835" cy="4795990"/>
          </a:xfrm>
        </p:grpSpPr>
        <p:sp>
          <p:nvSpPr>
            <p:cNvPr id="6" name="Secteurs 5"/>
            <p:cNvSpPr>
              <a:spLocks noChangeAspect="1"/>
            </p:cNvSpPr>
            <p:nvPr/>
          </p:nvSpPr>
          <p:spPr>
            <a:xfrm>
              <a:off x="2710583" y="474532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 rot="3620039">
              <a:off x="2679084" y="449593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 rot="7222678">
              <a:off x="2651463" y="458911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Secteurs 8"/>
            <p:cNvSpPr>
              <a:spLocks noChangeAspect="1"/>
            </p:cNvSpPr>
            <p:nvPr/>
          </p:nvSpPr>
          <p:spPr>
            <a:xfrm rot="10800000">
              <a:off x="2671826" y="442975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Secteurs 9"/>
            <p:cNvSpPr>
              <a:spLocks noChangeAspect="1"/>
            </p:cNvSpPr>
            <p:nvPr/>
          </p:nvSpPr>
          <p:spPr>
            <a:xfrm rot="14420039">
              <a:off x="2679084" y="451768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Secteurs 10"/>
            <p:cNvSpPr>
              <a:spLocks noChangeAspect="1"/>
            </p:cNvSpPr>
            <p:nvPr/>
          </p:nvSpPr>
          <p:spPr>
            <a:xfrm rot="18022678">
              <a:off x="2723031" y="442974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Flèche en arc 11"/>
            <p:cNvSpPr/>
            <p:nvPr/>
          </p:nvSpPr>
          <p:spPr>
            <a:xfrm rot="12743808">
              <a:off x="2355082" y="43992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588902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lèche en arc 12"/>
            <p:cNvSpPr/>
            <p:nvPr/>
          </p:nvSpPr>
          <p:spPr>
            <a:xfrm rot="16421757">
              <a:off x="2339753" y="1484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821897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lèche en arc 13"/>
            <p:cNvSpPr/>
            <p:nvPr/>
          </p:nvSpPr>
          <p:spPr>
            <a:xfrm rot="19837877">
              <a:off x="2339753" y="0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2041974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lèche en arc 14"/>
            <p:cNvSpPr/>
            <p:nvPr/>
          </p:nvSpPr>
          <p:spPr>
            <a:xfrm rot="1642879">
              <a:off x="2355083" y="14842"/>
              <a:ext cx="4752000" cy="4751998"/>
            </a:xfrm>
            <a:prstGeom prst="circularArrow">
              <a:avLst>
                <a:gd name="adj1" fmla="val 5085"/>
                <a:gd name="adj2" fmla="val 395014"/>
                <a:gd name="adj3" fmla="val 5072221"/>
                <a:gd name="adj4" fmla="val 209967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lèche en arc 15"/>
            <p:cNvSpPr/>
            <p:nvPr/>
          </p:nvSpPr>
          <p:spPr>
            <a:xfrm rot="8843380">
              <a:off x="2350245" y="13948"/>
              <a:ext cx="4813342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782379"/>
                <a:gd name="adj5" fmla="val 5932"/>
              </a:avLst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lèche en arc 16"/>
            <p:cNvSpPr/>
            <p:nvPr/>
          </p:nvSpPr>
          <p:spPr>
            <a:xfrm rot="5161660">
              <a:off x="2348321" y="773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98003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ylindre 17"/>
            <p:cNvSpPr/>
            <p:nvPr/>
          </p:nvSpPr>
          <p:spPr>
            <a:xfrm>
              <a:off x="4367877" y="2053931"/>
              <a:ext cx="726412" cy="895325"/>
            </a:xfrm>
            <a:prstGeom prst="can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50" dirty="0">
                  <a:latin typeface="Arial Black" panose="020B0A04020102020204" pitchFamily="34" charset="0"/>
                </a:rPr>
                <a:t>DATA</a:t>
              </a:r>
            </a:p>
          </p:txBody>
        </p:sp>
        <p:sp>
          <p:nvSpPr>
            <p:cNvPr id="19" name="Freeform 457"/>
            <p:cNvSpPr>
              <a:spLocks noChangeAspect="1"/>
            </p:cNvSpPr>
            <p:nvPr/>
          </p:nvSpPr>
          <p:spPr>
            <a:xfrm>
              <a:off x="3916633" y="1902999"/>
              <a:ext cx="311748" cy="468000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Freeform 356"/>
            <p:cNvSpPr>
              <a:spLocks noChangeAspect="1"/>
            </p:cNvSpPr>
            <p:nvPr/>
          </p:nvSpPr>
          <p:spPr>
            <a:xfrm>
              <a:off x="3851680" y="2708559"/>
              <a:ext cx="396350" cy="396000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Freeform 455"/>
            <p:cNvSpPr>
              <a:spLocks noChangeAspect="1"/>
            </p:cNvSpPr>
            <p:nvPr/>
          </p:nvSpPr>
          <p:spPr>
            <a:xfrm>
              <a:off x="4530453" y="3053791"/>
              <a:ext cx="412026" cy="323999"/>
            </a:xfrm>
            <a:custGeom>
              <a:avLst/>
              <a:gdLst/>
              <a:ahLst/>
              <a:cxnLst/>
              <a:rect l="l" t="t" r="r" b="b"/>
              <a:pathLst>
                <a:path w="504825" h="396648">
                  <a:moveTo>
                    <a:pt x="252413" y="0"/>
                  </a:moveTo>
                  <a:cubicBezTo>
                    <a:pt x="286593" y="0"/>
                    <a:pt x="319272" y="6667"/>
                    <a:pt x="350447" y="20001"/>
                  </a:cubicBezTo>
                  <a:cubicBezTo>
                    <a:pt x="381623" y="33336"/>
                    <a:pt x="408480" y="51271"/>
                    <a:pt x="431017" y="73808"/>
                  </a:cubicBezTo>
                  <a:cubicBezTo>
                    <a:pt x="453554" y="96345"/>
                    <a:pt x="471489" y="123201"/>
                    <a:pt x="484824" y="154377"/>
                  </a:cubicBezTo>
                  <a:cubicBezTo>
                    <a:pt x="498158" y="185553"/>
                    <a:pt x="504825" y="218231"/>
                    <a:pt x="504825" y="252412"/>
                  </a:cubicBezTo>
                  <a:cubicBezTo>
                    <a:pt x="504825" y="301430"/>
                    <a:pt x="491584" y="346785"/>
                    <a:pt x="465104" y="388479"/>
                  </a:cubicBezTo>
                  <a:cubicBezTo>
                    <a:pt x="461535" y="393925"/>
                    <a:pt x="456465" y="396648"/>
                    <a:pt x="449891" y="396648"/>
                  </a:cubicBezTo>
                  <a:lnTo>
                    <a:pt x="54933" y="396648"/>
                  </a:lnTo>
                  <a:cubicBezTo>
                    <a:pt x="48360" y="396648"/>
                    <a:pt x="43290" y="393925"/>
                    <a:pt x="39721" y="388479"/>
                  </a:cubicBezTo>
                  <a:cubicBezTo>
                    <a:pt x="13241" y="346973"/>
                    <a:pt x="0" y="301618"/>
                    <a:pt x="0" y="252412"/>
                  </a:cubicBezTo>
                  <a:cubicBezTo>
                    <a:pt x="0" y="218231"/>
                    <a:pt x="6667" y="185553"/>
                    <a:pt x="20001" y="154377"/>
                  </a:cubicBezTo>
                  <a:cubicBezTo>
                    <a:pt x="33335" y="123201"/>
                    <a:pt x="51271" y="96345"/>
                    <a:pt x="73808" y="73808"/>
                  </a:cubicBezTo>
                  <a:cubicBezTo>
                    <a:pt x="96345" y="51271"/>
                    <a:pt x="123201" y="33336"/>
                    <a:pt x="154377" y="20001"/>
                  </a:cubicBezTo>
                  <a:cubicBezTo>
                    <a:pt x="185553" y="6667"/>
                    <a:pt x="218232" y="0"/>
                    <a:pt x="252413" y="0"/>
                  </a:cubicBezTo>
                  <a:close/>
                  <a:moveTo>
                    <a:pt x="252413" y="36059"/>
                  </a:moveTo>
                  <a:cubicBezTo>
                    <a:pt x="242459" y="36059"/>
                    <a:pt x="233960" y="39580"/>
                    <a:pt x="226918" y="46623"/>
                  </a:cubicBezTo>
                  <a:cubicBezTo>
                    <a:pt x="219875" y="53666"/>
                    <a:pt x="216353" y="62164"/>
                    <a:pt x="216353" y="72118"/>
                  </a:cubicBezTo>
                  <a:cubicBezTo>
                    <a:pt x="216353" y="82071"/>
                    <a:pt x="219875" y="90570"/>
                    <a:pt x="226918" y="97613"/>
                  </a:cubicBezTo>
                  <a:cubicBezTo>
                    <a:pt x="233960" y="104655"/>
                    <a:pt x="242459" y="108177"/>
                    <a:pt x="252413" y="108177"/>
                  </a:cubicBezTo>
                  <a:cubicBezTo>
                    <a:pt x="262366" y="108177"/>
                    <a:pt x="270864" y="104655"/>
                    <a:pt x="277907" y="97613"/>
                  </a:cubicBezTo>
                  <a:cubicBezTo>
                    <a:pt x="284949" y="90570"/>
                    <a:pt x="288471" y="82071"/>
                    <a:pt x="288471" y="72118"/>
                  </a:cubicBezTo>
                  <a:cubicBezTo>
                    <a:pt x="288471" y="62164"/>
                    <a:pt x="284949" y="53666"/>
                    <a:pt x="277907" y="46623"/>
                  </a:cubicBezTo>
                  <a:cubicBezTo>
                    <a:pt x="270864" y="39580"/>
                    <a:pt x="262366" y="36059"/>
                    <a:pt x="252413" y="36059"/>
                  </a:cubicBezTo>
                  <a:close/>
                  <a:moveTo>
                    <a:pt x="378618" y="90147"/>
                  </a:moveTo>
                  <a:cubicBezTo>
                    <a:pt x="368665" y="90147"/>
                    <a:pt x="360166" y="93669"/>
                    <a:pt x="353124" y="100711"/>
                  </a:cubicBezTo>
                  <a:cubicBezTo>
                    <a:pt x="346081" y="107754"/>
                    <a:pt x="342560" y="116252"/>
                    <a:pt x="342560" y="126206"/>
                  </a:cubicBezTo>
                  <a:cubicBezTo>
                    <a:pt x="342560" y="136160"/>
                    <a:pt x="346081" y="144658"/>
                    <a:pt x="353124" y="151701"/>
                  </a:cubicBezTo>
                  <a:cubicBezTo>
                    <a:pt x="360166" y="158744"/>
                    <a:pt x="368665" y="162265"/>
                    <a:pt x="378618" y="162265"/>
                  </a:cubicBezTo>
                  <a:cubicBezTo>
                    <a:pt x="388572" y="162265"/>
                    <a:pt x="397071" y="158744"/>
                    <a:pt x="404113" y="151701"/>
                  </a:cubicBezTo>
                  <a:cubicBezTo>
                    <a:pt x="411156" y="144658"/>
                    <a:pt x="414678" y="136160"/>
                    <a:pt x="414678" y="126206"/>
                  </a:cubicBezTo>
                  <a:cubicBezTo>
                    <a:pt x="414678" y="116252"/>
                    <a:pt x="411156" y="107754"/>
                    <a:pt x="404113" y="100711"/>
                  </a:cubicBezTo>
                  <a:cubicBezTo>
                    <a:pt x="397071" y="93669"/>
                    <a:pt x="388572" y="90147"/>
                    <a:pt x="378618" y="90147"/>
                  </a:cubicBezTo>
                  <a:close/>
                  <a:moveTo>
                    <a:pt x="126206" y="90147"/>
                  </a:moveTo>
                  <a:cubicBezTo>
                    <a:pt x="116252" y="90147"/>
                    <a:pt x="107754" y="93669"/>
                    <a:pt x="100712" y="100711"/>
                  </a:cubicBezTo>
                  <a:cubicBezTo>
                    <a:pt x="93668" y="107754"/>
                    <a:pt x="90147" y="116252"/>
                    <a:pt x="90147" y="126206"/>
                  </a:cubicBezTo>
                  <a:cubicBezTo>
                    <a:pt x="90147" y="136160"/>
                    <a:pt x="93668" y="144658"/>
                    <a:pt x="100712" y="151701"/>
                  </a:cubicBezTo>
                  <a:cubicBezTo>
                    <a:pt x="107754" y="158744"/>
                    <a:pt x="116252" y="162265"/>
                    <a:pt x="126206" y="162265"/>
                  </a:cubicBezTo>
                  <a:cubicBezTo>
                    <a:pt x="136160" y="162265"/>
                    <a:pt x="144658" y="158744"/>
                    <a:pt x="151701" y="151701"/>
                  </a:cubicBezTo>
                  <a:cubicBezTo>
                    <a:pt x="158744" y="144658"/>
                    <a:pt x="162265" y="136160"/>
                    <a:pt x="162265" y="126206"/>
                  </a:cubicBezTo>
                  <a:cubicBezTo>
                    <a:pt x="162265" y="116252"/>
                    <a:pt x="158744" y="107754"/>
                    <a:pt x="151701" y="100711"/>
                  </a:cubicBezTo>
                  <a:cubicBezTo>
                    <a:pt x="144658" y="93669"/>
                    <a:pt x="136160" y="90147"/>
                    <a:pt x="126206" y="90147"/>
                  </a:cubicBezTo>
                  <a:close/>
                  <a:moveTo>
                    <a:pt x="291429" y="131594"/>
                  </a:moveTo>
                  <a:cubicBezTo>
                    <a:pt x="289175" y="131899"/>
                    <a:pt x="286969" y="132685"/>
                    <a:pt x="284809" y="133953"/>
                  </a:cubicBezTo>
                  <a:cubicBezTo>
                    <a:pt x="280489" y="136488"/>
                    <a:pt x="277672" y="140198"/>
                    <a:pt x="276358" y="145081"/>
                  </a:cubicBezTo>
                  <a:lnTo>
                    <a:pt x="247905" y="252694"/>
                  </a:lnTo>
                  <a:cubicBezTo>
                    <a:pt x="236636" y="253633"/>
                    <a:pt x="226589" y="257718"/>
                    <a:pt x="217762" y="264948"/>
                  </a:cubicBezTo>
                  <a:cubicBezTo>
                    <a:pt x="208935" y="272179"/>
                    <a:pt x="203019" y="281428"/>
                    <a:pt x="200015" y="292697"/>
                  </a:cubicBezTo>
                  <a:cubicBezTo>
                    <a:pt x="196258" y="307158"/>
                    <a:pt x="198136" y="320868"/>
                    <a:pt x="205648" y="333827"/>
                  </a:cubicBezTo>
                  <a:cubicBezTo>
                    <a:pt x="213161" y="346785"/>
                    <a:pt x="224147" y="355143"/>
                    <a:pt x="238609" y="358899"/>
                  </a:cubicBezTo>
                  <a:cubicBezTo>
                    <a:pt x="253070" y="362655"/>
                    <a:pt x="266780" y="360777"/>
                    <a:pt x="279739" y="353265"/>
                  </a:cubicBezTo>
                  <a:cubicBezTo>
                    <a:pt x="292697" y="345752"/>
                    <a:pt x="301054" y="334766"/>
                    <a:pt x="304811" y="320305"/>
                  </a:cubicBezTo>
                  <a:cubicBezTo>
                    <a:pt x="307815" y="309036"/>
                    <a:pt x="307252" y="298050"/>
                    <a:pt x="303120" y="287344"/>
                  </a:cubicBezTo>
                  <a:cubicBezTo>
                    <a:pt x="298988" y="276639"/>
                    <a:pt x="292227" y="268094"/>
                    <a:pt x="282837" y="261709"/>
                  </a:cubicBezTo>
                  <a:lnTo>
                    <a:pt x="311290" y="154096"/>
                  </a:lnTo>
                  <a:cubicBezTo>
                    <a:pt x="312417" y="149212"/>
                    <a:pt x="311712" y="144658"/>
                    <a:pt x="309177" y="140432"/>
                  </a:cubicBezTo>
                  <a:cubicBezTo>
                    <a:pt x="306642" y="136207"/>
                    <a:pt x="303026" y="133437"/>
                    <a:pt x="298331" y="132122"/>
                  </a:cubicBezTo>
                  <a:cubicBezTo>
                    <a:pt x="295983" y="131465"/>
                    <a:pt x="293683" y="131289"/>
                    <a:pt x="291429" y="131594"/>
                  </a:cubicBezTo>
                  <a:close/>
                  <a:moveTo>
                    <a:pt x="432707" y="216353"/>
                  </a:moveTo>
                  <a:cubicBezTo>
                    <a:pt x="422753" y="216353"/>
                    <a:pt x="414255" y="219875"/>
                    <a:pt x="407213" y="226918"/>
                  </a:cubicBezTo>
                  <a:cubicBezTo>
                    <a:pt x="400169" y="233960"/>
                    <a:pt x="396648" y="242458"/>
                    <a:pt x="396648" y="252412"/>
                  </a:cubicBezTo>
                  <a:cubicBezTo>
                    <a:pt x="396648" y="262366"/>
                    <a:pt x="400169" y="270864"/>
                    <a:pt x="407213" y="277907"/>
                  </a:cubicBezTo>
                  <a:cubicBezTo>
                    <a:pt x="414255" y="284950"/>
                    <a:pt x="422753" y="288471"/>
                    <a:pt x="432707" y="288471"/>
                  </a:cubicBezTo>
                  <a:cubicBezTo>
                    <a:pt x="442661" y="288471"/>
                    <a:pt x="451159" y="284950"/>
                    <a:pt x="458202" y="277907"/>
                  </a:cubicBezTo>
                  <a:cubicBezTo>
                    <a:pt x="465245" y="270864"/>
                    <a:pt x="468766" y="262366"/>
                    <a:pt x="468766" y="252412"/>
                  </a:cubicBezTo>
                  <a:cubicBezTo>
                    <a:pt x="468766" y="242458"/>
                    <a:pt x="465245" y="233960"/>
                    <a:pt x="458202" y="226918"/>
                  </a:cubicBezTo>
                  <a:cubicBezTo>
                    <a:pt x="451159" y="219875"/>
                    <a:pt x="442661" y="216353"/>
                    <a:pt x="432707" y="216353"/>
                  </a:cubicBezTo>
                  <a:close/>
                  <a:moveTo>
                    <a:pt x="72118" y="216353"/>
                  </a:moveTo>
                  <a:cubicBezTo>
                    <a:pt x="62164" y="216353"/>
                    <a:pt x="53666" y="219875"/>
                    <a:pt x="46623" y="226918"/>
                  </a:cubicBezTo>
                  <a:cubicBezTo>
                    <a:pt x="39580" y="233960"/>
                    <a:pt x="36059" y="242458"/>
                    <a:pt x="36059" y="252412"/>
                  </a:cubicBezTo>
                  <a:cubicBezTo>
                    <a:pt x="36059" y="262366"/>
                    <a:pt x="39580" y="270864"/>
                    <a:pt x="46623" y="277907"/>
                  </a:cubicBezTo>
                  <a:cubicBezTo>
                    <a:pt x="53666" y="284950"/>
                    <a:pt x="62164" y="288471"/>
                    <a:pt x="72118" y="288471"/>
                  </a:cubicBezTo>
                  <a:cubicBezTo>
                    <a:pt x="82072" y="288471"/>
                    <a:pt x="90570" y="284950"/>
                    <a:pt x="97612" y="277907"/>
                  </a:cubicBezTo>
                  <a:cubicBezTo>
                    <a:pt x="104655" y="270864"/>
                    <a:pt x="108177" y="262366"/>
                    <a:pt x="108177" y="252412"/>
                  </a:cubicBezTo>
                  <a:cubicBezTo>
                    <a:pt x="108177" y="242458"/>
                    <a:pt x="104655" y="233960"/>
                    <a:pt x="97612" y="226918"/>
                  </a:cubicBezTo>
                  <a:cubicBezTo>
                    <a:pt x="90570" y="219875"/>
                    <a:pt x="82072" y="216353"/>
                    <a:pt x="72118" y="2163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2" name="Group 83"/>
            <p:cNvGrpSpPr>
              <a:grpSpLocks noChangeAspect="1"/>
            </p:cNvGrpSpPr>
            <p:nvPr/>
          </p:nvGrpSpPr>
          <p:grpSpPr>
            <a:xfrm>
              <a:off x="5169758" y="2606515"/>
              <a:ext cx="303926" cy="468000"/>
              <a:chOff x="4375151" y="1629202"/>
              <a:chExt cx="3016993" cy="4645698"/>
            </a:xfrm>
            <a:solidFill>
              <a:schemeClr val="bg1"/>
            </a:solidFill>
          </p:grpSpPr>
          <p:sp>
            <p:nvSpPr>
              <p:cNvPr id="31" name="Freeform 187"/>
              <p:cNvSpPr>
                <a:spLocks/>
              </p:cNvSpPr>
              <p:nvPr/>
            </p:nvSpPr>
            <p:spPr bwMode="auto">
              <a:xfrm>
                <a:off x="5252038" y="5128414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0 h 151"/>
                  <a:gd name="T10" fmla="*/ 874 w 878"/>
                  <a:gd name="T11" fmla="*/ 51 h 151"/>
                  <a:gd name="T12" fmla="*/ 878 w 878"/>
                  <a:gd name="T13" fmla="*/ 75 h 151"/>
                  <a:gd name="T14" fmla="*/ 874 w 878"/>
                  <a:gd name="T15" fmla="*/ 100 h 151"/>
                  <a:gd name="T16" fmla="*/ 864 w 878"/>
                  <a:gd name="T17" fmla="*/ 119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19 h 151"/>
                  <a:gd name="T32" fmla="*/ 4 w 878"/>
                  <a:gd name="T33" fmla="*/ 100 h 151"/>
                  <a:gd name="T34" fmla="*/ 0 w 878"/>
                  <a:gd name="T35" fmla="*/ 75 h 151"/>
                  <a:gd name="T36" fmla="*/ 4 w 878"/>
                  <a:gd name="T37" fmla="*/ 51 h 151"/>
                  <a:gd name="T38" fmla="*/ 15 w 878"/>
                  <a:gd name="T39" fmla="*/ 30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0"/>
                    </a:lnTo>
                    <a:lnTo>
                      <a:pt x="874" y="51"/>
                    </a:lnTo>
                    <a:lnTo>
                      <a:pt x="878" y="75"/>
                    </a:lnTo>
                    <a:lnTo>
                      <a:pt x="874" y="100"/>
                    </a:lnTo>
                    <a:lnTo>
                      <a:pt x="864" y="119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19"/>
                    </a:lnTo>
                    <a:lnTo>
                      <a:pt x="4" y="100"/>
                    </a:lnTo>
                    <a:lnTo>
                      <a:pt x="0" y="75"/>
                    </a:lnTo>
                    <a:lnTo>
                      <a:pt x="4" y="51"/>
                    </a:lnTo>
                    <a:lnTo>
                      <a:pt x="15" y="30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88"/>
              <p:cNvSpPr>
                <a:spLocks/>
              </p:cNvSpPr>
              <p:nvPr/>
            </p:nvSpPr>
            <p:spPr bwMode="auto">
              <a:xfrm>
                <a:off x="5252038" y="5398012"/>
                <a:ext cx="1220138" cy="211231"/>
              </a:xfrm>
              <a:custGeom>
                <a:avLst/>
                <a:gdLst>
                  <a:gd name="T0" fmla="*/ 75 w 878"/>
                  <a:gd name="T1" fmla="*/ 0 h 152"/>
                  <a:gd name="T2" fmla="*/ 802 w 878"/>
                  <a:gd name="T3" fmla="*/ 0 h 152"/>
                  <a:gd name="T4" fmla="*/ 826 w 878"/>
                  <a:gd name="T5" fmla="*/ 4 h 152"/>
                  <a:gd name="T6" fmla="*/ 847 w 878"/>
                  <a:gd name="T7" fmla="*/ 16 h 152"/>
                  <a:gd name="T8" fmla="*/ 864 w 878"/>
                  <a:gd name="T9" fmla="*/ 31 h 152"/>
                  <a:gd name="T10" fmla="*/ 874 w 878"/>
                  <a:gd name="T11" fmla="*/ 52 h 152"/>
                  <a:gd name="T12" fmla="*/ 878 w 878"/>
                  <a:gd name="T13" fmla="*/ 76 h 152"/>
                  <a:gd name="T14" fmla="*/ 874 w 878"/>
                  <a:gd name="T15" fmla="*/ 100 h 152"/>
                  <a:gd name="T16" fmla="*/ 864 w 878"/>
                  <a:gd name="T17" fmla="*/ 121 h 152"/>
                  <a:gd name="T18" fmla="*/ 847 w 878"/>
                  <a:gd name="T19" fmla="*/ 138 h 152"/>
                  <a:gd name="T20" fmla="*/ 826 w 878"/>
                  <a:gd name="T21" fmla="*/ 148 h 152"/>
                  <a:gd name="T22" fmla="*/ 802 w 878"/>
                  <a:gd name="T23" fmla="*/ 152 h 152"/>
                  <a:gd name="T24" fmla="*/ 75 w 878"/>
                  <a:gd name="T25" fmla="*/ 152 h 152"/>
                  <a:gd name="T26" fmla="*/ 52 w 878"/>
                  <a:gd name="T27" fmla="*/ 148 h 152"/>
                  <a:gd name="T28" fmla="*/ 31 w 878"/>
                  <a:gd name="T29" fmla="*/ 138 h 152"/>
                  <a:gd name="T30" fmla="*/ 15 w 878"/>
                  <a:gd name="T31" fmla="*/ 121 h 152"/>
                  <a:gd name="T32" fmla="*/ 4 w 878"/>
                  <a:gd name="T33" fmla="*/ 100 h 152"/>
                  <a:gd name="T34" fmla="*/ 0 w 878"/>
                  <a:gd name="T35" fmla="*/ 76 h 152"/>
                  <a:gd name="T36" fmla="*/ 4 w 878"/>
                  <a:gd name="T37" fmla="*/ 52 h 152"/>
                  <a:gd name="T38" fmla="*/ 15 w 878"/>
                  <a:gd name="T39" fmla="*/ 31 h 152"/>
                  <a:gd name="T40" fmla="*/ 31 w 878"/>
                  <a:gd name="T41" fmla="*/ 16 h 152"/>
                  <a:gd name="T42" fmla="*/ 52 w 878"/>
                  <a:gd name="T43" fmla="*/ 4 h 152"/>
                  <a:gd name="T44" fmla="*/ 75 w 878"/>
                  <a:gd name="T4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2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6"/>
                    </a:lnTo>
                    <a:lnTo>
                      <a:pt x="864" y="31"/>
                    </a:lnTo>
                    <a:lnTo>
                      <a:pt x="874" y="52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8"/>
                    </a:lnTo>
                    <a:lnTo>
                      <a:pt x="826" y="148"/>
                    </a:lnTo>
                    <a:lnTo>
                      <a:pt x="802" y="152"/>
                    </a:lnTo>
                    <a:lnTo>
                      <a:pt x="75" y="152"/>
                    </a:lnTo>
                    <a:lnTo>
                      <a:pt x="52" y="148"/>
                    </a:lnTo>
                    <a:lnTo>
                      <a:pt x="31" y="138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2"/>
                    </a:lnTo>
                    <a:lnTo>
                      <a:pt x="15" y="31"/>
                    </a:lnTo>
                    <a:lnTo>
                      <a:pt x="31" y="16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89"/>
              <p:cNvSpPr>
                <a:spLocks/>
              </p:cNvSpPr>
              <p:nvPr/>
            </p:nvSpPr>
            <p:spPr bwMode="auto">
              <a:xfrm>
                <a:off x="5252038" y="5669000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2 h 151"/>
                  <a:gd name="T10" fmla="*/ 874 w 878"/>
                  <a:gd name="T11" fmla="*/ 51 h 151"/>
                  <a:gd name="T12" fmla="*/ 878 w 878"/>
                  <a:gd name="T13" fmla="*/ 76 h 151"/>
                  <a:gd name="T14" fmla="*/ 874 w 878"/>
                  <a:gd name="T15" fmla="*/ 100 h 151"/>
                  <a:gd name="T16" fmla="*/ 864 w 878"/>
                  <a:gd name="T17" fmla="*/ 121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21 h 151"/>
                  <a:gd name="T32" fmla="*/ 4 w 878"/>
                  <a:gd name="T33" fmla="*/ 100 h 151"/>
                  <a:gd name="T34" fmla="*/ 0 w 878"/>
                  <a:gd name="T35" fmla="*/ 76 h 151"/>
                  <a:gd name="T36" fmla="*/ 4 w 878"/>
                  <a:gd name="T37" fmla="*/ 51 h 151"/>
                  <a:gd name="T38" fmla="*/ 15 w 878"/>
                  <a:gd name="T39" fmla="*/ 32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2"/>
                    </a:lnTo>
                    <a:lnTo>
                      <a:pt x="874" y="51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1"/>
                    </a:lnTo>
                    <a:lnTo>
                      <a:pt x="15" y="32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90"/>
              <p:cNvSpPr>
                <a:spLocks/>
              </p:cNvSpPr>
              <p:nvPr/>
            </p:nvSpPr>
            <p:spPr bwMode="auto">
              <a:xfrm>
                <a:off x="5479945" y="5942766"/>
                <a:ext cx="764324" cy="332134"/>
              </a:xfrm>
              <a:custGeom>
                <a:avLst/>
                <a:gdLst>
                  <a:gd name="T0" fmla="*/ 0 w 550"/>
                  <a:gd name="T1" fmla="*/ 0 h 239"/>
                  <a:gd name="T2" fmla="*/ 550 w 550"/>
                  <a:gd name="T3" fmla="*/ 0 h 239"/>
                  <a:gd name="T4" fmla="*/ 550 w 550"/>
                  <a:gd name="T5" fmla="*/ 43 h 239"/>
                  <a:gd name="T6" fmla="*/ 546 w 550"/>
                  <a:gd name="T7" fmla="*/ 83 h 239"/>
                  <a:gd name="T8" fmla="*/ 535 w 550"/>
                  <a:gd name="T9" fmla="*/ 119 h 239"/>
                  <a:gd name="T10" fmla="*/ 516 w 550"/>
                  <a:gd name="T11" fmla="*/ 153 h 239"/>
                  <a:gd name="T12" fmla="*/ 493 w 550"/>
                  <a:gd name="T13" fmla="*/ 182 h 239"/>
                  <a:gd name="T14" fmla="*/ 464 w 550"/>
                  <a:gd name="T15" fmla="*/ 205 h 239"/>
                  <a:gd name="T16" fmla="*/ 431 w 550"/>
                  <a:gd name="T17" fmla="*/ 224 h 239"/>
                  <a:gd name="T18" fmla="*/ 394 w 550"/>
                  <a:gd name="T19" fmla="*/ 235 h 239"/>
                  <a:gd name="T20" fmla="*/ 355 w 550"/>
                  <a:gd name="T21" fmla="*/ 239 h 239"/>
                  <a:gd name="T22" fmla="*/ 195 w 550"/>
                  <a:gd name="T23" fmla="*/ 239 h 239"/>
                  <a:gd name="T24" fmla="*/ 156 w 550"/>
                  <a:gd name="T25" fmla="*/ 235 h 239"/>
                  <a:gd name="T26" fmla="*/ 119 w 550"/>
                  <a:gd name="T27" fmla="*/ 224 h 239"/>
                  <a:gd name="T28" fmla="*/ 85 w 550"/>
                  <a:gd name="T29" fmla="*/ 205 h 239"/>
                  <a:gd name="T30" fmla="*/ 56 w 550"/>
                  <a:gd name="T31" fmla="*/ 182 h 239"/>
                  <a:gd name="T32" fmla="*/ 33 w 550"/>
                  <a:gd name="T33" fmla="*/ 153 h 239"/>
                  <a:gd name="T34" fmla="*/ 15 w 550"/>
                  <a:gd name="T35" fmla="*/ 119 h 239"/>
                  <a:gd name="T36" fmla="*/ 4 w 550"/>
                  <a:gd name="T37" fmla="*/ 83 h 239"/>
                  <a:gd name="T38" fmla="*/ 0 w 550"/>
                  <a:gd name="T39" fmla="*/ 43 h 239"/>
                  <a:gd name="T40" fmla="*/ 0 w 550"/>
                  <a:gd name="T4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0" h="239">
                    <a:moveTo>
                      <a:pt x="0" y="0"/>
                    </a:moveTo>
                    <a:lnTo>
                      <a:pt x="550" y="0"/>
                    </a:lnTo>
                    <a:lnTo>
                      <a:pt x="550" y="43"/>
                    </a:lnTo>
                    <a:lnTo>
                      <a:pt x="546" y="83"/>
                    </a:lnTo>
                    <a:lnTo>
                      <a:pt x="535" y="119"/>
                    </a:lnTo>
                    <a:lnTo>
                      <a:pt x="516" y="153"/>
                    </a:lnTo>
                    <a:lnTo>
                      <a:pt x="493" y="182"/>
                    </a:lnTo>
                    <a:lnTo>
                      <a:pt x="464" y="205"/>
                    </a:lnTo>
                    <a:lnTo>
                      <a:pt x="431" y="224"/>
                    </a:lnTo>
                    <a:lnTo>
                      <a:pt x="394" y="235"/>
                    </a:lnTo>
                    <a:lnTo>
                      <a:pt x="355" y="239"/>
                    </a:lnTo>
                    <a:lnTo>
                      <a:pt x="195" y="239"/>
                    </a:lnTo>
                    <a:lnTo>
                      <a:pt x="156" y="235"/>
                    </a:lnTo>
                    <a:lnTo>
                      <a:pt x="119" y="224"/>
                    </a:lnTo>
                    <a:lnTo>
                      <a:pt x="85" y="205"/>
                    </a:lnTo>
                    <a:lnTo>
                      <a:pt x="56" y="182"/>
                    </a:lnTo>
                    <a:lnTo>
                      <a:pt x="33" y="153"/>
                    </a:lnTo>
                    <a:lnTo>
                      <a:pt x="15" y="119"/>
                    </a:lnTo>
                    <a:lnTo>
                      <a:pt x="4" y="8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91"/>
              <p:cNvSpPr>
                <a:spLocks noEditPoints="1"/>
              </p:cNvSpPr>
              <p:nvPr/>
            </p:nvSpPr>
            <p:spPr bwMode="auto">
              <a:xfrm>
                <a:off x="5944098" y="3426058"/>
                <a:ext cx="826860" cy="825469"/>
              </a:xfrm>
              <a:custGeom>
                <a:avLst/>
                <a:gdLst>
                  <a:gd name="T0" fmla="*/ 263 w 595"/>
                  <a:gd name="T1" fmla="*/ 133 h 594"/>
                  <a:gd name="T2" fmla="*/ 205 w 595"/>
                  <a:gd name="T3" fmla="*/ 158 h 594"/>
                  <a:gd name="T4" fmla="*/ 159 w 595"/>
                  <a:gd name="T5" fmla="*/ 204 h 594"/>
                  <a:gd name="T6" fmla="*/ 134 w 595"/>
                  <a:gd name="T7" fmla="*/ 264 h 594"/>
                  <a:gd name="T8" fmla="*/ 134 w 595"/>
                  <a:gd name="T9" fmla="*/ 331 h 594"/>
                  <a:gd name="T10" fmla="*/ 159 w 595"/>
                  <a:gd name="T11" fmla="*/ 391 h 594"/>
                  <a:gd name="T12" fmla="*/ 205 w 595"/>
                  <a:gd name="T13" fmla="*/ 436 h 594"/>
                  <a:gd name="T14" fmla="*/ 263 w 595"/>
                  <a:gd name="T15" fmla="*/ 461 h 594"/>
                  <a:gd name="T16" fmla="*/ 332 w 595"/>
                  <a:gd name="T17" fmla="*/ 461 h 594"/>
                  <a:gd name="T18" fmla="*/ 391 w 595"/>
                  <a:gd name="T19" fmla="*/ 436 h 594"/>
                  <a:gd name="T20" fmla="*/ 436 w 595"/>
                  <a:gd name="T21" fmla="*/ 391 h 594"/>
                  <a:gd name="T22" fmla="*/ 461 w 595"/>
                  <a:gd name="T23" fmla="*/ 331 h 594"/>
                  <a:gd name="T24" fmla="*/ 461 w 595"/>
                  <a:gd name="T25" fmla="*/ 264 h 594"/>
                  <a:gd name="T26" fmla="*/ 436 w 595"/>
                  <a:gd name="T27" fmla="*/ 204 h 594"/>
                  <a:gd name="T28" fmla="*/ 391 w 595"/>
                  <a:gd name="T29" fmla="*/ 158 h 594"/>
                  <a:gd name="T30" fmla="*/ 332 w 595"/>
                  <a:gd name="T31" fmla="*/ 133 h 594"/>
                  <a:gd name="T32" fmla="*/ 261 w 595"/>
                  <a:gd name="T33" fmla="*/ 0 h 594"/>
                  <a:gd name="T34" fmla="*/ 334 w 595"/>
                  <a:gd name="T35" fmla="*/ 58 h 594"/>
                  <a:gd name="T36" fmla="*/ 384 w 595"/>
                  <a:gd name="T37" fmla="*/ 72 h 594"/>
                  <a:gd name="T38" fmla="*/ 478 w 595"/>
                  <a:gd name="T39" fmla="*/ 58 h 594"/>
                  <a:gd name="T40" fmla="*/ 468 w 595"/>
                  <a:gd name="T41" fmla="*/ 127 h 594"/>
                  <a:gd name="T42" fmla="*/ 536 w 595"/>
                  <a:gd name="T43" fmla="*/ 116 h 594"/>
                  <a:gd name="T44" fmla="*/ 523 w 595"/>
                  <a:gd name="T45" fmla="*/ 210 h 594"/>
                  <a:gd name="T46" fmla="*/ 536 w 595"/>
                  <a:gd name="T47" fmla="*/ 260 h 594"/>
                  <a:gd name="T48" fmla="*/ 595 w 595"/>
                  <a:gd name="T49" fmla="*/ 335 h 594"/>
                  <a:gd name="T50" fmla="*/ 531 w 595"/>
                  <a:gd name="T51" fmla="*/ 360 h 594"/>
                  <a:gd name="T52" fmla="*/ 574 w 595"/>
                  <a:gd name="T53" fmla="*/ 413 h 594"/>
                  <a:gd name="T54" fmla="*/ 486 w 595"/>
                  <a:gd name="T55" fmla="*/ 449 h 594"/>
                  <a:gd name="T56" fmla="*/ 449 w 595"/>
                  <a:gd name="T57" fmla="*/ 485 h 594"/>
                  <a:gd name="T58" fmla="*/ 414 w 595"/>
                  <a:gd name="T59" fmla="*/ 573 h 594"/>
                  <a:gd name="T60" fmla="*/ 360 w 595"/>
                  <a:gd name="T61" fmla="*/ 530 h 594"/>
                  <a:gd name="T62" fmla="*/ 334 w 595"/>
                  <a:gd name="T63" fmla="*/ 594 h 594"/>
                  <a:gd name="T64" fmla="*/ 261 w 595"/>
                  <a:gd name="T65" fmla="*/ 535 h 594"/>
                  <a:gd name="T66" fmla="*/ 211 w 595"/>
                  <a:gd name="T67" fmla="*/ 522 h 594"/>
                  <a:gd name="T68" fmla="*/ 117 w 595"/>
                  <a:gd name="T69" fmla="*/ 536 h 594"/>
                  <a:gd name="T70" fmla="*/ 127 w 595"/>
                  <a:gd name="T71" fmla="*/ 468 h 594"/>
                  <a:gd name="T72" fmla="*/ 59 w 595"/>
                  <a:gd name="T73" fmla="*/ 478 h 594"/>
                  <a:gd name="T74" fmla="*/ 72 w 595"/>
                  <a:gd name="T75" fmla="*/ 385 h 594"/>
                  <a:gd name="T76" fmla="*/ 59 w 595"/>
                  <a:gd name="T77" fmla="*/ 335 h 594"/>
                  <a:gd name="T78" fmla="*/ 0 w 595"/>
                  <a:gd name="T79" fmla="*/ 260 h 594"/>
                  <a:gd name="T80" fmla="*/ 64 w 595"/>
                  <a:gd name="T81" fmla="*/ 235 h 594"/>
                  <a:gd name="T82" fmla="*/ 21 w 595"/>
                  <a:gd name="T83" fmla="*/ 180 h 594"/>
                  <a:gd name="T84" fmla="*/ 109 w 595"/>
                  <a:gd name="T85" fmla="*/ 146 h 594"/>
                  <a:gd name="T86" fmla="*/ 146 w 595"/>
                  <a:gd name="T87" fmla="*/ 110 h 594"/>
                  <a:gd name="T88" fmla="*/ 181 w 595"/>
                  <a:gd name="T89" fmla="*/ 22 h 594"/>
                  <a:gd name="T90" fmla="*/ 235 w 595"/>
                  <a:gd name="T91" fmla="*/ 64 h 594"/>
                  <a:gd name="T92" fmla="*/ 261 w 595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5" h="594">
                    <a:moveTo>
                      <a:pt x="298" y="131"/>
                    </a:moveTo>
                    <a:lnTo>
                      <a:pt x="263" y="133"/>
                    </a:lnTo>
                    <a:lnTo>
                      <a:pt x="232" y="144"/>
                    </a:lnTo>
                    <a:lnTo>
                      <a:pt x="205" y="158"/>
                    </a:lnTo>
                    <a:lnTo>
                      <a:pt x="180" y="179"/>
                    </a:lnTo>
                    <a:lnTo>
                      <a:pt x="159" y="204"/>
                    </a:lnTo>
                    <a:lnTo>
                      <a:pt x="143" y="233"/>
                    </a:lnTo>
                    <a:lnTo>
                      <a:pt x="134" y="264"/>
                    </a:lnTo>
                    <a:lnTo>
                      <a:pt x="130" y="297"/>
                    </a:lnTo>
                    <a:lnTo>
                      <a:pt x="134" y="331"/>
                    </a:lnTo>
                    <a:lnTo>
                      <a:pt x="143" y="362"/>
                    </a:lnTo>
                    <a:lnTo>
                      <a:pt x="159" y="391"/>
                    </a:lnTo>
                    <a:lnTo>
                      <a:pt x="180" y="416"/>
                    </a:lnTo>
                    <a:lnTo>
                      <a:pt x="205" y="436"/>
                    </a:lnTo>
                    <a:lnTo>
                      <a:pt x="232" y="451"/>
                    </a:lnTo>
                    <a:lnTo>
                      <a:pt x="263" y="461"/>
                    </a:lnTo>
                    <a:lnTo>
                      <a:pt x="298" y="464"/>
                    </a:lnTo>
                    <a:lnTo>
                      <a:pt x="332" y="461"/>
                    </a:lnTo>
                    <a:lnTo>
                      <a:pt x="363" y="451"/>
                    </a:lnTo>
                    <a:lnTo>
                      <a:pt x="391" y="436"/>
                    </a:lnTo>
                    <a:lnTo>
                      <a:pt x="415" y="416"/>
                    </a:lnTo>
                    <a:lnTo>
                      <a:pt x="436" y="391"/>
                    </a:lnTo>
                    <a:lnTo>
                      <a:pt x="452" y="362"/>
                    </a:lnTo>
                    <a:lnTo>
                      <a:pt x="461" y="331"/>
                    </a:lnTo>
                    <a:lnTo>
                      <a:pt x="465" y="297"/>
                    </a:lnTo>
                    <a:lnTo>
                      <a:pt x="461" y="264"/>
                    </a:lnTo>
                    <a:lnTo>
                      <a:pt x="452" y="233"/>
                    </a:lnTo>
                    <a:lnTo>
                      <a:pt x="436" y="204"/>
                    </a:lnTo>
                    <a:lnTo>
                      <a:pt x="415" y="179"/>
                    </a:lnTo>
                    <a:lnTo>
                      <a:pt x="391" y="158"/>
                    </a:lnTo>
                    <a:lnTo>
                      <a:pt x="363" y="144"/>
                    </a:lnTo>
                    <a:lnTo>
                      <a:pt x="332" y="133"/>
                    </a:lnTo>
                    <a:lnTo>
                      <a:pt x="298" y="131"/>
                    </a:lnTo>
                    <a:close/>
                    <a:moveTo>
                      <a:pt x="261" y="0"/>
                    </a:moveTo>
                    <a:lnTo>
                      <a:pt x="334" y="0"/>
                    </a:lnTo>
                    <a:lnTo>
                      <a:pt x="334" y="58"/>
                    </a:lnTo>
                    <a:lnTo>
                      <a:pt x="360" y="64"/>
                    </a:lnTo>
                    <a:lnTo>
                      <a:pt x="384" y="72"/>
                    </a:lnTo>
                    <a:lnTo>
                      <a:pt x="414" y="22"/>
                    </a:lnTo>
                    <a:lnTo>
                      <a:pt x="478" y="58"/>
                    </a:lnTo>
                    <a:lnTo>
                      <a:pt x="449" y="110"/>
                    </a:lnTo>
                    <a:lnTo>
                      <a:pt x="468" y="127"/>
                    </a:lnTo>
                    <a:lnTo>
                      <a:pt x="486" y="146"/>
                    </a:lnTo>
                    <a:lnTo>
                      <a:pt x="536" y="116"/>
                    </a:lnTo>
                    <a:lnTo>
                      <a:pt x="574" y="180"/>
                    </a:lnTo>
                    <a:lnTo>
                      <a:pt x="523" y="210"/>
                    </a:lnTo>
                    <a:lnTo>
                      <a:pt x="531" y="235"/>
                    </a:lnTo>
                    <a:lnTo>
                      <a:pt x="536" y="260"/>
                    </a:lnTo>
                    <a:lnTo>
                      <a:pt x="595" y="260"/>
                    </a:lnTo>
                    <a:lnTo>
                      <a:pt x="595" y="335"/>
                    </a:lnTo>
                    <a:lnTo>
                      <a:pt x="536" y="335"/>
                    </a:lnTo>
                    <a:lnTo>
                      <a:pt x="531" y="360"/>
                    </a:lnTo>
                    <a:lnTo>
                      <a:pt x="523" y="385"/>
                    </a:lnTo>
                    <a:lnTo>
                      <a:pt x="574" y="413"/>
                    </a:lnTo>
                    <a:lnTo>
                      <a:pt x="536" y="478"/>
                    </a:lnTo>
                    <a:lnTo>
                      <a:pt x="486" y="449"/>
                    </a:lnTo>
                    <a:lnTo>
                      <a:pt x="468" y="468"/>
                    </a:lnTo>
                    <a:lnTo>
                      <a:pt x="449" y="485"/>
                    </a:lnTo>
                    <a:lnTo>
                      <a:pt x="478" y="536"/>
                    </a:lnTo>
                    <a:lnTo>
                      <a:pt x="414" y="573"/>
                    </a:lnTo>
                    <a:lnTo>
                      <a:pt x="384" y="522"/>
                    </a:lnTo>
                    <a:lnTo>
                      <a:pt x="360" y="530"/>
                    </a:lnTo>
                    <a:lnTo>
                      <a:pt x="334" y="535"/>
                    </a:lnTo>
                    <a:lnTo>
                      <a:pt x="334" y="594"/>
                    </a:lnTo>
                    <a:lnTo>
                      <a:pt x="261" y="594"/>
                    </a:lnTo>
                    <a:lnTo>
                      <a:pt x="261" y="535"/>
                    </a:lnTo>
                    <a:lnTo>
                      <a:pt x="235" y="530"/>
                    </a:lnTo>
                    <a:lnTo>
                      <a:pt x="211" y="522"/>
                    </a:lnTo>
                    <a:lnTo>
                      <a:pt x="181" y="573"/>
                    </a:lnTo>
                    <a:lnTo>
                      <a:pt x="117" y="536"/>
                    </a:lnTo>
                    <a:lnTo>
                      <a:pt x="146" y="485"/>
                    </a:lnTo>
                    <a:lnTo>
                      <a:pt x="127" y="468"/>
                    </a:lnTo>
                    <a:lnTo>
                      <a:pt x="109" y="449"/>
                    </a:lnTo>
                    <a:lnTo>
                      <a:pt x="59" y="478"/>
                    </a:lnTo>
                    <a:lnTo>
                      <a:pt x="21" y="413"/>
                    </a:lnTo>
                    <a:lnTo>
                      <a:pt x="72" y="385"/>
                    </a:lnTo>
                    <a:lnTo>
                      <a:pt x="64" y="360"/>
                    </a:lnTo>
                    <a:lnTo>
                      <a:pt x="59" y="335"/>
                    </a:lnTo>
                    <a:lnTo>
                      <a:pt x="0" y="335"/>
                    </a:lnTo>
                    <a:lnTo>
                      <a:pt x="0" y="260"/>
                    </a:lnTo>
                    <a:lnTo>
                      <a:pt x="59" y="260"/>
                    </a:lnTo>
                    <a:lnTo>
                      <a:pt x="64" y="235"/>
                    </a:lnTo>
                    <a:lnTo>
                      <a:pt x="72" y="210"/>
                    </a:lnTo>
                    <a:lnTo>
                      <a:pt x="21" y="180"/>
                    </a:lnTo>
                    <a:lnTo>
                      <a:pt x="59" y="116"/>
                    </a:lnTo>
                    <a:lnTo>
                      <a:pt x="109" y="146"/>
                    </a:lnTo>
                    <a:lnTo>
                      <a:pt x="127" y="127"/>
                    </a:lnTo>
                    <a:lnTo>
                      <a:pt x="146" y="110"/>
                    </a:lnTo>
                    <a:lnTo>
                      <a:pt x="117" y="58"/>
                    </a:lnTo>
                    <a:lnTo>
                      <a:pt x="181" y="22"/>
                    </a:lnTo>
                    <a:lnTo>
                      <a:pt x="211" y="72"/>
                    </a:lnTo>
                    <a:lnTo>
                      <a:pt x="235" y="64"/>
                    </a:lnTo>
                    <a:lnTo>
                      <a:pt x="261" y="58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2"/>
              <p:cNvSpPr>
                <a:spLocks noEditPoints="1"/>
              </p:cNvSpPr>
              <p:nvPr/>
            </p:nvSpPr>
            <p:spPr bwMode="auto">
              <a:xfrm>
                <a:off x="5614745" y="4843530"/>
                <a:ext cx="226518" cy="225128"/>
              </a:xfrm>
              <a:custGeom>
                <a:avLst/>
                <a:gdLst>
                  <a:gd name="T0" fmla="*/ 63 w 163"/>
                  <a:gd name="T1" fmla="*/ 39 h 162"/>
                  <a:gd name="T2" fmla="*/ 39 w 163"/>
                  <a:gd name="T3" fmla="*/ 63 h 162"/>
                  <a:gd name="T4" fmla="*/ 39 w 163"/>
                  <a:gd name="T5" fmla="*/ 98 h 162"/>
                  <a:gd name="T6" fmla="*/ 63 w 163"/>
                  <a:gd name="T7" fmla="*/ 123 h 162"/>
                  <a:gd name="T8" fmla="*/ 100 w 163"/>
                  <a:gd name="T9" fmla="*/ 123 h 162"/>
                  <a:gd name="T10" fmla="*/ 123 w 163"/>
                  <a:gd name="T11" fmla="*/ 98 h 162"/>
                  <a:gd name="T12" fmla="*/ 123 w 163"/>
                  <a:gd name="T13" fmla="*/ 63 h 162"/>
                  <a:gd name="T14" fmla="*/ 100 w 163"/>
                  <a:gd name="T15" fmla="*/ 39 h 162"/>
                  <a:gd name="T16" fmla="*/ 71 w 163"/>
                  <a:gd name="T17" fmla="*/ 0 h 162"/>
                  <a:gd name="T18" fmla="*/ 92 w 163"/>
                  <a:gd name="T19" fmla="*/ 15 h 162"/>
                  <a:gd name="T20" fmla="*/ 105 w 163"/>
                  <a:gd name="T21" fmla="*/ 19 h 162"/>
                  <a:gd name="T22" fmla="*/ 131 w 163"/>
                  <a:gd name="T23" fmla="*/ 15 h 162"/>
                  <a:gd name="T24" fmla="*/ 127 w 163"/>
                  <a:gd name="T25" fmla="*/ 34 h 162"/>
                  <a:gd name="T26" fmla="*/ 147 w 163"/>
                  <a:gd name="T27" fmla="*/ 31 h 162"/>
                  <a:gd name="T28" fmla="*/ 143 w 163"/>
                  <a:gd name="T29" fmla="*/ 57 h 162"/>
                  <a:gd name="T30" fmla="*/ 147 w 163"/>
                  <a:gd name="T31" fmla="*/ 70 h 162"/>
                  <a:gd name="T32" fmla="*/ 163 w 163"/>
                  <a:gd name="T33" fmla="*/ 90 h 162"/>
                  <a:gd name="T34" fmla="*/ 144 w 163"/>
                  <a:gd name="T35" fmla="*/ 98 h 162"/>
                  <a:gd name="T36" fmla="*/ 156 w 163"/>
                  <a:gd name="T37" fmla="*/ 112 h 162"/>
                  <a:gd name="T38" fmla="*/ 132 w 163"/>
                  <a:gd name="T39" fmla="*/ 121 h 162"/>
                  <a:gd name="T40" fmla="*/ 122 w 163"/>
                  <a:gd name="T41" fmla="*/ 132 h 162"/>
                  <a:gd name="T42" fmla="*/ 113 w 163"/>
                  <a:gd name="T43" fmla="*/ 155 h 162"/>
                  <a:gd name="T44" fmla="*/ 98 w 163"/>
                  <a:gd name="T45" fmla="*/ 144 h 162"/>
                  <a:gd name="T46" fmla="*/ 92 w 163"/>
                  <a:gd name="T47" fmla="*/ 162 h 162"/>
                  <a:gd name="T48" fmla="*/ 71 w 163"/>
                  <a:gd name="T49" fmla="*/ 145 h 162"/>
                  <a:gd name="T50" fmla="*/ 58 w 163"/>
                  <a:gd name="T51" fmla="*/ 142 h 162"/>
                  <a:gd name="T52" fmla="*/ 32 w 163"/>
                  <a:gd name="T53" fmla="*/ 145 h 162"/>
                  <a:gd name="T54" fmla="*/ 35 w 163"/>
                  <a:gd name="T55" fmla="*/ 127 h 162"/>
                  <a:gd name="T56" fmla="*/ 16 w 163"/>
                  <a:gd name="T57" fmla="*/ 129 h 162"/>
                  <a:gd name="T58" fmla="*/ 20 w 163"/>
                  <a:gd name="T59" fmla="*/ 104 h 162"/>
                  <a:gd name="T60" fmla="*/ 16 w 163"/>
                  <a:gd name="T61" fmla="*/ 90 h 162"/>
                  <a:gd name="T62" fmla="*/ 0 w 163"/>
                  <a:gd name="T63" fmla="*/ 70 h 162"/>
                  <a:gd name="T64" fmla="*/ 18 w 163"/>
                  <a:gd name="T65" fmla="*/ 64 h 162"/>
                  <a:gd name="T66" fmla="*/ 7 w 163"/>
                  <a:gd name="T67" fmla="*/ 49 h 162"/>
                  <a:gd name="T68" fmla="*/ 30 w 163"/>
                  <a:gd name="T69" fmla="*/ 39 h 162"/>
                  <a:gd name="T70" fmla="*/ 39 w 163"/>
                  <a:gd name="T71" fmla="*/ 30 h 162"/>
                  <a:gd name="T72" fmla="*/ 50 w 163"/>
                  <a:gd name="T73" fmla="*/ 5 h 162"/>
                  <a:gd name="T74" fmla="*/ 64 w 163"/>
                  <a:gd name="T75" fmla="*/ 17 h 162"/>
                  <a:gd name="T76" fmla="*/ 71 w 163"/>
                  <a:gd name="T7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162">
                    <a:moveTo>
                      <a:pt x="81" y="35"/>
                    </a:moveTo>
                    <a:lnTo>
                      <a:pt x="63" y="39"/>
                    </a:lnTo>
                    <a:lnTo>
                      <a:pt x="49" y="48"/>
                    </a:lnTo>
                    <a:lnTo>
                      <a:pt x="39" y="63"/>
                    </a:lnTo>
                    <a:lnTo>
                      <a:pt x="35" y="81"/>
                    </a:lnTo>
                    <a:lnTo>
                      <a:pt x="39" y="98"/>
                    </a:lnTo>
                    <a:lnTo>
                      <a:pt x="49" y="112"/>
                    </a:lnTo>
                    <a:lnTo>
                      <a:pt x="63" y="123"/>
                    </a:lnTo>
                    <a:lnTo>
                      <a:pt x="81" y="125"/>
                    </a:lnTo>
                    <a:lnTo>
                      <a:pt x="100" y="123"/>
                    </a:lnTo>
                    <a:lnTo>
                      <a:pt x="114" y="112"/>
                    </a:lnTo>
                    <a:lnTo>
                      <a:pt x="123" y="98"/>
                    </a:lnTo>
                    <a:lnTo>
                      <a:pt x="127" y="81"/>
                    </a:lnTo>
                    <a:lnTo>
                      <a:pt x="123" y="63"/>
                    </a:lnTo>
                    <a:lnTo>
                      <a:pt x="114" y="48"/>
                    </a:lnTo>
                    <a:lnTo>
                      <a:pt x="100" y="39"/>
                    </a:lnTo>
                    <a:lnTo>
                      <a:pt x="81" y="35"/>
                    </a:lnTo>
                    <a:close/>
                    <a:moveTo>
                      <a:pt x="71" y="0"/>
                    </a:moveTo>
                    <a:lnTo>
                      <a:pt x="92" y="0"/>
                    </a:lnTo>
                    <a:lnTo>
                      <a:pt x="92" y="15"/>
                    </a:lnTo>
                    <a:lnTo>
                      <a:pt x="98" y="17"/>
                    </a:lnTo>
                    <a:lnTo>
                      <a:pt x="105" y="19"/>
                    </a:lnTo>
                    <a:lnTo>
                      <a:pt x="113" y="5"/>
                    </a:lnTo>
                    <a:lnTo>
                      <a:pt x="131" y="15"/>
                    </a:lnTo>
                    <a:lnTo>
                      <a:pt x="122" y="30"/>
                    </a:lnTo>
                    <a:lnTo>
                      <a:pt x="127" y="34"/>
                    </a:lnTo>
                    <a:lnTo>
                      <a:pt x="132" y="39"/>
                    </a:lnTo>
                    <a:lnTo>
                      <a:pt x="147" y="31"/>
                    </a:lnTo>
                    <a:lnTo>
                      <a:pt x="156" y="49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7" y="70"/>
                    </a:lnTo>
                    <a:lnTo>
                      <a:pt x="163" y="70"/>
                    </a:lnTo>
                    <a:lnTo>
                      <a:pt x="163" y="90"/>
                    </a:lnTo>
                    <a:lnTo>
                      <a:pt x="147" y="90"/>
                    </a:lnTo>
                    <a:lnTo>
                      <a:pt x="144" y="98"/>
                    </a:lnTo>
                    <a:lnTo>
                      <a:pt x="143" y="104"/>
                    </a:lnTo>
                    <a:lnTo>
                      <a:pt x="156" y="112"/>
                    </a:lnTo>
                    <a:lnTo>
                      <a:pt x="147" y="129"/>
                    </a:lnTo>
                    <a:lnTo>
                      <a:pt x="132" y="121"/>
                    </a:lnTo>
                    <a:lnTo>
                      <a:pt x="127" y="127"/>
                    </a:lnTo>
                    <a:lnTo>
                      <a:pt x="122" y="132"/>
                    </a:lnTo>
                    <a:lnTo>
                      <a:pt x="131" y="145"/>
                    </a:lnTo>
                    <a:lnTo>
                      <a:pt x="113" y="155"/>
                    </a:lnTo>
                    <a:lnTo>
                      <a:pt x="105" y="142"/>
                    </a:lnTo>
                    <a:lnTo>
                      <a:pt x="98" y="144"/>
                    </a:lnTo>
                    <a:lnTo>
                      <a:pt x="92" y="145"/>
                    </a:lnTo>
                    <a:lnTo>
                      <a:pt x="92" y="162"/>
                    </a:lnTo>
                    <a:lnTo>
                      <a:pt x="71" y="162"/>
                    </a:lnTo>
                    <a:lnTo>
                      <a:pt x="71" y="145"/>
                    </a:lnTo>
                    <a:lnTo>
                      <a:pt x="64" y="144"/>
                    </a:lnTo>
                    <a:lnTo>
                      <a:pt x="58" y="142"/>
                    </a:lnTo>
                    <a:lnTo>
                      <a:pt x="50" y="155"/>
                    </a:lnTo>
                    <a:lnTo>
                      <a:pt x="32" y="145"/>
                    </a:lnTo>
                    <a:lnTo>
                      <a:pt x="39" y="132"/>
                    </a:lnTo>
                    <a:lnTo>
                      <a:pt x="35" y="127"/>
                    </a:lnTo>
                    <a:lnTo>
                      <a:pt x="30" y="121"/>
                    </a:lnTo>
                    <a:lnTo>
                      <a:pt x="16" y="129"/>
                    </a:lnTo>
                    <a:lnTo>
                      <a:pt x="7" y="112"/>
                    </a:lnTo>
                    <a:lnTo>
                      <a:pt x="20" y="104"/>
                    </a:lnTo>
                    <a:lnTo>
                      <a:pt x="18" y="98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0" y="57"/>
                    </a:lnTo>
                    <a:lnTo>
                      <a:pt x="7" y="49"/>
                    </a:lnTo>
                    <a:lnTo>
                      <a:pt x="16" y="31"/>
                    </a:lnTo>
                    <a:lnTo>
                      <a:pt x="30" y="39"/>
                    </a:lnTo>
                    <a:lnTo>
                      <a:pt x="35" y="34"/>
                    </a:lnTo>
                    <a:lnTo>
                      <a:pt x="39" y="30"/>
                    </a:lnTo>
                    <a:lnTo>
                      <a:pt x="32" y="15"/>
                    </a:lnTo>
                    <a:lnTo>
                      <a:pt x="50" y="5"/>
                    </a:lnTo>
                    <a:lnTo>
                      <a:pt x="58" y="19"/>
                    </a:lnTo>
                    <a:lnTo>
                      <a:pt x="64" y="17"/>
                    </a:lnTo>
                    <a:lnTo>
                      <a:pt x="71" y="1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93"/>
              <p:cNvSpPr>
                <a:spLocks noEditPoints="1"/>
              </p:cNvSpPr>
              <p:nvPr/>
            </p:nvSpPr>
            <p:spPr bwMode="auto">
              <a:xfrm>
                <a:off x="6766788" y="3956915"/>
                <a:ext cx="202893" cy="201504"/>
              </a:xfrm>
              <a:custGeom>
                <a:avLst/>
                <a:gdLst>
                  <a:gd name="T0" fmla="*/ 58 w 146"/>
                  <a:gd name="T1" fmla="*/ 35 h 145"/>
                  <a:gd name="T2" fmla="*/ 36 w 146"/>
                  <a:gd name="T3" fmla="*/ 56 h 145"/>
                  <a:gd name="T4" fmla="*/ 36 w 146"/>
                  <a:gd name="T5" fmla="*/ 89 h 145"/>
                  <a:gd name="T6" fmla="*/ 58 w 146"/>
                  <a:gd name="T7" fmla="*/ 110 h 145"/>
                  <a:gd name="T8" fmla="*/ 89 w 146"/>
                  <a:gd name="T9" fmla="*/ 110 h 145"/>
                  <a:gd name="T10" fmla="*/ 112 w 146"/>
                  <a:gd name="T11" fmla="*/ 89 h 145"/>
                  <a:gd name="T12" fmla="*/ 112 w 146"/>
                  <a:gd name="T13" fmla="*/ 56 h 145"/>
                  <a:gd name="T14" fmla="*/ 89 w 146"/>
                  <a:gd name="T15" fmla="*/ 35 h 145"/>
                  <a:gd name="T16" fmla="*/ 64 w 146"/>
                  <a:gd name="T17" fmla="*/ 0 h 145"/>
                  <a:gd name="T18" fmla="*/ 83 w 146"/>
                  <a:gd name="T19" fmla="*/ 13 h 145"/>
                  <a:gd name="T20" fmla="*/ 95 w 146"/>
                  <a:gd name="T21" fmla="*/ 17 h 145"/>
                  <a:gd name="T22" fmla="*/ 118 w 146"/>
                  <a:gd name="T23" fmla="*/ 13 h 145"/>
                  <a:gd name="T24" fmla="*/ 116 w 146"/>
                  <a:gd name="T25" fmla="*/ 30 h 145"/>
                  <a:gd name="T26" fmla="*/ 131 w 146"/>
                  <a:gd name="T27" fmla="*/ 29 h 145"/>
                  <a:gd name="T28" fmla="*/ 129 w 146"/>
                  <a:gd name="T29" fmla="*/ 51 h 145"/>
                  <a:gd name="T30" fmla="*/ 131 w 146"/>
                  <a:gd name="T31" fmla="*/ 63 h 145"/>
                  <a:gd name="T32" fmla="*/ 146 w 146"/>
                  <a:gd name="T33" fmla="*/ 81 h 145"/>
                  <a:gd name="T34" fmla="*/ 130 w 146"/>
                  <a:gd name="T35" fmla="*/ 88 h 145"/>
                  <a:gd name="T36" fmla="*/ 140 w 146"/>
                  <a:gd name="T37" fmla="*/ 101 h 145"/>
                  <a:gd name="T38" fmla="*/ 119 w 146"/>
                  <a:gd name="T39" fmla="*/ 110 h 145"/>
                  <a:gd name="T40" fmla="*/ 110 w 146"/>
                  <a:gd name="T41" fmla="*/ 119 h 145"/>
                  <a:gd name="T42" fmla="*/ 102 w 146"/>
                  <a:gd name="T43" fmla="*/ 140 h 145"/>
                  <a:gd name="T44" fmla="*/ 88 w 146"/>
                  <a:gd name="T45" fmla="*/ 130 h 145"/>
                  <a:gd name="T46" fmla="*/ 83 w 146"/>
                  <a:gd name="T47" fmla="*/ 145 h 145"/>
                  <a:gd name="T48" fmla="*/ 64 w 146"/>
                  <a:gd name="T49" fmla="*/ 131 h 145"/>
                  <a:gd name="T50" fmla="*/ 53 w 146"/>
                  <a:gd name="T51" fmla="*/ 127 h 145"/>
                  <a:gd name="T52" fmla="*/ 29 w 146"/>
                  <a:gd name="T53" fmla="*/ 131 h 145"/>
                  <a:gd name="T54" fmla="*/ 32 w 146"/>
                  <a:gd name="T55" fmla="*/ 114 h 145"/>
                  <a:gd name="T56" fmla="*/ 15 w 146"/>
                  <a:gd name="T57" fmla="*/ 116 h 145"/>
                  <a:gd name="T58" fmla="*/ 19 w 146"/>
                  <a:gd name="T59" fmla="*/ 94 h 145"/>
                  <a:gd name="T60" fmla="*/ 15 w 146"/>
                  <a:gd name="T61" fmla="*/ 81 h 145"/>
                  <a:gd name="T62" fmla="*/ 0 w 146"/>
                  <a:gd name="T63" fmla="*/ 63 h 145"/>
                  <a:gd name="T64" fmla="*/ 16 w 146"/>
                  <a:gd name="T65" fmla="*/ 58 h 145"/>
                  <a:gd name="T66" fmla="*/ 5 w 146"/>
                  <a:gd name="T67" fmla="*/ 44 h 145"/>
                  <a:gd name="T68" fmla="*/ 28 w 146"/>
                  <a:gd name="T69" fmla="*/ 35 h 145"/>
                  <a:gd name="T70" fmla="*/ 36 w 146"/>
                  <a:gd name="T71" fmla="*/ 26 h 145"/>
                  <a:gd name="T72" fmla="*/ 45 w 146"/>
                  <a:gd name="T73" fmla="*/ 5 h 145"/>
                  <a:gd name="T74" fmla="*/ 58 w 146"/>
                  <a:gd name="T75" fmla="*/ 16 h 145"/>
                  <a:gd name="T76" fmla="*/ 64 w 146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" h="145">
                    <a:moveTo>
                      <a:pt x="74" y="31"/>
                    </a:moveTo>
                    <a:lnTo>
                      <a:pt x="58" y="35"/>
                    </a:lnTo>
                    <a:lnTo>
                      <a:pt x="45" y="43"/>
                    </a:lnTo>
                    <a:lnTo>
                      <a:pt x="36" y="56"/>
                    </a:lnTo>
                    <a:lnTo>
                      <a:pt x="33" y="72"/>
                    </a:lnTo>
                    <a:lnTo>
                      <a:pt x="36" y="89"/>
                    </a:lnTo>
                    <a:lnTo>
                      <a:pt x="45" y="101"/>
                    </a:lnTo>
                    <a:lnTo>
                      <a:pt x="58" y="110"/>
                    </a:lnTo>
                    <a:lnTo>
                      <a:pt x="74" y="114"/>
                    </a:lnTo>
                    <a:lnTo>
                      <a:pt x="89" y="110"/>
                    </a:lnTo>
                    <a:lnTo>
                      <a:pt x="102" y="101"/>
                    </a:lnTo>
                    <a:lnTo>
                      <a:pt x="112" y="89"/>
                    </a:lnTo>
                    <a:lnTo>
                      <a:pt x="114" y="72"/>
                    </a:lnTo>
                    <a:lnTo>
                      <a:pt x="112" y="56"/>
                    </a:lnTo>
                    <a:lnTo>
                      <a:pt x="102" y="43"/>
                    </a:lnTo>
                    <a:lnTo>
                      <a:pt x="89" y="35"/>
                    </a:lnTo>
                    <a:lnTo>
                      <a:pt x="74" y="31"/>
                    </a:lnTo>
                    <a:close/>
                    <a:moveTo>
                      <a:pt x="64" y="0"/>
                    </a:moveTo>
                    <a:lnTo>
                      <a:pt x="83" y="0"/>
                    </a:lnTo>
                    <a:lnTo>
                      <a:pt x="83" y="13"/>
                    </a:lnTo>
                    <a:lnTo>
                      <a:pt x="88" y="16"/>
                    </a:lnTo>
                    <a:lnTo>
                      <a:pt x="95" y="17"/>
                    </a:lnTo>
                    <a:lnTo>
                      <a:pt x="102" y="5"/>
                    </a:lnTo>
                    <a:lnTo>
                      <a:pt x="118" y="13"/>
                    </a:lnTo>
                    <a:lnTo>
                      <a:pt x="110" y="26"/>
                    </a:lnTo>
                    <a:lnTo>
                      <a:pt x="116" y="30"/>
                    </a:lnTo>
                    <a:lnTo>
                      <a:pt x="119" y="35"/>
                    </a:lnTo>
                    <a:lnTo>
                      <a:pt x="131" y="29"/>
                    </a:lnTo>
                    <a:lnTo>
                      <a:pt x="140" y="44"/>
                    </a:lnTo>
                    <a:lnTo>
                      <a:pt x="129" y="51"/>
                    </a:lnTo>
                    <a:lnTo>
                      <a:pt x="130" y="58"/>
                    </a:lnTo>
                    <a:lnTo>
                      <a:pt x="131" y="63"/>
                    </a:lnTo>
                    <a:lnTo>
                      <a:pt x="146" y="63"/>
                    </a:lnTo>
                    <a:lnTo>
                      <a:pt x="146" y="81"/>
                    </a:lnTo>
                    <a:lnTo>
                      <a:pt x="131" y="81"/>
                    </a:lnTo>
                    <a:lnTo>
                      <a:pt x="130" y="88"/>
                    </a:lnTo>
                    <a:lnTo>
                      <a:pt x="129" y="94"/>
                    </a:lnTo>
                    <a:lnTo>
                      <a:pt x="140" y="101"/>
                    </a:lnTo>
                    <a:lnTo>
                      <a:pt x="131" y="116"/>
                    </a:lnTo>
                    <a:lnTo>
                      <a:pt x="119" y="110"/>
                    </a:lnTo>
                    <a:lnTo>
                      <a:pt x="116" y="114"/>
                    </a:lnTo>
                    <a:lnTo>
                      <a:pt x="110" y="119"/>
                    </a:lnTo>
                    <a:lnTo>
                      <a:pt x="118" y="131"/>
                    </a:lnTo>
                    <a:lnTo>
                      <a:pt x="102" y="140"/>
                    </a:lnTo>
                    <a:lnTo>
                      <a:pt x="95" y="127"/>
                    </a:lnTo>
                    <a:lnTo>
                      <a:pt x="88" y="130"/>
                    </a:lnTo>
                    <a:lnTo>
                      <a:pt x="83" y="131"/>
                    </a:lnTo>
                    <a:lnTo>
                      <a:pt x="83" y="145"/>
                    </a:lnTo>
                    <a:lnTo>
                      <a:pt x="64" y="145"/>
                    </a:lnTo>
                    <a:lnTo>
                      <a:pt x="64" y="131"/>
                    </a:lnTo>
                    <a:lnTo>
                      <a:pt x="58" y="130"/>
                    </a:lnTo>
                    <a:lnTo>
                      <a:pt x="53" y="127"/>
                    </a:lnTo>
                    <a:lnTo>
                      <a:pt x="45" y="140"/>
                    </a:lnTo>
                    <a:lnTo>
                      <a:pt x="29" y="131"/>
                    </a:lnTo>
                    <a:lnTo>
                      <a:pt x="36" y="119"/>
                    </a:lnTo>
                    <a:lnTo>
                      <a:pt x="32" y="114"/>
                    </a:lnTo>
                    <a:lnTo>
                      <a:pt x="28" y="110"/>
                    </a:lnTo>
                    <a:lnTo>
                      <a:pt x="15" y="116"/>
                    </a:lnTo>
                    <a:lnTo>
                      <a:pt x="5" y="101"/>
                    </a:lnTo>
                    <a:lnTo>
                      <a:pt x="19" y="94"/>
                    </a:lnTo>
                    <a:lnTo>
                      <a:pt x="16" y="88"/>
                    </a:lnTo>
                    <a:lnTo>
                      <a:pt x="15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16" y="58"/>
                    </a:lnTo>
                    <a:lnTo>
                      <a:pt x="19" y="51"/>
                    </a:lnTo>
                    <a:lnTo>
                      <a:pt x="5" y="44"/>
                    </a:lnTo>
                    <a:lnTo>
                      <a:pt x="15" y="2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36" y="26"/>
                    </a:lnTo>
                    <a:lnTo>
                      <a:pt x="29" y="13"/>
                    </a:lnTo>
                    <a:lnTo>
                      <a:pt x="45" y="5"/>
                    </a:lnTo>
                    <a:lnTo>
                      <a:pt x="53" y="17"/>
                    </a:lnTo>
                    <a:lnTo>
                      <a:pt x="58" y="16"/>
                    </a:lnTo>
                    <a:lnTo>
                      <a:pt x="64" y="1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94"/>
              <p:cNvSpPr>
                <a:spLocks noEditPoints="1"/>
              </p:cNvSpPr>
              <p:nvPr/>
            </p:nvSpPr>
            <p:spPr bwMode="auto">
              <a:xfrm>
                <a:off x="5912136" y="4151470"/>
                <a:ext cx="201504" cy="201504"/>
              </a:xfrm>
              <a:custGeom>
                <a:avLst/>
                <a:gdLst>
                  <a:gd name="T0" fmla="*/ 56 w 145"/>
                  <a:gd name="T1" fmla="*/ 35 h 145"/>
                  <a:gd name="T2" fmla="*/ 34 w 145"/>
                  <a:gd name="T3" fmla="*/ 56 h 145"/>
                  <a:gd name="T4" fmla="*/ 34 w 145"/>
                  <a:gd name="T5" fmla="*/ 89 h 145"/>
                  <a:gd name="T6" fmla="*/ 56 w 145"/>
                  <a:gd name="T7" fmla="*/ 110 h 145"/>
                  <a:gd name="T8" fmla="*/ 87 w 145"/>
                  <a:gd name="T9" fmla="*/ 110 h 145"/>
                  <a:gd name="T10" fmla="*/ 110 w 145"/>
                  <a:gd name="T11" fmla="*/ 89 h 145"/>
                  <a:gd name="T12" fmla="*/ 110 w 145"/>
                  <a:gd name="T13" fmla="*/ 56 h 145"/>
                  <a:gd name="T14" fmla="*/ 87 w 145"/>
                  <a:gd name="T15" fmla="*/ 35 h 145"/>
                  <a:gd name="T16" fmla="*/ 62 w 145"/>
                  <a:gd name="T17" fmla="*/ 0 h 145"/>
                  <a:gd name="T18" fmla="*/ 81 w 145"/>
                  <a:gd name="T19" fmla="*/ 14 h 145"/>
                  <a:gd name="T20" fmla="*/ 93 w 145"/>
                  <a:gd name="T21" fmla="*/ 17 h 145"/>
                  <a:gd name="T22" fmla="*/ 116 w 145"/>
                  <a:gd name="T23" fmla="*/ 14 h 145"/>
                  <a:gd name="T24" fmla="*/ 114 w 145"/>
                  <a:gd name="T25" fmla="*/ 30 h 145"/>
                  <a:gd name="T26" fmla="*/ 131 w 145"/>
                  <a:gd name="T27" fmla="*/ 29 h 145"/>
                  <a:gd name="T28" fmla="*/ 127 w 145"/>
                  <a:gd name="T29" fmla="*/ 51 h 145"/>
                  <a:gd name="T30" fmla="*/ 131 w 145"/>
                  <a:gd name="T31" fmla="*/ 63 h 145"/>
                  <a:gd name="T32" fmla="*/ 145 w 145"/>
                  <a:gd name="T33" fmla="*/ 81 h 145"/>
                  <a:gd name="T34" fmla="*/ 129 w 145"/>
                  <a:gd name="T35" fmla="*/ 88 h 145"/>
                  <a:gd name="T36" fmla="*/ 140 w 145"/>
                  <a:gd name="T37" fmla="*/ 101 h 145"/>
                  <a:gd name="T38" fmla="*/ 118 w 145"/>
                  <a:gd name="T39" fmla="*/ 110 h 145"/>
                  <a:gd name="T40" fmla="*/ 108 w 145"/>
                  <a:gd name="T41" fmla="*/ 119 h 145"/>
                  <a:gd name="T42" fmla="*/ 100 w 145"/>
                  <a:gd name="T43" fmla="*/ 140 h 145"/>
                  <a:gd name="T44" fmla="*/ 87 w 145"/>
                  <a:gd name="T45" fmla="*/ 130 h 145"/>
                  <a:gd name="T46" fmla="*/ 81 w 145"/>
                  <a:gd name="T47" fmla="*/ 145 h 145"/>
                  <a:gd name="T48" fmla="*/ 62 w 145"/>
                  <a:gd name="T49" fmla="*/ 131 h 145"/>
                  <a:gd name="T50" fmla="*/ 51 w 145"/>
                  <a:gd name="T51" fmla="*/ 127 h 145"/>
                  <a:gd name="T52" fmla="*/ 27 w 145"/>
                  <a:gd name="T53" fmla="*/ 131 h 145"/>
                  <a:gd name="T54" fmla="*/ 30 w 145"/>
                  <a:gd name="T55" fmla="*/ 114 h 145"/>
                  <a:gd name="T56" fmla="*/ 13 w 145"/>
                  <a:gd name="T57" fmla="*/ 117 h 145"/>
                  <a:gd name="T58" fmla="*/ 17 w 145"/>
                  <a:gd name="T59" fmla="*/ 94 h 145"/>
                  <a:gd name="T60" fmla="*/ 14 w 145"/>
                  <a:gd name="T61" fmla="*/ 81 h 145"/>
                  <a:gd name="T62" fmla="*/ 0 w 145"/>
                  <a:gd name="T63" fmla="*/ 63 h 145"/>
                  <a:gd name="T64" fmla="*/ 15 w 145"/>
                  <a:gd name="T65" fmla="*/ 58 h 145"/>
                  <a:gd name="T66" fmla="*/ 4 w 145"/>
                  <a:gd name="T67" fmla="*/ 45 h 145"/>
                  <a:gd name="T68" fmla="*/ 26 w 145"/>
                  <a:gd name="T69" fmla="*/ 35 h 145"/>
                  <a:gd name="T70" fmla="*/ 35 w 145"/>
                  <a:gd name="T71" fmla="*/ 26 h 145"/>
                  <a:gd name="T72" fmla="*/ 43 w 145"/>
                  <a:gd name="T73" fmla="*/ 5 h 145"/>
                  <a:gd name="T74" fmla="*/ 56 w 145"/>
                  <a:gd name="T75" fmla="*/ 16 h 145"/>
                  <a:gd name="T76" fmla="*/ 62 w 145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5" h="145">
                    <a:moveTo>
                      <a:pt x="72" y="31"/>
                    </a:moveTo>
                    <a:lnTo>
                      <a:pt x="56" y="35"/>
                    </a:lnTo>
                    <a:lnTo>
                      <a:pt x="43" y="43"/>
                    </a:lnTo>
                    <a:lnTo>
                      <a:pt x="34" y="56"/>
                    </a:lnTo>
                    <a:lnTo>
                      <a:pt x="31" y="72"/>
                    </a:lnTo>
                    <a:lnTo>
                      <a:pt x="34" y="89"/>
                    </a:lnTo>
                    <a:lnTo>
                      <a:pt x="43" y="101"/>
                    </a:lnTo>
                    <a:lnTo>
                      <a:pt x="56" y="110"/>
                    </a:lnTo>
                    <a:lnTo>
                      <a:pt x="72" y="114"/>
                    </a:lnTo>
                    <a:lnTo>
                      <a:pt x="87" y="110"/>
                    </a:lnTo>
                    <a:lnTo>
                      <a:pt x="100" y="101"/>
                    </a:lnTo>
                    <a:lnTo>
                      <a:pt x="110" y="89"/>
                    </a:lnTo>
                    <a:lnTo>
                      <a:pt x="112" y="72"/>
                    </a:lnTo>
                    <a:lnTo>
                      <a:pt x="110" y="56"/>
                    </a:lnTo>
                    <a:lnTo>
                      <a:pt x="100" y="43"/>
                    </a:lnTo>
                    <a:lnTo>
                      <a:pt x="87" y="35"/>
                    </a:lnTo>
                    <a:lnTo>
                      <a:pt x="72" y="31"/>
                    </a:lnTo>
                    <a:close/>
                    <a:moveTo>
                      <a:pt x="62" y="0"/>
                    </a:moveTo>
                    <a:lnTo>
                      <a:pt x="81" y="0"/>
                    </a:lnTo>
                    <a:lnTo>
                      <a:pt x="81" y="14"/>
                    </a:lnTo>
                    <a:lnTo>
                      <a:pt x="87" y="16"/>
                    </a:lnTo>
                    <a:lnTo>
                      <a:pt x="93" y="17"/>
                    </a:lnTo>
                    <a:lnTo>
                      <a:pt x="100" y="5"/>
                    </a:lnTo>
                    <a:lnTo>
                      <a:pt x="116" y="14"/>
                    </a:lnTo>
                    <a:lnTo>
                      <a:pt x="108" y="26"/>
                    </a:lnTo>
                    <a:lnTo>
                      <a:pt x="114" y="30"/>
                    </a:lnTo>
                    <a:lnTo>
                      <a:pt x="118" y="35"/>
                    </a:lnTo>
                    <a:lnTo>
                      <a:pt x="131" y="29"/>
                    </a:lnTo>
                    <a:lnTo>
                      <a:pt x="140" y="45"/>
                    </a:lnTo>
                    <a:lnTo>
                      <a:pt x="127" y="51"/>
                    </a:lnTo>
                    <a:lnTo>
                      <a:pt x="129" y="58"/>
                    </a:lnTo>
                    <a:lnTo>
                      <a:pt x="131" y="63"/>
                    </a:lnTo>
                    <a:lnTo>
                      <a:pt x="145" y="63"/>
                    </a:lnTo>
                    <a:lnTo>
                      <a:pt x="145" y="81"/>
                    </a:lnTo>
                    <a:lnTo>
                      <a:pt x="131" y="81"/>
                    </a:lnTo>
                    <a:lnTo>
                      <a:pt x="129" y="88"/>
                    </a:lnTo>
                    <a:lnTo>
                      <a:pt x="127" y="94"/>
                    </a:lnTo>
                    <a:lnTo>
                      <a:pt x="140" y="101"/>
                    </a:lnTo>
                    <a:lnTo>
                      <a:pt x="131" y="117"/>
                    </a:lnTo>
                    <a:lnTo>
                      <a:pt x="118" y="110"/>
                    </a:lnTo>
                    <a:lnTo>
                      <a:pt x="114" y="114"/>
                    </a:lnTo>
                    <a:lnTo>
                      <a:pt x="108" y="119"/>
                    </a:lnTo>
                    <a:lnTo>
                      <a:pt x="116" y="131"/>
                    </a:lnTo>
                    <a:lnTo>
                      <a:pt x="100" y="140"/>
                    </a:lnTo>
                    <a:lnTo>
                      <a:pt x="93" y="127"/>
                    </a:lnTo>
                    <a:lnTo>
                      <a:pt x="87" y="130"/>
                    </a:lnTo>
                    <a:lnTo>
                      <a:pt x="81" y="131"/>
                    </a:lnTo>
                    <a:lnTo>
                      <a:pt x="81" y="145"/>
                    </a:lnTo>
                    <a:lnTo>
                      <a:pt x="62" y="145"/>
                    </a:lnTo>
                    <a:lnTo>
                      <a:pt x="62" y="131"/>
                    </a:lnTo>
                    <a:lnTo>
                      <a:pt x="56" y="130"/>
                    </a:lnTo>
                    <a:lnTo>
                      <a:pt x="51" y="127"/>
                    </a:lnTo>
                    <a:lnTo>
                      <a:pt x="43" y="140"/>
                    </a:lnTo>
                    <a:lnTo>
                      <a:pt x="27" y="131"/>
                    </a:lnTo>
                    <a:lnTo>
                      <a:pt x="35" y="119"/>
                    </a:lnTo>
                    <a:lnTo>
                      <a:pt x="30" y="114"/>
                    </a:lnTo>
                    <a:lnTo>
                      <a:pt x="26" y="110"/>
                    </a:lnTo>
                    <a:lnTo>
                      <a:pt x="13" y="117"/>
                    </a:lnTo>
                    <a:lnTo>
                      <a:pt x="4" y="101"/>
                    </a:lnTo>
                    <a:lnTo>
                      <a:pt x="17" y="94"/>
                    </a:lnTo>
                    <a:lnTo>
                      <a:pt x="15" y="88"/>
                    </a:lnTo>
                    <a:lnTo>
                      <a:pt x="14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4" y="63"/>
                    </a:lnTo>
                    <a:lnTo>
                      <a:pt x="15" y="58"/>
                    </a:lnTo>
                    <a:lnTo>
                      <a:pt x="17" y="51"/>
                    </a:lnTo>
                    <a:lnTo>
                      <a:pt x="4" y="45"/>
                    </a:lnTo>
                    <a:lnTo>
                      <a:pt x="13" y="2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35" y="26"/>
                    </a:lnTo>
                    <a:lnTo>
                      <a:pt x="27" y="14"/>
                    </a:lnTo>
                    <a:lnTo>
                      <a:pt x="43" y="5"/>
                    </a:lnTo>
                    <a:lnTo>
                      <a:pt x="51" y="17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5"/>
              <p:cNvSpPr>
                <a:spLocks noEditPoints="1"/>
              </p:cNvSpPr>
              <p:nvPr/>
            </p:nvSpPr>
            <p:spPr bwMode="auto">
              <a:xfrm>
                <a:off x="6495801" y="1898800"/>
                <a:ext cx="423853" cy="425242"/>
              </a:xfrm>
              <a:custGeom>
                <a:avLst/>
                <a:gdLst>
                  <a:gd name="T0" fmla="*/ 130 w 305"/>
                  <a:gd name="T1" fmla="*/ 71 h 306"/>
                  <a:gd name="T2" fmla="*/ 92 w 305"/>
                  <a:gd name="T3" fmla="*/ 92 h 306"/>
                  <a:gd name="T4" fmla="*/ 70 w 305"/>
                  <a:gd name="T5" fmla="*/ 130 h 306"/>
                  <a:gd name="T6" fmla="*/ 70 w 305"/>
                  <a:gd name="T7" fmla="*/ 175 h 306"/>
                  <a:gd name="T8" fmla="*/ 92 w 305"/>
                  <a:gd name="T9" fmla="*/ 213 h 306"/>
                  <a:gd name="T10" fmla="*/ 130 w 305"/>
                  <a:gd name="T11" fmla="*/ 236 h 306"/>
                  <a:gd name="T12" fmla="*/ 176 w 305"/>
                  <a:gd name="T13" fmla="*/ 236 h 306"/>
                  <a:gd name="T14" fmla="*/ 214 w 305"/>
                  <a:gd name="T15" fmla="*/ 213 h 306"/>
                  <a:gd name="T16" fmla="*/ 236 w 305"/>
                  <a:gd name="T17" fmla="*/ 175 h 306"/>
                  <a:gd name="T18" fmla="*/ 236 w 305"/>
                  <a:gd name="T19" fmla="*/ 130 h 306"/>
                  <a:gd name="T20" fmla="*/ 214 w 305"/>
                  <a:gd name="T21" fmla="*/ 92 h 306"/>
                  <a:gd name="T22" fmla="*/ 176 w 305"/>
                  <a:gd name="T23" fmla="*/ 71 h 306"/>
                  <a:gd name="T24" fmla="*/ 134 w 305"/>
                  <a:gd name="T25" fmla="*/ 0 h 306"/>
                  <a:gd name="T26" fmla="*/ 172 w 305"/>
                  <a:gd name="T27" fmla="*/ 30 h 306"/>
                  <a:gd name="T28" fmla="*/ 212 w 305"/>
                  <a:gd name="T29" fmla="*/ 12 h 306"/>
                  <a:gd name="T30" fmla="*/ 231 w 305"/>
                  <a:gd name="T31" fmla="*/ 56 h 306"/>
                  <a:gd name="T32" fmla="*/ 249 w 305"/>
                  <a:gd name="T33" fmla="*/ 75 h 306"/>
                  <a:gd name="T34" fmla="*/ 295 w 305"/>
                  <a:gd name="T35" fmla="*/ 93 h 306"/>
                  <a:gd name="T36" fmla="*/ 275 w 305"/>
                  <a:gd name="T37" fmla="*/ 133 h 306"/>
                  <a:gd name="T38" fmla="*/ 305 w 305"/>
                  <a:gd name="T39" fmla="*/ 171 h 306"/>
                  <a:gd name="T40" fmla="*/ 269 w 305"/>
                  <a:gd name="T41" fmla="*/ 198 h 306"/>
                  <a:gd name="T42" fmla="*/ 275 w 305"/>
                  <a:gd name="T43" fmla="*/ 246 h 306"/>
                  <a:gd name="T44" fmla="*/ 240 w 305"/>
                  <a:gd name="T45" fmla="*/ 241 h 306"/>
                  <a:gd name="T46" fmla="*/ 245 w 305"/>
                  <a:gd name="T47" fmla="*/ 276 h 306"/>
                  <a:gd name="T48" fmla="*/ 198 w 305"/>
                  <a:gd name="T49" fmla="*/ 268 h 306"/>
                  <a:gd name="T50" fmla="*/ 172 w 305"/>
                  <a:gd name="T51" fmla="*/ 306 h 306"/>
                  <a:gd name="T52" fmla="*/ 134 w 305"/>
                  <a:gd name="T53" fmla="*/ 275 h 306"/>
                  <a:gd name="T54" fmla="*/ 93 w 305"/>
                  <a:gd name="T55" fmla="*/ 295 h 306"/>
                  <a:gd name="T56" fmla="*/ 75 w 305"/>
                  <a:gd name="T57" fmla="*/ 250 h 306"/>
                  <a:gd name="T58" fmla="*/ 56 w 305"/>
                  <a:gd name="T59" fmla="*/ 230 h 306"/>
                  <a:gd name="T60" fmla="*/ 11 w 305"/>
                  <a:gd name="T61" fmla="*/ 213 h 306"/>
                  <a:gd name="T62" fmla="*/ 30 w 305"/>
                  <a:gd name="T63" fmla="*/ 171 h 306"/>
                  <a:gd name="T64" fmla="*/ 0 w 305"/>
                  <a:gd name="T65" fmla="*/ 133 h 306"/>
                  <a:gd name="T66" fmla="*/ 37 w 305"/>
                  <a:gd name="T67" fmla="*/ 109 h 306"/>
                  <a:gd name="T68" fmla="*/ 30 w 305"/>
                  <a:gd name="T69" fmla="*/ 60 h 306"/>
                  <a:gd name="T70" fmla="*/ 64 w 305"/>
                  <a:gd name="T71" fmla="*/ 65 h 306"/>
                  <a:gd name="T72" fmla="*/ 59 w 305"/>
                  <a:gd name="T73" fmla="*/ 30 h 306"/>
                  <a:gd name="T74" fmla="*/ 107 w 305"/>
                  <a:gd name="T75" fmla="*/ 38 h 306"/>
                  <a:gd name="T76" fmla="*/ 134 w 305"/>
                  <a:gd name="T7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5" h="306">
                    <a:moveTo>
                      <a:pt x="152" y="67"/>
                    </a:moveTo>
                    <a:lnTo>
                      <a:pt x="130" y="71"/>
                    </a:lnTo>
                    <a:lnTo>
                      <a:pt x="109" y="78"/>
                    </a:lnTo>
                    <a:lnTo>
                      <a:pt x="92" y="92"/>
                    </a:lnTo>
                    <a:lnTo>
                      <a:pt x="79" y="110"/>
                    </a:lnTo>
                    <a:lnTo>
                      <a:pt x="70" y="130"/>
                    </a:lnTo>
                    <a:lnTo>
                      <a:pt x="67" y="153"/>
                    </a:lnTo>
                    <a:lnTo>
                      <a:pt x="70" y="175"/>
                    </a:lnTo>
                    <a:lnTo>
                      <a:pt x="79" y="196"/>
                    </a:lnTo>
                    <a:lnTo>
                      <a:pt x="92" y="213"/>
                    </a:lnTo>
                    <a:lnTo>
                      <a:pt x="109" y="228"/>
                    </a:lnTo>
                    <a:lnTo>
                      <a:pt x="130" y="236"/>
                    </a:lnTo>
                    <a:lnTo>
                      <a:pt x="152" y="240"/>
                    </a:lnTo>
                    <a:lnTo>
                      <a:pt x="176" y="236"/>
                    </a:lnTo>
                    <a:lnTo>
                      <a:pt x="197" y="228"/>
                    </a:lnTo>
                    <a:lnTo>
                      <a:pt x="214" y="213"/>
                    </a:lnTo>
                    <a:lnTo>
                      <a:pt x="227" y="196"/>
                    </a:lnTo>
                    <a:lnTo>
                      <a:pt x="236" y="175"/>
                    </a:lnTo>
                    <a:lnTo>
                      <a:pt x="238" y="153"/>
                    </a:lnTo>
                    <a:lnTo>
                      <a:pt x="236" y="130"/>
                    </a:lnTo>
                    <a:lnTo>
                      <a:pt x="227" y="110"/>
                    </a:lnTo>
                    <a:lnTo>
                      <a:pt x="214" y="92"/>
                    </a:lnTo>
                    <a:lnTo>
                      <a:pt x="197" y="78"/>
                    </a:lnTo>
                    <a:lnTo>
                      <a:pt x="176" y="71"/>
                    </a:lnTo>
                    <a:lnTo>
                      <a:pt x="152" y="67"/>
                    </a:lnTo>
                    <a:close/>
                    <a:moveTo>
                      <a:pt x="134" y="0"/>
                    </a:moveTo>
                    <a:lnTo>
                      <a:pt x="172" y="0"/>
                    </a:lnTo>
                    <a:lnTo>
                      <a:pt x="172" y="30"/>
                    </a:lnTo>
                    <a:lnTo>
                      <a:pt x="198" y="38"/>
                    </a:lnTo>
                    <a:lnTo>
                      <a:pt x="212" y="12"/>
                    </a:lnTo>
                    <a:lnTo>
                      <a:pt x="245" y="30"/>
                    </a:lnTo>
                    <a:lnTo>
                      <a:pt x="231" y="56"/>
                    </a:lnTo>
                    <a:lnTo>
                      <a:pt x="240" y="65"/>
                    </a:lnTo>
                    <a:lnTo>
                      <a:pt x="249" y="75"/>
                    </a:lnTo>
                    <a:lnTo>
                      <a:pt x="275" y="60"/>
                    </a:lnTo>
                    <a:lnTo>
                      <a:pt x="295" y="93"/>
                    </a:lnTo>
                    <a:lnTo>
                      <a:pt x="269" y="109"/>
                    </a:lnTo>
                    <a:lnTo>
                      <a:pt x="275" y="133"/>
                    </a:lnTo>
                    <a:lnTo>
                      <a:pt x="305" y="133"/>
                    </a:lnTo>
                    <a:lnTo>
                      <a:pt x="305" y="171"/>
                    </a:lnTo>
                    <a:lnTo>
                      <a:pt x="275" y="171"/>
                    </a:lnTo>
                    <a:lnTo>
                      <a:pt x="269" y="198"/>
                    </a:lnTo>
                    <a:lnTo>
                      <a:pt x="295" y="213"/>
                    </a:lnTo>
                    <a:lnTo>
                      <a:pt x="275" y="246"/>
                    </a:lnTo>
                    <a:lnTo>
                      <a:pt x="249" y="230"/>
                    </a:lnTo>
                    <a:lnTo>
                      <a:pt x="240" y="241"/>
                    </a:lnTo>
                    <a:lnTo>
                      <a:pt x="231" y="250"/>
                    </a:lnTo>
                    <a:lnTo>
                      <a:pt x="245" y="276"/>
                    </a:lnTo>
                    <a:lnTo>
                      <a:pt x="212" y="295"/>
                    </a:lnTo>
                    <a:lnTo>
                      <a:pt x="198" y="268"/>
                    </a:lnTo>
                    <a:lnTo>
                      <a:pt x="172" y="275"/>
                    </a:lnTo>
                    <a:lnTo>
                      <a:pt x="172" y="306"/>
                    </a:lnTo>
                    <a:lnTo>
                      <a:pt x="134" y="306"/>
                    </a:lnTo>
                    <a:lnTo>
                      <a:pt x="134" y="275"/>
                    </a:lnTo>
                    <a:lnTo>
                      <a:pt x="107" y="268"/>
                    </a:lnTo>
                    <a:lnTo>
                      <a:pt x="93" y="295"/>
                    </a:lnTo>
                    <a:lnTo>
                      <a:pt x="59" y="276"/>
                    </a:lnTo>
                    <a:lnTo>
                      <a:pt x="75" y="250"/>
                    </a:lnTo>
                    <a:lnTo>
                      <a:pt x="64" y="241"/>
                    </a:lnTo>
                    <a:lnTo>
                      <a:pt x="56" y="230"/>
                    </a:lnTo>
                    <a:lnTo>
                      <a:pt x="30" y="246"/>
                    </a:lnTo>
                    <a:lnTo>
                      <a:pt x="11" y="213"/>
                    </a:lnTo>
                    <a:lnTo>
                      <a:pt x="37" y="198"/>
                    </a:lnTo>
                    <a:lnTo>
                      <a:pt x="30" y="171"/>
                    </a:lnTo>
                    <a:lnTo>
                      <a:pt x="0" y="171"/>
                    </a:lnTo>
                    <a:lnTo>
                      <a:pt x="0" y="133"/>
                    </a:lnTo>
                    <a:lnTo>
                      <a:pt x="30" y="133"/>
                    </a:lnTo>
                    <a:lnTo>
                      <a:pt x="37" y="109"/>
                    </a:lnTo>
                    <a:lnTo>
                      <a:pt x="11" y="93"/>
                    </a:lnTo>
                    <a:lnTo>
                      <a:pt x="30" y="60"/>
                    </a:lnTo>
                    <a:lnTo>
                      <a:pt x="56" y="75"/>
                    </a:lnTo>
                    <a:lnTo>
                      <a:pt x="64" y="65"/>
                    </a:lnTo>
                    <a:lnTo>
                      <a:pt x="75" y="56"/>
                    </a:lnTo>
                    <a:lnTo>
                      <a:pt x="59" y="30"/>
                    </a:lnTo>
                    <a:lnTo>
                      <a:pt x="93" y="12"/>
                    </a:lnTo>
                    <a:lnTo>
                      <a:pt x="107" y="38"/>
                    </a:lnTo>
                    <a:lnTo>
                      <a:pt x="134" y="3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96"/>
              <p:cNvSpPr>
                <a:spLocks noEditPoints="1"/>
              </p:cNvSpPr>
              <p:nvPr/>
            </p:nvSpPr>
            <p:spPr bwMode="auto">
              <a:xfrm>
                <a:off x="4375151" y="2347667"/>
                <a:ext cx="917188" cy="919968"/>
              </a:xfrm>
              <a:custGeom>
                <a:avLst/>
                <a:gdLst>
                  <a:gd name="T0" fmla="*/ 300 w 660"/>
                  <a:gd name="T1" fmla="*/ 228 h 662"/>
                  <a:gd name="T2" fmla="*/ 258 w 660"/>
                  <a:gd name="T3" fmla="*/ 252 h 662"/>
                  <a:gd name="T4" fmla="*/ 231 w 660"/>
                  <a:gd name="T5" fmla="*/ 291 h 662"/>
                  <a:gd name="T6" fmla="*/ 223 w 660"/>
                  <a:gd name="T7" fmla="*/ 337 h 662"/>
                  <a:gd name="T8" fmla="*/ 236 w 660"/>
                  <a:gd name="T9" fmla="*/ 383 h 662"/>
                  <a:gd name="T10" fmla="*/ 269 w 660"/>
                  <a:gd name="T11" fmla="*/ 419 h 662"/>
                  <a:gd name="T12" fmla="*/ 313 w 660"/>
                  <a:gd name="T13" fmla="*/ 436 h 662"/>
                  <a:gd name="T14" fmla="*/ 359 w 660"/>
                  <a:gd name="T15" fmla="*/ 434 h 662"/>
                  <a:gd name="T16" fmla="*/ 402 w 660"/>
                  <a:gd name="T17" fmla="*/ 410 h 662"/>
                  <a:gd name="T18" fmla="*/ 430 w 660"/>
                  <a:gd name="T19" fmla="*/ 371 h 662"/>
                  <a:gd name="T20" fmla="*/ 438 w 660"/>
                  <a:gd name="T21" fmla="*/ 325 h 662"/>
                  <a:gd name="T22" fmla="*/ 424 w 660"/>
                  <a:gd name="T23" fmla="*/ 279 h 662"/>
                  <a:gd name="T24" fmla="*/ 392 w 660"/>
                  <a:gd name="T25" fmla="*/ 243 h 662"/>
                  <a:gd name="T26" fmla="*/ 347 w 660"/>
                  <a:gd name="T27" fmla="*/ 226 h 662"/>
                  <a:gd name="T28" fmla="*/ 311 w 660"/>
                  <a:gd name="T29" fmla="*/ 0 h 662"/>
                  <a:gd name="T30" fmla="*/ 324 w 660"/>
                  <a:gd name="T31" fmla="*/ 63 h 662"/>
                  <a:gd name="T32" fmla="*/ 380 w 660"/>
                  <a:gd name="T33" fmla="*/ 15 h 662"/>
                  <a:gd name="T34" fmla="*/ 393 w 660"/>
                  <a:gd name="T35" fmla="*/ 8 h 662"/>
                  <a:gd name="T36" fmla="*/ 478 w 660"/>
                  <a:gd name="T37" fmla="*/ 36 h 662"/>
                  <a:gd name="T38" fmla="*/ 459 w 660"/>
                  <a:gd name="T39" fmla="*/ 96 h 662"/>
                  <a:gd name="T40" fmla="*/ 532 w 660"/>
                  <a:gd name="T41" fmla="*/ 82 h 662"/>
                  <a:gd name="T42" fmla="*/ 546 w 660"/>
                  <a:gd name="T43" fmla="*/ 83 h 662"/>
                  <a:gd name="T44" fmla="*/ 607 w 660"/>
                  <a:gd name="T45" fmla="*/ 150 h 662"/>
                  <a:gd name="T46" fmla="*/ 558 w 660"/>
                  <a:gd name="T47" fmla="*/ 192 h 662"/>
                  <a:gd name="T48" fmla="*/ 629 w 660"/>
                  <a:gd name="T49" fmla="*/ 216 h 662"/>
                  <a:gd name="T50" fmla="*/ 642 w 660"/>
                  <a:gd name="T51" fmla="*/ 224 h 662"/>
                  <a:gd name="T52" fmla="*/ 660 w 660"/>
                  <a:gd name="T53" fmla="*/ 312 h 662"/>
                  <a:gd name="T54" fmla="*/ 597 w 660"/>
                  <a:gd name="T55" fmla="*/ 325 h 662"/>
                  <a:gd name="T56" fmla="*/ 647 w 660"/>
                  <a:gd name="T57" fmla="*/ 381 h 662"/>
                  <a:gd name="T58" fmla="*/ 654 w 660"/>
                  <a:gd name="T59" fmla="*/ 395 h 662"/>
                  <a:gd name="T60" fmla="*/ 626 w 660"/>
                  <a:gd name="T61" fmla="*/ 480 h 662"/>
                  <a:gd name="T62" fmla="*/ 565 w 660"/>
                  <a:gd name="T63" fmla="*/ 459 h 662"/>
                  <a:gd name="T64" fmla="*/ 579 w 660"/>
                  <a:gd name="T65" fmla="*/ 533 h 662"/>
                  <a:gd name="T66" fmla="*/ 578 w 660"/>
                  <a:gd name="T67" fmla="*/ 548 h 662"/>
                  <a:gd name="T68" fmla="*/ 512 w 660"/>
                  <a:gd name="T69" fmla="*/ 607 h 662"/>
                  <a:gd name="T70" fmla="*/ 469 w 660"/>
                  <a:gd name="T71" fmla="*/ 560 h 662"/>
                  <a:gd name="T72" fmla="*/ 444 w 660"/>
                  <a:gd name="T73" fmla="*/ 630 h 662"/>
                  <a:gd name="T74" fmla="*/ 436 w 660"/>
                  <a:gd name="T75" fmla="*/ 642 h 662"/>
                  <a:gd name="T76" fmla="*/ 350 w 660"/>
                  <a:gd name="T77" fmla="*/ 662 h 662"/>
                  <a:gd name="T78" fmla="*/ 335 w 660"/>
                  <a:gd name="T79" fmla="*/ 599 h 662"/>
                  <a:gd name="T80" fmla="*/ 279 w 660"/>
                  <a:gd name="T81" fmla="*/ 647 h 662"/>
                  <a:gd name="T82" fmla="*/ 267 w 660"/>
                  <a:gd name="T83" fmla="*/ 654 h 662"/>
                  <a:gd name="T84" fmla="*/ 182 w 660"/>
                  <a:gd name="T85" fmla="*/ 626 h 662"/>
                  <a:gd name="T86" fmla="*/ 202 w 660"/>
                  <a:gd name="T87" fmla="*/ 566 h 662"/>
                  <a:gd name="T88" fmla="*/ 128 w 660"/>
                  <a:gd name="T89" fmla="*/ 580 h 662"/>
                  <a:gd name="T90" fmla="*/ 114 w 660"/>
                  <a:gd name="T91" fmla="*/ 579 h 662"/>
                  <a:gd name="T92" fmla="*/ 54 w 660"/>
                  <a:gd name="T93" fmla="*/ 512 h 662"/>
                  <a:gd name="T94" fmla="*/ 102 w 660"/>
                  <a:gd name="T95" fmla="*/ 470 h 662"/>
                  <a:gd name="T96" fmla="*/ 30 w 660"/>
                  <a:gd name="T97" fmla="*/ 446 h 662"/>
                  <a:gd name="T98" fmla="*/ 18 w 660"/>
                  <a:gd name="T99" fmla="*/ 438 h 662"/>
                  <a:gd name="T100" fmla="*/ 0 w 660"/>
                  <a:gd name="T101" fmla="*/ 350 h 662"/>
                  <a:gd name="T102" fmla="*/ 63 w 660"/>
                  <a:gd name="T103" fmla="*/ 337 h 662"/>
                  <a:gd name="T104" fmla="*/ 13 w 660"/>
                  <a:gd name="T105" fmla="*/ 281 h 662"/>
                  <a:gd name="T106" fmla="*/ 7 w 660"/>
                  <a:gd name="T107" fmla="*/ 267 h 662"/>
                  <a:gd name="T108" fmla="*/ 34 w 660"/>
                  <a:gd name="T109" fmla="*/ 182 h 662"/>
                  <a:gd name="T110" fmla="*/ 96 w 660"/>
                  <a:gd name="T111" fmla="*/ 203 h 662"/>
                  <a:gd name="T112" fmla="*/ 81 w 660"/>
                  <a:gd name="T113" fmla="*/ 129 h 662"/>
                  <a:gd name="T114" fmla="*/ 81 w 660"/>
                  <a:gd name="T115" fmla="*/ 114 h 662"/>
                  <a:gd name="T116" fmla="*/ 148 w 660"/>
                  <a:gd name="T117" fmla="*/ 55 h 662"/>
                  <a:gd name="T118" fmla="*/ 191 w 660"/>
                  <a:gd name="T119" fmla="*/ 102 h 662"/>
                  <a:gd name="T120" fmla="*/ 215 w 660"/>
                  <a:gd name="T121" fmla="*/ 32 h 662"/>
                  <a:gd name="T122" fmla="*/ 223 w 660"/>
                  <a:gd name="T123" fmla="*/ 20 h 662"/>
                  <a:gd name="T124" fmla="*/ 311 w 660"/>
                  <a:gd name="T1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662">
                    <a:moveTo>
                      <a:pt x="324" y="224"/>
                    </a:moveTo>
                    <a:lnTo>
                      <a:pt x="300" y="228"/>
                    </a:lnTo>
                    <a:lnTo>
                      <a:pt x="278" y="237"/>
                    </a:lnTo>
                    <a:lnTo>
                      <a:pt x="258" y="252"/>
                    </a:lnTo>
                    <a:lnTo>
                      <a:pt x="241" y="270"/>
                    </a:lnTo>
                    <a:lnTo>
                      <a:pt x="231" y="291"/>
                    </a:lnTo>
                    <a:lnTo>
                      <a:pt x="224" y="313"/>
                    </a:lnTo>
                    <a:lnTo>
                      <a:pt x="223" y="337"/>
                    </a:lnTo>
                    <a:lnTo>
                      <a:pt x="227" y="360"/>
                    </a:lnTo>
                    <a:lnTo>
                      <a:pt x="236" y="383"/>
                    </a:lnTo>
                    <a:lnTo>
                      <a:pt x="250" y="402"/>
                    </a:lnTo>
                    <a:lnTo>
                      <a:pt x="269" y="419"/>
                    </a:lnTo>
                    <a:lnTo>
                      <a:pt x="290" y="431"/>
                    </a:lnTo>
                    <a:lnTo>
                      <a:pt x="313" y="436"/>
                    </a:lnTo>
                    <a:lnTo>
                      <a:pt x="337" y="438"/>
                    </a:lnTo>
                    <a:lnTo>
                      <a:pt x="359" y="434"/>
                    </a:lnTo>
                    <a:lnTo>
                      <a:pt x="381" y="425"/>
                    </a:lnTo>
                    <a:lnTo>
                      <a:pt x="402" y="410"/>
                    </a:lnTo>
                    <a:lnTo>
                      <a:pt x="418" y="392"/>
                    </a:lnTo>
                    <a:lnTo>
                      <a:pt x="430" y="371"/>
                    </a:lnTo>
                    <a:lnTo>
                      <a:pt x="436" y="349"/>
                    </a:lnTo>
                    <a:lnTo>
                      <a:pt x="438" y="325"/>
                    </a:lnTo>
                    <a:lnTo>
                      <a:pt x="434" y="302"/>
                    </a:lnTo>
                    <a:lnTo>
                      <a:pt x="424" y="279"/>
                    </a:lnTo>
                    <a:lnTo>
                      <a:pt x="410" y="260"/>
                    </a:lnTo>
                    <a:lnTo>
                      <a:pt x="392" y="243"/>
                    </a:lnTo>
                    <a:lnTo>
                      <a:pt x="369" y="231"/>
                    </a:lnTo>
                    <a:lnTo>
                      <a:pt x="347" y="226"/>
                    </a:lnTo>
                    <a:lnTo>
                      <a:pt x="324" y="224"/>
                    </a:lnTo>
                    <a:close/>
                    <a:moveTo>
                      <a:pt x="311" y="0"/>
                    </a:moveTo>
                    <a:lnTo>
                      <a:pt x="313" y="11"/>
                    </a:lnTo>
                    <a:lnTo>
                      <a:pt x="324" y="63"/>
                    </a:lnTo>
                    <a:lnTo>
                      <a:pt x="364" y="66"/>
                    </a:lnTo>
                    <a:lnTo>
                      <a:pt x="380" y="15"/>
                    </a:lnTo>
                    <a:lnTo>
                      <a:pt x="384" y="4"/>
                    </a:lnTo>
                    <a:lnTo>
                      <a:pt x="393" y="8"/>
                    </a:lnTo>
                    <a:lnTo>
                      <a:pt x="469" y="32"/>
                    </a:lnTo>
                    <a:lnTo>
                      <a:pt x="478" y="36"/>
                    </a:lnTo>
                    <a:lnTo>
                      <a:pt x="476" y="45"/>
                    </a:lnTo>
                    <a:lnTo>
                      <a:pt x="459" y="96"/>
                    </a:lnTo>
                    <a:lnTo>
                      <a:pt x="491" y="118"/>
                    </a:lnTo>
                    <a:lnTo>
                      <a:pt x="532" y="82"/>
                    </a:lnTo>
                    <a:lnTo>
                      <a:pt x="540" y="75"/>
                    </a:lnTo>
                    <a:lnTo>
                      <a:pt x="546" y="83"/>
                    </a:lnTo>
                    <a:lnTo>
                      <a:pt x="599" y="142"/>
                    </a:lnTo>
                    <a:lnTo>
                      <a:pt x="607" y="150"/>
                    </a:lnTo>
                    <a:lnTo>
                      <a:pt x="599" y="156"/>
                    </a:lnTo>
                    <a:lnTo>
                      <a:pt x="558" y="192"/>
                    </a:lnTo>
                    <a:lnTo>
                      <a:pt x="576" y="227"/>
                    </a:lnTo>
                    <a:lnTo>
                      <a:pt x="629" y="216"/>
                    </a:lnTo>
                    <a:lnTo>
                      <a:pt x="639" y="214"/>
                    </a:lnTo>
                    <a:lnTo>
                      <a:pt x="642" y="224"/>
                    </a:lnTo>
                    <a:lnTo>
                      <a:pt x="658" y="302"/>
                    </a:lnTo>
                    <a:lnTo>
                      <a:pt x="660" y="312"/>
                    </a:lnTo>
                    <a:lnTo>
                      <a:pt x="650" y="313"/>
                    </a:lnTo>
                    <a:lnTo>
                      <a:pt x="597" y="325"/>
                    </a:lnTo>
                    <a:lnTo>
                      <a:pt x="595" y="364"/>
                    </a:lnTo>
                    <a:lnTo>
                      <a:pt x="647" y="381"/>
                    </a:lnTo>
                    <a:lnTo>
                      <a:pt x="656" y="384"/>
                    </a:lnTo>
                    <a:lnTo>
                      <a:pt x="654" y="395"/>
                    </a:lnTo>
                    <a:lnTo>
                      <a:pt x="629" y="469"/>
                    </a:lnTo>
                    <a:lnTo>
                      <a:pt x="626" y="480"/>
                    </a:lnTo>
                    <a:lnTo>
                      <a:pt x="616" y="476"/>
                    </a:lnTo>
                    <a:lnTo>
                      <a:pt x="565" y="459"/>
                    </a:lnTo>
                    <a:lnTo>
                      <a:pt x="542" y="493"/>
                    </a:lnTo>
                    <a:lnTo>
                      <a:pt x="579" y="533"/>
                    </a:lnTo>
                    <a:lnTo>
                      <a:pt x="586" y="540"/>
                    </a:lnTo>
                    <a:lnTo>
                      <a:pt x="578" y="548"/>
                    </a:lnTo>
                    <a:lnTo>
                      <a:pt x="520" y="600"/>
                    </a:lnTo>
                    <a:lnTo>
                      <a:pt x="512" y="607"/>
                    </a:lnTo>
                    <a:lnTo>
                      <a:pt x="506" y="600"/>
                    </a:lnTo>
                    <a:lnTo>
                      <a:pt x="469" y="560"/>
                    </a:lnTo>
                    <a:lnTo>
                      <a:pt x="434" y="578"/>
                    </a:lnTo>
                    <a:lnTo>
                      <a:pt x="444" y="630"/>
                    </a:lnTo>
                    <a:lnTo>
                      <a:pt x="447" y="641"/>
                    </a:lnTo>
                    <a:lnTo>
                      <a:pt x="436" y="642"/>
                    </a:lnTo>
                    <a:lnTo>
                      <a:pt x="359" y="659"/>
                    </a:lnTo>
                    <a:lnTo>
                      <a:pt x="350" y="662"/>
                    </a:lnTo>
                    <a:lnTo>
                      <a:pt x="347" y="651"/>
                    </a:lnTo>
                    <a:lnTo>
                      <a:pt x="335" y="599"/>
                    </a:lnTo>
                    <a:lnTo>
                      <a:pt x="296" y="596"/>
                    </a:lnTo>
                    <a:lnTo>
                      <a:pt x="279" y="647"/>
                    </a:lnTo>
                    <a:lnTo>
                      <a:pt x="276" y="658"/>
                    </a:lnTo>
                    <a:lnTo>
                      <a:pt x="267" y="654"/>
                    </a:lnTo>
                    <a:lnTo>
                      <a:pt x="191" y="630"/>
                    </a:lnTo>
                    <a:lnTo>
                      <a:pt x="182" y="626"/>
                    </a:lnTo>
                    <a:lnTo>
                      <a:pt x="185" y="617"/>
                    </a:lnTo>
                    <a:lnTo>
                      <a:pt x="202" y="566"/>
                    </a:lnTo>
                    <a:lnTo>
                      <a:pt x="168" y="544"/>
                    </a:lnTo>
                    <a:lnTo>
                      <a:pt x="128" y="580"/>
                    </a:lnTo>
                    <a:lnTo>
                      <a:pt x="121" y="587"/>
                    </a:lnTo>
                    <a:lnTo>
                      <a:pt x="114" y="579"/>
                    </a:lnTo>
                    <a:lnTo>
                      <a:pt x="60" y="520"/>
                    </a:lnTo>
                    <a:lnTo>
                      <a:pt x="54" y="512"/>
                    </a:lnTo>
                    <a:lnTo>
                      <a:pt x="62" y="506"/>
                    </a:lnTo>
                    <a:lnTo>
                      <a:pt x="102" y="470"/>
                    </a:lnTo>
                    <a:lnTo>
                      <a:pt x="84" y="434"/>
                    </a:lnTo>
                    <a:lnTo>
                      <a:pt x="30" y="446"/>
                    </a:lnTo>
                    <a:lnTo>
                      <a:pt x="21" y="448"/>
                    </a:lnTo>
                    <a:lnTo>
                      <a:pt x="18" y="438"/>
                    </a:lnTo>
                    <a:lnTo>
                      <a:pt x="1" y="360"/>
                    </a:lnTo>
                    <a:lnTo>
                      <a:pt x="0" y="350"/>
                    </a:lnTo>
                    <a:lnTo>
                      <a:pt x="9" y="349"/>
                    </a:lnTo>
                    <a:lnTo>
                      <a:pt x="63" y="337"/>
                    </a:lnTo>
                    <a:lnTo>
                      <a:pt x="64" y="298"/>
                    </a:lnTo>
                    <a:lnTo>
                      <a:pt x="13" y="281"/>
                    </a:lnTo>
                    <a:lnTo>
                      <a:pt x="4" y="278"/>
                    </a:lnTo>
                    <a:lnTo>
                      <a:pt x="7" y="267"/>
                    </a:lnTo>
                    <a:lnTo>
                      <a:pt x="32" y="193"/>
                    </a:lnTo>
                    <a:lnTo>
                      <a:pt x="34" y="182"/>
                    </a:lnTo>
                    <a:lnTo>
                      <a:pt x="45" y="186"/>
                    </a:lnTo>
                    <a:lnTo>
                      <a:pt x="96" y="203"/>
                    </a:lnTo>
                    <a:lnTo>
                      <a:pt x="117" y="169"/>
                    </a:lnTo>
                    <a:lnTo>
                      <a:pt x="81" y="129"/>
                    </a:lnTo>
                    <a:lnTo>
                      <a:pt x="73" y="122"/>
                    </a:lnTo>
                    <a:lnTo>
                      <a:pt x="81" y="114"/>
                    </a:lnTo>
                    <a:lnTo>
                      <a:pt x="140" y="62"/>
                    </a:lnTo>
                    <a:lnTo>
                      <a:pt x="148" y="55"/>
                    </a:lnTo>
                    <a:lnTo>
                      <a:pt x="155" y="62"/>
                    </a:lnTo>
                    <a:lnTo>
                      <a:pt x="191" y="102"/>
                    </a:lnTo>
                    <a:lnTo>
                      <a:pt x="227" y="84"/>
                    </a:lnTo>
                    <a:lnTo>
                      <a:pt x="215" y="32"/>
                    </a:lnTo>
                    <a:lnTo>
                      <a:pt x="214" y="21"/>
                    </a:lnTo>
                    <a:lnTo>
                      <a:pt x="223" y="20"/>
                    </a:lnTo>
                    <a:lnTo>
                      <a:pt x="300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97"/>
              <p:cNvSpPr>
                <a:spLocks noEditPoints="1"/>
              </p:cNvSpPr>
              <p:nvPr/>
            </p:nvSpPr>
            <p:spPr bwMode="auto">
              <a:xfrm>
                <a:off x="6408251" y="2324042"/>
                <a:ext cx="322406" cy="322406"/>
              </a:xfrm>
              <a:custGeom>
                <a:avLst/>
                <a:gdLst>
                  <a:gd name="T0" fmla="*/ 104 w 232"/>
                  <a:gd name="T1" fmla="*/ 80 h 232"/>
                  <a:gd name="T2" fmla="*/ 83 w 232"/>
                  <a:gd name="T3" fmla="*/ 100 h 232"/>
                  <a:gd name="T4" fmla="*/ 81 w 232"/>
                  <a:gd name="T5" fmla="*/ 129 h 232"/>
                  <a:gd name="T6" fmla="*/ 101 w 232"/>
                  <a:gd name="T7" fmla="*/ 150 h 232"/>
                  <a:gd name="T8" fmla="*/ 129 w 232"/>
                  <a:gd name="T9" fmla="*/ 151 h 232"/>
                  <a:gd name="T10" fmla="*/ 151 w 232"/>
                  <a:gd name="T11" fmla="*/ 131 h 232"/>
                  <a:gd name="T12" fmla="*/ 152 w 232"/>
                  <a:gd name="T13" fmla="*/ 104 h 232"/>
                  <a:gd name="T14" fmla="*/ 133 w 232"/>
                  <a:gd name="T15" fmla="*/ 82 h 232"/>
                  <a:gd name="T16" fmla="*/ 110 w 232"/>
                  <a:gd name="T17" fmla="*/ 0 h 232"/>
                  <a:gd name="T18" fmla="*/ 114 w 232"/>
                  <a:gd name="T19" fmla="*/ 21 h 232"/>
                  <a:gd name="T20" fmla="*/ 134 w 232"/>
                  <a:gd name="T21" fmla="*/ 4 h 232"/>
                  <a:gd name="T22" fmla="*/ 139 w 232"/>
                  <a:gd name="T23" fmla="*/ 2 h 232"/>
                  <a:gd name="T24" fmla="*/ 169 w 232"/>
                  <a:gd name="T25" fmla="*/ 12 h 232"/>
                  <a:gd name="T26" fmla="*/ 161 w 232"/>
                  <a:gd name="T27" fmla="*/ 33 h 232"/>
                  <a:gd name="T28" fmla="*/ 173 w 232"/>
                  <a:gd name="T29" fmla="*/ 41 h 232"/>
                  <a:gd name="T30" fmla="*/ 190 w 232"/>
                  <a:gd name="T31" fmla="*/ 25 h 232"/>
                  <a:gd name="T32" fmla="*/ 211 w 232"/>
                  <a:gd name="T33" fmla="*/ 49 h 232"/>
                  <a:gd name="T34" fmla="*/ 211 w 232"/>
                  <a:gd name="T35" fmla="*/ 54 h 232"/>
                  <a:gd name="T36" fmla="*/ 201 w 232"/>
                  <a:gd name="T37" fmla="*/ 74 h 232"/>
                  <a:gd name="T38" fmla="*/ 222 w 232"/>
                  <a:gd name="T39" fmla="*/ 75 h 232"/>
                  <a:gd name="T40" fmla="*/ 226 w 232"/>
                  <a:gd name="T41" fmla="*/ 78 h 232"/>
                  <a:gd name="T42" fmla="*/ 232 w 232"/>
                  <a:gd name="T43" fmla="*/ 109 h 232"/>
                  <a:gd name="T44" fmla="*/ 211 w 232"/>
                  <a:gd name="T45" fmla="*/ 113 h 232"/>
                  <a:gd name="T46" fmla="*/ 228 w 232"/>
                  <a:gd name="T47" fmla="*/ 134 h 232"/>
                  <a:gd name="T48" fmla="*/ 231 w 232"/>
                  <a:gd name="T49" fmla="*/ 138 h 232"/>
                  <a:gd name="T50" fmla="*/ 220 w 232"/>
                  <a:gd name="T51" fmla="*/ 168 h 232"/>
                  <a:gd name="T52" fmla="*/ 199 w 232"/>
                  <a:gd name="T53" fmla="*/ 160 h 232"/>
                  <a:gd name="T54" fmla="*/ 191 w 232"/>
                  <a:gd name="T55" fmla="*/ 172 h 232"/>
                  <a:gd name="T56" fmla="*/ 206 w 232"/>
                  <a:gd name="T57" fmla="*/ 189 h 232"/>
                  <a:gd name="T58" fmla="*/ 184 w 232"/>
                  <a:gd name="T59" fmla="*/ 210 h 232"/>
                  <a:gd name="T60" fmla="*/ 178 w 232"/>
                  <a:gd name="T61" fmla="*/ 210 h 232"/>
                  <a:gd name="T62" fmla="*/ 159 w 232"/>
                  <a:gd name="T63" fmla="*/ 199 h 232"/>
                  <a:gd name="T64" fmla="*/ 157 w 232"/>
                  <a:gd name="T65" fmla="*/ 220 h 232"/>
                  <a:gd name="T66" fmla="*/ 155 w 232"/>
                  <a:gd name="T67" fmla="*/ 226 h 232"/>
                  <a:gd name="T68" fmla="*/ 123 w 232"/>
                  <a:gd name="T69" fmla="*/ 232 h 232"/>
                  <a:gd name="T70" fmla="*/ 119 w 232"/>
                  <a:gd name="T71" fmla="*/ 210 h 232"/>
                  <a:gd name="T72" fmla="*/ 98 w 232"/>
                  <a:gd name="T73" fmla="*/ 227 h 232"/>
                  <a:gd name="T74" fmla="*/ 95 w 232"/>
                  <a:gd name="T75" fmla="*/ 229 h 232"/>
                  <a:gd name="T76" fmla="*/ 64 w 232"/>
                  <a:gd name="T77" fmla="*/ 219 h 232"/>
                  <a:gd name="T78" fmla="*/ 72 w 232"/>
                  <a:gd name="T79" fmla="*/ 198 h 232"/>
                  <a:gd name="T80" fmla="*/ 60 w 232"/>
                  <a:gd name="T81" fmla="*/ 190 h 232"/>
                  <a:gd name="T82" fmla="*/ 43 w 232"/>
                  <a:gd name="T83" fmla="*/ 206 h 232"/>
                  <a:gd name="T84" fmla="*/ 22 w 232"/>
                  <a:gd name="T85" fmla="*/ 182 h 232"/>
                  <a:gd name="T86" fmla="*/ 22 w 232"/>
                  <a:gd name="T87" fmla="*/ 177 h 232"/>
                  <a:gd name="T88" fmla="*/ 33 w 232"/>
                  <a:gd name="T89" fmla="*/ 159 h 232"/>
                  <a:gd name="T90" fmla="*/ 12 w 232"/>
                  <a:gd name="T91" fmla="*/ 156 h 232"/>
                  <a:gd name="T92" fmla="*/ 7 w 232"/>
                  <a:gd name="T93" fmla="*/ 154 h 232"/>
                  <a:gd name="T94" fmla="*/ 0 w 232"/>
                  <a:gd name="T95" fmla="*/ 122 h 232"/>
                  <a:gd name="T96" fmla="*/ 22 w 232"/>
                  <a:gd name="T97" fmla="*/ 118 h 232"/>
                  <a:gd name="T98" fmla="*/ 5 w 232"/>
                  <a:gd name="T99" fmla="*/ 99 h 232"/>
                  <a:gd name="T100" fmla="*/ 3 w 232"/>
                  <a:gd name="T101" fmla="*/ 93 h 232"/>
                  <a:gd name="T102" fmla="*/ 13 w 232"/>
                  <a:gd name="T103" fmla="*/ 63 h 232"/>
                  <a:gd name="T104" fmla="*/ 34 w 232"/>
                  <a:gd name="T105" fmla="*/ 71 h 232"/>
                  <a:gd name="T106" fmla="*/ 42 w 232"/>
                  <a:gd name="T107" fmla="*/ 59 h 232"/>
                  <a:gd name="T108" fmla="*/ 26 w 232"/>
                  <a:gd name="T109" fmla="*/ 42 h 232"/>
                  <a:gd name="T110" fmla="*/ 50 w 232"/>
                  <a:gd name="T111" fmla="*/ 21 h 232"/>
                  <a:gd name="T112" fmla="*/ 55 w 232"/>
                  <a:gd name="T113" fmla="*/ 21 h 232"/>
                  <a:gd name="T114" fmla="*/ 74 w 232"/>
                  <a:gd name="T115" fmla="*/ 32 h 232"/>
                  <a:gd name="T116" fmla="*/ 76 w 232"/>
                  <a:gd name="T117" fmla="*/ 11 h 232"/>
                  <a:gd name="T118" fmla="*/ 79 w 232"/>
                  <a:gd name="T119" fmla="*/ 7 h 232"/>
                  <a:gd name="T120" fmla="*/ 110 w 232"/>
                  <a:gd name="T1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" h="232">
                    <a:moveTo>
                      <a:pt x="118" y="78"/>
                    </a:moveTo>
                    <a:lnTo>
                      <a:pt x="104" y="80"/>
                    </a:lnTo>
                    <a:lnTo>
                      <a:pt x="92" y="88"/>
                    </a:lnTo>
                    <a:lnTo>
                      <a:pt x="83" y="100"/>
                    </a:lnTo>
                    <a:lnTo>
                      <a:pt x="79" y="114"/>
                    </a:lnTo>
                    <a:lnTo>
                      <a:pt x="81" y="129"/>
                    </a:lnTo>
                    <a:lnTo>
                      <a:pt x="89" y="140"/>
                    </a:lnTo>
                    <a:lnTo>
                      <a:pt x="101" y="150"/>
                    </a:lnTo>
                    <a:lnTo>
                      <a:pt x="114" y="154"/>
                    </a:lnTo>
                    <a:lnTo>
                      <a:pt x="129" y="151"/>
                    </a:lnTo>
                    <a:lnTo>
                      <a:pt x="142" y="143"/>
                    </a:lnTo>
                    <a:lnTo>
                      <a:pt x="151" y="131"/>
                    </a:lnTo>
                    <a:lnTo>
                      <a:pt x="155" y="118"/>
                    </a:lnTo>
                    <a:lnTo>
                      <a:pt x="152" y="104"/>
                    </a:lnTo>
                    <a:lnTo>
                      <a:pt x="144" y="91"/>
                    </a:lnTo>
                    <a:lnTo>
                      <a:pt x="133" y="82"/>
                    </a:lnTo>
                    <a:lnTo>
                      <a:pt x="118" y="78"/>
                    </a:lnTo>
                    <a:close/>
                    <a:moveTo>
                      <a:pt x="110" y="0"/>
                    </a:moveTo>
                    <a:lnTo>
                      <a:pt x="110" y="3"/>
                    </a:lnTo>
                    <a:lnTo>
                      <a:pt x="114" y="21"/>
                    </a:lnTo>
                    <a:lnTo>
                      <a:pt x="129" y="23"/>
                    </a:lnTo>
                    <a:lnTo>
                      <a:pt x="134" y="4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65" y="11"/>
                    </a:lnTo>
                    <a:lnTo>
                      <a:pt x="169" y="12"/>
                    </a:lnTo>
                    <a:lnTo>
                      <a:pt x="168" y="15"/>
                    </a:lnTo>
                    <a:lnTo>
                      <a:pt x="161" y="33"/>
                    </a:lnTo>
                    <a:lnTo>
                      <a:pt x="168" y="37"/>
                    </a:lnTo>
                    <a:lnTo>
                      <a:pt x="173" y="41"/>
                    </a:lnTo>
                    <a:lnTo>
                      <a:pt x="188" y="28"/>
                    </a:lnTo>
                    <a:lnTo>
                      <a:pt x="190" y="25"/>
                    </a:lnTo>
                    <a:lnTo>
                      <a:pt x="193" y="29"/>
                    </a:lnTo>
                    <a:lnTo>
                      <a:pt x="211" y="49"/>
                    </a:lnTo>
                    <a:lnTo>
                      <a:pt x="214" y="51"/>
                    </a:lnTo>
                    <a:lnTo>
                      <a:pt x="211" y="54"/>
                    </a:lnTo>
                    <a:lnTo>
                      <a:pt x="197" y="67"/>
                    </a:lnTo>
                    <a:lnTo>
                      <a:pt x="201" y="74"/>
                    </a:lnTo>
                    <a:lnTo>
                      <a:pt x="203" y="79"/>
                    </a:lnTo>
                    <a:lnTo>
                      <a:pt x="222" y="75"/>
                    </a:lnTo>
                    <a:lnTo>
                      <a:pt x="226" y="75"/>
                    </a:lnTo>
                    <a:lnTo>
                      <a:pt x="226" y="78"/>
                    </a:lnTo>
                    <a:lnTo>
                      <a:pt x="232" y="105"/>
                    </a:lnTo>
                    <a:lnTo>
                      <a:pt x="232" y="109"/>
                    </a:lnTo>
                    <a:lnTo>
                      <a:pt x="229" y="109"/>
                    </a:lnTo>
                    <a:lnTo>
                      <a:pt x="211" y="113"/>
                    </a:lnTo>
                    <a:lnTo>
                      <a:pt x="210" y="127"/>
                    </a:lnTo>
                    <a:lnTo>
                      <a:pt x="228" y="134"/>
                    </a:lnTo>
                    <a:lnTo>
                      <a:pt x="231" y="134"/>
                    </a:lnTo>
                    <a:lnTo>
                      <a:pt x="231" y="138"/>
                    </a:lnTo>
                    <a:lnTo>
                      <a:pt x="222" y="164"/>
                    </a:lnTo>
                    <a:lnTo>
                      <a:pt x="220" y="168"/>
                    </a:lnTo>
                    <a:lnTo>
                      <a:pt x="218" y="167"/>
                    </a:lnTo>
                    <a:lnTo>
                      <a:pt x="199" y="160"/>
                    </a:lnTo>
                    <a:lnTo>
                      <a:pt x="195" y="167"/>
                    </a:lnTo>
                    <a:lnTo>
                      <a:pt x="191" y="172"/>
                    </a:lnTo>
                    <a:lnTo>
                      <a:pt x="205" y="186"/>
                    </a:lnTo>
                    <a:lnTo>
                      <a:pt x="206" y="189"/>
                    </a:lnTo>
                    <a:lnTo>
                      <a:pt x="203" y="192"/>
                    </a:lnTo>
                    <a:lnTo>
                      <a:pt x="184" y="210"/>
                    </a:lnTo>
                    <a:lnTo>
                      <a:pt x="181" y="212"/>
                    </a:lnTo>
                    <a:lnTo>
                      <a:pt x="178" y="210"/>
                    </a:lnTo>
                    <a:lnTo>
                      <a:pt x="165" y="195"/>
                    </a:lnTo>
                    <a:lnTo>
                      <a:pt x="159" y="199"/>
                    </a:lnTo>
                    <a:lnTo>
                      <a:pt x="153" y="202"/>
                    </a:lnTo>
                    <a:lnTo>
                      <a:pt x="157" y="220"/>
                    </a:lnTo>
                    <a:lnTo>
                      <a:pt x="157" y="224"/>
                    </a:lnTo>
                    <a:lnTo>
                      <a:pt x="155" y="226"/>
                    </a:lnTo>
                    <a:lnTo>
                      <a:pt x="127" y="231"/>
                    </a:lnTo>
                    <a:lnTo>
                      <a:pt x="123" y="232"/>
                    </a:lnTo>
                    <a:lnTo>
                      <a:pt x="123" y="228"/>
                    </a:lnTo>
                    <a:lnTo>
                      <a:pt x="119" y="210"/>
                    </a:lnTo>
                    <a:lnTo>
                      <a:pt x="105" y="209"/>
                    </a:lnTo>
                    <a:lnTo>
                      <a:pt x="98" y="227"/>
                    </a:lnTo>
                    <a:lnTo>
                      <a:pt x="98" y="231"/>
                    </a:lnTo>
                    <a:lnTo>
                      <a:pt x="95" y="229"/>
                    </a:lnTo>
                    <a:lnTo>
                      <a:pt x="68" y="220"/>
                    </a:lnTo>
                    <a:lnTo>
                      <a:pt x="64" y="219"/>
                    </a:lnTo>
                    <a:lnTo>
                      <a:pt x="66" y="216"/>
                    </a:lnTo>
                    <a:lnTo>
                      <a:pt x="72" y="198"/>
                    </a:lnTo>
                    <a:lnTo>
                      <a:pt x="66" y="194"/>
                    </a:lnTo>
                    <a:lnTo>
                      <a:pt x="60" y="190"/>
                    </a:lnTo>
                    <a:lnTo>
                      <a:pt x="46" y="203"/>
                    </a:lnTo>
                    <a:lnTo>
                      <a:pt x="43" y="206"/>
                    </a:lnTo>
                    <a:lnTo>
                      <a:pt x="41" y="203"/>
                    </a:lnTo>
                    <a:lnTo>
                      <a:pt x="22" y="182"/>
                    </a:lnTo>
                    <a:lnTo>
                      <a:pt x="20" y="180"/>
                    </a:lnTo>
                    <a:lnTo>
                      <a:pt x="22" y="177"/>
                    </a:lnTo>
                    <a:lnTo>
                      <a:pt x="37" y="164"/>
                    </a:lnTo>
                    <a:lnTo>
                      <a:pt x="33" y="159"/>
                    </a:lnTo>
                    <a:lnTo>
                      <a:pt x="30" y="152"/>
                    </a:lnTo>
                    <a:lnTo>
                      <a:pt x="12" y="156"/>
                    </a:lnTo>
                    <a:lnTo>
                      <a:pt x="8" y="156"/>
                    </a:lnTo>
                    <a:lnTo>
                      <a:pt x="7" y="154"/>
                    </a:lnTo>
                    <a:lnTo>
                      <a:pt x="2" y="126"/>
                    </a:lnTo>
                    <a:lnTo>
                      <a:pt x="0" y="122"/>
                    </a:lnTo>
                    <a:lnTo>
                      <a:pt x="4" y="122"/>
                    </a:lnTo>
                    <a:lnTo>
                      <a:pt x="22" y="118"/>
                    </a:lnTo>
                    <a:lnTo>
                      <a:pt x="24" y="104"/>
                    </a:lnTo>
                    <a:lnTo>
                      <a:pt x="5" y="99"/>
                    </a:lnTo>
                    <a:lnTo>
                      <a:pt x="2" y="97"/>
                    </a:lnTo>
                    <a:lnTo>
                      <a:pt x="3" y="93"/>
                    </a:lnTo>
                    <a:lnTo>
                      <a:pt x="12" y="67"/>
                    </a:lnTo>
                    <a:lnTo>
                      <a:pt x="13" y="63"/>
                    </a:lnTo>
                    <a:lnTo>
                      <a:pt x="16" y="64"/>
                    </a:lnTo>
                    <a:lnTo>
                      <a:pt x="34" y="71"/>
                    </a:lnTo>
                    <a:lnTo>
                      <a:pt x="38" y="64"/>
                    </a:lnTo>
                    <a:lnTo>
                      <a:pt x="42" y="59"/>
                    </a:lnTo>
                    <a:lnTo>
                      <a:pt x="29" y="45"/>
                    </a:lnTo>
                    <a:lnTo>
                      <a:pt x="26" y="42"/>
                    </a:lnTo>
                    <a:lnTo>
                      <a:pt x="29" y="40"/>
                    </a:lnTo>
                    <a:lnTo>
                      <a:pt x="50" y="21"/>
                    </a:lnTo>
                    <a:lnTo>
                      <a:pt x="53" y="19"/>
                    </a:lnTo>
                    <a:lnTo>
                      <a:pt x="55" y="21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80" y="29"/>
                    </a:lnTo>
                    <a:lnTo>
                      <a:pt x="76" y="11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106" y="0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98"/>
              <p:cNvSpPr>
                <a:spLocks noEditPoints="1"/>
              </p:cNvSpPr>
              <p:nvPr/>
            </p:nvSpPr>
            <p:spPr bwMode="auto">
              <a:xfrm>
                <a:off x="5190892" y="1629202"/>
                <a:ext cx="252922" cy="251532"/>
              </a:xfrm>
              <a:custGeom>
                <a:avLst/>
                <a:gdLst>
                  <a:gd name="T0" fmla="*/ 81 w 182"/>
                  <a:gd name="T1" fmla="*/ 63 h 181"/>
                  <a:gd name="T2" fmla="*/ 64 w 182"/>
                  <a:gd name="T3" fmla="*/ 77 h 181"/>
                  <a:gd name="T4" fmla="*/ 63 w 182"/>
                  <a:gd name="T5" fmla="*/ 100 h 181"/>
                  <a:gd name="T6" fmla="*/ 78 w 182"/>
                  <a:gd name="T7" fmla="*/ 117 h 181"/>
                  <a:gd name="T8" fmla="*/ 101 w 182"/>
                  <a:gd name="T9" fmla="*/ 118 h 181"/>
                  <a:gd name="T10" fmla="*/ 118 w 182"/>
                  <a:gd name="T11" fmla="*/ 102 h 181"/>
                  <a:gd name="T12" fmla="*/ 119 w 182"/>
                  <a:gd name="T13" fmla="*/ 80 h 181"/>
                  <a:gd name="T14" fmla="*/ 103 w 182"/>
                  <a:gd name="T15" fmla="*/ 63 h 181"/>
                  <a:gd name="T16" fmla="*/ 85 w 182"/>
                  <a:gd name="T17" fmla="*/ 0 h 181"/>
                  <a:gd name="T18" fmla="*/ 89 w 182"/>
                  <a:gd name="T19" fmla="*/ 17 h 181"/>
                  <a:gd name="T20" fmla="*/ 105 w 182"/>
                  <a:gd name="T21" fmla="*/ 3 h 181"/>
                  <a:gd name="T22" fmla="*/ 109 w 182"/>
                  <a:gd name="T23" fmla="*/ 1 h 181"/>
                  <a:gd name="T24" fmla="*/ 132 w 182"/>
                  <a:gd name="T25" fmla="*/ 9 h 181"/>
                  <a:gd name="T26" fmla="*/ 126 w 182"/>
                  <a:gd name="T27" fmla="*/ 26 h 181"/>
                  <a:gd name="T28" fmla="*/ 147 w 182"/>
                  <a:gd name="T29" fmla="*/ 22 h 181"/>
                  <a:gd name="T30" fmla="*/ 151 w 182"/>
                  <a:gd name="T31" fmla="*/ 22 h 181"/>
                  <a:gd name="T32" fmla="*/ 168 w 182"/>
                  <a:gd name="T33" fmla="*/ 41 h 181"/>
                  <a:gd name="T34" fmla="*/ 153 w 182"/>
                  <a:gd name="T35" fmla="*/ 52 h 181"/>
                  <a:gd name="T36" fmla="*/ 173 w 182"/>
                  <a:gd name="T37" fmla="*/ 59 h 181"/>
                  <a:gd name="T38" fmla="*/ 177 w 182"/>
                  <a:gd name="T39" fmla="*/ 60 h 181"/>
                  <a:gd name="T40" fmla="*/ 182 w 182"/>
                  <a:gd name="T41" fmla="*/ 85 h 181"/>
                  <a:gd name="T42" fmla="*/ 165 w 182"/>
                  <a:gd name="T43" fmla="*/ 89 h 181"/>
                  <a:gd name="T44" fmla="*/ 178 w 182"/>
                  <a:gd name="T45" fmla="*/ 104 h 181"/>
                  <a:gd name="T46" fmla="*/ 179 w 182"/>
                  <a:gd name="T47" fmla="*/ 107 h 181"/>
                  <a:gd name="T48" fmla="*/ 173 w 182"/>
                  <a:gd name="T49" fmla="*/ 131 h 181"/>
                  <a:gd name="T50" fmla="*/ 156 w 182"/>
                  <a:gd name="T51" fmla="*/ 126 h 181"/>
                  <a:gd name="T52" fmla="*/ 160 w 182"/>
                  <a:gd name="T53" fmla="*/ 145 h 181"/>
                  <a:gd name="T54" fmla="*/ 160 w 182"/>
                  <a:gd name="T55" fmla="*/ 149 h 181"/>
                  <a:gd name="T56" fmla="*/ 141 w 182"/>
                  <a:gd name="T57" fmla="*/ 166 h 181"/>
                  <a:gd name="T58" fmla="*/ 130 w 182"/>
                  <a:gd name="T59" fmla="*/ 153 h 181"/>
                  <a:gd name="T60" fmla="*/ 123 w 182"/>
                  <a:gd name="T61" fmla="*/ 173 h 181"/>
                  <a:gd name="T62" fmla="*/ 120 w 182"/>
                  <a:gd name="T63" fmla="*/ 176 h 181"/>
                  <a:gd name="T64" fmla="*/ 97 w 182"/>
                  <a:gd name="T65" fmla="*/ 181 h 181"/>
                  <a:gd name="T66" fmla="*/ 93 w 182"/>
                  <a:gd name="T67" fmla="*/ 164 h 181"/>
                  <a:gd name="T68" fmla="*/ 77 w 182"/>
                  <a:gd name="T69" fmla="*/ 177 h 181"/>
                  <a:gd name="T70" fmla="*/ 73 w 182"/>
                  <a:gd name="T71" fmla="*/ 180 h 181"/>
                  <a:gd name="T72" fmla="*/ 50 w 182"/>
                  <a:gd name="T73" fmla="*/ 172 h 181"/>
                  <a:gd name="T74" fmla="*/ 56 w 182"/>
                  <a:gd name="T75" fmla="*/ 155 h 181"/>
                  <a:gd name="T76" fmla="*/ 35 w 182"/>
                  <a:gd name="T77" fmla="*/ 159 h 181"/>
                  <a:gd name="T78" fmla="*/ 31 w 182"/>
                  <a:gd name="T79" fmla="*/ 159 h 181"/>
                  <a:gd name="T80" fmla="*/ 16 w 182"/>
                  <a:gd name="T81" fmla="*/ 140 h 181"/>
                  <a:gd name="T82" fmla="*/ 29 w 182"/>
                  <a:gd name="T83" fmla="*/ 128 h 181"/>
                  <a:gd name="T84" fmla="*/ 9 w 182"/>
                  <a:gd name="T85" fmla="*/ 122 h 181"/>
                  <a:gd name="T86" fmla="*/ 5 w 182"/>
                  <a:gd name="T87" fmla="*/ 119 h 181"/>
                  <a:gd name="T88" fmla="*/ 0 w 182"/>
                  <a:gd name="T89" fmla="*/ 96 h 181"/>
                  <a:gd name="T90" fmla="*/ 17 w 182"/>
                  <a:gd name="T91" fmla="*/ 92 h 181"/>
                  <a:gd name="T92" fmla="*/ 4 w 182"/>
                  <a:gd name="T93" fmla="*/ 76 h 181"/>
                  <a:gd name="T94" fmla="*/ 3 w 182"/>
                  <a:gd name="T95" fmla="*/ 73 h 181"/>
                  <a:gd name="T96" fmla="*/ 9 w 182"/>
                  <a:gd name="T97" fmla="*/ 50 h 181"/>
                  <a:gd name="T98" fmla="*/ 26 w 182"/>
                  <a:gd name="T99" fmla="*/ 55 h 181"/>
                  <a:gd name="T100" fmla="*/ 22 w 182"/>
                  <a:gd name="T101" fmla="*/ 34 h 181"/>
                  <a:gd name="T102" fmla="*/ 22 w 182"/>
                  <a:gd name="T103" fmla="*/ 30 h 181"/>
                  <a:gd name="T104" fmla="*/ 41 w 182"/>
                  <a:gd name="T105" fmla="*/ 15 h 181"/>
                  <a:gd name="T106" fmla="*/ 52 w 182"/>
                  <a:gd name="T107" fmla="*/ 28 h 181"/>
                  <a:gd name="T108" fmla="*/ 59 w 182"/>
                  <a:gd name="T109" fmla="*/ 8 h 181"/>
                  <a:gd name="T110" fmla="*/ 61 w 182"/>
                  <a:gd name="T111" fmla="*/ 4 h 181"/>
                  <a:gd name="T112" fmla="*/ 85 w 182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2" h="181">
                    <a:moveTo>
                      <a:pt x="93" y="60"/>
                    </a:moveTo>
                    <a:lnTo>
                      <a:pt x="81" y="63"/>
                    </a:lnTo>
                    <a:lnTo>
                      <a:pt x="71" y="68"/>
                    </a:lnTo>
                    <a:lnTo>
                      <a:pt x="64" y="77"/>
                    </a:lnTo>
                    <a:lnTo>
                      <a:pt x="61" y="89"/>
                    </a:lnTo>
                    <a:lnTo>
                      <a:pt x="63" y="100"/>
                    </a:lnTo>
                    <a:lnTo>
                      <a:pt x="69" y="110"/>
                    </a:lnTo>
                    <a:lnTo>
                      <a:pt x="78" y="117"/>
                    </a:lnTo>
                    <a:lnTo>
                      <a:pt x="89" y="119"/>
                    </a:lnTo>
                    <a:lnTo>
                      <a:pt x="101" y="118"/>
                    </a:lnTo>
                    <a:lnTo>
                      <a:pt x="111" y="113"/>
                    </a:lnTo>
                    <a:lnTo>
                      <a:pt x="118" y="102"/>
                    </a:lnTo>
                    <a:lnTo>
                      <a:pt x="120" y="92"/>
                    </a:lnTo>
                    <a:lnTo>
                      <a:pt x="119" y="80"/>
                    </a:lnTo>
                    <a:lnTo>
                      <a:pt x="113" y="71"/>
                    </a:lnTo>
                    <a:lnTo>
                      <a:pt x="103" y="63"/>
                    </a:lnTo>
                    <a:lnTo>
                      <a:pt x="93" y="60"/>
                    </a:lnTo>
                    <a:close/>
                    <a:moveTo>
                      <a:pt x="85" y="0"/>
                    </a:moveTo>
                    <a:lnTo>
                      <a:pt x="86" y="3"/>
                    </a:lnTo>
                    <a:lnTo>
                      <a:pt x="89" y="17"/>
                    </a:lnTo>
                    <a:lnTo>
                      <a:pt x="101" y="17"/>
                    </a:lnTo>
                    <a:lnTo>
                      <a:pt x="105" y="3"/>
                    </a:lnTo>
                    <a:lnTo>
                      <a:pt x="106" y="0"/>
                    </a:lnTo>
                    <a:lnTo>
                      <a:pt x="109" y="1"/>
                    </a:lnTo>
                    <a:lnTo>
                      <a:pt x="130" y="8"/>
                    </a:lnTo>
                    <a:lnTo>
                      <a:pt x="132" y="9"/>
                    </a:lnTo>
                    <a:lnTo>
                      <a:pt x="131" y="12"/>
                    </a:lnTo>
                    <a:lnTo>
                      <a:pt x="126" y="26"/>
                    </a:lnTo>
                    <a:lnTo>
                      <a:pt x="135" y="32"/>
                    </a:lnTo>
                    <a:lnTo>
                      <a:pt x="147" y="22"/>
                    </a:lnTo>
                    <a:lnTo>
                      <a:pt x="149" y="20"/>
                    </a:lnTo>
                    <a:lnTo>
                      <a:pt x="151" y="22"/>
                    </a:lnTo>
                    <a:lnTo>
                      <a:pt x="165" y="38"/>
                    </a:lnTo>
                    <a:lnTo>
                      <a:pt x="168" y="41"/>
                    </a:lnTo>
                    <a:lnTo>
                      <a:pt x="165" y="42"/>
                    </a:lnTo>
                    <a:lnTo>
                      <a:pt x="153" y="52"/>
                    </a:lnTo>
                    <a:lnTo>
                      <a:pt x="158" y="62"/>
                    </a:lnTo>
                    <a:lnTo>
                      <a:pt x="173" y="59"/>
                    </a:lnTo>
                    <a:lnTo>
                      <a:pt x="175" y="58"/>
                    </a:lnTo>
                    <a:lnTo>
                      <a:pt x="177" y="60"/>
                    </a:lnTo>
                    <a:lnTo>
                      <a:pt x="181" y="83"/>
                    </a:lnTo>
                    <a:lnTo>
                      <a:pt x="182" y="85"/>
                    </a:lnTo>
                    <a:lnTo>
                      <a:pt x="179" y="85"/>
                    </a:lnTo>
                    <a:lnTo>
                      <a:pt x="165" y="89"/>
                    </a:lnTo>
                    <a:lnTo>
                      <a:pt x="164" y="100"/>
                    </a:lnTo>
                    <a:lnTo>
                      <a:pt x="178" y="104"/>
                    </a:lnTo>
                    <a:lnTo>
                      <a:pt x="181" y="105"/>
                    </a:lnTo>
                    <a:lnTo>
                      <a:pt x="179" y="107"/>
                    </a:lnTo>
                    <a:lnTo>
                      <a:pt x="173" y="128"/>
                    </a:lnTo>
                    <a:lnTo>
                      <a:pt x="173" y="131"/>
                    </a:lnTo>
                    <a:lnTo>
                      <a:pt x="170" y="130"/>
                    </a:lnTo>
                    <a:lnTo>
                      <a:pt x="156" y="126"/>
                    </a:lnTo>
                    <a:lnTo>
                      <a:pt x="149" y="135"/>
                    </a:lnTo>
                    <a:lnTo>
                      <a:pt x="160" y="145"/>
                    </a:lnTo>
                    <a:lnTo>
                      <a:pt x="161" y="148"/>
                    </a:lnTo>
                    <a:lnTo>
                      <a:pt x="160" y="149"/>
                    </a:lnTo>
                    <a:lnTo>
                      <a:pt x="143" y="164"/>
                    </a:lnTo>
                    <a:lnTo>
                      <a:pt x="141" y="166"/>
                    </a:lnTo>
                    <a:lnTo>
                      <a:pt x="139" y="164"/>
                    </a:lnTo>
                    <a:lnTo>
                      <a:pt x="130" y="153"/>
                    </a:lnTo>
                    <a:lnTo>
                      <a:pt x="119" y="159"/>
                    </a:lnTo>
                    <a:lnTo>
                      <a:pt x="123" y="173"/>
                    </a:lnTo>
                    <a:lnTo>
                      <a:pt x="123" y="176"/>
                    </a:lnTo>
                    <a:lnTo>
                      <a:pt x="120" y="176"/>
                    </a:lnTo>
                    <a:lnTo>
                      <a:pt x="99" y="181"/>
                    </a:lnTo>
                    <a:lnTo>
                      <a:pt x="97" y="181"/>
                    </a:lnTo>
                    <a:lnTo>
                      <a:pt x="96" y="178"/>
                    </a:lnTo>
                    <a:lnTo>
                      <a:pt x="93" y="164"/>
                    </a:lnTo>
                    <a:lnTo>
                      <a:pt x="81" y="164"/>
                    </a:lnTo>
                    <a:lnTo>
                      <a:pt x="77" y="177"/>
                    </a:lnTo>
                    <a:lnTo>
                      <a:pt x="76" y="180"/>
                    </a:lnTo>
                    <a:lnTo>
                      <a:pt x="73" y="180"/>
                    </a:lnTo>
                    <a:lnTo>
                      <a:pt x="52" y="173"/>
                    </a:lnTo>
                    <a:lnTo>
                      <a:pt x="50" y="172"/>
                    </a:lnTo>
                    <a:lnTo>
                      <a:pt x="51" y="169"/>
                    </a:lnTo>
                    <a:lnTo>
                      <a:pt x="56" y="155"/>
                    </a:lnTo>
                    <a:lnTo>
                      <a:pt x="47" y="149"/>
                    </a:lnTo>
                    <a:lnTo>
                      <a:pt x="35" y="159"/>
                    </a:lnTo>
                    <a:lnTo>
                      <a:pt x="34" y="161"/>
                    </a:lnTo>
                    <a:lnTo>
                      <a:pt x="31" y="159"/>
                    </a:lnTo>
                    <a:lnTo>
                      <a:pt x="17" y="143"/>
                    </a:lnTo>
                    <a:lnTo>
                      <a:pt x="16" y="140"/>
                    </a:lnTo>
                    <a:lnTo>
                      <a:pt x="17" y="139"/>
                    </a:lnTo>
                    <a:lnTo>
                      <a:pt x="29" y="128"/>
                    </a:lnTo>
                    <a:lnTo>
                      <a:pt x="23" y="119"/>
                    </a:lnTo>
                    <a:lnTo>
                      <a:pt x="9" y="122"/>
                    </a:lnTo>
                    <a:lnTo>
                      <a:pt x="6" y="122"/>
                    </a:lnTo>
                    <a:lnTo>
                      <a:pt x="5" y="119"/>
                    </a:lnTo>
                    <a:lnTo>
                      <a:pt x="1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17" y="92"/>
                    </a:lnTo>
                    <a:lnTo>
                      <a:pt x="18" y="81"/>
                    </a:lnTo>
                    <a:lnTo>
                      <a:pt x="4" y="76"/>
                    </a:lnTo>
                    <a:lnTo>
                      <a:pt x="1" y="76"/>
                    </a:lnTo>
                    <a:lnTo>
                      <a:pt x="3" y="73"/>
                    </a:lnTo>
                    <a:lnTo>
                      <a:pt x="9" y="52"/>
                    </a:lnTo>
                    <a:lnTo>
                      <a:pt x="9" y="50"/>
                    </a:lnTo>
                    <a:lnTo>
                      <a:pt x="13" y="50"/>
                    </a:lnTo>
                    <a:lnTo>
                      <a:pt x="26" y="55"/>
                    </a:lnTo>
                    <a:lnTo>
                      <a:pt x="33" y="46"/>
                    </a:lnTo>
                    <a:lnTo>
                      <a:pt x="22" y="34"/>
                    </a:lnTo>
                    <a:lnTo>
                      <a:pt x="21" y="33"/>
                    </a:lnTo>
                    <a:lnTo>
                      <a:pt x="22" y="30"/>
                    </a:lnTo>
                    <a:lnTo>
                      <a:pt x="39" y="16"/>
                    </a:lnTo>
                    <a:lnTo>
                      <a:pt x="41" y="15"/>
                    </a:lnTo>
                    <a:lnTo>
                      <a:pt x="43" y="16"/>
                    </a:lnTo>
                    <a:lnTo>
                      <a:pt x="52" y="28"/>
                    </a:lnTo>
                    <a:lnTo>
                      <a:pt x="63" y="22"/>
                    </a:lnTo>
                    <a:lnTo>
                      <a:pt x="59" y="8"/>
                    </a:lnTo>
                    <a:lnTo>
                      <a:pt x="59" y="5"/>
                    </a:lnTo>
                    <a:lnTo>
                      <a:pt x="61" y="4"/>
                    </a:lnTo>
                    <a:lnTo>
                      <a:pt x="82" y="0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99"/>
              <p:cNvSpPr>
                <a:spLocks noEditPoints="1"/>
              </p:cNvSpPr>
              <p:nvPr/>
            </p:nvSpPr>
            <p:spPr bwMode="auto">
              <a:xfrm>
                <a:off x="5154761" y="4403002"/>
                <a:ext cx="371045" cy="369655"/>
              </a:xfrm>
              <a:custGeom>
                <a:avLst/>
                <a:gdLst>
                  <a:gd name="T0" fmla="*/ 119 w 267"/>
                  <a:gd name="T1" fmla="*/ 91 h 266"/>
                  <a:gd name="T2" fmla="*/ 94 w 267"/>
                  <a:gd name="T3" fmla="*/ 114 h 266"/>
                  <a:gd name="T4" fmla="*/ 93 w 267"/>
                  <a:gd name="T5" fmla="*/ 146 h 266"/>
                  <a:gd name="T6" fmla="*/ 115 w 267"/>
                  <a:gd name="T7" fmla="*/ 171 h 266"/>
                  <a:gd name="T8" fmla="*/ 148 w 267"/>
                  <a:gd name="T9" fmla="*/ 174 h 266"/>
                  <a:gd name="T10" fmla="*/ 173 w 267"/>
                  <a:gd name="T11" fmla="*/ 150 h 266"/>
                  <a:gd name="T12" fmla="*/ 175 w 267"/>
                  <a:gd name="T13" fmla="*/ 118 h 266"/>
                  <a:gd name="T14" fmla="*/ 152 w 267"/>
                  <a:gd name="T15" fmla="*/ 93 h 266"/>
                  <a:gd name="T16" fmla="*/ 125 w 267"/>
                  <a:gd name="T17" fmla="*/ 0 h 266"/>
                  <a:gd name="T18" fmla="*/ 131 w 267"/>
                  <a:gd name="T19" fmla="*/ 25 h 266"/>
                  <a:gd name="T20" fmla="*/ 148 w 267"/>
                  <a:gd name="T21" fmla="*/ 25 h 266"/>
                  <a:gd name="T22" fmla="*/ 156 w 267"/>
                  <a:gd name="T23" fmla="*/ 1 h 266"/>
                  <a:gd name="T24" fmla="*/ 190 w 267"/>
                  <a:gd name="T25" fmla="*/ 12 h 266"/>
                  <a:gd name="T26" fmla="*/ 192 w 267"/>
                  <a:gd name="T27" fmla="*/ 17 h 266"/>
                  <a:gd name="T28" fmla="*/ 192 w 267"/>
                  <a:gd name="T29" fmla="*/ 42 h 266"/>
                  <a:gd name="T30" fmla="*/ 215 w 267"/>
                  <a:gd name="T31" fmla="*/ 33 h 266"/>
                  <a:gd name="T32" fmla="*/ 221 w 267"/>
                  <a:gd name="T33" fmla="*/ 33 h 266"/>
                  <a:gd name="T34" fmla="*/ 245 w 267"/>
                  <a:gd name="T35" fmla="*/ 59 h 266"/>
                  <a:gd name="T36" fmla="*/ 226 w 267"/>
                  <a:gd name="T37" fmla="*/ 76 h 266"/>
                  <a:gd name="T38" fmla="*/ 233 w 267"/>
                  <a:gd name="T39" fmla="*/ 90 h 266"/>
                  <a:gd name="T40" fmla="*/ 259 w 267"/>
                  <a:gd name="T41" fmla="*/ 85 h 266"/>
                  <a:gd name="T42" fmla="*/ 266 w 267"/>
                  <a:gd name="T43" fmla="*/ 120 h 266"/>
                  <a:gd name="T44" fmla="*/ 263 w 267"/>
                  <a:gd name="T45" fmla="*/ 125 h 266"/>
                  <a:gd name="T46" fmla="*/ 242 w 267"/>
                  <a:gd name="T47" fmla="*/ 139 h 266"/>
                  <a:gd name="T48" fmla="*/ 262 w 267"/>
                  <a:gd name="T49" fmla="*/ 153 h 266"/>
                  <a:gd name="T50" fmla="*/ 264 w 267"/>
                  <a:gd name="T51" fmla="*/ 158 h 266"/>
                  <a:gd name="T52" fmla="*/ 253 w 267"/>
                  <a:gd name="T53" fmla="*/ 192 h 266"/>
                  <a:gd name="T54" fmla="*/ 229 w 267"/>
                  <a:gd name="T55" fmla="*/ 184 h 266"/>
                  <a:gd name="T56" fmla="*/ 220 w 267"/>
                  <a:gd name="T57" fmla="*/ 197 h 266"/>
                  <a:gd name="T58" fmla="*/ 237 w 267"/>
                  <a:gd name="T59" fmla="*/ 217 h 266"/>
                  <a:gd name="T60" fmla="*/ 211 w 267"/>
                  <a:gd name="T61" fmla="*/ 241 h 266"/>
                  <a:gd name="T62" fmla="*/ 204 w 267"/>
                  <a:gd name="T63" fmla="*/ 241 h 266"/>
                  <a:gd name="T64" fmla="*/ 183 w 267"/>
                  <a:gd name="T65" fmla="*/ 229 h 266"/>
                  <a:gd name="T66" fmla="*/ 180 w 267"/>
                  <a:gd name="T67" fmla="*/ 254 h 266"/>
                  <a:gd name="T68" fmla="*/ 177 w 267"/>
                  <a:gd name="T69" fmla="*/ 258 h 266"/>
                  <a:gd name="T70" fmla="*/ 141 w 267"/>
                  <a:gd name="T71" fmla="*/ 266 h 266"/>
                  <a:gd name="T72" fmla="*/ 136 w 267"/>
                  <a:gd name="T73" fmla="*/ 241 h 266"/>
                  <a:gd name="T74" fmla="*/ 120 w 267"/>
                  <a:gd name="T75" fmla="*/ 239 h 266"/>
                  <a:gd name="T76" fmla="*/ 112 w 267"/>
                  <a:gd name="T77" fmla="*/ 264 h 266"/>
                  <a:gd name="T78" fmla="*/ 78 w 267"/>
                  <a:gd name="T79" fmla="*/ 252 h 266"/>
                  <a:gd name="T80" fmla="*/ 76 w 267"/>
                  <a:gd name="T81" fmla="*/ 247 h 266"/>
                  <a:gd name="T82" fmla="*/ 74 w 267"/>
                  <a:gd name="T83" fmla="*/ 222 h 266"/>
                  <a:gd name="T84" fmla="*/ 52 w 267"/>
                  <a:gd name="T85" fmla="*/ 233 h 266"/>
                  <a:gd name="T86" fmla="*/ 47 w 267"/>
                  <a:gd name="T87" fmla="*/ 233 h 266"/>
                  <a:gd name="T88" fmla="*/ 22 w 267"/>
                  <a:gd name="T89" fmla="*/ 205 h 266"/>
                  <a:gd name="T90" fmla="*/ 42 w 267"/>
                  <a:gd name="T91" fmla="*/ 188 h 266"/>
                  <a:gd name="T92" fmla="*/ 34 w 267"/>
                  <a:gd name="T93" fmla="*/ 174 h 266"/>
                  <a:gd name="T94" fmla="*/ 9 w 267"/>
                  <a:gd name="T95" fmla="*/ 179 h 266"/>
                  <a:gd name="T96" fmla="*/ 1 w 267"/>
                  <a:gd name="T97" fmla="*/ 144 h 266"/>
                  <a:gd name="T98" fmla="*/ 5 w 267"/>
                  <a:gd name="T99" fmla="*/ 140 h 266"/>
                  <a:gd name="T100" fmla="*/ 26 w 267"/>
                  <a:gd name="T101" fmla="*/ 127 h 266"/>
                  <a:gd name="T102" fmla="*/ 6 w 267"/>
                  <a:gd name="T103" fmla="*/ 112 h 266"/>
                  <a:gd name="T104" fmla="*/ 4 w 267"/>
                  <a:gd name="T105" fmla="*/ 107 h 266"/>
                  <a:gd name="T106" fmla="*/ 14 w 267"/>
                  <a:gd name="T107" fmla="*/ 73 h 266"/>
                  <a:gd name="T108" fmla="*/ 39 w 267"/>
                  <a:gd name="T109" fmla="*/ 81 h 266"/>
                  <a:gd name="T110" fmla="*/ 48 w 267"/>
                  <a:gd name="T111" fmla="*/ 67 h 266"/>
                  <a:gd name="T112" fmla="*/ 30 w 267"/>
                  <a:gd name="T113" fmla="*/ 48 h 266"/>
                  <a:gd name="T114" fmla="*/ 57 w 267"/>
                  <a:gd name="T115" fmla="*/ 23 h 266"/>
                  <a:gd name="T116" fmla="*/ 63 w 267"/>
                  <a:gd name="T117" fmla="*/ 23 h 266"/>
                  <a:gd name="T118" fmla="*/ 85 w 267"/>
                  <a:gd name="T119" fmla="*/ 36 h 266"/>
                  <a:gd name="T120" fmla="*/ 87 w 267"/>
                  <a:gd name="T121" fmla="*/ 12 h 266"/>
                  <a:gd name="T122" fmla="*/ 90 w 267"/>
                  <a:gd name="T123" fmla="*/ 6 h 266"/>
                  <a:gd name="T124" fmla="*/ 125 w 267"/>
                  <a:gd name="T12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266">
                    <a:moveTo>
                      <a:pt x="136" y="89"/>
                    </a:moveTo>
                    <a:lnTo>
                      <a:pt x="119" y="91"/>
                    </a:lnTo>
                    <a:lnTo>
                      <a:pt x="104" y="101"/>
                    </a:lnTo>
                    <a:lnTo>
                      <a:pt x="94" y="114"/>
                    </a:lnTo>
                    <a:lnTo>
                      <a:pt x="90" y="131"/>
                    </a:lnTo>
                    <a:lnTo>
                      <a:pt x="93" y="146"/>
                    </a:lnTo>
                    <a:lnTo>
                      <a:pt x="102" y="161"/>
                    </a:lnTo>
                    <a:lnTo>
                      <a:pt x="115" y="171"/>
                    </a:lnTo>
                    <a:lnTo>
                      <a:pt x="132" y="175"/>
                    </a:lnTo>
                    <a:lnTo>
                      <a:pt x="148" y="174"/>
                    </a:lnTo>
                    <a:lnTo>
                      <a:pt x="162" y="165"/>
                    </a:lnTo>
                    <a:lnTo>
                      <a:pt x="173" y="150"/>
                    </a:lnTo>
                    <a:lnTo>
                      <a:pt x="177" y="135"/>
                    </a:lnTo>
                    <a:lnTo>
                      <a:pt x="175" y="118"/>
                    </a:lnTo>
                    <a:lnTo>
                      <a:pt x="166" y="103"/>
                    </a:lnTo>
                    <a:lnTo>
                      <a:pt x="152" y="93"/>
                    </a:lnTo>
                    <a:lnTo>
                      <a:pt x="136" y="89"/>
                    </a:lnTo>
                    <a:close/>
                    <a:moveTo>
                      <a:pt x="125" y="0"/>
                    </a:moveTo>
                    <a:lnTo>
                      <a:pt x="127" y="4"/>
                    </a:lnTo>
                    <a:lnTo>
                      <a:pt x="131" y="25"/>
                    </a:lnTo>
                    <a:lnTo>
                      <a:pt x="140" y="25"/>
                    </a:lnTo>
                    <a:lnTo>
                      <a:pt x="148" y="25"/>
                    </a:lnTo>
                    <a:lnTo>
                      <a:pt x="154" y="5"/>
                    </a:lnTo>
                    <a:lnTo>
                      <a:pt x="156" y="1"/>
                    </a:lnTo>
                    <a:lnTo>
                      <a:pt x="160" y="2"/>
                    </a:lnTo>
                    <a:lnTo>
                      <a:pt x="190" y="12"/>
                    </a:lnTo>
                    <a:lnTo>
                      <a:pt x="194" y="13"/>
                    </a:lnTo>
                    <a:lnTo>
                      <a:pt x="192" y="17"/>
                    </a:lnTo>
                    <a:lnTo>
                      <a:pt x="186" y="38"/>
                    </a:lnTo>
                    <a:lnTo>
                      <a:pt x="192" y="42"/>
                    </a:lnTo>
                    <a:lnTo>
                      <a:pt x="199" y="47"/>
                    </a:lnTo>
                    <a:lnTo>
                      <a:pt x="215" y="33"/>
                    </a:lnTo>
                    <a:lnTo>
                      <a:pt x="218" y="29"/>
                    </a:lnTo>
                    <a:lnTo>
                      <a:pt x="221" y="33"/>
                    </a:lnTo>
                    <a:lnTo>
                      <a:pt x="242" y="56"/>
                    </a:lnTo>
                    <a:lnTo>
                      <a:pt x="245" y="59"/>
                    </a:lnTo>
                    <a:lnTo>
                      <a:pt x="242" y="61"/>
                    </a:lnTo>
                    <a:lnTo>
                      <a:pt x="226" y="76"/>
                    </a:lnTo>
                    <a:lnTo>
                      <a:pt x="230" y="84"/>
                    </a:lnTo>
                    <a:lnTo>
                      <a:pt x="233" y="90"/>
                    </a:lnTo>
                    <a:lnTo>
                      <a:pt x="255" y="86"/>
                    </a:lnTo>
                    <a:lnTo>
                      <a:pt x="259" y="85"/>
                    </a:lnTo>
                    <a:lnTo>
                      <a:pt x="259" y="89"/>
                    </a:lnTo>
                    <a:lnTo>
                      <a:pt x="266" y="120"/>
                    </a:lnTo>
                    <a:lnTo>
                      <a:pt x="267" y="124"/>
                    </a:lnTo>
                    <a:lnTo>
                      <a:pt x="263" y="125"/>
                    </a:lnTo>
                    <a:lnTo>
                      <a:pt x="242" y="129"/>
                    </a:lnTo>
                    <a:lnTo>
                      <a:pt x="242" y="139"/>
                    </a:lnTo>
                    <a:lnTo>
                      <a:pt x="241" y="146"/>
                    </a:lnTo>
                    <a:lnTo>
                      <a:pt x="262" y="153"/>
                    </a:lnTo>
                    <a:lnTo>
                      <a:pt x="266" y="154"/>
                    </a:lnTo>
                    <a:lnTo>
                      <a:pt x="264" y="158"/>
                    </a:lnTo>
                    <a:lnTo>
                      <a:pt x="254" y="188"/>
                    </a:lnTo>
                    <a:lnTo>
                      <a:pt x="253" y="192"/>
                    </a:lnTo>
                    <a:lnTo>
                      <a:pt x="249" y="191"/>
                    </a:lnTo>
                    <a:lnTo>
                      <a:pt x="229" y="184"/>
                    </a:lnTo>
                    <a:lnTo>
                      <a:pt x="224" y="191"/>
                    </a:lnTo>
                    <a:lnTo>
                      <a:pt x="220" y="197"/>
                    </a:lnTo>
                    <a:lnTo>
                      <a:pt x="234" y="215"/>
                    </a:lnTo>
                    <a:lnTo>
                      <a:pt x="237" y="217"/>
                    </a:lnTo>
                    <a:lnTo>
                      <a:pt x="234" y="220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4" y="241"/>
                    </a:lnTo>
                    <a:lnTo>
                      <a:pt x="190" y="225"/>
                    </a:lnTo>
                    <a:lnTo>
                      <a:pt x="183" y="229"/>
                    </a:lnTo>
                    <a:lnTo>
                      <a:pt x="175" y="232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7" y="258"/>
                    </a:lnTo>
                    <a:lnTo>
                      <a:pt x="145" y="264"/>
                    </a:lnTo>
                    <a:lnTo>
                      <a:pt x="141" y="266"/>
                    </a:lnTo>
                    <a:lnTo>
                      <a:pt x="141" y="262"/>
                    </a:lnTo>
                    <a:lnTo>
                      <a:pt x="136" y="241"/>
                    </a:lnTo>
                    <a:lnTo>
                      <a:pt x="128" y="241"/>
                    </a:lnTo>
                    <a:lnTo>
                      <a:pt x="120" y="239"/>
                    </a:lnTo>
                    <a:lnTo>
                      <a:pt x="114" y="260"/>
                    </a:lnTo>
                    <a:lnTo>
                      <a:pt x="112" y="264"/>
                    </a:lnTo>
                    <a:lnTo>
                      <a:pt x="108" y="263"/>
                    </a:lnTo>
                    <a:lnTo>
                      <a:pt x="78" y="252"/>
                    </a:lnTo>
                    <a:lnTo>
                      <a:pt x="74" y="251"/>
                    </a:lnTo>
                    <a:lnTo>
                      <a:pt x="76" y="247"/>
                    </a:lnTo>
                    <a:lnTo>
                      <a:pt x="82" y="228"/>
                    </a:lnTo>
                    <a:lnTo>
                      <a:pt x="74" y="222"/>
                    </a:lnTo>
                    <a:lnTo>
                      <a:pt x="68" y="218"/>
                    </a:lnTo>
                    <a:lnTo>
                      <a:pt x="52" y="233"/>
                    </a:lnTo>
                    <a:lnTo>
                      <a:pt x="49" y="235"/>
                    </a:lnTo>
                    <a:lnTo>
                      <a:pt x="47" y="233"/>
                    </a:lnTo>
                    <a:lnTo>
                      <a:pt x="25" y="209"/>
                    </a:lnTo>
                    <a:lnTo>
                      <a:pt x="22" y="205"/>
                    </a:lnTo>
                    <a:lnTo>
                      <a:pt x="25" y="203"/>
                    </a:lnTo>
                    <a:lnTo>
                      <a:pt x="42" y="188"/>
                    </a:lnTo>
                    <a:lnTo>
                      <a:pt x="38" y="182"/>
                    </a:lnTo>
                    <a:lnTo>
                      <a:pt x="34" y="174"/>
                    </a:lnTo>
                    <a:lnTo>
                      <a:pt x="13" y="179"/>
                    </a:lnTo>
                    <a:lnTo>
                      <a:pt x="9" y="179"/>
                    </a:lnTo>
                    <a:lnTo>
                      <a:pt x="8" y="175"/>
                    </a:lnTo>
                    <a:lnTo>
                      <a:pt x="1" y="144"/>
                    </a:lnTo>
                    <a:lnTo>
                      <a:pt x="0" y="140"/>
                    </a:lnTo>
                    <a:lnTo>
                      <a:pt x="5" y="140"/>
                    </a:lnTo>
                    <a:lnTo>
                      <a:pt x="26" y="135"/>
                    </a:lnTo>
                    <a:lnTo>
                      <a:pt x="26" y="127"/>
                    </a:lnTo>
                    <a:lnTo>
                      <a:pt x="26" y="119"/>
                    </a:lnTo>
                    <a:lnTo>
                      <a:pt x="6" y="112"/>
                    </a:lnTo>
                    <a:lnTo>
                      <a:pt x="2" y="111"/>
                    </a:lnTo>
                    <a:lnTo>
                      <a:pt x="4" y="107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4"/>
                    </a:lnTo>
                    <a:lnTo>
                      <a:pt x="39" y="81"/>
                    </a:lnTo>
                    <a:lnTo>
                      <a:pt x="43" y="73"/>
                    </a:lnTo>
                    <a:lnTo>
                      <a:pt x="48" y="67"/>
                    </a:lnTo>
                    <a:lnTo>
                      <a:pt x="32" y="51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57" y="23"/>
                    </a:lnTo>
                    <a:lnTo>
                      <a:pt x="60" y="21"/>
                    </a:lnTo>
                    <a:lnTo>
                      <a:pt x="63" y="23"/>
                    </a:lnTo>
                    <a:lnTo>
                      <a:pt x="77" y="40"/>
                    </a:lnTo>
                    <a:lnTo>
                      <a:pt x="85" y="36"/>
                    </a:lnTo>
                    <a:lnTo>
                      <a:pt x="91" y="33"/>
                    </a:lnTo>
                    <a:lnTo>
                      <a:pt x="87" y="12"/>
                    </a:lnTo>
                    <a:lnTo>
                      <a:pt x="86" y="8"/>
                    </a:lnTo>
                    <a:lnTo>
                      <a:pt x="90" y="6"/>
                    </a:lnTo>
                    <a:lnTo>
                      <a:pt x="122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00"/>
              <p:cNvSpPr>
                <a:spLocks noEditPoints="1"/>
              </p:cNvSpPr>
              <p:nvPr/>
            </p:nvSpPr>
            <p:spPr bwMode="auto">
              <a:xfrm>
                <a:off x="4701725" y="3751243"/>
                <a:ext cx="368265" cy="371045"/>
              </a:xfrm>
              <a:custGeom>
                <a:avLst/>
                <a:gdLst>
                  <a:gd name="T0" fmla="*/ 119 w 265"/>
                  <a:gd name="T1" fmla="*/ 93 h 267"/>
                  <a:gd name="T2" fmla="*/ 94 w 265"/>
                  <a:gd name="T3" fmla="*/ 115 h 267"/>
                  <a:gd name="T4" fmla="*/ 91 w 265"/>
                  <a:gd name="T5" fmla="*/ 148 h 267"/>
                  <a:gd name="T6" fmla="*/ 115 w 265"/>
                  <a:gd name="T7" fmla="*/ 173 h 267"/>
                  <a:gd name="T8" fmla="*/ 148 w 265"/>
                  <a:gd name="T9" fmla="*/ 174 h 267"/>
                  <a:gd name="T10" fmla="*/ 172 w 265"/>
                  <a:gd name="T11" fmla="*/ 152 h 267"/>
                  <a:gd name="T12" fmla="*/ 174 w 265"/>
                  <a:gd name="T13" fmla="*/ 119 h 267"/>
                  <a:gd name="T14" fmla="*/ 151 w 265"/>
                  <a:gd name="T15" fmla="*/ 94 h 267"/>
                  <a:gd name="T16" fmla="*/ 125 w 265"/>
                  <a:gd name="T17" fmla="*/ 0 h 267"/>
                  <a:gd name="T18" fmla="*/ 131 w 265"/>
                  <a:gd name="T19" fmla="*/ 26 h 267"/>
                  <a:gd name="T20" fmla="*/ 146 w 265"/>
                  <a:gd name="T21" fmla="*/ 26 h 267"/>
                  <a:gd name="T22" fmla="*/ 154 w 265"/>
                  <a:gd name="T23" fmla="*/ 1 h 267"/>
                  <a:gd name="T24" fmla="*/ 188 w 265"/>
                  <a:gd name="T25" fmla="*/ 13 h 267"/>
                  <a:gd name="T26" fmla="*/ 191 w 265"/>
                  <a:gd name="T27" fmla="*/ 18 h 267"/>
                  <a:gd name="T28" fmla="*/ 191 w 265"/>
                  <a:gd name="T29" fmla="*/ 43 h 267"/>
                  <a:gd name="T30" fmla="*/ 214 w 265"/>
                  <a:gd name="T31" fmla="*/ 33 h 267"/>
                  <a:gd name="T32" fmla="*/ 220 w 265"/>
                  <a:gd name="T33" fmla="*/ 33 h 267"/>
                  <a:gd name="T34" fmla="*/ 244 w 265"/>
                  <a:gd name="T35" fmla="*/ 60 h 267"/>
                  <a:gd name="T36" fmla="*/ 225 w 265"/>
                  <a:gd name="T37" fmla="*/ 77 h 267"/>
                  <a:gd name="T38" fmla="*/ 233 w 265"/>
                  <a:gd name="T39" fmla="*/ 92 h 267"/>
                  <a:gd name="T40" fmla="*/ 258 w 265"/>
                  <a:gd name="T41" fmla="*/ 86 h 267"/>
                  <a:gd name="T42" fmla="*/ 265 w 265"/>
                  <a:gd name="T43" fmla="*/ 122 h 267"/>
                  <a:gd name="T44" fmla="*/ 262 w 265"/>
                  <a:gd name="T45" fmla="*/ 127 h 267"/>
                  <a:gd name="T46" fmla="*/ 241 w 265"/>
                  <a:gd name="T47" fmla="*/ 139 h 267"/>
                  <a:gd name="T48" fmla="*/ 260 w 265"/>
                  <a:gd name="T49" fmla="*/ 154 h 267"/>
                  <a:gd name="T50" fmla="*/ 263 w 265"/>
                  <a:gd name="T51" fmla="*/ 158 h 267"/>
                  <a:gd name="T52" fmla="*/ 252 w 265"/>
                  <a:gd name="T53" fmla="*/ 194 h 267"/>
                  <a:gd name="T54" fmla="*/ 227 w 265"/>
                  <a:gd name="T55" fmla="*/ 186 h 267"/>
                  <a:gd name="T56" fmla="*/ 218 w 265"/>
                  <a:gd name="T57" fmla="*/ 199 h 267"/>
                  <a:gd name="T58" fmla="*/ 237 w 265"/>
                  <a:gd name="T59" fmla="*/ 219 h 267"/>
                  <a:gd name="T60" fmla="*/ 209 w 265"/>
                  <a:gd name="T61" fmla="*/ 242 h 267"/>
                  <a:gd name="T62" fmla="*/ 204 w 265"/>
                  <a:gd name="T63" fmla="*/ 242 h 267"/>
                  <a:gd name="T64" fmla="*/ 182 w 265"/>
                  <a:gd name="T65" fmla="*/ 229 h 267"/>
                  <a:gd name="T66" fmla="*/ 179 w 265"/>
                  <a:gd name="T67" fmla="*/ 254 h 267"/>
                  <a:gd name="T68" fmla="*/ 176 w 265"/>
                  <a:gd name="T69" fmla="*/ 259 h 267"/>
                  <a:gd name="T70" fmla="*/ 141 w 265"/>
                  <a:gd name="T71" fmla="*/ 267 h 267"/>
                  <a:gd name="T72" fmla="*/ 136 w 265"/>
                  <a:gd name="T73" fmla="*/ 241 h 267"/>
                  <a:gd name="T74" fmla="*/ 119 w 265"/>
                  <a:gd name="T75" fmla="*/ 241 h 267"/>
                  <a:gd name="T76" fmla="*/ 111 w 265"/>
                  <a:gd name="T77" fmla="*/ 266 h 267"/>
                  <a:gd name="T78" fmla="*/ 77 w 265"/>
                  <a:gd name="T79" fmla="*/ 254 h 267"/>
                  <a:gd name="T80" fmla="*/ 74 w 265"/>
                  <a:gd name="T81" fmla="*/ 249 h 267"/>
                  <a:gd name="T82" fmla="*/ 74 w 265"/>
                  <a:gd name="T83" fmla="*/ 224 h 267"/>
                  <a:gd name="T84" fmla="*/ 51 w 265"/>
                  <a:gd name="T85" fmla="*/ 234 h 267"/>
                  <a:gd name="T86" fmla="*/ 45 w 265"/>
                  <a:gd name="T87" fmla="*/ 234 h 267"/>
                  <a:gd name="T88" fmla="*/ 22 w 265"/>
                  <a:gd name="T89" fmla="*/ 207 h 267"/>
                  <a:gd name="T90" fmla="*/ 40 w 265"/>
                  <a:gd name="T91" fmla="*/ 190 h 267"/>
                  <a:gd name="T92" fmla="*/ 34 w 265"/>
                  <a:gd name="T93" fmla="*/ 175 h 267"/>
                  <a:gd name="T94" fmla="*/ 7 w 265"/>
                  <a:gd name="T95" fmla="*/ 181 h 267"/>
                  <a:gd name="T96" fmla="*/ 1 w 265"/>
                  <a:gd name="T97" fmla="*/ 145 h 267"/>
                  <a:gd name="T98" fmla="*/ 3 w 265"/>
                  <a:gd name="T99" fmla="*/ 140 h 267"/>
                  <a:gd name="T100" fmla="*/ 24 w 265"/>
                  <a:gd name="T101" fmla="*/ 128 h 267"/>
                  <a:gd name="T102" fmla="*/ 5 w 265"/>
                  <a:gd name="T103" fmla="*/ 114 h 267"/>
                  <a:gd name="T104" fmla="*/ 2 w 265"/>
                  <a:gd name="T105" fmla="*/ 109 h 267"/>
                  <a:gd name="T106" fmla="*/ 14 w 265"/>
                  <a:gd name="T107" fmla="*/ 73 h 267"/>
                  <a:gd name="T108" fmla="*/ 38 w 265"/>
                  <a:gd name="T109" fmla="*/ 81 h 267"/>
                  <a:gd name="T110" fmla="*/ 47 w 265"/>
                  <a:gd name="T111" fmla="*/ 68 h 267"/>
                  <a:gd name="T112" fmla="*/ 30 w 265"/>
                  <a:gd name="T113" fmla="*/ 48 h 267"/>
                  <a:gd name="T114" fmla="*/ 56 w 265"/>
                  <a:gd name="T115" fmla="*/ 25 h 267"/>
                  <a:gd name="T116" fmla="*/ 62 w 265"/>
                  <a:gd name="T117" fmla="*/ 25 h 267"/>
                  <a:gd name="T118" fmla="*/ 83 w 265"/>
                  <a:gd name="T119" fmla="*/ 38 h 267"/>
                  <a:gd name="T120" fmla="*/ 86 w 265"/>
                  <a:gd name="T121" fmla="*/ 13 h 267"/>
                  <a:gd name="T122" fmla="*/ 90 w 265"/>
                  <a:gd name="T123" fmla="*/ 8 h 267"/>
                  <a:gd name="T124" fmla="*/ 125 w 265"/>
                  <a:gd name="T12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5" h="267">
                    <a:moveTo>
                      <a:pt x="134" y="90"/>
                    </a:moveTo>
                    <a:lnTo>
                      <a:pt x="119" y="93"/>
                    </a:lnTo>
                    <a:lnTo>
                      <a:pt x="104" y="101"/>
                    </a:lnTo>
                    <a:lnTo>
                      <a:pt x="94" y="115"/>
                    </a:lnTo>
                    <a:lnTo>
                      <a:pt x="90" y="131"/>
                    </a:lnTo>
                    <a:lnTo>
                      <a:pt x="91" y="148"/>
                    </a:lnTo>
                    <a:lnTo>
                      <a:pt x="100" y="162"/>
                    </a:lnTo>
                    <a:lnTo>
                      <a:pt x="115" y="173"/>
                    </a:lnTo>
                    <a:lnTo>
                      <a:pt x="131" y="177"/>
                    </a:lnTo>
                    <a:lnTo>
                      <a:pt x="148" y="174"/>
                    </a:lnTo>
                    <a:lnTo>
                      <a:pt x="162" y="166"/>
                    </a:lnTo>
                    <a:lnTo>
                      <a:pt x="172" y="152"/>
                    </a:lnTo>
                    <a:lnTo>
                      <a:pt x="176" y="136"/>
                    </a:lnTo>
                    <a:lnTo>
                      <a:pt x="174" y="119"/>
                    </a:lnTo>
                    <a:lnTo>
                      <a:pt x="165" y="105"/>
                    </a:lnTo>
                    <a:lnTo>
                      <a:pt x="151" y="94"/>
                    </a:lnTo>
                    <a:lnTo>
                      <a:pt x="134" y="90"/>
                    </a:lnTo>
                    <a:close/>
                    <a:moveTo>
                      <a:pt x="125" y="0"/>
                    </a:moveTo>
                    <a:lnTo>
                      <a:pt x="125" y="4"/>
                    </a:lnTo>
                    <a:lnTo>
                      <a:pt x="131" y="26"/>
                    </a:lnTo>
                    <a:lnTo>
                      <a:pt x="138" y="26"/>
                    </a:lnTo>
                    <a:lnTo>
                      <a:pt x="146" y="26"/>
                    </a:lnTo>
                    <a:lnTo>
                      <a:pt x="153" y="5"/>
                    </a:lnTo>
                    <a:lnTo>
                      <a:pt x="154" y="1"/>
                    </a:lnTo>
                    <a:lnTo>
                      <a:pt x="158" y="3"/>
                    </a:lnTo>
                    <a:lnTo>
                      <a:pt x="188" y="13"/>
                    </a:lnTo>
                    <a:lnTo>
                      <a:pt x="192" y="14"/>
                    </a:lnTo>
                    <a:lnTo>
                      <a:pt x="191" y="18"/>
                    </a:lnTo>
                    <a:lnTo>
                      <a:pt x="184" y="39"/>
                    </a:lnTo>
                    <a:lnTo>
                      <a:pt x="191" y="43"/>
                    </a:lnTo>
                    <a:lnTo>
                      <a:pt x="199" y="47"/>
                    </a:lnTo>
                    <a:lnTo>
                      <a:pt x="214" y="33"/>
                    </a:lnTo>
                    <a:lnTo>
                      <a:pt x="217" y="30"/>
                    </a:lnTo>
                    <a:lnTo>
                      <a:pt x="220" y="33"/>
                    </a:lnTo>
                    <a:lnTo>
                      <a:pt x="242" y="58"/>
                    </a:lnTo>
                    <a:lnTo>
                      <a:pt x="244" y="60"/>
                    </a:lnTo>
                    <a:lnTo>
                      <a:pt x="241" y="63"/>
                    </a:lnTo>
                    <a:lnTo>
                      <a:pt x="225" y="77"/>
                    </a:lnTo>
                    <a:lnTo>
                      <a:pt x="229" y="85"/>
                    </a:lnTo>
                    <a:lnTo>
                      <a:pt x="233" y="92"/>
                    </a:lnTo>
                    <a:lnTo>
                      <a:pt x="254" y="88"/>
                    </a:lnTo>
                    <a:lnTo>
                      <a:pt x="258" y="86"/>
                    </a:lnTo>
                    <a:lnTo>
                      <a:pt x="259" y="90"/>
                    </a:lnTo>
                    <a:lnTo>
                      <a:pt x="265" y="122"/>
                    </a:lnTo>
                    <a:lnTo>
                      <a:pt x="265" y="126"/>
                    </a:lnTo>
                    <a:lnTo>
                      <a:pt x="262" y="127"/>
                    </a:lnTo>
                    <a:lnTo>
                      <a:pt x="241" y="131"/>
                    </a:lnTo>
                    <a:lnTo>
                      <a:pt x="241" y="139"/>
                    </a:lnTo>
                    <a:lnTo>
                      <a:pt x="239" y="147"/>
                    </a:lnTo>
                    <a:lnTo>
                      <a:pt x="260" y="154"/>
                    </a:lnTo>
                    <a:lnTo>
                      <a:pt x="264" y="156"/>
                    </a:lnTo>
                    <a:lnTo>
                      <a:pt x="263" y="158"/>
                    </a:lnTo>
                    <a:lnTo>
                      <a:pt x="254" y="190"/>
                    </a:lnTo>
                    <a:lnTo>
                      <a:pt x="252" y="194"/>
                    </a:lnTo>
                    <a:lnTo>
                      <a:pt x="248" y="192"/>
                    </a:lnTo>
                    <a:lnTo>
                      <a:pt x="227" y="186"/>
                    </a:lnTo>
                    <a:lnTo>
                      <a:pt x="224" y="192"/>
                    </a:lnTo>
                    <a:lnTo>
                      <a:pt x="218" y="199"/>
                    </a:lnTo>
                    <a:lnTo>
                      <a:pt x="233" y="215"/>
                    </a:lnTo>
                    <a:lnTo>
                      <a:pt x="237" y="219"/>
                    </a:lnTo>
                    <a:lnTo>
                      <a:pt x="233" y="221"/>
                    </a:lnTo>
                    <a:lnTo>
                      <a:pt x="209" y="242"/>
                    </a:lnTo>
                    <a:lnTo>
                      <a:pt x="207" y="245"/>
                    </a:lnTo>
                    <a:lnTo>
                      <a:pt x="204" y="242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5" y="233"/>
                    </a:lnTo>
                    <a:lnTo>
                      <a:pt x="179" y="254"/>
                    </a:lnTo>
                    <a:lnTo>
                      <a:pt x="180" y="258"/>
                    </a:lnTo>
                    <a:lnTo>
                      <a:pt x="176" y="259"/>
                    </a:lnTo>
                    <a:lnTo>
                      <a:pt x="145" y="266"/>
                    </a:lnTo>
                    <a:lnTo>
                      <a:pt x="141" y="267"/>
                    </a:lnTo>
                    <a:lnTo>
                      <a:pt x="140" y="263"/>
                    </a:lnTo>
                    <a:lnTo>
                      <a:pt x="136" y="241"/>
                    </a:lnTo>
                    <a:lnTo>
                      <a:pt x="127" y="241"/>
                    </a:lnTo>
                    <a:lnTo>
                      <a:pt x="119" y="241"/>
                    </a:lnTo>
                    <a:lnTo>
                      <a:pt x="112" y="262"/>
                    </a:lnTo>
                    <a:lnTo>
                      <a:pt x="111" y="266"/>
                    </a:lnTo>
                    <a:lnTo>
                      <a:pt x="107" y="264"/>
                    </a:lnTo>
                    <a:lnTo>
                      <a:pt x="77" y="254"/>
                    </a:lnTo>
                    <a:lnTo>
                      <a:pt x="73" y="253"/>
                    </a:lnTo>
                    <a:lnTo>
                      <a:pt x="74" y="249"/>
                    </a:lnTo>
                    <a:lnTo>
                      <a:pt x="81" y="228"/>
                    </a:lnTo>
                    <a:lnTo>
                      <a:pt x="74" y="224"/>
                    </a:lnTo>
                    <a:lnTo>
                      <a:pt x="68" y="220"/>
                    </a:lnTo>
                    <a:lnTo>
                      <a:pt x="51" y="234"/>
                    </a:lnTo>
                    <a:lnTo>
                      <a:pt x="48" y="237"/>
                    </a:lnTo>
                    <a:lnTo>
                      <a:pt x="45" y="234"/>
                    </a:lnTo>
                    <a:lnTo>
                      <a:pt x="24" y="209"/>
                    </a:lnTo>
                    <a:lnTo>
                      <a:pt x="22" y="207"/>
                    </a:lnTo>
                    <a:lnTo>
                      <a:pt x="24" y="204"/>
                    </a:lnTo>
                    <a:lnTo>
                      <a:pt x="40" y="190"/>
                    </a:lnTo>
                    <a:lnTo>
                      <a:pt x="36" y="182"/>
                    </a:lnTo>
                    <a:lnTo>
                      <a:pt x="34" y="175"/>
                    </a:lnTo>
                    <a:lnTo>
                      <a:pt x="11" y="179"/>
                    </a:lnTo>
                    <a:lnTo>
                      <a:pt x="7" y="181"/>
                    </a:lnTo>
                    <a:lnTo>
                      <a:pt x="7" y="177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3" y="140"/>
                    </a:lnTo>
                    <a:lnTo>
                      <a:pt x="24" y="136"/>
                    </a:lnTo>
                    <a:lnTo>
                      <a:pt x="24" y="128"/>
                    </a:lnTo>
                    <a:lnTo>
                      <a:pt x="26" y="120"/>
                    </a:lnTo>
                    <a:lnTo>
                      <a:pt x="5" y="114"/>
                    </a:lnTo>
                    <a:lnTo>
                      <a:pt x="1" y="113"/>
                    </a:lnTo>
                    <a:lnTo>
                      <a:pt x="2" y="109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5"/>
                    </a:lnTo>
                    <a:lnTo>
                      <a:pt x="38" y="81"/>
                    </a:lnTo>
                    <a:lnTo>
                      <a:pt x="43" y="75"/>
                    </a:lnTo>
                    <a:lnTo>
                      <a:pt x="47" y="68"/>
                    </a:lnTo>
                    <a:lnTo>
                      <a:pt x="32" y="52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56" y="25"/>
                    </a:lnTo>
                    <a:lnTo>
                      <a:pt x="60" y="22"/>
                    </a:lnTo>
                    <a:lnTo>
                      <a:pt x="62" y="25"/>
                    </a:lnTo>
                    <a:lnTo>
                      <a:pt x="77" y="42"/>
                    </a:lnTo>
                    <a:lnTo>
                      <a:pt x="83" y="38"/>
                    </a:lnTo>
                    <a:lnTo>
                      <a:pt x="91" y="34"/>
                    </a:lnTo>
                    <a:lnTo>
                      <a:pt x="86" y="13"/>
                    </a:lnTo>
                    <a:lnTo>
                      <a:pt x="86" y="9"/>
                    </a:lnTo>
                    <a:lnTo>
                      <a:pt x="90" y="8"/>
                    </a:lnTo>
                    <a:lnTo>
                      <a:pt x="121" y="1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201"/>
              <p:cNvSpPr>
                <a:spLocks noEditPoints="1"/>
              </p:cNvSpPr>
              <p:nvPr/>
            </p:nvSpPr>
            <p:spPr bwMode="auto">
              <a:xfrm>
                <a:off x="4944919" y="3267634"/>
                <a:ext cx="369655" cy="368265"/>
              </a:xfrm>
              <a:custGeom>
                <a:avLst/>
                <a:gdLst>
                  <a:gd name="T0" fmla="*/ 118 w 266"/>
                  <a:gd name="T1" fmla="*/ 91 h 265"/>
                  <a:gd name="T2" fmla="*/ 93 w 266"/>
                  <a:gd name="T3" fmla="*/ 114 h 265"/>
                  <a:gd name="T4" fmla="*/ 92 w 266"/>
                  <a:gd name="T5" fmla="*/ 146 h 265"/>
                  <a:gd name="T6" fmla="*/ 114 w 266"/>
                  <a:gd name="T7" fmla="*/ 171 h 265"/>
                  <a:gd name="T8" fmla="*/ 147 w 266"/>
                  <a:gd name="T9" fmla="*/ 174 h 265"/>
                  <a:gd name="T10" fmla="*/ 172 w 266"/>
                  <a:gd name="T11" fmla="*/ 150 h 265"/>
                  <a:gd name="T12" fmla="*/ 174 w 266"/>
                  <a:gd name="T13" fmla="*/ 117 h 265"/>
                  <a:gd name="T14" fmla="*/ 151 w 266"/>
                  <a:gd name="T15" fmla="*/ 93 h 265"/>
                  <a:gd name="T16" fmla="*/ 125 w 266"/>
                  <a:gd name="T17" fmla="*/ 0 h 265"/>
                  <a:gd name="T18" fmla="*/ 130 w 266"/>
                  <a:gd name="T19" fmla="*/ 25 h 265"/>
                  <a:gd name="T20" fmla="*/ 147 w 266"/>
                  <a:gd name="T21" fmla="*/ 25 h 265"/>
                  <a:gd name="T22" fmla="*/ 155 w 266"/>
                  <a:gd name="T23" fmla="*/ 1 h 265"/>
                  <a:gd name="T24" fmla="*/ 189 w 266"/>
                  <a:gd name="T25" fmla="*/ 11 h 265"/>
                  <a:gd name="T26" fmla="*/ 191 w 266"/>
                  <a:gd name="T27" fmla="*/ 17 h 265"/>
                  <a:gd name="T28" fmla="*/ 191 w 266"/>
                  <a:gd name="T29" fmla="*/ 42 h 265"/>
                  <a:gd name="T30" fmla="*/ 215 w 266"/>
                  <a:gd name="T31" fmla="*/ 31 h 265"/>
                  <a:gd name="T32" fmla="*/ 220 w 266"/>
                  <a:gd name="T33" fmla="*/ 32 h 265"/>
                  <a:gd name="T34" fmla="*/ 244 w 266"/>
                  <a:gd name="T35" fmla="*/ 59 h 265"/>
                  <a:gd name="T36" fmla="*/ 225 w 266"/>
                  <a:gd name="T37" fmla="*/ 76 h 265"/>
                  <a:gd name="T38" fmla="*/ 232 w 266"/>
                  <a:gd name="T39" fmla="*/ 90 h 265"/>
                  <a:gd name="T40" fmla="*/ 258 w 266"/>
                  <a:gd name="T41" fmla="*/ 85 h 265"/>
                  <a:gd name="T42" fmla="*/ 265 w 266"/>
                  <a:gd name="T43" fmla="*/ 120 h 265"/>
                  <a:gd name="T44" fmla="*/ 262 w 266"/>
                  <a:gd name="T45" fmla="*/ 125 h 265"/>
                  <a:gd name="T46" fmla="*/ 241 w 266"/>
                  <a:gd name="T47" fmla="*/ 138 h 265"/>
                  <a:gd name="T48" fmla="*/ 261 w 266"/>
                  <a:gd name="T49" fmla="*/ 153 h 265"/>
                  <a:gd name="T50" fmla="*/ 263 w 266"/>
                  <a:gd name="T51" fmla="*/ 158 h 265"/>
                  <a:gd name="T52" fmla="*/ 252 w 266"/>
                  <a:gd name="T53" fmla="*/ 192 h 265"/>
                  <a:gd name="T54" fmla="*/ 228 w 266"/>
                  <a:gd name="T55" fmla="*/ 184 h 265"/>
                  <a:gd name="T56" fmla="*/ 219 w 266"/>
                  <a:gd name="T57" fmla="*/ 197 h 265"/>
                  <a:gd name="T58" fmla="*/ 236 w 266"/>
                  <a:gd name="T59" fmla="*/ 217 h 265"/>
                  <a:gd name="T60" fmla="*/ 210 w 266"/>
                  <a:gd name="T61" fmla="*/ 241 h 265"/>
                  <a:gd name="T62" fmla="*/ 203 w 266"/>
                  <a:gd name="T63" fmla="*/ 241 h 265"/>
                  <a:gd name="T64" fmla="*/ 182 w 266"/>
                  <a:gd name="T65" fmla="*/ 229 h 265"/>
                  <a:gd name="T66" fmla="*/ 180 w 266"/>
                  <a:gd name="T67" fmla="*/ 254 h 265"/>
                  <a:gd name="T68" fmla="*/ 176 w 266"/>
                  <a:gd name="T69" fmla="*/ 258 h 265"/>
                  <a:gd name="T70" fmla="*/ 140 w 266"/>
                  <a:gd name="T71" fmla="*/ 265 h 265"/>
                  <a:gd name="T72" fmla="*/ 135 w 266"/>
                  <a:gd name="T73" fmla="*/ 241 h 265"/>
                  <a:gd name="T74" fmla="*/ 119 w 266"/>
                  <a:gd name="T75" fmla="*/ 239 h 265"/>
                  <a:gd name="T76" fmla="*/ 111 w 266"/>
                  <a:gd name="T77" fmla="*/ 264 h 265"/>
                  <a:gd name="T78" fmla="*/ 77 w 266"/>
                  <a:gd name="T79" fmla="*/ 252 h 265"/>
                  <a:gd name="T80" fmla="*/ 75 w 266"/>
                  <a:gd name="T81" fmla="*/ 247 h 265"/>
                  <a:gd name="T82" fmla="*/ 75 w 266"/>
                  <a:gd name="T83" fmla="*/ 222 h 265"/>
                  <a:gd name="T84" fmla="*/ 51 w 266"/>
                  <a:gd name="T85" fmla="*/ 233 h 265"/>
                  <a:gd name="T86" fmla="*/ 46 w 266"/>
                  <a:gd name="T87" fmla="*/ 233 h 265"/>
                  <a:gd name="T88" fmla="*/ 21 w 266"/>
                  <a:gd name="T89" fmla="*/ 205 h 265"/>
                  <a:gd name="T90" fmla="*/ 41 w 266"/>
                  <a:gd name="T91" fmla="*/ 188 h 265"/>
                  <a:gd name="T92" fmla="*/ 33 w 266"/>
                  <a:gd name="T93" fmla="*/ 174 h 265"/>
                  <a:gd name="T94" fmla="*/ 8 w 266"/>
                  <a:gd name="T95" fmla="*/ 179 h 265"/>
                  <a:gd name="T96" fmla="*/ 0 w 266"/>
                  <a:gd name="T97" fmla="*/ 144 h 265"/>
                  <a:gd name="T98" fmla="*/ 4 w 266"/>
                  <a:gd name="T99" fmla="*/ 140 h 265"/>
                  <a:gd name="T100" fmla="*/ 25 w 266"/>
                  <a:gd name="T101" fmla="*/ 127 h 265"/>
                  <a:gd name="T102" fmla="*/ 5 w 266"/>
                  <a:gd name="T103" fmla="*/ 112 h 265"/>
                  <a:gd name="T104" fmla="*/ 3 w 266"/>
                  <a:gd name="T105" fmla="*/ 107 h 265"/>
                  <a:gd name="T106" fmla="*/ 13 w 266"/>
                  <a:gd name="T107" fmla="*/ 73 h 265"/>
                  <a:gd name="T108" fmla="*/ 38 w 266"/>
                  <a:gd name="T109" fmla="*/ 81 h 265"/>
                  <a:gd name="T110" fmla="*/ 47 w 266"/>
                  <a:gd name="T111" fmla="*/ 66 h 265"/>
                  <a:gd name="T112" fmla="*/ 29 w 266"/>
                  <a:gd name="T113" fmla="*/ 48 h 265"/>
                  <a:gd name="T114" fmla="*/ 56 w 266"/>
                  <a:gd name="T115" fmla="*/ 23 h 265"/>
                  <a:gd name="T116" fmla="*/ 62 w 266"/>
                  <a:gd name="T117" fmla="*/ 23 h 265"/>
                  <a:gd name="T118" fmla="*/ 84 w 266"/>
                  <a:gd name="T119" fmla="*/ 36 h 265"/>
                  <a:gd name="T120" fmla="*/ 87 w 266"/>
                  <a:gd name="T121" fmla="*/ 11 h 265"/>
                  <a:gd name="T122" fmla="*/ 89 w 266"/>
                  <a:gd name="T123" fmla="*/ 6 h 265"/>
                  <a:gd name="T124" fmla="*/ 125 w 266"/>
                  <a:gd name="T1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265">
                    <a:moveTo>
                      <a:pt x="135" y="89"/>
                    </a:moveTo>
                    <a:lnTo>
                      <a:pt x="118" y="91"/>
                    </a:lnTo>
                    <a:lnTo>
                      <a:pt x="104" y="100"/>
                    </a:lnTo>
                    <a:lnTo>
                      <a:pt x="93" y="114"/>
                    </a:lnTo>
                    <a:lnTo>
                      <a:pt x="89" y="131"/>
                    </a:lnTo>
                    <a:lnTo>
                      <a:pt x="92" y="146"/>
                    </a:lnTo>
                    <a:lnTo>
                      <a:pt x="101" y="161"/>
                    </a:lnTo>
                    <a:lnTo>
                      <a:pt x="114" y="171"/>
                    </a:lnTo>
                    <a:lnTo>
                      <a:pt x="131" y="175"/>
                    </a:lnTo>
                    <a:lnTo>
                      <a:pt x="147" y="174"/>
                    </a:lnTo>
                    <a:lnTo>
                      <a:pt x="162" y="165"/>
                    </a:lnTo>
                    <a:lnTo>
                      <a:pt x="172" y="150"/>
                    </a:lnTo>
                    <a:lnTo>
                      <a:pt x="176" y="135"/>
                    </a:lnTo>
                    <a:lnTo>
                      <a:pt x="174" y="117"/>
                    </a:lnTo>
                    <a:lnTo>
                      <a:pt x="165" y="103"/>
                    </a:lnTo>
                    <a:lnTo>
                      <a:pt x="151" y="93"/>
                    </a:lnTo>
                    <a:lnTo>
                      <a:pt x="135" y="89"/>
                    </a:lnTo>
                    <a:close/>
                    <a:moveTo>
                      <a:pt x="125" y="0"/>
                    </a:moveTo>
                    <a:lnTo>
                      <a:pt x="126" y="4"/>
                    </a:lnTo>
                    <a:lnTo>
                      <a:pt x="130" y="25"/>
                    </a:lnTo>
                    <a:lnTo>
                      <a:pt x="139" y="25"/>
                    </a:lnTo>
                    <a:lnTo>
                      <a:pt x="147" y="25"/>
                    </a:lnTo>
                    <a:lnTo>
                      <a:pt x="153" y="5"/>
                    </a:lnTo>
                    <a:lnTo>
                      <a:pt x="155" y="1"/>
                    </a:lnTo>
                    <a:lnTo>
                      <a:pt x="159" y="2"/>
                    </a:lnTo>
                    <a:lnTo>
                      <a:pt x="189" y="11"/>
                    </a:lnTo>
                    <a:lnTo>
                      <a:pt x="193" y="13"/>
                    </a:lnTo>
                    <a:lnTo>
                      <a:pt x="191" y="17"/>
                    </a:lnTo>
                    <a:lnTo>
                      <a:pt x="185" y="38"/>
                    </a:lnTo>
                    <a:lnTo>
                      <a:pt x="191" y="42"/>
                    </a:lnTo>
                    <a:lnTo>
                      <a:pt x="198" y="47"/>
                    </a:lnTo>
                    <a:lnTo>
                      <a:pt x="215" y="31"/>
                    </a:lnTo>
                    <a:lnTo>
                      <a:pt x="218" y="28"/>
                    </a:lnTo>
                    <a:lnTo>
                      <a:pt x="220" y="32"/>
                    </a:lnTo>
                    <a:lnTo>
                      <a:pt x="241" y="56"/>
                    </a:lnTo>
                    <a:lnTo>
                      <a:pt x="244" y="59"/>
                    </a:lnTo>
                    <a:lnTo>
                      <a:pt x="241" y="61"/>
                    </a:lnTo>
                    <a:lnTo>
                      <a:pt x="225" y="76"/>
                    </a:lnTo>
                    <a:lnTo>
                      <a:pt x="229" y="83"/>
                    </a:lnTo>
                    <a:lnTo>
                      <a:pt x="232" y="90"/>
                    </a:lnTo>
                    <a:lnTo>
                      <a:pt x="254" y="86"/>
                    </a:lnTo>
                    <a:lnTo>
                      <a:pt x="258" y="85"/>
                    </a:lnTo>
                    <a:lnTo>
                      <a:pt x="258" y="89"/>
                    </a:lnTo>
                    <a:lnTo>
                      <a:pt x="265" y="120"/>
                    </a:lnTo>
                    <a:lnTo>
                      <a:pt x="266" y="124"/>
                    </a:lnTo>
                    <a:lnTo>
                      <a:pt x="262" y="125"/>
                    </a:lnTo>
                    <a:lnTo>
                      <a:pt x="241" y="129"/>
                    </a:lnTo>
                    <a:lnTo>
                      <a:pt x="241" y="138"/>
                    </a:lnTo>
                    <a:lnTo>
                      <a:pt x="240" y="146"/>
                    </a:lnTo>
                    <a:lnTo>
                      <a:pt x="261" y="153"/>
                    </a:lnTo>
                    <a:lnTo>
                      <a:pt x="265" y="154"/>
                    </a:lnTo>
                    <a:lnTo>
                      <a:pt x="263" y="158"/>
                    </a:lnTo>
                    <a:lnTo>
                      <a:pt x="253" y="188"/>
                    </a:lnTo>
                    <a:lnTo>
                      <a:pt x="252" y="192"/>
                    </a:lnTo>
                    <a:lnTo>
                      <a:pt x="248" y="191"/>
                    </a:lnTo>
                    <a:lnTo>
                      <a:pt x="228" y="184"/>
                    </a:lnTo>
                    <a:lnTo>
                      <a:pt x="223" y="191"/>
                    </a:lnTo>
                    <a:lnTo>
                      <a:pt x="219" y="197"/>
                    </a:lnTo>
                    <a:lnTo>
                      <a:pt x="233" y="214"/>
                    </a:lnTo>
                    <a:lnTo>
                      <a:pt x="236" y="217"/>
                    </a:lnTo>
                    <a:lnTo>
                      <a:pt x="233" y="220"/>
                    </a:lnTo>
                    <a:lnTo>
                      <a:pt x="210" y="241"/>
                    </a:lnTo>
                    <a:lnTo>
                      <a:pt x="206" y="243"/>
                    </a:lnTo>
                    <a:lnTo>
                      <a:pt x="203" y="241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4" y="231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6" y="258"/>
                    </a:lnTo>
                    <a:lnTo>
                      <a:pt x="144" y="264"/>
                    </a:lnTo>
                    <a:lnTo>
                      <a:pt x="140" y="265"/>
                    </a:lnTo>
                    <a:lnTo>
                      <a:pt x="140" y="262"/>
                    </a:lnTo>
                    <a:lnTo>
                      <a:pt x="135" y="241"/>
                    </a:lnTo>
                    <a:lnTo>
                      <a:pt x="127" y="241"/>
                    </a:lnTo>
                    <a:lnTo>
                      <a:pt x="119" y="239"/>
                    </a:lnTo>
                    <a:lnTo>
                      <a:pt x="113" y="260"/>
                    </a:lnTo>
                    <a:lnTo>
                      <a:pt x="111" y="264"/>
                    </a:lnTo>
                    <a:lnTo>
                      <a:pt x="107" y="263"/>
                    </a:lnTo>
                    <a:lnTo>
                      <a:pt x="77" y="252"/>
                    </a:lnTo>
                    <a:lnTo>
                      <a:pt x="73" y="251"/>
                    </a:lnTo>
                    <a:lnTo>
                      <a:pt x="75" y="247"/>
                    </a:lnTo>
                    <a:lnTo>
                      <a:pt x="81" y="227"/>
                    </a:lnTo>
                    <a:lnTo>
                      <a:pt x="75" y="222"/>
                    </a:lnTo>
                    <a:lnTo>
                      <a:pt x="67" y="218"/>
                    </a:lnTo>
                    <a:lnTo>
                      <a:pt x="51" y="233"/>
                    </a:lnTo>
                    <a:lnTo>
                      <a:pt x="49" y="235"/>
                    </a:lnTo>
                    <a:lnTo>
                      <a:pt x="46" y="233"/>
                    </a:lnTo>
                    <a:lnTo>
                      <a:pt x="24" y="209"/>
                    </a:lnTo>
                    <a:lnTo>
                      <a:pt x="21" y="205"/>
                    </a:lnTo>
                    <a:lnTo>
                      <a:pt x="25" y="203"/>
                    </a:lnTo>
                    <a:lnTo>
                      <a:pt x="41" y="188"/>
                    </a:lnTo>
                    <a:lnTo>
                      <a:pt x="37" y="182"/>
                    </a:lnTo>
                    <a:lnTo>
                      <a:pt x="33" y="174"/>
                    </a:lnTo>
                    <a:lnTo>
                      <a:pt x="12" y="179"/>
                    </a:lnTo>
                    <a:lnTo>
                      <a:pt x="8" y="179"/>
                    </a:lnTo>
                    <a:lnTo>
                      <a:pt x="7" y="175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4" y="140"/>
                    </a:lnTo>
                    <a:lnTo>
                      <a:pt x="25" y="135"/>
                    </a:lnTo>
                    <a:lnTo>
                      <a:pt x="25" y="127"/>
                    </a:lnTo>
                    <a:lnTo>
                      <a:pt x="26" y="119"/>
                    </a:lnTo>
                    <a:lnTo>
                      <a:pt x="5" y="112"/>
                    </a:lnTo>
                    <a:lnTo>
                      <a:pt x="1" y="111"/>
                    </a:lnTo>
                    <a:lnTo>
                      <a:pt x="3" y="107"/>
                    </a:lnTo>
                    <a:lnTo>
                      <a:pt x="12" y="77"/>
                    </a:lnTo>
                    <a:lnTo>
                      <a:pt x="13" y="73"/>
                    </a:lnTo>
                    <a:lnTo>
                      <a:pt x="17" y="74"/>
                    </a:lnTo>
                    <a:lnTo>
                      <a:pt x="38" y="81"/>
                    </a:lnTo>
                    <a:lnTo>
                      <a:pt x="42" y="73"/>
                    </a:lnTo>
                    <a:lnTo>
                      <a:pt x="47" y="66"/>
                    </a:lnTo>
                    <a:lnTo>
                      <a:pt x="33" y="51"/>
                    </a:lnTo>
                    <a:lnTo>
                      <a:pt x="29" y="48"/>
                    </a:lnTo>
                    <a:lnTo>
                      <a:pt x="33" y="45"/>
                    </a:lnTo>
                    <a:lnTo>
                      <a:pt x="56" y="23"/>
                    </a:lnTo>
                    <a:lnTo>
                      <a:pt x="59" y="21"/>
                    </a:lnTo>
                    <a:lnTo>
                      <a:pt x="62" y="23"/>
                    </a:lnTo>
                    <a:lnTo>
                      <a:pt x="77" y="40"/>
                    </a:lnTo>
                    <a:lnTo>
                      <a:pt x="84" y="36"/>
                    </a:lnTo>
                    <a:lnTo>
                      <a:pt x="90" y="32"/>
                    </a:lnTo>
                    <a:lnTo>
                      <a:pt x="87" y="11"/>
                    </a:lnTo>
                    <a:lnTo>
                      <a:pt x="85" y="8"/>
                    </a:lnTo>
                    <a:lnTo>
                      <a:pt x="89" y="6"/>
                    </a:lnTo>
                    <a:lnTo>
                      <a:pt x="121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202"/>
              <p:cNvSpPr>
                <a:spLocks noEditPoints="1"/>
              </p:cNvSpPr>
              <p:nvPr/>
            </p:nvSpPr>
            <p:spPr bwMode="auto">
              <a:xfrm>
                <a:off x="6156720" y="3146732"/>
                <a:ext cx="237636" cy="239025"/>
              </a:xfrm>
              <a:custGeom>
                <a:avLst/>
                <a:gdLst>
                  <a:gd name="T0" fmla="*/ 76 w 171"/>
                  <a:gd name="T1" fmla="*/ 59 h 172"/>
                  <a:gd name="T2" fmla="*/ 61 w 171"/>
                  <a:gd name="T3" fmla="*/ 75 h 172"/>
                  <a:gd name="T4" fmla="*/ 59 w 171"/>
                  <a:gd name="T5" fmla="*/ 95 h 172"/>
                  <a:gd name="T6" fmla="*/ 74 w 171"/>
                  <a:gd name="T7" fmla="*/ 112 h 172"/>
                  <a:gd name="T8" fmla="*/ 95 w 171"/>
                  <a:gd name="T9" fmla="*/ 113 h 172"/>
                  <a:gd name="T10" fmla="*/ 110 w 171"/>
                  <a:gd name="T11" fmla="*/ 97 h 172"/>
                  <a:gd name="T12" fmla="*/ 112 w 171"/>
                  <a:gd name="T13" fmla="*/ 77 h 172"/>
                  <a:gd name="T14" fmla="*/ 97 w 171"/>
                  <a:gd name="T15" fmla="*/ 60 h 172"/>
                  <a:gd name="T16" fmla="*/ 80 w 171"/>
                  <a:gd name="T17" fmla="*/ 0 h 172"/>
                  <a:gd name="T18" fmla="*/ 84 w 171"/>
                  <a:gd name="T19" fmla="*/ 17 h 172"/>
                  <a:gd name="T20" fmla="*/ 99 w 171"/>
                  <a:gd name="T21" fmla="*/ 4 h 172"/>
                  <a:gd name="T22" fmla="*/ 101 w 171"/>
                  <a:gd name="T23" fmla="*/ 3 h 172"/>
                  <a:gd name="T24" fmla="*/ 124 w 171"/>
                  <a:gd name="T25" fmla="*/ 9 h 172"/>
                  <a:gd name="T26" fmla="*/ 118 w 171"/>
                  <a:gd name="T27" fmla="*/ 25 h 172"/>
                  <a:gd name="T28" fmla="*/ 138 w 171"/>
                  <a:gd name="T29" fmla="*/ 21 h 172"/>
                  <a:gd name="T30" fmla="*/ 142 w 171"/>
                  <a:gd name="T31" fmla="*/ 22 h 172"/>
                  <a:gd name="T32" fmla="*/ 156 w 171"/>
                  <a:gd name="T33" fmla="*/ 40 h 172"/>
                  <a:gd name="T34" fmla="*/ 145 w 171"/>
                  <a:gd name="T35" fmla="*/ 50 h 172"/>
                  <a:gd name="T36" fmla="*/ 163 w 171"/>
                  <a:gd name="T37" fmla="*/ 57 h 172"/>
                  <a:gd name="T38" fmla="*/ 165 w 171"/>
                  <a:gd name="T39" fmla="*/ 58 h 172"/>
                  <a:gd name="T40" fmla="*/ 171 w 171"/>
                  <a:gd name="T41" fmla="*/ 81 h 172"/>
                  <a:gd name="T42" fmla="*/ 155 w 171"/>
                  <a:gd name="T43" fmla="*/ 84 h 172"/>
                  <a:gd name="T44" fmla="*/ 167 w 171"/>
                  <a:gd name="T45" fmla="*/ 98 h 172"/>
                  <a:gd name="T46" fmla="*/ 169 w 171"/>
                  <a:gd name="T47" fmla="*/ 102 h 172"/>
                  <a:gd name="T48" fmla="*/ 162 w 171"/>
                  <a:gd name="T49" fmla="*/ 125 h 172"/>
                  <a:gd name="T50" fmla="*/ 146 w 171"/>
                  <a:gd name="T51" fmla="*/ 119 h 172"/>
                  <a:gd name="T52" fmla="*/ 150 w 171"/>
                  <a:gd name="T53" fmla="*/ 138 h 172"/>
                  <a:gd name="T54" fmla="*/ 150 w 171"/>
                  <a:gd name="T55" fmla="*/ 142 h 172"/>
                  <a:gd name="T56" fmla="*/ 133 w 171"/>
                  <a:gd name="T57" fmla="*/ 157 h 172"/>
                  <a:gd name="T58" fmla="*/ 121 w 171"/>
                  <a:gd name="T59" fmla="*/ 144 h 172"/>
                  <a:gd name="T60" fmla="*/ 116 w 171"/>
                  <a:gd name="T61" fmla="*/ 164 h 172"/>
                  <a:gd name="T62" fmla="*/ 113 w 171"/>
                  <a:gd name="T63" fmla="*/ 167 h 172"/>
                  <a:gd name="T64" fmla="*/ 91 w 171"/>
                  <a:gd name="T65" fmla="*/ 172 h 172"/>
                  <a:gd name="T66" fmla="*/ 87 w 171"/>
                  <a:gd name="T67" fmla="*/ 155 h 172"/>
                  <a:gd name="T68" fmla="*/ 72 w 171"/>
                  <a:gd name="T69" fmla="*/ 168 h 172"/>
                  <a:gd name="T70" fmla="*/ 70 w 171"/>
                  <a:gd name="T71" fmla="*/ 169 h 172"/>
                  <a:gd name="T72" fmla="*/ 48 w 171"/>
                  <a:gd name="T73" fmla="*/ 163 h 172"/>
                  <a:gd name="T74" fmla="*/ 53 w 171"/>
                  <a:gd name="T75" fmla="*/ 147 h 172"/>
                  <a:gd name="T76" fmla="*/ 33 w 171"/>
                  <a:gd name="T77" fmla="*/ 151 h 172"/>
                  <a:gd name="T78" fmla="*/ 29 w 171"/>
                  <a:gd name="T79" fmla="*/ 150 h 172"/>
                  <a:gd name="T80" fmla="*/ 15 w 171"/>
                  <a:gd name="T81" fmla="*/ 132 h 172"/>
                  <a:gd name="T82" fmla="*/ 27 w 171"/>
                  <a:gd name="T83" fmla="*/ 122 h 172"/>
                  <a:gd name="T84" fmla="*/ 8 w 171"/>
                  <a:gd name="T85" fmla="*/ 115 h 172"/>
                  <a:gd name="T86" fmla="*/ 6 w 171"/>
                  <a:gd name="T87" fmla="*/ 114 h 172"/>
                  <a:gd name="T88" fmla="*/ 0 w 171"/>
                  <a:gd name="T89" fmla="*/ 91 h 172"/>
                  <a:gd name="T90" fmla="*/ 16 w 171"/>
                  <a:gd name="T91" fmla="*/ 88 h 172"/>
                  <a:gd name="T92" fmla="*/ 4 w 171"/>
                  <a:gd name="T93" fmla="*/ 74 h 172"/>
                  <a:gd name="T94" fmla="*/ 2 w 171"/>
                  <a:gd name="T95" fmla="*/ 70 h 172"/>
                  <a:gd name="T96" fmla="*/ 10 w 171"/>
                  <a:gd name="T97" fmla="*/ 47 h 172"/>
                  <a:gd name="T98" fmla="*/ 25 w 171"/>
                  <a:gd name="T99" fmla="*/ 53 h 172"/>
                  <a:gd name="T100" fmla="*/ 21 w 171"/>
                  <a:gd name="T101" fmla="*/ 34 h 172"/>
                  <a:gd name="T102" fmla="*/ 21 w 171"/>
                  <a:gd name="T103" fmla="*/ 30 h 172"/>
                  <a:gd name="T104" fmla="*/ 38 w 171"/>
                  <a:gd name="T105" fmla="*/ 15 h 172"/>
                  <a:gd name="T106" fmla="*/ 50 w 171"/>
                  <a:gd name="T107" fmla="*/ 28 h 172"/>
                  <a:gd name="T108" fmla="*/ 55 w 171"/>
                  <a:gd name="T109" fmla="*/ 9 h 172"/>
                  <a:gd name="T110" fmla="*/ 58 w 171"/>
                  <a:gd name="T111" fmla="*/ 5 h 172"/>
                  <a:gd name="T112" fmla="*/ 80 w 171"/>
                  <a:gd name="T1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1" h="172">
                    <a:moveTo>
                      <a:pt x="87" y="58"/>
                    </a:moveTo>
                    <a:lnTo>
                      <a:pt x="76" y="59"/>
                    </a:lnTo>
                    <a:lnTo>
                      <a:pt x="67" y="66"/>
                    </a:lnTo>
                    <a:lnTo>
                      <a:pt x="61" y="75"/>
                    </a:lnTo>
                    <a:lnTo>
                      <a:pt x="58" y="84"/>
                    </a:lnTo>
                    <a:lnTo>
                      <a:pt x="59" y="95"/>
                    </a:lnTo>
                    <a:lnTo>
                      <a:pt x="65" y="105"/>
                    </a:lnTo>
                    <a:lnTo>
                      <a:pt x="74" y="112"/>
                    </a:lnTo>
                    <a:lnTo>
                      <a:pt x="84" y="114"/>
                    </a:lnTo>
                    <a:lnTo>
                      <a:pt x="95" y="113"/>
                    </a:lnTo>
                    <a:lnTo>
                      <a:pt x="104" y="106"/>
                    </a:lnTo>
                    <a:lnTo>
                      <a:pt x="110" y="97"/>
                    </a:lnTo>
                    <a:lnTo>
                      <a:pt x="113" y="88"/>
                    </a:lnTo>
                    <a:lnTo>
                      <a:pt x="112" y="77"/>
                    </a:lnTo>
                    <a:lnTo>
                      <a:pt x="107" y="67"/>
                    </a:lnTo>
                    <a:lnTo>
                      <a:pt x="97" y="60"/>
                    </a:lnTo>
                    <a:lnTo>
                      <a:pt x="87" y="58"/>
                    </a:lnTo>
                    <a:close/>
                    <a:moveTo>
                      <a:pt x="80" y="0"/>
                    </a:moveTo>
                    <a:lnTo>
                      <a:pt x="82" y="3"/>
                    </a:lnTo>
                    <a:lnTo>
                      <a:pt x="84" y="17"/>
                    </a:lnTo>
                    <a:lnTo>
                      <a:pt x="95" y="17"/>
                    </a:lnTo>
                    <a:lnTo>
                      <a:pt x="99" y="4"/>
                    </a:lnTo>
                    <a:lnTo>
                      <a:pt x="100" y="2"/>
                    </a:lnTo>
                    <a:lnTo>
                      <a:pt x="101" y="3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4" y="12"/>
                    </a:lnTo>
                    <a:lnTo>
                      <a:pt x="118" y="25"/>
                    </a:lnTo>
                    <a:lnTo>
                      <a:pt x="128" y="32"/>
                    </a:lnTo>
                    <a:lnTo>
                      <a:pt x="138" y="21"/>
                    </a:lnTo>
                    <a:lnTo>
                      <a:pt x="139" y="20"/>
                    </a:lnTo>
                    <a:lnTo>
                      <a:pt x="142" y="22"/>
                    </a:lnTo>
                    <a:lnTo>
                      <a:pt x="155" y="37"/>
                    </a:lnTo>
                    <a:lnTo>
                      <a:pt x="156" y="40"/>
                    </a:lnTo>
                    <a:lnTo>
                      <a:pt x="155" y="41"/>
                    </a:lnTo>
                    <a:lnTo>
                      <a:pt x="145" y="50"/>
                    </a:lnTo>
                    <a:lnTo>
                      <a:pt x="150" y="59"/>
                    </a:lnTo>
                    <a:lnTo>
                      <a:pt x="163" y="57"/>
                    </a:lnTo>
                    <a:lnTo>
                      <a:pt x="165" y="55"/>
                    </a:lnTo>
                    <a:lnTo>
                      <a:pt x="165" y="58"/>
                    </a:lnTo>
                    <a:lnTo>
                      <a:pt x="171" y="79"/>
                    </a:lnTo>
                    <a:lnTo>
                      <a:pt x="171" y="81"/>
                    </a:lnTo>
                    <a:lnTo>
                      <a:pt x="168" y="81"/>
                    </a:lnTo>
                    <a:lnTo>
                      <a:pt x="155" y="84"/>
                    </a:lnTo>
                    <a:lnTo>
                      <a:pt x="154" y="95"/>
                    </a:lnTo>
                    <a:lnTo>
                      <a:pt x="167" y="98"/>
                    </a:lnTo>
                    <a:lnTo>
                      <a:pt x="169" y="100"/>
                    </a:lnTo>
                    <a:lnTo>
                      <a:pt x="169" y="102"/>
                    </a:lnTo>
                    <a:lnTo>
                      <a:pt x="163" y="122"/>
                    </a:lnTo>
                    <a:lnTo>
                      <a:pt x="162" y="125"/>
                    </a:lnTo>
                    <a:lnTo>
                      <a:pt x="159" y="123"/>
                    </a:lnTo>
                    <a:lnTo>
                      <a:pt x="146" y="119"/>
                    </a:lnTo>
                    <a:lnTo>
                      <a:pt x="141" y="127"/>
                    </a:lnTo>
                    <a:lnTo>
                      <a:pt x="150" y="138"/>
                    </a:lnTo>
                    <a:lnTo>
                      <a:pt x="151" y="140"/>
                    </a:lnTo>
                    <a:lnTo>
                      <a:pt x="150" y="142"/>
                    </a:lnTo>
                    <a:lnTo>
                      <a:pt x="134" y="156"/>
                    </a:lnTo>
                    <a:lnTo>
                      <a:pt x="133" y="157"/>
                    </a:lnTo>
                    <a:lnTo>
                      <a:pt x="131" y="155"/>
                    </a:lnTo>
                    <a:lnTo>
                      <a:pt x="121" y="144"/>
                    </a:lnTo>
                    <a:lnTo>
                      <a:pt x="112" y="150"/>
                    </a:lnTo>
                    <a:lnTo>
                      <a:pt x="116" y="164"/>
                    </a:lnTo>
                    <a:lnTo>
                      <a:pt x="116" y="165"/>
                    </a:lnTo>
                    <a:lnTo>
                      <a:pt x="113" y="167"/>
                    </a:lnTo>
                    <a:lnTo>
                      <a:pt x="93" y="170"/>
                    </a:lnTo>
                    <a:lnTo>
                      <a:pt x="91" y="172"/>
                    </a:lnTo>
                    <a:lnTo>
                      <a:pt x="90" y="169"/>
                    </a:lnTo>
                    <a:lnTo>
                      <a:pt x="87" y="155"/>
                    </a:lnTo>
                    <a:lnTo>
                      <a:pt x="76" y="155"/>
                    </a:lnTo>
                    <a:lnTo>
                      <a:pt x="72" y="168"/>
                    </a:lnTo>
                    <a:lnTo>
                      <a:pt x="71" y="170"/>
                    </a:lnTo>
                    <a:lnTo>
                      <a:pt x="70" y="169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8" y="160"/>
                    </a:lnTo>
                    <a:lnTo>
                      <a:pt x="53" y="147"/>
                    </a:lnTo>
                    <a:lnTo>
                      <a:pt x="44" y="140"/>
                    </a:lnTo>
                    <a:lnTo>
                      <a:pt x="33" y="151"/>
                    </a:lnTo>
                    <a:lnTo>
                      <a:pt x="32" y="152"/>
                    </a:lnTo>
                    <a:lnTo>
                      <a:pt x="29" y="150"/>
                    </a:lnTo>
                    <a:lnTo>
                      <a:pt x="16" y="135"/>
                    </a:lnTo>
                    <a:lnTo>
                      <a:pt x="15" y="132"/>
                    </a:lnTo>
                    <a:lnTo>
                      <a:pt x="16" y="131"/>
                    </a:lnTo>
                    <a:lnTo>
                      <a:pt x="27" y="122"/>
                    </a:lnTo>
                    <a:lnTo>
                      <a:pt x="21" y="113"/>
                    </a:lnTo>
                    <a:lnTo>
                      <a:pt x="8" y="115"/>
                    </a:lnTo>
                    <a:lnTo>
                      <a:pt x="6" y="117"/>
                    </a:lnTo>
                    <a:lnTo>
                      <a:pt x="6" y="11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3" y="91"/>
                    </a:lnTo>
                    <a:lnTo>
                      <a:pt x="16" y="88"/>
                    </a:lnTo>
                    <a:lnTo>
                      <a:pt x="17" y="77"/>
                    </a:lnTo>
                    <a:lnTo>
                      <a:pt x="4" y="74"/>
                    </a:lnTo>
                    <a:lnTo>
                      <a:pt x="2" y="72"/>
                    </a:lnTo>
                    <a:lnTo>
                      <a:pt x="2" y="70"/>
                    </a:lnTo>
                    <a:lnTo>
                      <a:pt x="8" y="50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25" y="53"/>
                    </a:lnTo>
                    <a:lnTo>
                      <a:pt x="31" y="45"/>
                    </a:lnTo>
                    <a:lnTo>
                      <a:pt x="21" y="34"/>
                    </a:lnTo>
                    <a:lnTo>
                      <a:pt x="20" y="32"/>
                    </a:lnTo>
                    <a:lnTo>
                      <a:pt x="21" y="30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7"/>
                    </a:lnTo>
                    <a:lnTo>
                      <a:pt x="50" y="28"/>
                    </a:lnTo>
                    <a:lnTo>
                      <a:pt x="59" y="22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8" y="5"/>
                    </a:lnTo>
                    <a:lnTo>
                      <a:pt x="78" y="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03"/>
              <p:cNvSpPr>
                <a:spLocks noEditPoints="1"/>
              </p:cNvSpPr>
              <p:nvPr/>
            </p:nvSpPr>
            <p:spPr bwMode="auto">
              <a:xfrm>
                <a:off x="5261766" y="2788194"/>
                <a:ext cx="851874" cy="851874"/>
              </a:xfrm>
              <a:custGeom>
                <a:avLst/>
                <a:gdLst>
                  <a:gd name="T0" fmla="*/ 276 w 613"/>
                  <a:gd name="T1" fmla="*/ 180 h 613"/>
                  <a:gd name="T2" fmla="*/ 224 w 613"/>
                  <a:gd name="T3" fmla="*/ 205 h 613"/>
                  <a:gd name="T4" fmla="*/ 189 w 613"/>
                  <a:gd name="T5" fmla="*/ 249 h 613"/>
                  <a:gd name="T6" fmla="*/ 174 w 613"/>
                  <a:gd name="T7" fmla="*/ 307 h 613"/>
                  <a:gd name="T8" fmla="*/ 187 w 613"/>
                  <a:gd name="T9" fmla="*/ 364 h 613"/>
                  <a:gd name="T10" fmla="*/ 224 w 613"/>
                  <a:gd name="T11" fmla="*/ 409 h 613"/>
                  <a:gd name="T12" fmla="*/ 276 w 613"/>
                  <a:gd name="T13" fmla="*/ 435 h 613"/>
                  <a:gd name="T14" fmla="*/ 337 w 613"/>
                  <a:gd name="T15" fmla="*/ 435 h 613"/>
                  <a:gd name="T16" fmla="*/ 388 w 613"/>
                  <a:gd name="T17" fmla="*/ 409 h 613"/>
                  <a:gd name="T18" fmla="*/ 424 w 613"/>
                  <a:gd name="T19" fmla="*/ 364 h 613"/>
                  <a:gd name="T20" fmla="*/ 437 w 613"/>
                  <a:gd name="T21" fmla="*/ 307 h 613"/>
                  <a:gd name="T22" fmla="*/ 424 w 613"/>
                  <a:gd name="T23" fmla="*/ 249 h 613"/>
                  <a:gd name="T24" fmla="*/ 388 w 613"/>
                  <a:gd name="T25" fmla="*/ 205 h 613"/>
                  <a:gd name="T26" fmla="*/ 337 w 613"/>
                  <a:gd name="T27" fmla="*/ 180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2 h 613"/>
                  <a:gd name="T34" fmla="*/ 494 w 613"/>
                  <a:gd name="T35" fmla="*/ 62 h 613"/>
                  <a:gd name="T36" fmla="*/ 490 w 613"/>
                  <a:gd name="T37" fmla="*/ 189 h 613"/>
                  <a:gd name="T38" fmla="*/ 520 w 613"/>
                  <a:gd name="T39" fmla="*/ 263 h 613"/>
                  <a:gd name="T40" fmla="*/ 613 w 613"/>
                  <a:gd name="T41" fmla="*/ 351 h 613"/>
                  <a:gd name="T42" fmla="*/ 513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2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2 w 613"/>
                  <a:gd name="T57" fmla="*/ 557 h 613"/>
                  <a:gd name="T58" fmla="*/ 124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1 h 613"/>
                  <a:gd name="T64" fmla="*/ 92 w 613"/>
                  <a:gd name="T65" fmla="*/ 263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5 w 613"/>
                  <a:gd name="T71" fmla="*/ 125 h 613"/>
                  <a:gd name="T72" fmla="*/ 234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6" y="176"/>
                    </a:moveTo>
                    <a:lnTo>
                      <a:pt x="276" y="180"/>
                    </a:lnTo>
                    <a:lnTo>
                      <a:pt x="248" y="189"/>
                    </a:lnTo>
                    <a:lnTo>
                      <a:pt x="224" y="205"/>
                    </a:lnTo>
                    <a:lnTo>
                      <a:pt x="203" y="225"/>
                    </a:lnTo>
                    <a:lnTo>
                      <a:pt x="189" y="249"/>
                    </a:lnTo>
                    <a:lnTo>
                      <a:pt x="178" y="277"/>
                    </a:lnTo>
                    <a:lnTo>
                      <a:pt x="174" y="307"/>
                    </a:lnTo>
                    <a:lnTo>
                      <a:pt x="178" y="337"/>
                    </a:lnTo>
                    <a:lnTo>
                      <a:pt x="187" y="364"/>
                    </a:lnTo>
                    <a:lnTo>
                      <a:pt x="203" y="389"/>
                    </a:lnTo>
                    <a:lnTo>
                      <a:pt x="224" y="409"/>
                    </a:lnTo>
                    <a:lnTo>
                      <a:pt x="248" y="425"/>
                    </a:lnTo>
                    <a:lnTo>
                      <a:pt x="276" y="435"/>
                    </a:lnTo>
                    <a:lnTo>
                      <a:pt x="306" y="439"/>
                    </a:lnTo>
                    <a:lnTo>
                      <a:pt x="337" y="435"/>
                    </a:lnTo>
                    <a:lnTo>
                      <a:pt x="364" y="425"/>
                    </a:lnTo>
                    <a:lnTo>
                      <a:pt x="388" y="409"/>
                    </a:lnTo>
                    <a:lnTo>
                      <a:pt x="409" y="389"/>
                    </a:lnTo>
                    <a:lnTo>
                      <a:pt x="424" y="364"/>
                    </a:lnTo>
                    <a:lnTo>
                      <a:pt x="434" y="337"/>
                    </a:lnTo>
                    <a:lnTo>
                      <a:pt x="437" y="307"/>
                    </a:lnTo>
                    <a:lnTo>
                      <a:pt x="434" y="277"/>
                    </a:lnTo>
                    <a:lnTo>
                      <a:pt x="424" y="249"/>
                    </a:lnTo>
                    <a:lnTo>
                      <a:pt x="409" y="225"/>
                    </a:lnTo>
                    <a:lnTo>
                      <a:pt x="388" y="205"/>
                    </a:lnTo>
                    <a:lnTo>
                      <a:pt x="364" y="189"/>
                    </a:lnTo>
                    <a:lnTo>
                      <a:pt x="337" y="180"/>
                    </a:lnTo>
                    <a:lnTo>
                      <a:pt x="306" y="176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2"/>
                    </a:lnTo>
                    <a:lnTo>
                      <a:pt x="430" y="126"/>
                    </a:lnTo>
                    <a:lnTo>
                      <a:pt x="494" y="62"/>
                    </a:lnTo>
                    <a:lnTo>
                      <a:pt x="555" y="123"/>
                    </a:lnTo>
                    <a:lnTo>
                      <a:pt x="490" y="189"/>
                    </a:lnTo>
                    <a:lnTo>
                      <a:pt x="508" y="224"/>
                    </a:lnTo>
                    <a:lnTo>
                      <a:pt x="520" y="263"/>
                    </a:lnTo>
                    <a:lnTo>
                      <a:pt x="613" y="263"/>
                    </a:lnTo>
                    <a:lnTo>
                      <a:pt x="613" y="351"/>
                    </a:lnTo>
                    <a:lnTo>
                      <a:pt x="520" y="351"/>
                    </a:lnTo>
                    <a:lnTo>
                      <a:pt x="513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5" y="495"/>
                    </a:lnTo>
                    <a:lnTo>
                      <a:pt x="494" y="557"/>
                    </a:lnTo>
                    <a:lnTo>
                      <a:pt x="427" y="490"/>
                    </a:lnTo>
                    <a:lnTo>
                      <a:pt x="402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2" y="557"/>
                    </a:lnTo>
                    <a:lnTo>
                      <a:pt x="60" y="495"/>
                    </a:lnTo>
                    <a:lnTo>
                      <a:pt x="124" y="430"/>
                    </a:lnTo>
                    <a:lnTo>
                      <a:pt x="110" y="406"/>
                    </a:lnTo>
                    <a:lnTo>
                      <a:pt x="100" y="379"/>
                    </a:lnTo>
                    <a:lnTo>
                      <a:pt x="92" y="351"/>
                    </a:lnTo>
                    <a:lnTo>
                      <a:pt x="0" y="351"/>
                    </a:lnTo>
                    <a:lnTo>
                      <a:pt x="0" y="263"/>
                    </a:lnTo>
                    <a:lnTo>
                      <a:pt x="92" y="263"/>
                    </a:lnTo>
                    <a:lnTo>
                      <a:pt x="98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185" y="125"/>
                    </a:lnTo>
                    <a:lnTo>
                      <a:pt x="210" y="110"/>
                    </a:lnTo>
                    <a:lnTo>
                      <a:pt x="234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204"/>
              <p:cNvSpPr>
                <a:spLocks noEditPoints="1"/>
              </p:cNvSpPr>
              <p:nvPr/>
            </p:nvSpPr>
            <p:spPr bwMode="auto">
              <a:xfrm>
                <a:off x="5092225" y="3581702"/>
                <a:ext cx="851874" cy="851874"/>
              </a:xfrm>
              <a:custGeom>
                <a:avLst/>
                <a:gdLst>
                  <a:gd name="T0" fmla="*/ 277 w 613"/>
                  <a:gd name="T1" fmla="*/ 178 h 613"/>
                  <a:gd name="T2" fmla="*/ 224 w 613"/>
                  <a:gd name="T3" fmla="*/ 204 h 613"/>
                  <a:gd name="T4" fmla="*/ 189 w 613"/>
                  <a:gd name="T5" fmla="*/ 249 h 613"/>
                  <a:gd name="T6" fmla="*/ 176 w 613"/>
                  <a:gd name="T7" fmla="*/ 307 h 613"/>
                  <a:gd name="T8" fmla="*/ 189 w 613"/>
                  <a:gd name="T9" fmla="*/ 364 h 613"/>
                  <a:gd name="T10" fmla="*/ 224 w 613"/>
                  <a:gd name="T11" fmla="*/ 409 h 613"/>
                  <a:gd name="T12" fmla="*/ 277 w 613"/>
                  <a:gd name="T13" fmla="*/ 434 h 613"/>
                  <a:gd name="T14" fmla="*/ 337 w 613"/>
                  <a:gd name="T15" fmla="*/ 434 h 613"/>
                  <a:gd name="T16" fmla="*/ 389 w 613"/>
                  <a:gd name="T17" fmla="*/ 409 h 613"/>
                  <a:gd name="T18" fmla="*/ 425 w 613"/>
                  <a:gd name="T19" fmla="*/ 364 h 613"/>
                  <a:gd name="T20" fmla="*/ 438 w 613"/>
                  <a:gd name="T21" fmla="*/ 307 h 613"/>
                  <a:gd name="T22" fmla="*/ 425 w 613"/>
                  <a:gd name="T23" fmla="*/ 249 h 613"/>
                  <a:gd name="T24" fmla="*/ 389 w 613"/>
                  <a:gd name="T25" fmla="*/ 204 h 613"/>
                  <a:gd name="T26" fmla="*/ 337 w 613"/>
                  <a:gd name="T27" fmla="*/ 178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1 h 613"/>
                  <a:gd name="T34" fmla="*/ 494 w 613"/>
                  <a:gd name="T35" fmla="*/ 60 h 613"/>
                  <a:gd name="T36" fmla="*/ 491 w 613"/>
                  <a:gd name="T37" fmla="*/ 189 h 613"/>
                  <a:gd name="T38" fmla="*/ 521 w 613"/>
                  <a:gd name="T39" fmla="*/ 262 h 613"/>
                  <a:gd name="T40" fmla="*/ 613 w 613"/>
                  <a:gd name="T41" fmla="*/ 350 h 613"/>
                  <a:gd name="T42" fmla="*/ 514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4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3 w 613"/>
                  <a:gd name="T57" fmla="*/ 557 h 613"/>
                  <a:gd name="T58" fmla="*/ 126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0 h 613"/>
                  <a:gd name="T64" fmla="*/ 92 w 613"/>
                  <a:gd name="T65" fmla="*/ 262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6 w 613"/>
                  <a:gd name="T71" fmla="*/ 123 h 613"/>
                  <a:gd name="T72" fmla="*/ 236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7" y="174"/>
                    </a:moveTo>
                    <a:lnTo>
                      <a:pt x="277" y="178"/>
                    </a:lnTo>
                    <a:lnTo>
                      <a:pt x="249" y="189"/>
                    </a:lnTo>
                    <a:lnTo>
                      <a:pt x="224" y="204"/>
                    </a:lnTo>
                    <a:lnTo>
                      <a:pt x="205" y="224"/>
                    </a:lnTo>
                    <a:lnTo>
                      <a:pt x="189" y="249"/>
                    </a:lnTo>
                    <a:lnTo>
                      <a:pt x="178" y="276"/>
                    </a:lnTo>
                    <a:lnTo>
                      <a:pt x="176" y="307"/>
                    </a:lnTo>
                    <a:lnTo>
                      <a:pt x="178" y="337"/>
                    </a:lnTo>
                    <a:lnTo>
                      <a:pt x="189" y="364"/>
                    </a:lnTo>
                    <a:lnTo>
                      <a:pt x="205" y="389"/>
                    </a:lnTo>
                    <a:lnTo>
                      <a:pt x="224" y="409"/>
                    </a:lnTo>
                    <a:lnTo>
                      <a:pt x="249" y="424"/>
                    </a:lnTo>
                    <a:lnTo>
                      <a:pt x="277" y="434"/>
                    </a:lnTo>
                    <a:lnTo>
                      <a:pt x="307" y="438"/>
                    </a:lnTo>
                    <a:lnTo>
                      <a:pt x="337" y="434"/>
                    </a:lnTo>
                    <a:lnTo>
                      <a:pt x="364" y="424"/>
                    </a:lnTo>
                    <a:lnTo>
                      <a:pt x="389" y="409"/>
                    </a:lnTo>
                    <a:lnTo>
                      <a:pt x="409" y="389"/>
                    </a:lnTo>
                    <a:lnTo>
                      <a:pt x="425" y="364"/>
                    </a:lnTo>
                    <a:lnTo>
                      <a:pt x="435" y="337"/>
                    </a:lnTo>
                    <a:lnTo>
                      <a:pt x="438" y="307"/>
                    </a:lnTo>
                    <a:lnTo>
                      <a:pt x="435" y="276"/>
                    </a:lnTo>
                    <a:lnTo>
                      <a:pt x="425" y="249"/>
                    </a:lnTo>
                    <a:lnTo>
                      <a:pt x="409" y="224"/>
                    </a:lnTo>
                    <a:lnTo>
                      <a:pt x="389" y="204"/>
                    </a:lnTo>
                    <a:lnTo>
                      <a:pt x="364" y="189"/>
                    </a:lnTo>
                    <a:lnTo>
                      <a:pt x="337" y="178"/>
                    </a:lnTo>
                    <a:lnTo>
                      <a:pt x="307" y="174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1"/>
                    </a:lnTo>
                    <a:lnTo>
                      <a:pt x="430" y="126"/>
                    </a:lnTo>
                    <a:lnTo>
                      <a:pt x="494" y="60"/>
                    </a:lnTo>
                    <a:lnTo>
                      <a:pt x="557" y="123"/>
                    </a:lnTo>
                    <a:lnTo>
                      <a:pt x="491" y="189"/>
                    </a:lnTo>
                    <a:lnTo>
                      <a:pt x="510" y="224"/>
                    </a:lnTo>
                    <a:lnTo>
                      <a:pt x="521" y="262"/>
                    </a:lnTo>
                    <a:lnTo>
                      <a:pt x="613" y="262"/>
                    </a:lnTo>
                    <a:lnTo>
                      <a:pt x="613" y="350"/>
                    </a:lnTo>
                    <a:lnTo>
                      <a:pt x="521" y="350"/>
                    </a:lnTo>
                    <a:lnTo>
                      <a:pt x="514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7" y="494"/>
                    </a:lnTo>
                    <a:lnTo>
                      <a:pt x="494" y="557"/>
                    </a:lnTo>
                    <a:lnTo>
                      <a:pt x="427" y="489"/>
                    </a:lnTo>
                    <a:lnTo>
                      <a:pt x="404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3" y="557"/>
                    </a:lnTo>
                    <a:lnTo>
                      <a:pt x="60" y="494"/>
                    </a:lnTo>
                    <a:lnTo>
                      <a:pt x="126" y="430"/>
                    </a:lnTo>
                    <a:lnTo>
                      <a:pt x="112" y="405"/>
                    </a:lnTo>
                    <a:lnTo>
                      <a:pt x="100" y="379"/>
                    </a:lnTo>
                    <a:lnTo>
                      <a:pt x="92" y="350"/>
                    </a:lnTo>
                    <a:lnTo>
                      <a:pt x="0" y="350"/>
                    </a:lnTo>
                    <a:lnTo>
                      <a:pt x="0" y="262"/>
                    </a:lnTo>
                    <a:lnTo>
                      <a:pt x="92" y="262"/>
                    </a:lnTo>
                    <a:lnTo>
                      <a:pt x="100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3" y="60"/>
                    </a:lnTo>
                    <a:lnTo>
                      <a:pt x="186" y="123"/>
                    </a:lnTo>
                    <a:lnTo>
                      <a:pt x="210" y="110"/>
                    </a:lnTo>
                    <a:lnTo>
                      <a:pt x="236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206"/>
              <p:cNvSpPr>
                <a:spLocks noEditPoints="1"/>
              </p:cNvSpPr>
              <p:nvPr/>
            </p:nvSpPr>
            <p:spPr bwMode="auto">
              <a:xfrm>
                <a:off x="6814037" y="2221205"/>
                <a:ext cx="390500" cy="389110"/>
              </a:xfrm>
              <a:custGeom>
                <a:avLst/>
                <a:gdLst>
                  <a:gd name="T0" fmla="*/ 140 w 281"/>
                  <a:gd name="T1" fmla="*/ 80 h 280"/>
                  <a:gd name="T2" fmla="*/ 121 w 281"/>
                  <a:gd name="T3" fmla="*/ 83 h 280"/>
                  <a:gd name="T4" fmla="*/ 105 w 281"/>
                  <a:gd name="T5" fmla="*/ 91 h 280"/>
                  <a:gd name="T6" fmla="*/ 92 w 281"/>
                  <a:gd name="T7" fmla="*/ 104 h 280"/>
                  <a:gd name="T8" fmla="*/ 83 w 281"/>
                  <a:gd name="T9" fmla="*/ 121 h 280"/>
                  <a:gd name="T10" fmla="*/ 80 w 281"/>
                  <a:gd name="T11" fmla="*/ 140 h 280"/>
                  <a:gd name="T12" fmla="*/ 83 w 281"/>
                  <a:gd name="T13" fmla="*/ 159 h 280"/>
                  <a:gd name="T14" fmla="*/ 92 w 281"/>
                  <a:gd name="T15" fmla="*/ 175 h 280"/>
                  <a:gd name="T16" fmla="*/ 105 w 281"/>
                  <a:gd name="T17" fmla="*/ 188 h 280"/>
                  <a:gd name="T18" fmla="*/ 121 w 281"/>
                  <a:gd name="T19" fmla="*/ 197 h 280"/>
                  <a:gd name="T20" fmla="*/ 140 w 281"/>
                  <a:gd name="T21" fmla="*/ 200 h 280"/>
                  <a:gd name="T22" fmla="*/ 159 w 281"/>
                  <a:gd name="T23" fmla="*/ 197 h 280"/>
                  <a:gd name="T24" fmla="*/ 176 w 281"/>
                  <a:gd name="T25" fmla="*/ 188 h 280"/>
                  <a:gd name="T26" fmla="*/ 189 w 281"/>
                  <a:gd name="T27" fmla="*/ 175 h 280"/>
                  <a:gd name="T28" fmla="*/ 197 w 281"/>
                  <a:gd name="T29" fmla="*/ 159 h 280"/>
                  <a:gd name="T30" fmla="*/ 201 w 281"/>
                  <a:gd name="T31" fmla="*/ 140 h 280"/>
                  <a:gd name="T32" fmla="*/ 197 w 281"/>
                  <a:gd name="T33" fmla="*/ 121 h 280"/>
                  <a:gd name="T34" fmla="*/ 189 w 281"/>
                  <a:gd name="T35" fmla="*/ 104 h 280"/>
                  <a:gd name="T36" fmla="*/ 176 w 281"/>
                  <a:gd name="T37" fmla="*/ 91 h 280"/>
                  <a:gd name="T38" fmla="*/ 159 w 281"/>
                  <a:gd name="T39" fmla="*/ 83 h 280"/>
                  <a:gd name="T40" fmla="*/ 140 w 281"/>
                  <a:gd name="T41" fmla="*/ 80 h 280"/>
                  <a:gd name="T42" fmla="*/ 121 w 281"/>
                  <a:gd name="T43" fmla="*/ 0 h 280"/>
                  <a:gd name="T44" fmla="*/ 160 w 281"/>
                  <a:gd name="T45" fmla="*/ 0 h 280"/>
                  <a:gd name="T46" fmla="*/ 160 w 281"/>
                  <a:gd name="T47" fmla="*/ 42 h 280"/>
                  <a:gd name="T48" fmla="*/ 180 w 281"/>
                  <a:gd name="T49" fmla="*/ 48 h 280"/>
                  <a:gd name="T50" fmla="*/ 197 w 281"/>
                  <a:gd name="T51" fmla="*/ 57 h 280"/>
                  <a:gd name="T52" fmla="*/ 227 w 281"/>
                  <a:gd name="T53" fmla="*/ 27 h 280"/>
                  <a:gd name="T54" fmla="*/ 254 w 281"/>
                  <a:gd name="T55" fmla="*/ 56 h 280"/>
                  <a:gd name="T56" fmla="*/ 224 w 281"/>
                  <a:gd name="T57" fmla="*/ 86 h 280"/>
                  <a:gd name="T58" fmla="*/ 233 w 281"/>
                  <a:gd name="T59" fmla="*/ 102 h 280"/>
                  <a:gd name="T60" fmla="*/ 239 w 281"/>
                  <a:gd name="T61" fmla="*/ 120 h 280"/>
                  <a:gd name="T62" fmla="*/ 281 w 281"/>
                  <a:gd name="T63" fmla="*/ 120 h 280"/>
                  <a:gd name="T64" fmla="*/ 281 w 281"/>
                  <a:gd name="T65" fmla="*/ 159 h 280"/>
                  <a:gd name="T66" fmla="*/ 239 w 281"/>
                  <a:gd name="T67" fmla="*/ 159 h 280"/>
                  <a:gd name="T68" fmla="*/ 233 w 281"/>
                  <a:gd name="T69" fmla="*/ 179 h 280"/>
                  <a:gd name="T70" fmla="*/ 224 w 281"/>
                  <a:gd name="T71" fmla="*/ 195 h 280"/>
                  <a:gd name="T72" fmla="*/ 254 w 281"/>
                  <a:gd name="T73" fmla="*/ 226 h 280"/>
                  <a:gd name="T74" fmla="*/ 227 w 281"/>
                  <a:gd name="T75" fmla="*/ 254 h 280"/>
                  <a:gd name="T76" fmla="*/ 195 w 281"/>
                  <a:gd name="T77" fmla="*/ 224 h 280"/>
                  <a:gd name="T78" fmla="*/ 178 w 281"/>
                  <a:gd name="T79" fmla="*/ 233 h 280"/>
                  <a:gd name="T80" fmla="*/ 160 w 281"/>
                  <a:gd name="T81" fmla="*/ 238 h 280"/>
                  <a:gd name="T82" fmla="*/ 160 w 281"/>
                  <a:gd name="T83" fmla="*/ 280 h 280"/>
                  <a:gd name="T84" fmla="*/ 121 w 281"/>
                  <a:gd name="T85" fmla="*/ 280 h 280"/>
                  <a:gd name="T86" fmla="*/ 121 w 281"/>
                  <a:gd name="T87" fmla="*/ 238 h 280"/>
                  <a:gd name="T88" fmla="*/ 102 w 281"/>
                  <a:gd name="T89" fmla="*/ 233 h 280"/>
                  <a:gd name="T90" fmla="*/ 87 w 281"/>
                  <a:gd name="T91" fmla="*/ 225 h 280"/>
                  <a:gd name="T92" fmla="*/ 57 w 281"/>
                  <a:gd name="T93" fmla="*/ 254 h 280"/>
                  <a:gd name="T94" fmla="*/ 28 w 281"/>
                  <a:gd name="T95" fmla="*/ 226 h 280"/>
                  <a:gd name="T96" fmla="*/ 58 w 281"/>
                  <a:gd name="T97" fmla="*/ 196 h 280"/>
                  <a:gd name="T98" fmla="*/ 49 w 281"/>
                  <a:gd name="T99" fmla="*/ 179 h 280"/>
                  <a:gd name="T100" fmla="*/ 42 w 281"/>
                  <a:gd name="T101" fmla="*/ 159 h 280"/>
                  <a:gd name="T102" fmla="*/ 0 w 281"/>
                  <a:gd name="T103" fmla="*/ 159 h 280"/>
                  <a:gd name="T104" fmla="*/ 0 w 281"/>
                  <a:gd name="T105" fmla="*/ 120 h 280"/>
                  <a:gd name="T106" fmla="*/ 42 w 281"/>
                  <a:gd name="T107" fmla="*/ 120 h 280"/>
                  <a:gd name="T108" fmla="*/ 47 w 281"/>
                  <a:gd name="T109" fmla="*/ 102 h 280"/>
                  <a:gd name="T110" fmla="*/ 57 w 281"/>
                  <a:gd name="T111" fmla="*/ 85 h 280"/>
                  <a:gd name="T112" fmla="*/ 28 w 281"/>
                  <a:gd name="T113" fmla="*/ 56 h 280"/>
                  <a:gd name="T114" fmla="*/ 57 w 281"/>
                  <a:gd name="T115" fmla="*/ 27 h 280"/>
                  <a:gd name="T116" fmla="*/ 85 w 281"/>
                  <a:gd name="T117" fmla="*/ 56 h 280"/>
                  <a:gd name="T118" fmla="*/ 102 w 281"/>
                  <a:gd name="T119" fmla="*/ 48 h 280"/>
                  <a:gd name="T120" fmla="*/ 121 w 281"/>
                  <a:gd name="T121" fmla="*/ 42 h 280"/>
                  <a:gd name="T122" fmla="*/ 121 w 281"/>
                  <a:gd name="T12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1" h="280">
                    <a:moveTo>
                      <a:pt x="140" y="80"/>
                    </a:moveTo>
                    <a:lnTo>
                      <a:pt x="121" y="83"/>
                    </a:lnTo>
                    <a:lnTo>
                      <a:pt x="105" y="91"/>
                    </a:lnTo>
                    <a:lnTo>
                      <a:pt x="92" y="104"/>
                    </a:lnTo>
                    <a:lnTo>
                      <a:pt x="83" y="121"/>
                    </a:lnTo>
                    <a:lnTo>
                      <a:pt x="80" y="140"/>
                    </a:lnTo>
                    <a:lnTo>
                      <a:pt x="83" y="159"/>
                    </a:lnTo>
                    <a:lnTo>
                      <a:pt x="92" y="175"/>
                    </a:lnTo>
                    <a:lnTo>
                      <a:pt x="105" y="188"/>
                    </a:lnTo>
                    <a:lnTo>
                      <a:pt x="121" y="197"/>
                    </a:lnTo>
                    <a:lnTo>
                      <a:pt x="140" y="200"/>
                    </a:lnTo>
                    <a:lnTo>
                      <a:pt x="159" y="197"/>
                    </a:lnTo>
                    <a:lnTo>
                      <a:pt x="176" y="188"/>
                    </a:lnTo>
                    <a:lnTo>
                      <a:pt x="189" y="175"/>
                    </a:lnTo>
                    <a:lnTo>
                      <a:pt x="197" y="159"/>
                    </a:lnTo>
                    <a:lnTo>
                      <a:pt x="201" y="140"/>
                    </a:lnTo>
                    <a:lnTo>
                      <a:pt x="197" y="121"/>
                    </a:lnTo>
                    <a:lnTo>
                      <a:pt x="189" y="104"/>
                    </a:lnTo>
                    <a:lnTo>
                      <a:pt x="176" y="91"/>
                    </a:lnTo>
                    <a:lnTo>
                      <a:pt x="159" y="83"/>
                    </a:lnTo>
                    <a:lnTo>
                      <a:pt x="140" y="80"/>
                    </a:lnTo>
                    <a:close/>
                    <a:moveTo>
                      <a:pt x="121" y="0"/>
                    </a:moveTo>
                    <a:lnTo>
                      <a:pt x="160" y="0"/>
                    </a:lnTo>
                    <a:lnTo>
                      <a:pt x="160" y="42"/>
                    </a:lnTo>
                    <a:lnTo>
                      <a:pt x="180" y="48"/>
                    </a:lnTo>
                    <a:lnTo>
                      <a:pt x="197" y="57"/>
                    </a:lnTo>
                    <a:lnTo>
                      <a:pt x="227" y="27"/>
                    </a:lnTo>
                    <a:lnTo>
                      <a:pt x="254" y="56"/>
                    </a:lnTo>
                    <a:lnTo>
                      <a:pt x="224" y="86"/>
                    </a:lnTo>
                    <a:lnTo>
                      <a:pt x="233" y="102"/>
                    </a:lnTo>
                    <a:lnTo>
                      <a:pt x="239" y="120"/>
                    </a:lnTo>
                    <a:lnTo>
                      <a:pt x="281" y="120"/>
                    </a:lnTo>
                    <a:lnTo>
                      <a:pt x="281" y="159"/>
                    </a:lnTo>
                    <a:lnTo>
                      <a:pt x="239" y="159"/>
                    </a:lnTo>
                    <a:lnTo>
                      <a:pt x="233" y="179"/>
                    </a:lnTo>
                    <a:lnTo>
                      <a:pt x="224" y="195"/>
                    </a:lnTo>
                    <a:lnTo>
                      <a:pt x="254" y="226"/>
                    </a:lnTo>
                    <a:lnTo>
                      <a:pt x="227" y="254"/>
                    </a:lnTo>
                    <a:lnTo>
                      <a:pt x="195" y="224"/>
                    </a:lnTo>
                    <a:lnTo>
                      <a:pt x="178" y="233"/>
                    </a:lnTo>
                    <a:lnTo>
                      <a:pt x="160" y="238"/>
                    </a:lnTo>
                    <a:lnTo>
                      <a:pt x="160" y="280"/>
                    </a:lnTo>
                    <a:lnTo>
                      <a:pt x="121" y="280"/>
                    </a:lnTo>
                    <a:lnTo>
                      <a:pt x="121" y="238"/>
                    </a:lnTo>
                    <a:lnTo>
                      <a:pt x="102" y="233"/>
                    </a:lnTo>
                    <a:lnTo>
                      <a:pt x="87" y="225"/>
                    </a:lnTo>
                    <a:lnTo>
                      <a:pt x="57" y="254"/>
                    </a:lnTo>
                    <a:lnTo>
                      <a:pt x="28" y="226"/>
                    </a:lnTo>
                    <a:lnTo>
                      <a:pt x="58" y="196"/>
                    </a:lnTo>
                    <a:lnTo>
                      <a:pt x="49" y="179"/>
                    </a:lnTo>
                    <a:lnTo>
                      <a:pt x="42" y="159"/>
                    </a:lnTo>
                    <a:lnTo>
                      <a:pt x="0" y="159"/>
                    </a:lnTo>
                    <a:lnTo>
                      <a:pt x="0" y="120"/>
                    </a:lnTo>
                    <a:lnTo>
                      <a:pt x="42" y="120"/>
                    </a:lnTo>
                    <a:lnTo>
                      <a:pt x="47" y="102"/>
                    </a:lnTo>
                    <a:lnTo>
                      <a:pt x="57" y="85"/>
                    </a:lnTo>
                    <a:lnTo>
                      <a:pt x="28" y="56"/>
                    </a:lnTo>
                    <a:lnTo>
                      <a:pt x="57" y="27"/>
                    </a:lnTo>
                    <a:lnTo>
                      <a:pt x="85" y="56"/>
                    </a:lnTo>
                    <a:lnTo>
                      <a:pt x="102" y="48"/>
                    </a:lnTo>
                    <a:lnTo>
                      <a:pt x="121" y="42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207"/>
              <p:cNvSpPr>
                <a:spLocks noEditPoints="1"/>
              </p:cNvSpPr>
              <p:nvPr/>
            </p:nvSpPr>
            <p:spPr bwMode="auto">
              <a:xfrm>
                <a:off x="4796223" y="1827927"/>
                <a:ext cx="496116" cy="496116"/>
              </a:xfrm>
              <a:custGeom>
                <a:avLst/>
                <a:gdLst>
                  <a:gd name="T0" fmla="*/ 156 w 357"/>
                  <a:gd name="T1" fmla="*/ 101 h 357"/>
                  <a:gd name="T2" fmla="*/ 120 w 357"/>
                  <a:gd name="T3" fmla="*/ 122 h 357"/>
                  <a:gd name="T4" fmla="*/ 101 w 357"/>
                  <a:gd name="T5" fmla="*/ 157 h 357"/>
                  <a:gd name="T6" fmla="*/ 101 w 357"/>
                  <a:gd name="T7" fmla="*/ 199 h 357"/>
                  <a:gd name="T8" fmla="*/ 120 w 357"/>
                  <a:gd name="T9" fmla="*/ 234 h 357"/>
                  <a:gd name="T10" fmla="*/ 156 w 357"/>
                  <a:gd name="T11" fmla="*/ 255 h 357"/>
                  <a:gd name="T12" fmla="*/ 199 w 357"/>
                  <a:gd name="T13" fmla="*/ 255 h 357"/>
                  <a:gd name="T14" fmla="*/ 234 w 357"/>
                  <a:gd name="T15" fmla="*/ 234 h 357"/>
                  <a:gd name="T16" fmla="*/ 255 w 357"/>
                  <a:gd name="T17" fmla="*/ 199 h 357"/>
                  <a:gd name="T18" fmla="*/ 255 w 357"/>
                  <a:gd name="T19" fmla="*/ 157 h 357"/>
                  <a:gd name="T20" fmla="*/ 234 w 357"/>
                  <a:gd name="T21" fmla="*/ 122 h 357"/>
                  <a:gd name="T22" fmla="*/ 199 w 357"/>
                  <a:gd name="T23" fmla="*/ 101 h 357"/>
                  <a:gd name="T24" fmla="*/ 139 w 357"/>
                  <a:gd name="T25" fmla="*/ 0 h 357"/>
                  <a:gd name="T26" fmla="*/ 216 w 357"/>
                  <a:gd name="T27" fmla="*/ 50 h 357"/>
                  <a:gd name="T28" fmla="*/ 272 w 357"/>
                  <a:gd name="T29" fmla="*/ 27 h 357"/>
                  <a:gd name="T30" fmla="*/ 281 w 357"/>
                  <a:gd name="T31" fmla="*/ 27 h 357"/>
                  <a:gd name="T32" fmla="*/ 331 w 357"/>
                  <a:gd name="T33" fmla="*/ 78 h 357"/>
                  <a:gd name="T34" fmla="*/ 296 w 357"/>
                  <a:gd name="T35" fmla="*/ 114 h 357"/>
                  <a:gd name="T36" fmla="*/ 357 w 357"/>
                  <a:gd name="T37" fmla="*/ 140 h 357"/>
                  <a:gd name="T38" fmla="*/ 352 w 357"/>
                  <a:gd name="T39" fmla="*/ 217 h 357"/>
                  <a:gd name="T40" fmla="*/ 306 w 357"/>
                  <a:gd name="T41" fmla="*/ 217 h 357"/>
                  <a:gd name="T42" fmla="*/ 327 w 357"/>
                  <a:gd name="T43" fmla="*/ 274 h 357"/>
                  <a:gd name="T44" fmla="*/ 327 w 357"/>
                  <a:gd name="T45" fmla="*/ 281 h 357"/>
                  <a:gd name="T46" fmla="*/ 276 w 357"/>
                  <a:gd name="T47" fmla="*/ 332 h 357"/>
                  <a:gd name="T48" fmla="*/ 241 w 357"/>
                  <a:gd name="T49" fmla="*/ 297 h 357"/>
                  <a:gd name="T50" fmla="*/ 218 w 357"/>
                  <a:gd name="T51" fmla="*/ 357 h 357"/>
                  <a:gd name="T52" fmla="*/ 141 w 357"/>
                  <a:gd name="T53" fmla="*/ 308 h 357"/>
                  <a:gd name="T54" fmla="*/ 83 w 357"/>
                  <a:gd name="T55" fmla="*/ 329 h 357"/>
                  <a:gd name="T56" fmla="*/ 76 w 357"/>
                  <a:gd name="T57" fmla="*/ 329 h 357"/>
                  <a:gd name="T58" fmla="*/ 26 w 357"/>
                  <a:gd name="T59" fmla="*/ 277 h 357"/>
                  <a:gd name="T60" fmla="*/ 48 w 357"/>
                  <a:gd name="T61" fmla="*/ 216 h 357"/>
                  <a:gd name="T62" fmla="*/ 0 w 357"/>
                  <a:gd name="T63" fmla="*/ 139 h 357"/>
                  <a:gd name="T64" fmla="*/ 60 w 357"/>
                  <a:gd name="T65" fmla="*/ 112 h 357"/>
                  <a:gd name="T66" fmla="*/ 26 w 357"/>
                  <a:gd name="T67" fmla="*/ 78 h 357"/>
                  <a:gd name="T68" fmla="*/ 76 w 357"/>
                  <a:gd name="T69" fmla="*/ 27 h 357"/>
                  <a:gd name="T70" fmla="*/ 83 w 357"/>
                  <a:gd name="T71" fmla="*/ 27 h 357"/>
                  <a:gd name="T72" fmla="*/ 139 w 357"/>
                  <a:gd name="T73" fmla="*/ 5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7" h="357">
                    <a:moveTo>
                      <a:pt x="178" y="98"/>
                    </a:moveTo>
                    <a:lnTo>
                      <a:pt x="156" y="101"/>
                    </a:lnTo>
                    <a:lnTo>
                      <a:pt x="137" y="109"/>
                    </a:lnTo>
                    <a:lnTo>
                      <a:pt x="120" y="122"/>
                    </a:lnTo>
                    <a:lnTo>
                      <a:pt x="108" y="137"/>
                    </a:lnTo>
                    <a:lnTo>
                      <a:pt x="101" y="157"/>
                    </a:lnTo>
                    <a:lnTo>
                      <a:pt x="97" y="178"/>
                    </a:lnTo>
                    <a:lnTo>
                      <a:pt x="101" y="199"/>
                    </a:lnTo>
                    <a:lnTo>
                      <a:pt x="108" y="219"/>
                    </a:lnTo>
                    <a:lnTo>
                      <a:pt x="120" y="234"/>
                    </a:lnTo>
                    <a:lnTo>
                      <a:pt x="137" y="247"/>
                    </a:lnTo>
                    <a:lnTo>
                      <a:pt x="156" y="255"/>
                    </a:lnTo>
                    <a:lnTo>
                      <a:pt x="178" y="258"/>
                    </a:lnTo>
                    <a:lnTo>
                      <a:pt x="199" y="255"/>
                    </a:lnTo>
                    <a:lnTo>
                      <a:pt x="218" y="247"/>
                    </a:lnTo>
                    <a:lnTo>
                      <a:pt x="234" y="234"/>
                    </a:lnTo>
                    <a:lnTo>
                      <a:pt x="247" y="219"/>
                    </a:lnTo>
                    <a:lnTo>
                      <a:pt x="255" y="199"/>
                    </a:lnTo>
                    <a:lnTo>
                      <a:pt x="258" y="178"/>
                    </a:lnTo>
                    <a:lnTo>
                      <a:pt x="255" y="157"/>
                    </a:lnTo>
                    <a:lnTo>
                      <a:pt x="247" y="137"/>
                    </a:lnTo>
                    <a:lnTo>
                      <a:pt x="234" y="122"/>
                    </a:lnTo>
                    <a:lnTo>
                      <a:pt x="218" y="109"/>
                    </a:lnTo>
                    <a:lnTo>
                      <a:pt x="199" y="101"/>
                    </a:lnTo>
                    <a:lnTo>
                      <a:pt x="178" y="98"/>
                    </a:lnTo>
                    <a:close/>
                    <a:moveTo>
                      <a:pt x="139" y="0"/>
                    </a:moveTo>
                    <a:lnTo>
                      <a:pt x="216" y="0"/>
                    </a:lnTo>
                    <a:lnTo>
                      <a:pt x="216" y="50"/>
                    </a:lnTo>
                    <a:lnTo>
                      <a:pt x="241" y="60"/>
                    </a:lnTo>
                    <a:lnTo>
                      <a:pt x="272" y="27"/>
                    </a:lnTo>
                    <a:lnTo>
                      <a:pt x="276" y="23"/>
                    </a:lnTo>
                    <a:lnTo>
                      <a:pt x="281" y="27"/>
                    </a:lnTo>
                    <a:lnTo>
                      <a:pt x="327" y="74"/>
                    </a:lnTo>
                    <a:lnTo>
                      <a:pt x="331" y="78"/>
                    </a:lnTo>
                    <a:lnTo>
                      <a:pt x="327" y="82"/>
                    </a:lnTo>
                    <a:lnTo>
                      <a:pt x="296" y="114"/>
                    </a:lnTo>
                    <a:lnTo>
                      <a:pt x="306" y="140"/>
                    </a:lnTo>
                    <a:lnTo>
                      <a:pt x="357" y="140"/>
                    </a:lnTo>
                    <a:lnTo>
                      <a:pt x="357" y="217"/>
                    </a:lnTo>
                    <a:lnTo>
                      <a:pt x="352" y="217"/>
                    </a:lnTo>
                    <a:lnTo>
                      <a:pt x="352" y="217"/>
                    </a:lnTo>
                    <a:lnTo>
                      <a:pt x="306" y="217"/>
                    </a:lnTo>
                    <a:lnTo>
                      <a:pt x="296" y="242"/>
                    </a:lnTo>
                    <a:lnTo>
                      <a:pt x="327" y="274"/>
                    </a:lnTo>
                    <a:lnTo>
                      <a:pt x="331" y="277"/>
                    </a:lnTo>
                    <a:lnTo>
                      <a:pt x="327" y="281"/>
                    </a:lnTo>
                    <a:lnTo>
                      <a:pt x="281" y="329"/>
                    </a:lnTo>
                    <a:lnTo>
                      <a:pt x="276" y="332"/>
                    </a:lnTo>
                    <a:lnTo>
                      <a:pt x="272" y="329"/>
                    </a:lnTo>
                    <a:lnTo>
                      <a:pt x="241" y="297"/>
                    </a:lnTo>
                    <a:lnTo>
                      <a:pt x="218" y="306"/>
                    </a:lnTo>
                    <a:lnTo>
                      <a:pt x="218" y="357"/>
                    </a:lnTo>
                    <a:lnTo>
                      <a:pt x="141" y="357"/>
                    </a:lnTo>
                    <a:lnTo>
                      <a:pt x="141" y="308"/>
                    </a:lnTo>
                    <a:lnTo>
                      <a:pt x="115" y="297"/>
                    </a:lnTo>
                    <a:lnTo>
                      <a:pt x="83" y="329"/>
                    </a:lnTo>
                    <a:lnTo>
                      <a:pt x="80" y="332"/>
                    </a:lnTo>
                    <a:lnTo>
                      <a:pt x="76" y="329"/>
                    </a:lnTo>
                    <a:lnTo>
                      <a:pt x="30" y="281"/>
                    </a:lnTo>
                    <a:lnTo>
                      <a:pt x="26" y="277"/>
                    </a:lnTo>
                    <a:lnTo>
                      <a:pt x="60" y="243"/>
                    </a:lnTo>
                    <a:lnTo>
                      <a:pt x="48" y="216"/>
                    </a:lnTo>
                    <a:lnTo>
                      <a:pt x="0" y="216"/>
                    </a:lnTo>
                    <a:lnTo>
                      <a:pt x="0" y="139"/>
                    </a:lnTo>
                    <a:lnTo>
                      <a:pt x="49" y="139"/>
                    </a:lnTo>
                    <a:lnTo>
                      <a:pt x="60" y="112"/>
                    </a:lnTo>
                    <a:lnTo>
                      <a:pt x="30" y="82"/>
                    </a:lnTo>
                    <a:lnTo>
                      <a:pt x="26" y="78"/>
                    </a:lnTo>
                    <a:lnTo>
                      <a:pt x="30" y="74"/>
                    </a:lnTo>
                    <a:lnTo>
                      <a:pt x="76" y="27"/>
                    </a:lnTo>
                    <a:lnTo>
                      <a:pt x="80" y="23"/>
                    </a:lnTo>
                    <a:lnTo>
                      <a:pt x="83" y="27"/>
                    </a:lnTo>
                    <a:lnTo>
                      <a:pt x="115" y="59"/>
                    </a:lnTo>
                    <a:lnTo>
                      <a:pt x="139" y="50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208"/>
              <p:cNvSpPr>
                <a:spLocks noEditPoints="1"/>
              </p:cNvSpPr>
              <p:nvPr/>
            </p:nvSpPr>
            <p:spPr bwMode="auto">
              <a:xfrm>
                <a:off x="6067779" y="2814599"/>
                <a:ext cx="290443" cy="289053"/>
              </a:xfrm>
              <a:custGeom>
                <a:avLst/>
                <a:gdLst>
                  <a:gd name="T0" fmla="*/ 85 w 209"/>
                  <a:gd name="T1" fmla="*/ 60 h 208"/>
                  <a:gd name="T2" fmla="*/ 61 w 209"/>
                  <a:gd name="T3" fmla="*/ 85 h 208"/>
                  <a:gd name="T4" fmla="*/ 61 w 209"/>
                  <a:gd name="T5" fmla="*/ 121 h 208"/>
                  <a:gd name="T6" fmla="*/ 85 w 209"/>
                  <a:gd name="T7" fmla="*/ 146 h 208"/>
                  <a:gd name="T8" fmla="*/ 122 w 209"/>
                  <a:gd name="T9" fmla="*/ 146 h 208"/>
                  <a:gd name="T10" fmla="*/ 147 w 209"/>
                  <a:gd name="T11" fmla="*/ 121 h 208"/>
                  <a:gd name="T12" fmla="*/ 147 w 209"/>
                  <a:gd name="T13" fmla="*/ 85 h 208"/>
                  <a:gd name="T14" fmla="*/ 122 w 209"/>
                  <a:gd name="T15" fmla="*/ 60 h 208"/>
                  <a:gd name="T16" fmla="*/ 81 w 209"/>
                  <a:gd name="T17" fmla="*/ 0 h 208"/>
                  <a:gd name="T18" fmla="*/ 126 w 209"/>
                  <a:gd name="T19" fmla="*/ 28 h 208"/>
                  <a:gd name="T20" fmla="*/ 140 w 209"/>
                  <a:gd name="T21" fmla="*/ 34 h 208"/>
                  <a:gd name="T22" fmla="*/ 161 w 209"/>
                  <a:gd name="T23" fmla="*/ 13 h 208"/>
                  <a:gd name="T24" fmla="*/ 192 w 209"/>
                  <a:gd name="T25" fmla="*/ 43 h 208"/>
                  <a:gd name="T26" fmla="*/ 192 w 209"/>
                  <a:gd name="T27" fmla="*/ 48 h 208"/>
                  <a:gd name="T28" fmla="*/ 176 w 209"/>
                  <a:gd name="T29" fmla="*/ 73 h 208"/>
                  <a:gd name="T30" fmla="*/ 209 w 209"/>
                  <a:gd name="T31" fmla="*/ 81 h 208"/>
                  <a:gd name="T32" fmla="*/ 205 w 209"/>
                  <a:gd name="T33" fmla="*/ 127 h 208"/>
                  <a:gd name="T34" fmla="*/ 178 w 209"/>
                  <a:gd name="T35" fmla="*/ 127 h 208"/>
                  <a:gd name="T36" fmla="*/ 173 w 209"/>
                  <a:gd name="T37" fmla="*/ 141 h 208"/>
                  <a:gd name="T38" fmla="*/ 194 w 209"/>
                  <a:gd name="T39" fmla="*/ 162 h 208"/>
                  <a:gd name="T40" fmla="*/ 164 w 209"/>
                  <a:gd name="T41" fmla="*/ 191 h 208"/>
                  <a:gd name="T42" fmla="*/ 140 w 209"/>
                  <a:gd name="T43" fmla="*/ 172 h 208"/>
                  <a:gd name="T44" fmla="*/ 127 w 209"/>
                  <a:gd name="T45" fmla="*/ 178 h 208"/>
                  <a:gd name="T46" fmla="*/ 81 w 209"/>
                  <a:gd name="T47" fmla="*/ 208 h 208"/>
                  <a:gd name="T48" fmla="*/ 75 w 209"/>
                  <a:gd name="T49" fmla="*/ 176 h 208"/>
                  <a:gd name="T50" fmla="*/ 49 w 209"/>
                  <a:gd name="T51" fmla="*/ 191 h 208"/>
                  <a:gd name="T52" fmla="*/ 17 w 209"/>
                  <a:gd name="T53" fmla="*/ 163 h 208"/>
                  <a:gd name="T54" fmla="*/ 17 w 209"/>
                  <a:gd name="T55" fmla="*/ 159 h 208"/>
                  <a:gd name="T56" fmla="*/ 32 w 209"/>
                  <a:gd name="T57" fmla="*/ 133 h 208"/>
                  <a:gd name="T58" fmla="*/ 0 w 209"/>
                  <a:gd name="T59" fmla="*/ 125 h 208"/>
                  <a:gd name="T60" fmla="*/ 29 w 209"/>
                  <a:gd name="T61" fmla="*/ 81 h 208"/>
                  <a:gd name="T62" fmla="*/ 34 w 209"/>
                  <a:gd name="T63" fmla="*/ 65 h 208"/>
                  <a:gd name="T64" fmla="*/ 15 w 209"/>
                  <a:gd name="T65" fmla="*/ 45 h 208"/>
                  <a:gd name="T66" fmla="*/ 45 w 209"/>
                  <a:gd name="T67" fmla="*/ 15 h 208"/>
                  <a:gd name="T68" fmla="*/ 49 w 209"/>
                  <a:gd name="T69" fmla="*/ 15 h 208"/>
                  <a:gd name="T70" fmla="*/ 74 w 209"/>
                  <a:gd name="T71" fmla="*/ 31 h 208"/>
                  <a:gd name="T72" fmla="*/ 81 w 209"/>
                  <a:gd name="T7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9" h="208">
                    <a:moveTo>
                      <a:pt x="104" y="56"/>
                    </a:moveTo>
                    <a:lnTo>
                      <a:pt x="85" y="60"/>
                    </a:lnTo>
                    <a:lnTo>
                      <a:pt x="71" y="70"/>
                    </a:lnTo>
                    <a:lnTo>
                      <a:pt x="61" y="85"/>
                    </a:lnTo>
                    <a:lnTo>
                      <a:pt x="57" y="103"/>
                    </a:lnTo>
                    <a:lnTo>
                      <a:pt x="61" y="121"/>
                    </a:lnTo>
                    <a:lnTo>
                      <a:pt x="71" y="137"/>
                    </a:lnTo>
                    <a:lnTo>
                      <a:pt x="85" y="146"/>
                    </a:lnTo>
                    <a:lnTo>
                      <a:pt x="104" y="150"/>
                    </a:lnTo>
                    <a:lnTo>
                      <a:pt x="122" y="146"/>
                    </a:lnTo>
                    <a:lnTo>
                      <a:pt x="136" y="137"/>
                    </a:lnTo>
                    <a:lnTo>
                      <a:pt x="147" y="121"/>
                    </a:lnTo>
                    <a:lnTo>
                      <a:pt x="151" y="103"/>
                    </a:lnTo>
                    <a:lnTo>
                      <a:pt x="147" y="85"/>
                    </a:lnTo>
                    <a:lnTo>
                      <a:pt x="136" y="70"/>
                    </a:lnTo>
                    <a:lnTo>
                      <a:pt x="122" y="60"/>
                    </a:lnTo>
                    <a:lnTo>
                      <a:pt x="104" y="56"/>
                    </a:lnTo>
                    <a:close/>
                    <a:moveTo>
                      <a:pt x="81" y="0"/>
                    </a:moveTo>
                    <a:lnTo>
                      <a:pt x="126" y="0"/>
                    </a:lnTo>
                    <a:lnTo>
                      <a:pt x="126" y="28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59" y="15"/>
                    </a:lnTo>
                    <a:lnTo>
                      <a:pt x="161" y="13"/>
                    </a:lnTo>
                    <a:lnTo>
                      <a:pt x="164" y="15"/>
                    </a:lnTo>
                    <a:lnTo>
                      <a:pt x="192" y="43"/>
                    </a:lnTo>
                    <a:lnTo>
                      <a:pt x="194" y="45"/>
                    </a:lnTo>
                    <a:lnTo>
                      <a:pt x="192" y="48"/>
                    </a:lnTo>
                    <a:lnTo>
                      <a:pt x="173" y="66"/>
                    </a:lnTo>
                    <a:lnTo>
                      <a:pt x="176" y="73"/>
                    </a:lnTo>
                    <a:lnTo>
                      <a:pt x="178" y="81"/>
                    </a:lnTo>
                    <a:lnTo>
                      <a:pt x="209" y="81"/>
                    </a:lnTo>
                    <a:lnTo>
                      <a:pt x="209" y="127"/>
                    </a:lnTo>
                    <a:lnTo>
                      <a:pt x="205" y="127"/>
                    </a:lnTo>
                    <a:lnTo>
                      <a:pt x="205" y="127"/>
                    </a:lnTo>
                    <a:lnTo>
                      <a:pt x="178" y="127"/>
                    </a:lnTo>
                    <a:lnTo>
                      <a:pt x="176" y="133"/>
                    </a:lnTo>
                    <a:lnTo>
                      <a:pt x="173" y="141"/>
                    </a:lnTo>
                    <a:lnTo>
                      <a:pt x="192" y="159"/>
                    </a:lnTo>
                    <a:lnTo>
                      <a:pt x="194" y="162"/>
                    </a:lnTo>
                    <a:lnTo>
                      <a:pt x="192" y="163"/>
                    </a:lnTo>
                    <a:lnTo>
                      <a:pt x="164" y="191"/>
                    </a:lnTo>
                    <a:lnTo>
                      <a:pt x="161" y="193"/>
                    </a:lnTo>
                    <a:lnTo>
                      <a:pt x="140" y="172"/>
                    </a:lnTo>
                    <a:lnTo>
                      <a:pt x="134" y="175"/>
                    </a:lnTo>
                    <a:lnTo>
                      <a:pt x="127" y="178"/>
                    </a:lnTo>
                    <a:lnTo>
                      <a:pt x="127" y="208"/>
                    </a:lnTo>
                    <a:lnTo>
                      <a:pt x="81" y="208"/>
                    </a:lnTo>
                    <a:lnTo>
                      <a:pt x="81" y="179"/>
                    </a:lnTo>
                    <a:lnTo>
                      <a:pt x="75" y="176"/>
                    </a:lnTo>
                    <a:lnTo>
                      <a:pt x="67" y="172"/>
                    </a:lnTo>
                    <a:lnTo>
                      <a:pt x="49" y="191"/>
                    </a:lnTo>
                    <a:lnTo>
                      <a:pt x="46" y="193"/>
                    </a:lnTo>
                    <a:lnTo>
                      <a:pt x="17" y="163"/>
                    </a:lnTo>
                    <a:lnTo>
                      <a:pt x="15" y="162"/>
                    </a:lnTo>
                    <a:lnTo>
                      <a:pt x="17" y="159"/>
                    </a:lnTo>
                    <a:lnTo>
                      <a:pt x="34" y="141"/>
                    </a:lnTo>
                    <a:lnTo>
                      <a:pt x="32" y="133"/>
                    </a:lnTo>
                    <a:lnTo>
                      <a:pt x="28" y="125"/>
                    </a:lnTo>
                    <a:lnTo>
                      <a:pt x="0" y="125"/>
                    </a:lnTo>
                    <a:lnTo>
                      <a:pt x="0" y="81"/>
                    </a:lnTo>
                    <a:lnTo>
                      <a:pt x="29" y="81"/>
                    </a:lnTo>
                    <a:lnTo>
                      <a:pt x="32" y="73"/>
                    </a:lnTo>
                    <a:lnTo>
                      <a:pt x="34" y="65"/>
                    </a:lnTo>
                    <a:lnTo>
                      <a:pt x="17" y="48"/>
                    </a:lnTo>
                    <a:lnTo>
                      <a:pt x="15" y="45"/>
                    </a:lnTo>
                    <a:lnTo>
                      <a:pt x="17" y="43"/>
                    </a:lnTo>
                    <a:lnTo>
                      <a:pt x="45" y="15"/>
                    </a:lnTo>
                    <a:lnTo>
                      <a:pt x="46" y="13"/>
                    </a:lnTo>
                    <a:lnTo>
                      <a:pt x="49" y="15"/>
                    </a:lnTo>
                    <a:lnTo>
                      <a:pt x="67" y="34"/>
                    </a:lnTo>
                    <a:lnTo>
                      <a:pt x="74" y="31"/>
                    </a:lnTo>
                    <a:lnTo>
                      <a:pt x="81" y="2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209"/>
              <p:cNvSpPr>
                <a:spLocks noEditPoints="1"/>
              </p:cNvSpPr>
              <p:nvPr/>
            </p:nvSpPr>
            <p:spPr bwMode="auto">
              <a:xfrm>
                <a:off x="6329039" y="1659775"/>
                <a:ext cx="289053" cy="290443"/>
              </a:xfrm>
              <a:custGeom>
                <a:avLst/>
                <a:gdLst>
                  <a:gd name="T0" fmla="*/ 85 w 208"/>
                  <a:gd name="T1" fmla="*/ 61 h 209"/>
                  <a:gd name="T2" fmla="*/ 60 w 208"/>
                  <a:gd name="T3" fmla="*/ 85 h 209"/>
                  <a:gd name="T4" fmla="*/ 60 w 208"/>
                  <a:gd name="T5" fmla="*/ 122 h 209"/>
                  <a:gd name="T6" fmla="*/ 85 w 208"/>
                  <a:gd name="T7" fmla="*/ 147 h 209"/>
                  <a:gd name="T8" fmla="*/ 121 w 208"/>
                  <a:gd name="T9" fmla="*/ 147 h 209"/>
                  <a:gd name="T10" fmla="*/ 146 w 208"/>
                  <a:gd name="T11" fmla="*/ 122 h 209"/>
                  <a:gd name="T12" fmla="*/ 146 w 208"/>
                  <a:gd name="T13" fmla="*/ 85 h 209"/>
                  <a:gd name="T14" fmla="*/ 121 w 208"/>
                  <a:gd name="T15" fmla="*/ 61 h 209"/>
                  <a:gd name="T16" fmla="*/ 81 w 208"/>
                  <a:gd name="T17" fmla="*/ 0 h 209"/>
                  <a:gd name="T18" fmla="*/ 125 w 208"/>
                  <a:gd name="T19" fmla="*/ 29 h 209"/>
                  <a:gd name="T20" fmla="*/ 140 w 208"/>
                  <a:gd name="T21" fmla="*/ 34 h 209"/>
                  <a:gd name="T22" fmla="*/ 161 w 208"/>
                  <a:gd name="T23" fmla="*/ 13 h 209"/>
                  <a:gd name="T24" fmla="*/ 191 w 208"/>
                  <a:gd name="T25" fmla="*/ 44 h 209"/>
                  <a:gd name="T26" fmla="*/ 191 w 208"/>
                  <a:gd name="T27" fmla="*/ 49 h 209"/>
                  <a:gd name="T28" fmla="*/ 175 w 208"/>
                  <a:gd name="T29" fmla="*/ 75 h 209"/>
                  <a:gd name="T30" fmla="*/ 208 w 208"/>
                  <a:gd name="T31" fmla="*/ 82 h 209"/>
                  <a:gd name="T32" fmla="*/ 178 w 208"/>
                  <a:gd name="T33" fmla="*/ 127 h 209"/>
                  <a:gd name="T34" fmla="*/ 172 w 208"/>
                  <a:gd name="T35" fmla="*/ 142 h 209"/>
                  <a:gd name="T36" fmla="*/ 192 w 208"/>
                  <a:gd name="T37" fmla="*/ 163 h 209"/>
                  <a:gd name="T38" fmla="*/ 161 w 208"/>
                  <a:gd name="T39" fmla="*/ 194 h 209"/>
                  <a:gd name="T40" fmla="*/ 140 w 208"/>
                  <a:gd name="T41" fmla="*/ 173 h 209"/>
                  <a:gd name="T42" fmla="*/ 127 w 208"/>
                  <a:gd name="T43" fmla="*/ 178 h 209"/>
                  <a:gd name="T44" fmla="*/ 81 w 208"/>
                  <a:gd name="T45" fmla="*/ 209 h 209"/>
                  <a:gd name="T46" fmla="*/ 74 w 208"/>
                  <a:gd name="T47" fmla="*/ 177 h 209"/>
                  <a:gd name="T48" fmla="*/ 48 w 208"/>
                  <a:gd name="T49" fmla="*/ 192 h 209"/>
                  <a:gd name="T50" fmla="*/ 44 w 208"/>
                  <a:gd name="T51" fmla="*/ 192 h 209"/>
                  <a:gd name="T52" fmla="*/ 14 w 208"/>
                  <a:gd name="T53" fmla="*/ 163 h 209"/>
                  <a:gd name="T54" fmla="*/ 34 w 208"/>
                  <a:gd name="T55" fmla="*/ 142 h 209"/>
                  <a:gd name="T56" fmla="*/ 27 w 208"/>
                  <a:gd name="T57" fmla="*/ 126 h 209"/>
                  <a:gd name="T58" fmla="*/ 0 w 208"/>
                  <a:gd name="T59" fmla="*/ 82 h 209"/>
                  <a:gd name="T60" fmla="*/ 31 w 208"/>
                  <a:gd name="T61" fmla="*/ 74 h 209"/>
                  <a:gd name="T62" fmla="*/ 14 w 208"/>
                  <a:gd name="T63" fmla="*/ 46 h 209"/>
                  <a:gd name="T64" fmla="*/ 44 w 208"/>
                  <a:gd name="T65" fmla="*/ 16 h 209"/>
                  <a:gd name="T66" fmla="*/ 48 w 208"/>
                  <a:gd name="T67" fmla="*/ 16 h 209"/>
                  <a:gd name="T68" fmla="*/ 73 w 208"/>
                  <a:gd name="T69" fmla="*/ 32 h 209"/>
                  <a:gd name="T70" fmla="*/ 81 w 208"/>
                  <a:gd name="T7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9">
                    <a:moveTo>
                      <a:pt x="103" y="57"/>
                    </a:moveTo>
                    <a:lnTo>
                      <a:pt x="85" y="61"/>
                    </a:lnTo>
                    <a:lnTo>
                      <a:pt x="70" y="71"/>
                    </a:lnTo>
                    <a:lnTo>
                      <a:pt x="60" y="85"/>
                    </a:lnTo>
                    <a:lnTo>
                      <a:pt x="56" y="104"/>
                    </a:lnTo>
                    <a:lnTo>
                      <a:pt x="60" y="122"/>
                    </a:lnTo>
                    <a:lnTo>
                      <a:pt x="70" y="138"/>
                    </a:lnTo>
                    <a:lnTo>
                      <a:pt x="85" y="147"/>
                    </a:lnTo>
                    <a:lnTo>
                      <a:pt x="103" y="151"/>
                    </a:lnTo>
                    <a:lnTo>
                      <a:pt x="121" y="147"/>
                    </a:lnTo>
                    <a:lnTo>
                      <a:pt x="136" y="138"/>
                    </a:lnTo>
                    <a:lnTo>
                      <a:pt x="146" y="122"/>
                    </a:lnTo>
                    <a:lnTo>
                      <a:pt x="150" y="104"/>
                    </a:lnTo>
                    <a:lnTo>
                      <a:pt x="146" y="85"/>
                    </a:lnTo>
                    <a:lnTo>
                      <a:pt x="136" y="71"/>
                    </a:lnTo>
                    <a:lnTo>
                      <a:pt x="121" y="61"/>
                    </a:lnTo>
                    <a:lnTo>
                      <a:pt x="103" y="57"/>
                    </a:lnTo>
                    <a:close/>
                    <a:moveTo>
                      <a:pt x="81" y="0"/>
                    </a:moveTo>
                    <a:lnTo>
                      <a:pt x="125" y="0"/>
                    </a:lnTo>
                    <a:lnTo>
                      <a:pt x="125" y="29"/>
                    </a:lnTo>
                    <a:lnTo>
                      <a:pt x="133" y="32"/>
                    </a:lnTo>
                    <a:lnTo>
                      <a:pt x="140" y="34"/>
                    </a:lnTo>
                    <a:lnTo>
                      <a:pt x="158" y="16"/>
                    </a:lnTo>
                    <a:lnTo>
                      <a:pt x="161" y="13"/>
                    </a:lnTo>
                    <a:lnTo>
                      <a:pt x="163" y="16"/>
                    </a:lnTo>
                    <a:lnTo>
                      <a:pt x="191" y="44"/>
                    </a:lnTo>
                    <a:lnTo>
                      <a:pt x="192" y="46"/>
                    </a:lnTo>
                    <a:lnTo>
                      <a:pt x="191" y="49"/>
                    </a:lnTo>
                    <a:lnTo>
                      <a:pt x="172" y="67"/>
                    </a:lnTo>
                    <a:lnTo>
                      <a:pt x="175" y="75"/>
                    </a:lnTo>
                    <a:lnTo>
                      <a:pt x="178" y="82"/>
                    </a:lnTo>
                    <a:lnTo>
                      <a:pt x="208" y="82"/>
                    </a:lnTo>
                    <a:lnTo>
                      <a:pt x="208" y="127"/>
                    </a:lnTo>
                    <a:lnTo>
                      <a:pt x="178" y="127"/>
                    </a:lnTo>
                    <a:lnTo>
                      <a:pt x="175" y="134"/>
                    </a:lnTo>
                    <a:lnTo>
                      <a:pt x="172" y="142"/>
                    </a:lnTo>
                    <a:lnTo>
                      <a:pt x="191" y="160"/>
                    </a:lnTo>
                    <a:lnTo>
                      <a:pt x="192" y="163"/>
                    </a:lnTo>
                    <a:lnTo>
                      <a:pt x="163" y="192"/>
                    </a:lnTo>
                    <a:lnTo>
                      <a:pt x="161" y="194"/>
                    </a:lnTo>
                    <a:lnTo>
                      <a:pt x="158" y="192"/>
                    </a:lnTo>
                    <a:lnTo>
                      <a:pt x="140" y="173"/>
                    </a:lnTo>
                    <a:lnTo>
                      <a:pt x="133" y="177"/>
                    </a:lnTo>
                    <a:lnTo>
                      <a:pt x="127" y="178"/>
                    </a:lnTo>
                    <a:lnTo>
                      <a:pt x="127" y="209"/>
                    </a:lnTo>
                    <a:lnTo>
                      <a:pt x="81" y="209"/>
                    </a:lnTo>
                    <a:lnTo>
                      <a:pt x="81" y="180"/>
                    </a:lnTo>
                    <a:lnTo>
                      <a:pt x="74" y="177"/>
                    </a:lnTo>
                    <a:lnTo>
                      <a:pt x="66" y="173"/>
                    </a:lnTo>
                    <a:lnTo>
                      <a:pt x="48" y="192"/>
                    </a:lnTo>
                    <a:lnTo>
                      <a:pt x="45" y="194"/>
                    </a:lnTo>
                    <a:lnTo>
                      <a:pt x="44" y="192"/>
                    </a:lnTo>
                    <a:lnTo>
                      <a:pt x="17" y="165"/>
                    </a:lnTo>
                    <a:lnTo>
                      <a:pt x="14" y="163"/>
                    </a:lnTo>
                    <a:lnTo>
                      <a:pt x="17" y="160"/>
                    </a:lnTo>
                    <a:lnTo>
                      <a:pt x="34" y="142"/>
                    </a:lnTo>
                    <a:lnTo>
                      <a:pt x="30" y="134"/>
                    </a:lnTo>
                    <a:lnTo>
                      <a:pt x="27" y="126"/>
                    </a:lnTo>
                    <a:lnTo>
                      <a:pt x="0" y="126"/>
                    </a:lnTo>
                    <a:lnTo>
                      <a:pt x="0" y="82"/>
                    </a:lnTo>
                    <a:lnTo>
                      <a:pt x="28" y="82"/>
                    </a:lnTo>
                    <a:lnTo>
                      <a:pt x="31" y="74"/>
                    </a:lnTo>
                    <a:lnTo>
                      <a:pt x="34" y="66"/>
                    </a:lnTo>
                    <a:lnTo>
                      <a:pt x="14" y="46"/>
                    </a:lnTo>
                    <a:lnTo>
                      <a:pt x="17" y="44"/>
                    </a:lnTo>
                    <a:lnTo>
                      <a:pt x="44" y="16"/>
                    </a:lnTo>
                    <a:lnTo>
                      <a:pt x="45" y="13"/>
                    </a:lnTo>
                    <a:lnTo>
                      <a:pt x="48" y="16"/>
                    </a:lnTo>
                    <a:lnTo>
                      <a:pt x="66" y="34"/>
                    </a:lnTo>
                    <a:lnTo>
                      <a:pt x="73" y="32"/>
                    </a:lnTo>
                    <a:lnTo>
                      <a:pt x="81" y="29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6256776" y="2610316"/>
                <a:ext cx="215401" cy="216790"/>
              </a:xfrm>
              <a:custGeom>
                <a:avLst/>
                <a:gdLst>
                  <a:gd name="T0" fmla="*/ 63 w 155"/>
                  <a:gd name="T1" fmla="*/ 46 h 156"/>
                  <a:gd name="T2" fmla="*/ 45 w 155"/>
                  <a:gd name="T3" fmla="*/ 64 h 156"/>
                  <a:gd name="T4" fmla="*/ 45 w 155"/>
                  <a:gd name="T5" fmla="*/ 92 h 156"/>
                  <a:gd name="T6" fmla="*/ 63 w 155"/>
                  <a:gd name="T7" fmla="*/ 110 h 156"/>
                  <a:gd name="T8" fmla="*/ 91 w 155"/>
                  <a:gd name="T9" fmla="*/ 110 h 156"/>
                  <a:gd name="T10" fmla="*/ 109 w 155"/>
                  <a:gd name="T11" fmla="*/ 92 h 156"/>
                  <a:gd name="T12" fmla="*/ 109 w 155"/>
                  <a:gd name="T13" fmla="*/ 64 h 156"/>
                  <a:gd name="T14" fmla="*/ 91 w 155"/>
                  <a:gd name="T15" fmla="*/ 46 h 156"/>
                  <a:gd name="T16" fmla="*/ 61 w 155"/>
                  <a:gd name="T17" fmla="*/ 0 h 156"/>
                  <a:gd name="T18" fmla="*/ 95 w 155"/>
                  <a:gd name="T19" fmla="*/ 22 h 156"/>
                  <a:gd name="T20" fmla="*/ 105 w 155"/>
                  <a:gd name="T21" fmla="*/ 26 h 156"/>
                  <a:gd name="T22" fmla="*/ 121 w 155"/>
                  <a:gd name="T23" fmla="*/ 10 h 156"/>
                  <a:gd name="T24" fmla="*/ 142 w 155"/>
                  <a:gd name="T25" fmla="*/ 33 h 156"/>
                  <a:gd name="T26" fmla="*/ 142 w 155"/>
                  <a:gd name="T27" fmla="*/ 37 h 156"/>
                  <a:gd name="T28" fmla="*/ 131 w 155"/>
                  <a:gd name="T29" fmla="*/ 56 h 156"/>
                  <a:gd name="T30" fmla="*/ 155 w 155"/>
                  <a:gd name="T31" fmla="*/ 61 h 156"/>
                  <a:gd name="T32" fmla="*/ 152 w 155"/>
                  <a:gd name="T33" fmla="*/ 96 h 156"/>
                  <a:gd name="T34" fmla="*/ 133 w 155"/>
                  <a:gd name="T35" fmla="*/ 96 h 156"/>
                  <a:gd name="T36" fmla="*/ 129 w 155"/>
                  <a:gd name="T37" fmla="*/ 106 h 156"/>
                  <a:gd name="T38" fmla="*/ 145 w 155"/>
                  <a:gd name="T39" fmla="*/ 120 h 156"/>
                  <a:gd name="T40" fmla="*/ 122 w 155"/>
                  <a:gd name="T41" fmla="*/ 143 h 156"/>
                  <a:gd name="T42" fmla="*/ 118 w 155"/>
                  <a:gd name="T43" fmla="*/ 143 h 156"/>
                  <a:gd name="T44" fmla="*/ 95 w 155"/>
                  <a:gd name="T45" fmla="*/ 133 h 156"/>
                  <a:gd name="T46" fmla="*/ 62 w 155"/>
                  <a:gd name="T47" fmla="*/ 156 h 156"/>
                  <a:gd name="T48" fmla="*/ 56 w 155"/>
                  <a:gd name="T49" fmla="*/ 132 h 156"/>
                  <a:gd name="T50" fmla="*/ 37 w 155"/>
                  <a:gd name="T51" fmla="*/ 143 h 156"/>
                  <a:gd name="T52" fmla="*/ 33 w 155"/>
                  <a:gd name="T53" fmla="*/ 143 h 156"/>
                  <a:gd name="T54" fmla="*/ 11 w 155"/>
                  <a:gd name="T55" fmla="*/ 120 h 156"/>
                  <a:gd name="T56" fmla="*/ 27 w 155"/>
                  <a:gd name="T57" fmla="*/ 106 h 156"/>
                  <a:gd name="T58" fmla="*/ 21 w 155"/>
                  <a:gd name="T59" fmla="*/ 94 h 156"/>
                  <a:gd name="T60" fmla="*/ 0 w 155"/>
                  <a:gd name="T61" fmla="*/ 60 h 156"/>
                  <a:gd name="T62" fmla="*/ 24 w 155"/>
                  <a:gd name="T63" fmla="*/ 55 h 156"/>
                  <a:gd name="T64" fmla="*/ 14 w 155"/>
                  <a:gd name="T65" fmla="*/ 37 h 156"/>
                  <a:gd name="T66" fmla="*/ 14 w 155"/>
                  <a:gd name="T67" fmla="*/ 33 h 156"/>
                  <a:gd name="T68" fmla="*/ 35 w 155"/>
                  <a:gd name="T69" fmla="*/ 10 h 156"/>
                  <a:gd name="T70" fmla="*/ 50 w 155"/>
                  <a:gd name="T71" fmla="*/ 26 h 156"/>
                  <a:gd name="T72" fmla="*/ 61 w 155"/>
                  <a:gd name="T7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6">
                    <a:moveTo>
                      <a:pt x="78" y="43"/>
                    </a:moveTo>
                    <a:lnTo>
                      <a:pt x="63" y="46"/>
                    </a:lnTo>
                    <a:lnTo>
                      <a:pt x="53" y="54"/>
                    </a:lnTo>
                    <a:lnTo>
                      <a:pt x="45" y="64"/>
                    </a:lnTo>
                    <a:lnTo>
                      <a:pt x="42" y="77"/>
                    </a:lnTo>
                    <a:lnTo>
                      <a:pt x="45" y="92"/>
                    </a:lnTo>
                    <a:lnTo>
                      <a:pt x="53" y="102"/>
                    </a:lnTo>
                    <a:lnTo>
                      <a:pt x="63" y="110"/>
                    </a:lnTo>
                    <a:lnTo>
                      <a:pt x="78" y="113"/>
                    </a:lnTo>
                    <a:lnTo>
                      <a:pt x="91" y="110"/>
                    </a:lnTo>
                    <a:lnTo>
                      <a:pt x="103" y="102"/>
                    </a:lnTo>
                    <a:lnTo>
                      <a:pt x="109" y="92"/>
                    </a:lnTo>
                    <a:lnTo>
                      <a:pt x="112" y="77"/>
                    </a:lnTo>
                    <a:lnTo>
                      <a:pt x="109" y="64"/>
                    </a:lnTo>
                    <a:lnTo>
                      <a:pt x="103" y="54"/>
                    </a:lnTo>
                    <a:lnTo>
                      <a:pt x="91" y="46"/>
                    </a:lnTo>
                    <a:lnTo>
                      <a:pt x="78" y="43"/>
                    </a:lnTo>
                    <a:close/>
                    <a:moveTo>
                      <a:pt x="61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100" y="23"/>
                    </a:lnTo>
                    <a:lnTo>
                      <a:pt x="105" y="26"/>
                    </a:lnTo>
                    <a:lnTo>
                      <a:pt x="118" y="13"/>
                    </a:lnTo>
                    <a:lnTo>
                      <a:pt x="121" y="10"/>
                    </a:lnTo>
                    <a:lnTo>
                      <a:pt x="122" y="13"/>
                    </a:lnTo>
                    <a:lnTo>
                      <a:pt x="142" y="33"/>
                    </a:lnTo>
                    <a:lnTo>
                      <a:pt x="145" y="34"/>
                    </a:lnTo>
                    <a:lnTo>
                      <a:pt x="142" y="37"/>
                    </a:lnTo>
                    <a:lnTo>
                      <a:pt x="129" y="50"/>
                    </a:lnTo>
                    <a:lnTo>
                      <a:pt x="131" y="56"/>
                    </a:lnTo>
                    <a:lnTo>
                      <a:pt x="133" y="61"/>
                    </a:lnTo>
                    <a:lnTo>
                      <a:pt x="155" y="61"/>
                    </a:lnTo>
                    <a:lnTo>
                      <a:pt x="155" y="96"/>
                    </a:lnTo>
                    <a:lnTo>
                      <a:pt x="152" y="96"/>
                    </a:lnTo>
                    <a:lnTo>
                      <a:pt x="152" y="96"/>
                    </a:lnTo>
                    <a:lnTo>
                      <a:pt x="133" y="96"/>
                    </a:lnTo>
                    <a:lnTo>
                      <a:pt x="131" y="101"/>
                    </a:lnTo>
                    <a:lnTo>
                      <a:pt x="129" y="106"/>
                    </a:lnTo>
                    <a:lnTo>
                      <a:pt x="142" y="119"/>
                    </a:lnTo>
                    <a:lnTo>
                      <a:pt x="145" y="120"/>
                    </a:lnTo>
                    <a:lnTo>
                      <a:pt x="142" y="123"/>
                    </a:lnTo>
                    <a:lnTo>
                      <a:pt x="122" y="143"/>
                    </a:lnTo>
                    <a:lnTo>
                      <a:pt x="121" y="145"/>
                    </a:lnTo>
                    <a:lnTo>
                      <a:pt x="118" y="143"/>
                    </a:lnTo>
                    <a:lnTo>
                      <a:pt x="105" y="130"/>
                    </a:lnTo>
                    <a:lnTo>
                      <a:pt x="95" y="133"/>
                    </a:lnTo>
                    <a:lnTo>
                      <a:pt x="95" y="156"/>
                    </a:lnTo>
                    <a:lnTo>
                      <a:pt x="62" y="156"/>
                    </a:lnTo>
                    <a:lnTo>
                      <a:pt x="62" y="133"/>
                    </a:lnTo>
                    <a:lnTo>
                      <a:pt x="56" y="132"/>
                    </a:lnTo>
                    <a:lnTo>
                      <a:pt x="50" y="130"/>
                    </a:lnTo>
                    <a:lnTo>
                      <a:pt x="37" y="143"/>
                    </a:lnTo>
                    <a:lnTo>
                      <a:pt x="35" y="145"/>
                    </a:lnTo>
                    <a:lnTo>
                      <a:pt x="33" y="143"/>
                    </a:lnTo>
                    <a:lnTo>
                      <a:pt x="14" y="123"/>
                    </a:lnTo>
                    <a:lnTo>
                      <a:pt x="11" y="120"/>
                    </a:lnTo>
                    <a:lnTo>
                      <a:pt x="14" y="119"/>
                    </a:lnTo>
                    <a:lnTo>
                      <a:pt x="27" y="106"/>
                    </a:lnTo>
                    <a:lnTo>
                      <a:pt x="24" y="101"/>
                    </a:lnTo>
                    <a:lnTo>
                      <a:pt x="21" y="94"/>
                    </a:lnTo>
                    <a:lnTo>
                      <a:pt x="0" y="94"/>
                    </a:lnTo>
                    <a:lnTo>
                      <a:pt x="0" y="60"/>
                    </a:lnTo>
                    <a:lnTo>
                      <a:pt x="21" y="60"/>
                    </a:lnTo>
                    <a:lnTo>
                      <a:pt x="24" y="55"/>
                    </a:lnTo>
                    <a:lnTo>
                      <a:pt x="27" y="50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14" y="33"/>
                    </a:lnTo>
                    <a:lnTo>
                      <a:pt x="33" y="13"/>
                    </a:lnTo>
                    <a:lnTo>
                      <a:pt x="35" y="10"/>
                    </a:lnTo>
                    <a:lnTo>
                      <a:pt x="37" y="13"/>
                    </a:lnTo>
                    <a:lnTo>
                      <a:pt x="50" y="26"/>
                    </a:lnTo>
                    <a:lnTo>
                      <a:pt x="56" y="23"/>
                    </a:lnTo>
                    <a:lnTo>
                      <a:pt x="61" y="2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211"/>
              <p:cNvSpPr>
                <a:spLocks noEditPoints="1"/>
              </p:cNvSpPr>
              <p:nvPr/>
            </p:nvSpPr>
            <p:spPr bwMode="auto">
              <a:xfrm>
                <a:off x="4390437" y="3217606"/>
                <a:ext cx="168152" cy="169541"/>
              </a:xfrm>
              <a:custGeom>
                <a:avLst/>
                <a:gdLst>
                  <a:gd name="T0" fmla="*/ 45 w 121"/>
                  <a:gd name="T1" fmla="*/ 37 h 122"/>
                  <a:gd name="T2" fmla="*/ 32 w 121"/>
                  <a:gd name="T3" fmla="*/ 61 h 122"/>
                  <a:gd name="T4" fmla="*/ 45 w 121"/>
                  <a:gd name="T5" fmla="*/ 84 h 122"/>
                  <a:gd name="T6" fmla="*/ 74 w 121"/>
                  <a:gd name="T7" fmla="*/ 84 h 122"/>
                  <a:gd name="T8" fmla="*/ 87 w 121"/>
                  <a:gd name="T9" fmla="*/ 61 h 122"/>
                  <a:gd name="T10" fmla="*/ 74 w 121"/>
                  <a:gd name="T11" fmla="*/ 37 h 122"/>
                  <a:gd name="T12" fmla="*/ 47 w 121"/>
                  <a:gd name="T13" fmla="*/ 0 h 122"/>
                  <a:gd name="T14" fmla="*/ 73 w 121"/>
                  <a:gd name="T15" fmla="*/ 17 h 122"/>
                  <a:gd name="T16" fmla="*/ 93 w 121"/>
                  <a:gd name="T17" fmla="*/ 9 h 122"/>
                  <a:gd name="T18" fmla="*/ 95 w 121"/>
                  <a:gd name="T19" fmla="*/ 9 h 122"/>
                  <a:gd name="T20" fmla="*/ 112 w 121"/>
                  <a:gd name="T21" fmla="*/ 26 h 122"/>
                  <a:gd name="T22" fmla="*/ 100 w 121"/>
                  <a:gd name="T23" fmla="*/ 40 h 122"/>
                  <a:gd name="T24" fmla="*/ 104 w 121"/>
                  <a:gd name="T25" fmla="*/ 47 h 122"/>
                  <a:gd name="T26" fmla="*/ 121 w 121"/>
                  <a:gd name="T27" fmla="*/ 75 h 122"/>
                  <a:gd name="T28" fmla="*/ 119 w 121"/>
                  <a:gd name="T29" fmla="*/ 75 h 122"/>
                  <a:gd name="T30" fmla="*/ 100 w 121"/>
                  <a:gd name="T31" fmla="*/ 83 h 122"/>
                  <a:gd name="T32" fmla="*/ 112 w 121"/>
                  <a:gd name="T33" fmla="*/ 95 h 122"/>
                  <a:gd name="T34" fmla="*/ 95 w 121"/>
                  <a:gd name="T35" fmla="*/ 113 h 122"/>
                  <a:gd name="T36" fmla="*/ 93 w 121"/>
                  <a:gd name="T37" fmla="*/ 113 h 122"/>
                  <a:gd name="T38" fmla="*/ 74 w 121"/>
                  <a:gd name="T39" fmla="*/ 105 h 122"/>
                  <a:gd name="T40" fmla="*/ 47 w 121"/>
                  <a:gd name="T41" fmla="*/ 122 h 122"/>
                  <a:gd name="T42" fmla="*/ 39 w 121"/>
                  <a:gd name="T43" fmla="*/ 101 h 122"/>
                  <a:gd name="T44" fmla="*/ 27 w 121"/>
                  <a:gd name="T45" fmla="*/ 114 h 122"/>
                  <a:gd name="T46" fmla="*/ 9 w 121"/>
                  <a:gd name="T47" fmla="*/ 96 h 122"/>
                  <a:gd name="T48" fmla="*/ 9 w 121"/>
                  <a:gd name="T49" fmla="*/ 93 h 122"/>
                  <a:gd name="T50" fmla="*/ 18 w 121"/>
                  <a:gd name="T51" fmla="*/ 79 h 122"/>
                  <a:gd name="T52" fmla="*/ 0 w 121"/>
                  <a:gd name="T53" fmla="*/ 74 h 122"/>
                  <a:gd name="T54" fmla="*/ 15 w 121"/>
                  <a:gd name="T55" fmla="*/ 47 h 122"/>
                  <a:gd name="T56" fmla="*/ 19 w 121"/>
                  <a:gd name="T57" fmla="*/ 38 h 122"/>
                  <a:gd name="T58" fmla="*/ 7 w 121"/>
                  <a:gd name="T59" fmla="*/ 26 h 122"/>
                  <a:gd name="T60" fmla="*/ 24 w 121"/>
                  <a:gd name="T61" fmla="*/ 9 h 122"/>
                  <a:gd name="T62" fmla="*/ 28 w 121"/>
                  <a:gd name="T63" fmla="*/ 9 h 122"/>
                  <a:gd name="T64" fmla="*/ 47 w 121"/>
                  <a:gd name="T65" fmla="*/ 1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2">
                    <a:moveTo>
                      <a:pt x="60" y="33"/>
                    </a:moveTo>
                    <a:lnTo>
                      <a:pt x="45" y="37"/>
                    </a:lnTo>
                    <a:lnTo>
                      <a:pt x="36" y="47"/>
                    </a:lnTo>
                    <a:lnTo>
                      <a:pt x="32" y="61"/>
                    </a:lnTo>
                    <a:lnTo>
                      <a:pt x="36" y="75"/>
                    </a:lnTo>
                    <a:lnTo>
                      <a:pt x="45" y="84"/>
                    </a:lnTo>
                    <a:lnTo>
                      <a:pt x="60" y="88"/>
                    </a:lnTo>
                    <a:lnTo>
                      <a:pt x="74" y="84"/>
                    </a:lnTo>
                    <a:lnTo>
                      <a:pt x="83" y="75"/>
                    </a:lnTo>
                    <a:lnTo>
                      <a:pt x="87" y="61"/>
                    </a:lnTo>
                    <a:lnTo>
                      <a:pt x="83" y="47"/>
                    </a:lnTo>
                    <a:lnTo>
                      <a:pt x="74" y="37"/>
                    </a:lnTo>
                    <a:lnTo>
                      <a:pt x="60" y="33"/>
                    </a:lnTo>
                    <a:close/>
                    <a:moveTo>
                      <a:pt x="47" y="0"/>
                    </a:moveTo>
                    <a:lnTo>
                      <a:pt x="73" y="0"/>
                    </a:lnTo>
                    <a:lnTo>
                      <a:pt x="73" y="17"/>
                    </a:lnTo>
                    <a:lnTo>
                      <a:pt x="81" y="20"/>
                    </a:lnTo>
                    <a:lnTo>
                      <a:pt x="93" y="9"/>
                    </a:lnTo>
                    <a:lnTo>
                      <a:pt x="94" y="8"/>
                    </a:lnTo>
                    <a:lnTo>
                      <a:pt x="95" y="9"/>
                    </a:lnTo>
                    <a:lnTo>
                      <a:pt x="111" y="25"/>
                    </a:lnTo>
                    <a:lnTo>
                      <a:pt x="112" y="26"/>
                    </a:lnTo>
                    <a:lnTo>
                      <a:pt x="111" y="28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7"/>
                    </a:lnTo>
                    <a:lnTo>
                      <a:pt x="121" y="47"/>
                    </a:lnTo>
                    <a:lnTo>
                      <a:pt x="121" y="75"/>
                    </a:lnTo>
                    <a:lnTo>
                      <a:pt x="119" y="75"/>
                    </a:lnTo>
                    <a:lnTo>
                      <a:pt x="119" y="75"/>
                    </a:lnTo>
                    <a:lnTo>
                      <a:pt x="103" y="75"/>
                    </a:lnTo>
                    <a:lnTo>
                      <a:pt x="100" y="83"/>
                    </a:lnTo>
                    <a:lnTo>
                      <a:pt x="111" y="93"/>
                    </a:lnTo>
                    <a:lnTo>
                      <a:pt x="112" y="95"/>
                    </a:lnTo>
                    <a:lnTo>
                      <a:pt x="111" y="96"/>
                    </a:lnTo>
                    <a:lnTo>
                      <a:pt x="95" y="113"/>
                    </a:lnTo>
                    <a:lnTo>
                      <a:pt x="94" y="114"/>
                    </a:lnTo>
                    <a:lnTo>
                      <a:pt x="93" y="113"/>
                    </a:lnTo>
                    <a:lnTo>
                      <a:pt x="81" y="101"/>
                    </a:lnTo>
                    <a:lnTo>
                      <a:pt x="74" y="105"/>
                    </a:lnTo>
                    <a:lnTo>
                      <a:pt x="74" y="122"/>
                    </a:lnTo>
                    <a:lnTo>
                      <a:pt x="47" y="122"/>
                    </a:lnTo>
                    <a:lnTo>
                      <a:pt x="47" y="105"/>
                    </a:lnTo>
                    <a:lnTo>
                      <a:pt x="39" y="101"/>
                    </a:lnTo>
                    <a:lnTo>
                      <a:pt x="28" y="113"/>
                    </a:lnTo>
                    <a:lnTo>
                      <a:pt x="27" y="114"/>
                    </a:lnTo>
                    <a:lnTo>
                      <a:pt x="24" y="113"/>
                    </a:lnTo>
                    <a:lnTo>
                      <a:pt x="9" y="96"/>
                    </a:lnTo>
                    <a:lnTo>
                      <a:pt x="7" y="95"/>
                    </a:lnTo>
                    <a:lnTo>
                      <a:pt x="9" y="93"/>
                    </a:lnTo>
                    <a:lnTo>
                      <a:pt x="19" y="83"/>
                    </a:lnTo>
                    <a:lnTo>
                      <a:pt x="18" y="79"/>
                    </a:lnTo>
                    <a:lnTo>
                      <a:pt x="15" y="74"/>
                    </a:lnTo>
                    <a:lnTo>
                      <a:pt x="0" y="74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18" y="44"/>
                    </a:lnTo>
                    <a:lnTo>
                      <a:pt x="19" y="38"/>
                    </a:lnTo>
                    <a:lnTo>
                      <a:pt x="9" y="28"/>
                    </a:lnTo>
                    <a:lnTo>
                      <a:pt x="7" y="26"/>
                    </a:lnTo>
                    <a:lnTo>
                      <a:pt x="9" y="25"/>
                    </a:lnTo>
                    <a:lnTo>
                      <a:pt x="24" y="9"/>
                    </a:lnTo>
                    <a:lnTo>
                      <a:pt x="27" y="8"/>
                    </a:lnTo>
                    <a:lnTo>
                      <a:pt x="28" y="9"/>
                    </a:lnTo>
                    <a:lnTo>
                      <a:pt x="39" y="20"/>
                    </a:lnTo>
                    <a:lnTo>
                      <a:pt x="47" y="17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212"/>
              <p:cNvSpPr>
                <a:spLocks noEditPoints="1"/>
              </p:cNvSpPr>
              <p:nvPr/>
            </p:nvSpPr>
            <p:spPr bwMode="auto">
              <a:xfrm>
                <a:off x="5903797" y="4872713"/>
                <a:ext cx="209842" cy="208452"/>
              </a:xfrm>
              <a:custGeom>
                <a:avLst/>
                <a:gdLst>
                  <a:gd name="T0" fmla="*/ 62 w 151"/>
                  <a:gd name="T1" fmla="*/ 44 h 150"/>
                  <a:gd name="T2" fmla="*/ 44 w 151"/>
                  <a:gd name="T3" fmla="*/ 61 h 150"/>
                  <a:gd name="T4" fmla="*/ 44 w 151"/>
                  <a:gd name="T5" fmla="*/ 87 h 150"/>
                  <a:gd name="T6" fmla="*/ 62 w 151"/>
                  <a:gd name="T7" fmla="*/ 106 h 150"/>
                  <a:gd name="T8" fmla="*/ 88 w 151"/>
                  <a:gd name="T9" fmla="*/ 106 h 150"/>
                  <a:gd name="T10" fmla="*/ 106 w 151"/>
                  <a:gd name="T11" fmla="*/ 87 h 150"/>
                  <a:gd name="T12" fmla="*/ 106 w 151"/>
                  <a:gd name="T13" fmla="*/ 61 h 150"/>
                  <a:gd name="T14" fmla="*/ 88 w 151"/>
                  <a:gd name="T15" fmla="*/ 44 h 150"/>
                  <a:gd name="T16" fmla="*/ 58 w 151"/>
                  <a:gd name="T17" fmla="*/ 0 h 150"/>
                  <a:gd name="T18" fmla="*/ 91 w 151"/>
                  <a:gd name="T19" fmla="*/ 21 h 150"/>
                  <a:gd name="T20" fmla="*/ 101 w 151"/>
                  <a:gd name="T21" fmla="*/ 24 h 150"/>
                  <a:gd name="T22" fmla="*/ 117 w 151"/>
                  <a:gd name="T23" fmla="*/ 10 h 150"/>
                  <a:gd name="T24" fmla="*/ 138 w 151"/>
                  <a:gd name="T25" fmla="*/ 31 h 150"/>
                  <a:gd name="T26" fmla="*/ 138 w 151"/>
                  <a:gd name="T27" fmla="*/ 35 h 150"/>
                  <a:gd name="T28" fmla="*/ 127 w 151"/>
                  <a:gd name="T29" fmla="*/ 53 h 150"/>
                  <a:gd name="T30" fmla="*/ 151 w 151"/>
                  <a:gd name="T31" fmla="*/ 59 h 150"/>
                  <a:gd name="T32" fmla="*/ 129 w 151"/>
                  <a:gd name="T33" fmla="*/ 91 h 150"/>
                  <a:gd name="T34" fmla="*/ 125 w 151"/>
                  <a:gd name="T35" fmla="*/ 102 h 150"/>
                  <a:gd name="T36" fmla="*/ 139 w 151"/>
                  <a:gd name="T37" fmla="*/ 117 h 150"/>
                  <a:gd name="T38" fmla="*/ 118 w 151"/>
                  <a:gd name="T39" fmla="*/ 138 h 150"/>
                  <a:gd name="T40" fmla="*/ 114 w 151"/>
                  <a:gd name="T41" fmla="*/ 138 h 150"/>
                  <a:gd name="T42" fmla="*/ 92 w 151"/>
                  <a:gd name="T43" fmla="*/ 129 h 150"/>
                  <a:gd name="T44" fmla="*/ 59 w 151"/>
                  <a:gd name="T45" fmla="*/ 150 h 150"/>
                  <a:gd name="T46" fmla="*/ 54 w 151"/>
                  <a:gd name="T47" fmla="*/ 128 h 150"/>
                  <a:gd name="T48" fmla="*/ 36 w 151"/>
                  <a:gd name="T49" fmla="*/ 138 h 150"/>
                  <a:gd name="T50" fmla="*/ 32 w 151"/>
                  <a:gd name="T51" fmla="*/ 138 h 150"/>
                  <a:gd name="T52" fmla="*/ 11 w 151"/>
                  <a:gd name="T53" fmla="*/ 117 h 150"/>
                  <a:gd name="T54" fmla="*/ 25 w 151"/>
                  <a:gd name="T55" fmla="*/ 102 h 150"/>
                  <a:gd name="T56" fmla="*/ 20 w 151"/>
                  <a:gd name="T57" fmla="*/ 91 h 150"/>
                  <a:gd name="T58" fmla="*/ 0 w 151"/>
                  <a:gd name="T59" fmla="*/ 59 h 150"/>
                  <a:gd name="T60" fmla="*/ 23 w 151"/>
                  <a:gd name="T61" fmla="*/ 52 h 150"/>
                  <a:gd name="T62" fmla="*/ 12 w 151"/>
                  <a:gd name="T63" fmla="*/ 35 h 150"/>
                  <a:gd name="T64" fmla="*/ 12 w 151"/>
                  <a:gd name="T65" fmla="*/ 31 h 150"/>
                  <a:gd name="T66" fmla="*/ 33 w 151"/>
                  <a:gd name="T67" fmla="*/ 10 h 150"/>
                  <a:gd name="T68" fmla="*/ 49 w 151"/>
                  <a:gd name="T69" fmla="*/ 24 h 150"/>
                  <a:gd name="T70" fmla="*/ 58 w 151"/>
                  <a:gd name="T71" fmla="*/ 2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1" h="150">
                    <a:moveTo>
                      <a:pt x="75" y="42"/>
                    </a:moveTo>
                    <a:lnTo>
                      <a:pt x="62" y="44"/>
                    </a:lnTo>
                    <a:lnTo>
                      <a:pt x="51" y="51"/>
                    </a:lnTo>
                    <a:lnTo>
                      <a:pt x="44" y="61"/>
                    </a:lnTo>
                    <a:lnTo>
                      <a:pt x="41" y="74"/>
                    </a:lnTo>
                    <a:lnTo>
                      <a:pt x="44" y="87"/>
                    </a:lnTo>
                    <a:lnTo>
                      <a:pt x="51" y="99"/>
                    </a:lnTo>
                    <a:lnTo>
                      <a:pt x="62" y="106"/>
                    </a:lnTo>
                    <a:lnTo>
                      <a:pt x="75" y="108"/>
                    </a:lnTo>
                    <a:lnTo>
                      <a:pt x="88" y="106"/>
                    </a:lnTo>
                    <a:lnTo>
                      <a:pt x="99" y="99"/>
                    </a:lnTo>
                    <a:lnTo>
                      <a:pt x="106" y="87"/>
                    </a:lnTo>
                    <a:lnTo>
                      <a:pt x="109" y="74"/>
                    </a:lnTo>
                    <a:lnTo>
                      <a:pt x="106" y="61"/>
                    </a:lnTo>
                    <a:lnTo>
                      <a:pt x="99" y="51"/>
                    </a:lnTo>
                    <a:lnTo>
                      <a:pt x="88" y="44"/>
                    </a:lnTo>
                    <a:lnTo>
                      <a:pt x="75" y="42"/>
                    </a:lnTo>
                    <a:close/>
                    <a:moveTo>
                      <a:pt x="58" y="0"/>
                    </a:moveTo>
                    <a:lnTo>
                      <a:pt x="91" y="0"/>
                    </a:lnTo>
                    <a:lnTo>
                      <a:pt x="91" y="21"/>
                    </a:lnTo>
                    <a:lnTo>
                      <a:pt x="96" y="22"/>
                    </a:lnTo>
                    <a:lnTo>
                      <a:pt x="101" y="24"/>
                    </a:lnTo>
                    <a:lnTo>
                      <a:pt x="114" y="11"/>
                    </a:lnTo>
                    <a:lnTo>
                      <a:pt x="117" y="10"/>
                    </a:lnTo>
                    <a:lnTo>
                      <a:pt x="118" y="11"/>
                    </a:lnTo>
                    <a:lnTo>
                      <a:pt x="138" y="31"/>
                    </a:lnTo>
                    <a:lnTo>
                      <a:pt x="139" y="32"/>
                    </a:lnTo>
                    <a:lnTo>
                      <a:pt x="138" y="35"/>
                    </a:lnTo>
                    <a:lnTo>
                      <a:pt x="125" y="48"/>
                    </a:lnTo>
                    <a:lnTo>
                      <a:pt x="127" y="53"/>
                    </a:lnTo>
                    <a:lnTo>
                      <a:pt x="129" y="59"/>
                    </a:lnTo>
                    <a:lnTo>
                      <a:pt x="151" y="59"/>
                    </a:lnTo>
                    <a:lnTo>
                      <a:pt x="151" y="91"/>
                    </a:lnTo>
                    <a:lnTo>
                      <a:pt x="129" y="91"/>
                    </a:lnTo>
                    <a:lnTo>
                      <a:pt x="127" y="97"/>
                    </a:lnTo>
                    <a:lnTo>
                      <a:pt x="125" y="102"/>
                    </a:lnTo>
                    <a:lnTo>
                      <a:pt x="138" y="115"/>
                    </a:lnTo>
                    <a:lnTo>
                      <a:pt x="139" y="117"/>
                    </a:lnTo>
                    <a:lnTo>
                      <a:pt x="138" y="119"/>
                    </a:lnTo>
                    <a:lnTo>
                      <a:pt x="118" y="138"/>
                    </a:lnTo>
                    <a:lnTo>
                      <a:pt x="117" y="140"/>
                    </a:lnTo>
                    <a:lnTo>
                      <a:pt x="114" y="138"/>
                    </a:lnTo>
                    <a:lnTo>
                      <a:pt x="101" y="125"/>
                    </a:lnTo>
                    <a:lnTo>
                      <a:pt x="92" y="129"/>
                    </a:lnTo>
                    <a:lnTo>
                      <a:pt x="92" y="150"/>
                    </a:lnTo>
                    <a:lnTo>
                      <a:pt x="59" y="150"/>
                    </a:lnTo>
                    <a:lnTo>
                      <a:pt x="59" y="129"/>
                    </a:lnTo>
                    <a:lnTo>
                      <a:pt x="54" y="128"/>
                    </a:lnTo>
                    <a:lnTo>
                      <a:pt x="49" y="125"/>
                    </a:lnTo>
                    <a:lnTo>
                      <a:pt x="36" y="138"/>
                    </a:lnTo>
                    <a:lnTo>
                      <a:pt x="33" y="140"/>
                    </a:lnTo>
                    <a:lnTo>
                      <a:pt x="32" y="138"/>
                    </a:lnTo>
                    <a:lnTo>
                      <a:pt x="12" y="119"/>
                    </a:lnTo>
                    <a:lnTo>
                      <a:pt x="11" y="117"/>
                    </a:lnTo>
                    <a:lnTo>
                      <a:pt x="12" y="115"/>
                    </a:lnTo>
                    <a:lnTo>
                      <a:pt x="25" y="102"/>
                    </a:lnTo>
                    <a:lnTo>
                      <a:pt x="23" y="97"/>
                    </a:lnTo>
                    <a:lnTo>
                      <a:pt x="20" y="91"/>
                    </a:lnTo>
                    <a:lnTo>
                      <a:pt x="0" y="91"/>
                    </a:lnTo>
                    <a:lnTo>
                      <a:pt x="0" y="59"/>
                    </a:lnTo>
                    <a:lnTo>
                      <a:pt x="20" y="59"/>
                    </a:lnTo>
                    <a:lnTo>
                      <a:pt x="23" y="52"/>
                    </a:lnTo>
                    <a:lnTo>
                      <a:pt x="25" y="47"/>
                    </a:lnTo>
                    <a:lnTo>
                      <a:pt x="12" y="35"/>
                    </a:lnTo>
                    <a:lnTo>
                      <a:pt x="11" y="32"/>
                    </a:lnTo>
                    <a:lnTo>
                      <a:pt x="12" y="31"/>
                    </a:lnTo>
                    <a:lnTo>
                      <a:pt x="32" y="11"/>
                    </a:lnTo>
                    <a:lnTo>
                      <a:pt x="33" y="10"/>
                    </a:lnTo>
                    <a:lnTo>
                      <a:pt x="36" y="11"/>
                    </a:lnTo>
                    <a:lnTo>
                      <a:pt x="49" y="24"/>
                    </a:lnTo>
                    <a:lnTo>
                      <a:pt x="53" y="22"/>
                    </a:lnTo>
                    <a:lnTo>
                      <a:pt x="58" y="21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13"/>
              <p:cNvSpPr>
                <a:spLocks noEditPoints="1"/>
              </p:cNvSpPr>
              <p:nvPr/>
            </p:nvSpPr>
            <p:spPr bwMode="auto">
              <a:xfrm>
                <a:off x="5642538" y="4347415"/>
                <a:ext cx="476660" cy="478050"/>
              </a:xfrm>
              <a:custGeom>
                <a:avLst/>
                <a:gdLst>
                  <a:gd name="T0" fmla="*/ 146 w 343"/>
                  <a:gd name="T1" fmla="*/ 99 h 344"/>
                  <a:gd name="T2" fmla="*/ 108 w 343"/>
                  <a:gd name="T3" fmla="*/ 128 h 344"/>
                  <a:gd name="T4" fmla="*/ 94 w 343"/>
                  <a:gd name="T5" fmla="*/ 172 h 344"/>
                  <a:gd name="T6" fmla="*/ 108 w 343"/>
                  <a:gd name="T7" fmla="*/ 218 h 344"/>
                  <a:gd name="T8" fmla="*/ 146 w 343"/>
                  <a:gd name="T9" fmla="*/ 245 h 344"/>
                  <a:gd name="T10" fmla="*/ 195 w 343"/>
                  <a:gd name="T11" fmla="*/ 245 h 344"/>
                  <a:gd name="T12" fmla="*/ 233 w 343"/>
                  <a:gd name="T13" fmla="*/ 218 h 344"/>
                  <a:gd name="T14" fmla="*/ 247 w 343"/>
                  <a:gd name="T15" fmla="*/ 172 h 344"/>
                  <a:gd name="T16" fmla="*/ 233 w 343"/>
                  <a:gd name="T17" fmla="*/ 128 h 344"/>
                  <a:gd name="T18" fmla="*/ 195 w 343"/>
                  <a:gd name="T19" fmla="*/ 99 h 344"/>
                  <a:gd name="T20" fmla="*/ 133 w 343"/>
                  <a:gd name="T21" fmla="*/ 0 h 344"/>
                  <a:gd name="T22" fmla="*/ 208 w 343"/>
                  <a:gd name="T23" fmla="*/ 49 h 344"/>
                  <a:gd name="T24" fmla="*/ 262 w 343"/>
                  <a:gd name="T25" fmla="*/ 28 h 344"/>
                  <a:gd name="T26" fmla="*/ 270 w 343"/>
                  <a:gd name="T27" fmla="*/ 28 h 344"/>
                  <a:gd name="T28" fmla="*/ 319 w 343"/>
                  <a:gd name="T29" fmla="*/ 76 h 344"/>
                  <a:gd name="T30" fmla="*/ 284 w 343"/>
                  <a:gd name="T31" fmla="*/ 110 h 344"/>
                  <a:gd name="T32" fmla="*/ 343 w 343"/>
                  <a:gd name="T33" fmla="*/ 137 h 344"/>
                  <a:gd name="T34" fmla="*/ 294 w 343"/>
                  <a:gd name="T35" fmla="*/ 210 h 344"/>
                  <a:gd name="T36" fmla="*/ 315 w 343"/>
                  <a:gd name="T37" fmla="*/ 264 h 344"/>
                  <a:gd name="T38" fmla="*/ 315 w 343"/>
                  <a:gd name="T39" fmla="*/ 272 h 344"/>
                  <a:gd name="T40" fmla="*/ 266 w 343"/>
                  <a:gd name="T41" fmla="*/ 320 h 344"/>
                  <a:gd name="T42" fmla="*/ 232 w 343"/>
                  <a:gd name="T43" fmla="*/ 286 h 344"/>
                  <a:gd name="T44" fmla="*/ 209 w 343"/>
                  <a:gd name="T45" fmla="*/ 344 h 344"/>
                  <a:gd name="T46" fmla="*/ 136 w 343"/>
                  <a:gd name="T47" fmla="*/ 296 h 344"/>
                  <a:gd name="T48" fmla="*/ 81 w 343"/>
                  <a:gd name="T49" fmla="*/ 316 h 344"/>
                  <a:gd name="T50" fmla="*/ 73 w 343"/>
                  <a:gd name="T51" fmla="*/ 316 h 344"/>
                  <a:gd name="T52" fmla="*/ 25 w 343"/>
                  <a:gd name="T53" fmla="*/ 268 h 344"/>
                  <a:gd name="T54" fmla="*/ 59 w 343"/>
                  <a:gd name="T55" fmla="*/ 235 h 344"/>
                  <a:gd name="T56" fmla="*/ 0 w 343"/>
                  <a:gd name="T57" fmla="*/ 209 h 344"/>
                  <a:gd name="T58" fmla="*/ 48 w 343"/>
                  <a:gd name="T59" fmla="*/ 134 h 344"/>
                  <a:gd name="T60" fmla="*/ 29 w 343"/>
                  <a:gd name="T61" fmla="*/ 80 h 344"/>
                  <a:gd name="T62" fmla="*/ 29 w 343"/>
                  <a:gd name="T63" fmla="*/ 73 h 344"/>
                  <a:gd name="T64" fmla="*/ 81 w 343"/>
                  <a:gd name="T65" fmla="*/ 28 h 344"/>
                  <a:gd name="T66" fmla="*/ 133 w 343"/>
                  <a:gd name="T67" fmla="*/ 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344">
                    <a:moveTo>
                      <a:pt x="170" y="95"/>
                    </a:moveTo>
                    <a:lnTo>
                      <a:pt x="146" y="99"/>
                    </a:lnTo>
                    <a:lnTo>
                      <a:pt x="125" y="110"/>
                    </a:lnTo>
                    <a:lnTo>
                      <a:pt x="108" y="128"/>
                    </a:lnTo>
                    <a:lnTo>
                      <a:pt x="98" y="148"/>
                    </a:lnTo>
                    <a:lnTo>
                      <a:pt x="94" y="172"/>
                    </a:lnTo>
                    <a:lnTo>
                      <a:pt x="98" y="197"/>
                    </a:lnTo>
                    <a:lnTo>
                      <a:pt x="108" y="218"/>
                    </a:lnTo>
                    <a:lnTo>
                      <a:pt x="125" y="235"/>
                    </a:lnTo>
                    <a:lnTo>
                      <a:pt x="146" y="245"/>
                    </a:lnTo>
                    <a:lnTo>
                      <a:pt x="170" y="249"/>
                    </a:lnTo>
                    <a:lnTo>
                      <a:pt x="195" y="245"/>
                    </a:lnTo>
                    <a:lnTo>
                      <a:pt x="216" y="235"/>
                    </a:lnTo>
                    <a:lnTo>
                      <a:pt x="233" y="218"/>
                    </a:lnTo>
                    <a:lnTo>
                      <a:pt x="243" y="197"/>
                    </a:lnTo>
                    <a:lnTo>
                      <a:pt x="247" y="172"/>
                    </a:lnTo>
                    <a:lnTo>
                      <a:pt x="243" y="148"/>
                    </a:lnTo>
                    <a:lnTo>
                      <a:pt x="233" y="128"/>
                    </a:lnTo>
                    <a:lnTo>
                      <a:pt x="216" y="110"/>
                    </a:lnTo>
                    <a:lnTo>
                      <a:pt x="195" y="99"/>
                    </a:lnTo>
                    <a:lnTo>
                      <a:pt x="170" y="95"/>
                    </a:lnTo>
                    <a:close/>
                    <a:moveTo>
                      <a:pt x="133" y="0"/>
                    </a:moveTo>
                    <a:lnTo>
                      <a:pt x="208" y="0"/>
                    </a:lnTo>
                    <a:lnTo>
                      <a:pt x="208" y="49"/>
                    </a:lnTo>
                    <a:lnTo>
                      <a:pt x="232" y="58"/>
                    </a:lnTo>
                    <a:lnTo>
                      <a:pt x="262" y="28"/>
                    </a:lnTo>
                    <a:lnTo>
                      <a:pt x="266" y="24"/>
                    </a:lnTo>
                    <a:lnTo>
                      <a:pt x="270" y="28"/>
                    </a:lnTo>
                    <a:lnTo>
                      <a:pt x="315" y="73"/>
                    </a:lnTo>
                    <a:lnTo>
                      <a:pt x="319" y="76"/>
                    </a:lnTo>
                    <a:lnTo>
                      <a:pt x="315" y="80"/>
                    </a:lnTo>
                    <a:lnTo>
                      <a:pt x="284" y="110"/>
                    </a:lnTo>
                    <a:lnTo>
                      <a:pt x="294" y="137"/>
                    </a:lnTo>
                    <a:lnTo>
                      <a:pt x="343" y="137"/>
                    </a:lnTo>
                    <a:lnTo>
                      <a:pt x="343" y="210"/>
                    </a:lnTo>
                    <a:lnTo>
                      <a:pt x="294" y="210"/>
                    </a:lnTo>
                    <a:lnTo>
                      <a:pt x="284" y="234"/>
                    </a:lnTo>
                    <a:lnTo>
                      <a:pt x="315" y="264"/>
                    </a:lnTo>
                    <a:lnTo>
                      <a:pt x="319" y="268"/>
                    </a:lnTo>
                    <a:lnTo>
                      <a:pt x="315" y="272"/>
                    </a:lnTo>
                    <a:lnTo>
                      <a:pt x="270" y="316"/>
                    </a:lnTo>
                    <a:lnTo>
                      <a:pt x="266" y="320"/>
                    </a:lnTo>
                    <a:lnTo>
                      <a:pt x="262" y="316"/>
                    </a:lnTo>
                    <a:lnTo>
                      <a:pt x="232" y="286"/>
                    </a:lnTo>
                    <a:lnTo>
                      <a:pt x="209" y="295"/>
                    </a:lnTo>
                    <a:lnTo>
                      <a:pt x="209" y="344"/>
                    </a:lnTo>
                    <a:lnTo>
                      <a:pt x="136" y="344"/>
                    </a:lnTo>
                    <a:lnTo>
                      <a:pt x="136" y="296"/>
                    </a:lnTo>
                    <a:lnTo>
                      <a:pt x="111" y="287"/>
                    </a:lnTo>
                    <a:lnTo>
                      <a:pt x="81" y="316"/>
                    </a:lnTo>
                    <a:lnTo>
                      <a:pt x="77" y="320"/>
                    </a:lnTo>
                    <a:lnTo>
                      <a:pt x="73" y="316"/>
                    </a:lnTo>
                    <a:lnTo>
                      <a:pt x="29" y="272"/>
                    </a:lnTo>
                    <a:lnTo>
                      <a:pt x="25" y="268"/>
                    </a:lnTo>
                    <a:lnTo>
                      <a:pt x="29" y="264"/>
                    </a:lnTo>
                    <a:lnTo>
                      <a:pt x="59" y="235"/>
                    </a:lnTo>
                    <a:lnTo>
                      <a:pt x="47" y="209"/>
                    </a:lnTo>
                    <a:lnTo>
                      <a:pt x="0" y="209"/>
                    </a:lnTo>
                    <a:lnTo>
                      <a:pt x="0" y="134"/>
                    </a:lnTo>
                    <a:lnTo>
                      <a:pt x="48" y="134"/>
                    </a:lnTo>
                    <a:lnTo>
                      <a:pt x="59" y="110"/>
                    </a:lnTo>
                    <a:lnTo>
                      <a:pt x="29" y="80"/>
                    </a:lnTo>
                    <a:lnTo>
                      <a:pt x="25" y="76"/>
                    </a:lnTo>
                    <a:lnTo>
                      <a:pt x="29" y="73"/>
                    </a:lnTo>
                    <a:lnTo>
                      <a:pt x="77" y="24"/>
                    </a:lnTo>
                    <a:lnTo>
                      <a:pt x="81" y="28"/>
                    </a:lnTo>
                    <a:lnTo>
                      <a:pt x="111" y="58"/>
                    </a:lnTo>
                    <a:lnTo>
                      <a:pt x="133" y="49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14"/>
              <p:cNvSpPr>
                <a:spLocks noEditPoints="1"/>
              </p:cNvSpPr>
              <p:nvPr/>
            </p:nvSpPr>
            <p:spPr bwMode="auto">
              <a:xfrm>
                <a:off x="6078897" y="4699004"/>
                <a:ext cx="236245" cy="236245"/>
              </a:xfrm>
              <a:custGeom>
                <a:avLst/>
                <a:gdLst>
                  <a:gd name="T0" fmla="*/ 70 w 170"/>
                  <a:gd name="T1" fmla="*/ 50 h 170"/>
                  <a:gd name="T2" fmla="*/ 50 w 170"/>
                  <a:gd name="T3" fmla="*/ 71 h 170"/>
                  <a:gd name="T4" fmla="*/ 50 w 170"/>
                  <a:gd name="T5" fmla="*/ 101 h 170"/>
                  <a:gd name="T6" fmla="*/ 70 w 170"/>
                  <a:gd name="T7" fmla="*/ 121 h 170"/>
                  <a:gd name="T8" fmla="*/ 100 w 170"/>
                  <a:gd name="T9" fmla="*/ 121 h 170"/>
                  <a:gd name="T10" fmla="*/ 121 w 170"/>
                  <a:gd name="T11" fmla="*/ 101 h 170"/>
                  <a:gd name="T12" fmla="*/ 121 w 170"/>
                  <a:gd name="T13" fmla="*/ 71 h 170"/>
                  <a:gd name="T14" fmla="*/ 100 w 170"/>
                  <a:gd name="T15" fmla="*/ 50 h 170"/>
                  <a:gd name="T16" fmla="*/ 67 w 170"/>
                  <a:gd name="T17" fmla="*/ 0 h 170"/>
                  <a:gd name="T18" fmla="*/ 104 w 170"/>
                  <a:gd name="T19" fmla="*/ 24 h 170"/>
                  <a:gd name="T20" fmla="*/ 115 w 170"/>
                  <a:gd name="T21" fmla="*/ 29 h 170"/>
                  <a:gd name="T22" fmla="*/ 132 w 170"/>
                  <a:gd name="T23" fmla="*/ 12 h 170"/>
                  <a:gd name="T24" fmla="*/ 157 w 170"/>
                  <a:gd name="T25" fmla="*/ 36 h 170"/>
                  <a:gd name="T26" fmla="*/ 157 w 170"/>
                  <a:gd name="T27" fmla="*/ 39 h 170"/>
                  <a:gd name="T28" fmla="*/ 144 w 170"/>
                  <a:gd name="T29" fmla="*/ 62 h 170"/>
                  <a:gd name="T30" fmla="*/ 170 w 170"/>
                  <a:gd name="T31" fmla="*/ 68 h 170"/>
                  <a:gd name="T32" fmla="*/ 147 w 170"/>
                  <a:gd name="T33" fmla="*/ 105 h 170"/>
                  <a:gd name="T34" fmla="*/ 142 w 170"/>
                  <a:gd name="T35" fmla="*/ 117 h 170"/>
                  <a:gd name="T36" fmla="*/ 159 w 170"/>
                  <a:gd name="T37" fmla="*/ 134 h 170"/>
                  <a:gd name="T38" fmla="*/ 135 w 170"/>
                  <a:gd name="T39" fmla="*/ 157 h 170"/>
                  <a:gd name="T40" fmla="*/ 131 w 170"/>
                  <a:gd name="T41" fmla="*/ 157 h 170"/>
                  <a:gd name="T42" fmla="*/ 110 w 170"/>
                  <a:gd name="T43" fmla="*/ 144 h 170"/>
                  <a:gd name="T44" fmla="*/ 105 w 170"/>
                  <a:gd name="T45" fmla="*/ 170 h 170"/>
                  <a:gd name="T46" fmla="*/ 67 w 170"/>
                  <a:gd name="T47" fmla="*/ 147 h 170"/>
                  <a:gd name="T48" fmla="*/ 55 w 170"/>
                  <a:gd name="T49" fmla="*/ 143 h 170"/>
                  <a:gd name="T50" fmla="*/ 38 w 170"/>
                  <a:gd name="T51" fmla="*/ 160 h 170"/>
                  <a:gd name="T52" fmla="*/ 15 w 170"/>
                  <a:gd name="T53" fmla="*/ 135 h 170"/>
                  <a:gd name="T54" fmla="*/ 15 w 170"/>
                  <a:gd name="T55" fmla="*/ 131 h 170"/>
                  <a:gd name="T56" fmla="*/ 26 w 170"/>
                  <a:gd name="T57" fmla="*/ 110 h 170"/>
                  <a:gd name="T58" fmla="*/ 0 w 170"/>
                  <a:gd name="T59" fmla="*/ 104 h 170"/>
                  <a:gd name="T60" fmla="*/ 24 w 170"/>
                  <a:gd name="T61" fmla="*/ 67 h 170"/>
                  <a:gd name="T62" fmla="*/ 29 w 170"/>
                  <a:gd name="T63" fmla="*/ 55 h 170"/>
                  <a:gd name="T64" fmla="*/ 12 w 170"/>
                  <a:gd name="T65" fmla="*/ 38 h 170"/>
                  <a:gd name="T66" fmla="*/ 37 w 170"/>
                  <a:gd name="T67" fmla="*/ 13 h 170"/>
                  <a:gd name="T68" fmla="*/ 41 w 170"/>
                  <a:gd name="T69" fmla="*/ 13 h 170"/>
                  <a:gd name="T70" fmla="*/ 60 w 170"/>
                  <a:gd name="T71" fmla="*/ 26 h 170"/>
                  <a:gd name="T72" fmla="*/ 67 w 170"/>
                  <a:gd name="T7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170">
                    <a:moveTo>
                      <a:pt x="85" y="47"/>
                    </a:moveTo>
                    <a:lnTo>
                      <a:pt x="70" y="50"/>
                    </a:lnTo>
                    <a:lnTo>
                      <a:pt x="58" y="59"/>
                    </a:lnTo>
                    <a:lnTo>
                      <a:pt x="50" y="71"/>
                    </a:lnTo>
                    <a:lnTo>
                      <a:pt x="47" y="85"/>
                    </a:lnTo>
                    <a:lnTo>
                      <a:pt x="50" y="101"/>
                    </a:lnTo>
                    <a:lnTo>
                      <a:pt x="58" y="113"/>
                    </a:lnTo>
                    <a:lnTo>
                      <a:pt x="70" y="121"/>
                    </a:lnTo>
                    <a:lnTo>
                      <a:pt x="85" y="125"/>
                    </a:lnTo>
                    <a:lnTo>
                      <a:pt x="100" y="121"/>
                    </a:lnTo>
                    <a:lnTo>
                      <a:pt x="113" y="113"/>
                    </a:lnTo>
                    <a:lnTo>
                      <a:pt x="121" y="101"/>
                    </a:lnTo>
                    <a:lnTo>
                      <a:pt x="123" y="85"/>
                    </a:lnTo>
                    <a:lnTo>
                      <a:pt x="121" y="71"/>
                    </a:lnTo>
                    <a:lnTo>
                      <a:pt x="113" y="59"/>
                    </a:lnTo>
                    <a:lnTo>
                      <a:pt x="100" y="50"/>
                    </a:lnTo>
                    <a:lnTo>
                      <a:pt x="85" y="47"/>
                    </a:lnTo>
                    <a:close/>
                    <a:moveTo>
                      <a:pt x="67" y="0"/>
                    </a:moveTo>
                    <a:lnTo>
                      <a:pt x="104" y="0"/>
                    </a:lnTo>
                    <a:lnTo>
                      <a:pt x="104" y="24"/>
                    </a:lnTo>
                    <a:lnTo>
                      <a:pt x="110" y="26"/>
                    </a:lnTo>
                    <a:lnTo>
                      <a:pt x="115" y="29"/>
                    </a:lnTo>
                    <a:lnTo>
                      <a:pt x="131" y="13"/>
                    </a:lnTo>
                    <a:lnTo>
                      <a:pt x="132" y="12"/>
                    </a:lnTo>
                    <a:lnTo>
                      <a:pt x="135" y="13"/>
                    </a:lnTo>
                    <a:lnTo>
                      <a:pt x="157" y="36"/>
                    </a:lnTo>
                    <a:lnTo>
                      <a:pt x="159" y="38"/>
                    </a:lnTo>
                    <a:lnTo>
                      <a:pt x="157" y="39"/>
                    </a:lnTo>
                    <a:lnTo>
                      <a:pt x="142" y="55"/>
                    </a:lnTo>
                    <a:lnTo>
                      <a:pt x="144" y="62"/>
                    </a:lnTo>
                    <a:lnTo>
                      <a:pt x="147" y="68"/>
                    </a:lnTo>
                    <a:lnTo>
                      <a:pt x="170" y="68"/>
                    </a:lnTo>
                    <a:lnTo>
                      <a:pt x="170" y="105"/>
                    </a:lnTo>
                    <a:lnTo>
                      <a:pt x="147" y="105"/>
                    </a:lnTo>
                    <a:lnTo>
                      <a:pt x="144" y="110"/>
                    </a:lnTo>
                    <a:lnTo>
                      <a:pt x="142" y="117"/>
                    </a:lnTo>
                    <a:lnTo>
                      <a:pt x="157" y="131"/>
                    </a:lnTo>
                    <a:lnTo>
                      <a:pt x="159" y="134"/>
                    </a:lnTo>
                    <a:lnTo>
                      <a:pt x="157" y="135"/>
                    </a:lnTo>
                    <a:lnTo>
                      <a:pt x="135" y="157"/>
                    </a:lnTo>
                    <a:lnTo>
                      <a:pt x="132" y="160"/>
                    </a:lnTo>
                    <a:lnTo>
                      <a:pt x="131" y="157"/>
                    </a:lnTo>
                    <a:lnTo>
                      <a:pt x="115" y="143"/>
                    </a:lnTo>
                    <a:lnTo>
                      <a:pt x="110" y="144"/>
                    </a:lnTo>
                    <a:lnTo>
                      <a:pt x="105" y="147"/>
                    </a:lnTo>
                    <a:lnTo>
                      <a:pt x="105" y="170"/>
                    </a:lnTo>
                    <a:lnTo>
                      <a:pt x="67" y="170"/>
                    </a:lnTo>
                    <a:lnTo>
                      <a:pt x="67" y="147"/>
                    </a:lnTo>
                    <a:lnTo>
                      <a:pt x="62" y="146"/>
                    </a:lnTo>
                    <a:lnTo>
                      <a:pt x="55" y="143"/>
                    </a:lnTo>
                    <a:lnTo>
                      <a:pt x="41" y="157"/>
                    </a:lnTo>
                    <a:lnTo>
                      <a:pt x="38" y="160"/>
                    </a:lnTo>
                    <a:lnTo>
                      <a:pt x="37" y="157"/>
                    </a:lnTo>
                    <a:lnTo>
                      <a:pt x="15" y="135"/>
                    </a:lnTo>
                    <a:lnTo>
                      <a:pt x="12" y="134"/>
                    </a:lnTo>
                    <a:lnTo>
                      <a:pt x="15" y="131"/>
                    </a:lnTo>
                    <a:lnTo>
                      <a:pt x="29" y="117"/>
                    </a:lnTo>
                    <a:lnTo>
                      <a:pt x="26" y="110"/>
                    </a:lnTo>
                    <a:lnTo>
                      <a:pt x="24" y="104"/>
                    </a:lnTo>
                    <a:lnTo>
                      <a:pt x="0" y="104"/>
                    </a:lnTo>
                    <a:lnTo>
                      <a:pt x="0" y="67"/>
                    </a:lnTo>
                    <a:lnTo>
                      <a:pt x="24" y="67"/>
                    </a:lnTo>
                    <a:lnTo>
                      <a:pt x="26" y="60"/>
                    </a:lnTo>
                    <a:lnTo>
                      <a:pt x="29" y="55"/>
                    </a:lnTo>
                    <a:lnTo>
                      <a:pt x="15" y="39"/>
                    </a:lnTo>
                    <a:lnTo>
                      <a:pt x="12" y="38"/>
                    </a:lnTo>
                    <a:lnTo>
                      <a:pt x="15" y="36"/>
                    </a:lnTo>
                    <a:lnTo>
                      <a:pt x="37" y="13"/>
                    </a:lnTo>
                    <a:lnTo>
                      <a:pt x="38" y="12"/>
                    </a:lnTo>
                    <a:lnTo>
                      <a:pt x="41" y="13"/>
                    </a:lnTo>
                    <a:lnTo>
                      <a:pt x="55" y="29"/>
                    </a:lnTo>
                    <a:lnTo>
                      <a:pt x="60" y="26"/>
                    </a:lnTo>
                    <a:lnTo>
                      <a:pt x="67" y="2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15"/>
              <p:cNvSpPr>
                <a:spLocks noEditPoints="1"/>
              </p:cNvSpPr>
              <p:nvPr/>
            </p:nvSpPr>
            <p:spPr bwMode="auto">
              <a:xfrm>
                <a:off x="5332639" y="4850478"/>
                <a:ext cx="252922" cy="252922"/>
              </a:xfrm>
              <a:custGeom>
                <a:avLst/>
                <a:gdLst>
                  <a:gd name="T0" fmla="*/ 75 w 182"/>
                  <a:gd name="T1" fmla="*/ 54 h 182"/>
                  <a:gd name="T2" fmla="*/ 52 w 182"/>
                  <a:gd name="T3" fmla="*/ 75 h 182"/>
                  <a:gd name="T4" fmla="*/ 52 w 182"/>
                  <a:gd name="T5" fmla="*/ 106 h 182"/>
                  <a:gd name="T6" fmla="*/ 75 w 182"/>
                  <a:gd name="T7" fmla="*/ 128 h 182"/>
                  <a:gd name="T8" fmla="*/ 106 w 182"/>
                  <a:gd name="T9" fmla="*/ 128 h 182"/>
                  <a:gd name="T10" fmla="*/ 128 w 182"/>
                  <a:gd name="T11" fmla="*/ 106 h 182"/>
                  <a:gd name="T12" fmla="*/ 128 w 182"/>
                  <a:gd name="T13" fmla="*/ 75 h 182"/>
                  <a:gd name="T14" fmla="*/ 106 w 182"/>
                  <a:gd name="T15" fmla="*/ 54 h 182"/>
                  <a:gd name="T16" fmla="*/ 71 w 182"/>
                  <a:gd name="T17" fmla="*/ 0 h 182"/>
                  <a:gd name="T18" fmla="*/ 110 w 182"/>
                  <a:gd name="T19" fmla="*/ 26 h 182"/>
                  <a:gd name="T20" fmla="*/ 123 w 182"/>
                  <a:gd name="T21" fmla="*/ 30 h 182"/>
                  <a:gd name="T22" fmla="*/ 140 w 182"/>
                  <a:gd name="T23" fmla="*/ 13 h 182"/>
                  <a:gd name="T24" fmla="*/ 166 w 182"/>
                  <a:gd name="T25" fmla="*/ 38 h 182"/>
                  <a:gd name="T26" fmla="*/ 166 w 182"/>
                  <a:gd name="T27" fmla="*/ 42 h 182"/>
                  <a:gd name="T28" fmla="*/ 153 w 182"/>
                  <a:gd name="T29" fmla="*/ 65 h 182"/>
                  <a:gd name="T30" fmla="*/ 182 w 182"/>
                  <a:gd name="T31" fmla="*/ 72 h 182"/>
                  <a:gd name="T32" fmla="*/ 156 w 182"/>
                  <a:gd name="T33" fmla="*/ 111 h 182"/>
                  <a:gd name="T34" fmla="*/ 151 w 182"/>
                  <a:gd name="T35" fmla="*/ 123 h 182"/>
                  <a:gd name="T36" fmla="*/ 169 w 182"/>
                  <a:gd name="T37" fmla="*/ 141 h 182"/>
                  <a:gd name="T38" fmla="*/ 143 w 182"/>
                  <a:gd name="T39" fmla="*/ 168 h 182"/>
                  <a:gd name="T40" fmla="*/ 139 w 182"/>
                  <a:gd name="T41" fmla="*/ 168 h 182"/>
                  <a:gd name="T42" fmla="*/ 117 w 182"/>
                  <a:gd name="T43" fmla="*/ 153 h 182"/>
                  <a:gd name="T44" fmla="*/ 111 w 182"/>
                  <a:gd name="T45" fmla="*/ 182 h 182"/>
                  <a:gd name="T46" fmla="*/ 72 w 182"/>
                  <a:gd name="T47" fmla="*/ 156 h 182"/>
                  <a:gd name="T48" fmla="*/ 59 w 182"/>
                  <a:gd name="T49" fmla="*/ 152 h 182"/>
                  <a:gd name="T50" fmla="*/ 41 w 182"/>
                  <a:gd name="T51" fmla="*/ 169 h 182"/>
                  <a:gd name="T52" fmla="*/ 16 w 182"/>
                  <a:gd name="T53" fmla="*/ 144 h 182"/>
                  <a:gd name="T54" fmla="*/ 16 w 182"/>
                  <a:gd name="T55" fmla="*/ 139 h 182"/>
                  <a:gd name="T56" fmla="*/ 28 w 182"/>
                  <a:gd name="T57" fmla="*/ 116 h 182"/>
                  <a:gd name="T58" fmla="*/ 0 w 182"/>
                  <a:gd name="T59" fmla="*/ 110 h 182"/>
                  <a:gd name="T60" fmla="*/ 25 w 182"/>
                  <a:gd name="T61" fmla="*/ 71 h 182"/>
                  <a:gd name="T62" fmla="*/ 30 w 182"/>
                  <a:gd name="T63" fmla="*/ 58 h 182"/>
                  <a:gd name="T64" fmla="*/ 13 w 182"/>
                  <a:gd name="T65" fmla="*/ 40 h 182"/>
                  <a:gd name="T66" fmla="*/ 39 w 182"/>
                  <a:gd name="T67" fmla="*/ 14 h 182"/>
                  <a:gd name="T68" fmla="*/ 43 w 182"/>
                  <a:gd name="T69" fmla="*/ 14 h 182"/>
                  <a:gd name="T70" fmla="*/ 64 w 182"/>
                  <a:gd name="T71" fmla="*/ 27 h 182"/>
                  <a:gd name="T72" fmla="*/ 71 w 182"/>
                  <a:gd name="T7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2" h="182">
                    <a:moveTo>
                      <a:pt x="90" y="50"/>
                    </a:moveTo>
                    <a:lnTo>
                      <a:pt x="75" y="54"/>
                    </a:lnTo>
                    <a:lnTo>
                      <a:pt x="62" y="61"/>
                    </a:lnTo>
                    <a:lnTo>
                      <a:pt x="52" y="75"/>
                    </a:lnTo>
                    <a:lnTo>
                      <a:pt x="50" y="90"/>
                    </a:lnTo>
                    <a:lnTo>
                      <a:pt x="52" y="106"/>
                    </a:lnTo>
                    <a:lnTo>
                      <a:pt x="62" y="119"/>
                    </a:lnTo>
                    <a:lnTo>
                      <a:pt x="75" y="128"/>
                    </a:lnTo>
                    <a:lnTo>
                      <a:pt x="90" y="131"/>
                    </a:lnTo>
                    <a:lnTo>
                      <a:pt x="106" y="128"/>
                    </a:lnTo>
                    <a:lnTo>
                      <a:pt x="119" y="119"/>
                    </a:lnTo>
                    <a:lnTo>
                      <a:pt x="128" y="106"/>
                    </a:lnTo>
                    <a:lnTo>
                      <a:pt x="131" y="90"/>
                    </a:lnTo>
                    <a:lnTo>
                      <a:pt x="128" y="75"/>
                    </a:lnTo>
                    <a:lnTo>
                      <a:pt x="119" y="61"/>
                    </a:lnTo>
                    <a:lnTo>
                      <a:pt x="106" y="54"/>
                    </a:lnTo>
                    <a:lnTo>
                      <a:pt x="90" y="50"/>
                    </a:lnTo>
                    <a:close/>
                    <a:moveTo>
                      <a:pt x="71" y="0"/>
                    </a:moveTo>
                    <a:lnTo>
                      <a:pt x="110" y="0"/>
                    </a:lnTo>
                    <a:lnTo>
                      <a:pt x="110" y="26"/>
                    </a:lnTo>
                    <a:lnTo>
                      <a:pt x="117" y="27"/>
                    </a:lnTo>
                    <a:lnTo>
                      <a:pt x="123" y="30"/>
                    </a:lnTo>
                    <a:lnTo>
                      <a:pt x="139" y="14"/>
                    </a:lnTo>
                    <a:lnTo>
                      <a:pt x="140" y="13"/>
                    </a:lnTo>
                    <a:lnTo>
                      <a:pt x="143" y="14"/>
                    </a:lnTo>
                    <a:lnTo>
                      <a:pt x="166" y="38"/>
                    </a:lnTo>
                    <a:lnTo>
                      <a:pt x="169" y="40"/>
                    </a:lnTo>
                    <a:lnTo>
                      <a:pt x="166" y="42"/>
                    </a:lnTo>
                    <a:lnTo>
                      <a:pt x="151" y="59"/>
                    </a:lnTo>
                    <a:lnTo>
                      <a:pt x="153" y="65"/>
                    </a:lnTo>
                    <a:lnTo>
                      <a:pt x="156" y="72"/>
                    </a:lnTo>
                    <a:lnTo>
                      <a:pt x="182" y="72"/>
                    </a:lnTo>
                    <a:lnTo>
                      <a:pt x="182" y="111"/>
                    </a:lnTo>
                    <a:lnTo>
                      <a:pt x="156" y="111"/>
                    </a:lnTo>
                    <a:lnTo>
                      <a:pt x="153" y="118"/>
                    </a:lnTo>
                    <a:lnTo>
                      <a:pt x="151" y="123"/>
                    </a:lnTo>
                    <a:lnTo>
                      <a:pt x="166" y="139"/>
                    </a:lnTo>
                    <a:lnTo>
                      <a:pt x="169" y="141"/>
                    </a:lnTo>
                    <a:lnTo>
                      <a:pt x="166" y="144"/>
                    </a:lnTo>
                    <a:lnTo>
                      <a:pt x="143" y="168"/>
                    </a:lnTo>
                    <a:lnTo>
                      <a:pt x="140" y="169"/>
                    </a:lnTo>
                    <a:lnTo>
                      <a:pt x="139" y="168"/>
                    </a:lnTo>
                    <a:lnTo>
                      <a:pt x="123" y="150"/>
                    </a:lnTo>
                    <a:lnTo>
                      <a:pt x="117" y="153"/>
                    </a:lnTo>
                    <a:lnTo>
                      <a:pt x="111" y="156"/>
                    </a:lnTo>
                    <a:lnTo>
                      <a:pt x="111" y="182"/>
                    </a:lnTo>
                    <a:lnTo>
                      <a:pt x="72" y="182"/>
                    </a:lnTo>
                    <a:lnTo>
                      <a:pt x="72" y="156"/>
                    </a:lnTo>
                    <a:lnTo>
                      <a:pt x="66" y="154"/>
                    </a:lnTo>
                    <a:lnTo>
                      <a:pt x="59" y="152"/>
                    </a:lnTo>
                    <a:lnTo>
                      <a:pt x="43" y="168"/>
                    </a:lnTo>
                    <a:lnTo>
                      <a:pt x="41" y="169"/>
                    </a:lnTo>
                    <a:lnTo>
                      <a:pt x="39" y="168"/>
                    </a:lnTo>
                    <a:lnTo>
                      <a:pt x="16" y="144"/>
                    </a:lnTo>
                    <a:lnTo>
                      <a:pt x="13" y="141"/>
                    </a:lnTo>
                    <a:lnTo>
                      <a:pt x="16" y="139"/>
                    </a:lnTo>
                    <a:lnTo>
                      <a:pt x="30" y="124"/>
                    </a:lnTo>
                    <a:lnTo>
                      <a:pt x="28" y="116"/>
                    </a:lnTo>
                    <a:lnTo>
                      <a:pt x="25" y="110"/>
                    </a:lnTo>
                    <a:lnTo>
                      <a:pt x="0" y="110"/>
                    </a:lnTo>
                    <a:lnTo>
                      <a:pt x="0" y="71"/>
                    </a:lnTo>
                    <a:lnTo>
                      <a:pt x="25" y="71"/>
                    </a:lnTo>
                    <a:lnTo>
                      <a:pt x="28" y="64"/>
                    </a:lnTo>
                    <a:lnTo>
                      <a:pt x="30" y="58"/>
                    </a:lnTo>
                    <a:lnTo>
                      <a:pt x="16" y="42"/>
                    </a:lnTo>
                    <a:lnTo>
                      <a:pt x="13" y="40"/>
                    </a:lnTo>
                    <a:lnTo>
                      <a:pt x="16" y="38"/>
                    </a:lnTo>
                    <a:lnTo>
                      <a:pt x="39" y="14"/>
                    </a:lnTo>
                    <a:lnTo>
                      <a:pt x="41" y="13"/>
                    </a:lnTo>
                    <a:lnTo>
                      <a:pt x="43" y="14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71" y="26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16"/>
              <p:cNvSpPr>
                <a:spLocks noEditPoints="1"/>
              </p:cNvSpPr>
              <p:nvPr/>
            </p:nvSpPr>
            <p:spPr bwMode="auto">
              <a:xfrm>
                <a:off x="6795971" y="3594208"/>
                <a:ext cx="341861" cy="343251"/>
              </a:xfrm>
              <a:custGeom>
                <a:avLst/>
                <a:gdLst>
                  <a:gd name="T0" fmla="*/ 108 w 246"/>
                  <a:gd name="T1" fmla="*/ 71 h 247"/>
                  <a:gd name="T2" fmla="*/ 80 w 246"/>
                  <a:gd name="T3" fmla="*/ 88 h 247"/>
                  <a:gd name="T4" fmla="*/ 68 w 246"/>
                  <a:gd name="T5" fmla="*/ 121 h 247"/>
                  <a:gd name="T6" fmla="*/ 76 w 246"/>
                  <a:gd name="T7" fmla="*/ 154 h 247"/>
                  <a:gd name="T8" fmla="*/ 102 w 246"/>
                  <a:gd name="T9" fmla="*/ 175 h 247"/>
                  <a:gd name="T10" fmla="*/ 136 w 246"/>
                  <a:gd name="T11" fmla="*/ 176 h 247"/>
                  <a:gd name="T12" fmla="*/ 164 w 246"/>
                  <a:gd name="T13" fmla="*/ 159 h 247"/>
                  <a:gd name="T14" fmla="*/ 177 w 246"/>
                  <a:gd name="T15" fmla="*/ 127 h 247"/>
                  <a:gd name="T16" fmla="*/ 168 w 246"/>
                  <a:gd name="T17" fmla="*/ 95 h 247"/>
                  <a:gd name="T18" fmla="*/ 143 w 246"/>
                  <a:gd name="T19" fmla="*/ 72 h 247"/>
                  <a:gd name="T20" fmla="*/ 104 w 246"/>
                  <a:gd name="T21" fmla="*/ 0 h 247"/>
                  <a:gd name="T22" fmla="*/ 152 w 246"/>
                  <a:gd name="T23" fmla="*/ 3 h 247"/>
                  <a:gd name="T24" fmla="*/ 156 w 246"/>
                  <a:gd name="T25" fmla="*/ 8 h 247"/>
                  <a:gd name="T26" fmla="*/ 163 w 246"/>
                  <a:gd name="T27" fmla="*/ 41 h 247"/>
                  <a:gd name="T28" fmla="*/ 193 w 246"/>
                  <a:gd name="T29" fmla="*/ 25 h 247"/>
                  <a:gd name="T30" fmla="*/ 198 w 246"/>
                  <a:gd name="T31" fmla="*/ 25 h 247"/>
                  <a:gd name="T32" fmla="*/ 231 w 246"/>
                  <a:gd name="T33" fmla="*/ 62 h 247"/>
                  <a:gd name="T34" fmla="*/ 206 w 246"/>
                  <a:gd name="T35" fmla="*/ 85 h 247"/>
                  <a:gd name="T36" fmla="*/ 211 w 246"/>
                  <a:gd name="T37" fmla="*/ 102 h 247"/>
                  <a:gd name="T38" fmla="*/ 246 w 246"/>
                  <a:gd name="T39" fmla="*/ 105 h 247"/>
                  <a:gd name="T40" fmla="*/ 243 w 246"/>
                  <a:gd name="T41" fmla="*/ 154 h 247"/>
                  <a:gd name="T42" fmla="*/ 239 w 246"/>
                  <a:gd name="T43" fmla="*/ 157 h 247"/>
                  <a:gd name="T44" fmla="*/ 205 w 246"/>
                  <a:gd name="T45" fmla="*/ 164 h 247"/>
                  <a:gd name="T46" fmla="*/ 220 w 246"/>
                  <a:gd name="T47" fmla="*/ 194 h 247"/>
                  <a:gd name="T48" fmla="*/ 220 w 246"/>
                  <a:gd name="T49" fmla="*/ 199 h 247"/>
                  <a:gd name="T50" fmla="*/ 184 w 246"/>
                  <a:gd name="T51" fmla="*/ 232 h 247"/>
                  <a:gd name="T52" fmla="*/ 160 w 246"/>
                  <a:gd name="T53" fmla="*/ 207 h 247"/>
                  <a:gd name="T54" fmla="*/ 144 w 246"/>
                  <a:gd name="T55" fmla="*/ 212 h 247"/>
                  <a:gd name="T56" fmla="*/ 143 w 246"/>
                  <a:gd name="T57" fmla="*/ 247 h 247"/>
                  <a:gd name="T58" fmla="*/ 95 w 246"/>
                  <a:gd name="T59" fmla="*/ 244 h 247"/>
                  <a:gd name="T60" fmla="*/ 91 w 246"/>
                  <a:gd name="T61" fmla="*/ 240 h 247"/>
                  <a:gd name="T62" fmla="*/ 84 w 246"/>
                  <a:gd name="T63" fmla="*/ 206 h 247"/>
                  <a:gd name="T64" fmla="*/ 53 w 246"/>
                  <a:gd name="T65" fmla="*/ 222 h 247"/>
                  <a:gd name="T66" fmla="*/ 47 w 246"/>
                  <a:gd name="T67" fmla="*/ 222 h 247"/>
                  <a:gd name="T68" fmla="*/ 15 w 246"/>
                  <a:gd name="T69" fmla="*/ 185 h 247"/>
                  <a:gd name="T70" fmla="*/ 40 w 246"/>
                  <a:gd name="T71" fmla="*/ 163 h 247"/>
                  <a:gd name="T72" fmla="*/ 33 w 246"/>
                  <a:gd name="T73" fmla="*/ 144 h 247"/>
                  <a:gd name="T74" fmla="*/ 0 w 246"/>
                  <a:gd name="T75" fmla="*/ 142 h 247"/>
                  <a:gd name="T76" fmla="*/ 3 w 246"/>
                  <a:gd name="T77" fmla="*/ 93 h 247"/>
                  <a:gd name="T78" fmla="*/ 7 w 246"/>
                  <a:gd name="T79" fmla="*/ 89 h 247"/>
                  <a:gd name="T80" fmla="*/ 41 w 246"/>
                  <a:gd name="T81" fmla="*/ 83 h 247"/>
                  <a:gd name="T82" fmla="*/ 25 w 246"/>
                  <a:gd name="T83" fmla="*/ 53 h 247"/>
                  <a:gd name="T84" fmla="*/ 26 w 246"/>
                  <a:gd name="T85" fmla="*/ 47 h 247"/>
                  <a:gd name="T86" fmla="*/ 62 w 246"/>
                  <a:gd name="T87" fmla="*/ 15 h 247"/>
                  <a:gd name="T88" fmla="*/ 85 w 246"/>
                  <a:gd name="T89" fmla="*/ 40 h 247"/>
                  <a:gd name="T90" fmla="*/ 101 w 246"/>
                  <a:gd name="T91" fmla="*/ 34 h 247"/>
                  <a:gd name="T92" fmla="*/ 104 w 246"/>
                  <a:gd name="T9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47">
                    <a:moveTo>
                      <a:pt x="126" y="68"/>
                    </a:moveTo>
                    <a:lnTo>
                      <a:pt x="108" y="71"/>
                    </a:lnTo>
                    <a:lnTo>
                      <a:pt x="93" y="78"/>
                    </a:lnTo>
                    <a:lnTo>
                      <a:pt x="80" y="88"/>
                    </a:lnTo>
                    <a:lnTo>
                      <a:pt x="72" y="104"/>
                    </a:lnTo>
                    <a:lnTo>
                      <a:pt x="68" y="121"/>
                    </a:lnTo>
                    <a:lnTo>
                      <a:pt x="70" y="138"/>
                    </a:lnTo>
                    <a:lnTo>
                      <a:pt x="76" y="154"/>
                    </a:lnTo>
                    <a:lnTo>
                      <a:pt x="88" y="165"/>
                    </a:lnTo>
                    <a:lnTo>
                      <a:pt x="102" y="175"/>
                    </a:lnTo>
                    <a:lnTo>
                      <a:pt x="119" y="178"/>
                    </a:lnTo>
                    <a:lnTo>
                      <a:pt x="136" y="176"/>
                    </a:lnTo>
                    <a:lnTo>
                      <a:pt x="152" y="169"/>
                    </a:lnTo>
                    <a:lnTo>
                      <a:pt x="164" y="159"/>
                    </a:lnTo>
                    <a:lnTo>
                      <a:pt x="173" y="144"/>
                    </a:lnTo>
                    <a:lnTo>
                      <a:pt x="177" y="127"/>
                    </a:lnTo>
                    <a:lnTo>
                      <a:pt x="176" y="109"/>
                    </a:lnTo>
                    <a:lnTo>
                      <a:pt x="168" y="95"/>
                    </a:lnTo>
                    <a:lnTo>
                      <a:pt x="157" y="82"/>
                    </a:lnTo>
                    <a:lnTo>
                      <a:pt x="143" y="72"/>
                    </a:lnTo>
                    <a:lnTo>
                      <a:pt x="126" y="68"/>
                    </a:lnTo>
                    <a:close/>
                    <a:moveTo>
                      <a:pt x="104" y="0"/>
                    </a:moveTo>
                    <a:lnTo>
                      <a:pt x="108" y="0"/>
                    </a:lnTo>
                    <a:lnTo>
                      <a:pt x="152" y="3"/>
                    </a:lnTo>
                    <a:lnTo>
                      <a:pt x="156" y="4"/>
                    </a:lnTo>
                    <a:lnTo>
                      <a:pt x="156" y="8"/>
                    </a:lnTo>
                    <a:lnTo>
                      <a:pt x="153" y="37"/>
                    </a:lnTo>
                    <a:lnTo>
                      <a:pt x="163" y="41"/>
                    </a:lnTo>
                    <a:lnTo>
                      <a:pt x="170" y="46"/>
                    </a:lnTo>
                    <a:lnTo>
                      <a:pt x="193" y="25"/>
                    </a:lnTo>
                    <a:lnTo>
                      <a:pt x="197" y="23"/>
                    </a:lnTo>
                    <a:lnTo>
                      <a:pt x="198" y="25"/>
                    </a:lnTo>
                    <a:lnTo>
                      <a:pt x="228" y="59"/>
                    </a:lnTo>
                    <a:lnTo>
                      <a:pt x="231" y="62"/>
                    </a:lnTo>
                    <a:lnTo>
                      <a:pt x="228" y="65"/>
                    </a:lnTo>
                    <a:lnTo>
                      <a:pt x="206" y="85"/>
                    </a:lnTo>
                    <a:lnTo>
                      <a:pt x="208" y="93"/>
                    </a:lnTo>
                    <a:lnTo>
                      <a:pt x="211" y="102"/>
                    </a:lnTo>
                    <a:lnTo>
                      <a:pt x="243" y="105"/>
                    </a:lnTo>
                    <a:lnTo>
                      <a:pt x="246" y="105"/>
                    </a:lnTo>
                    <a:lnTo>
                      <a:pt x="245" y="109"/>
                    </a:lnTo>
                    <a:lnTo>
                      <a:pt x="243" y="154"/>
                    </a:lnTo>
                    <a:lnTo>
                      <a:pt x="243" y="157"/>
                    </a:lnTo>
                    <a:lnTo>
                      <a:pt x="239" y="157"/>
                    </a:lnTo>
                    <a:lnTo>
                      <a:pt x="208" y="156"/>
                    </a:lnTo>
                    <a:lnTo>
                      <a:pt x="205" y="164"/>
                    </a:lnTo>
                    <a:lnTo>
                      <a:pt x="201" y="172"/>
                    </a:lnTo>
                    <a:lnTo>
                      <a:pt x="220" y="194"/>
                    </a:lnTo>
                    <a:lnTo>
                      <a:pt x="223" y="198"/>
                    </a:lnTo>
                    <a:lnTo>
                      <a:pt x="220" y="199"/>
                    </a:lnTo>
                    <a:lnTo>
                      <a:pt x="186" y="230"/>
                    </a:lnTo>
                    <a:lnTo>
                      <a:pt x="184" y="232"/>
                    </a:lnTo>
                    <a:lnTo>
                      <a:pt x="181" y="230"/>
                    </a:lnTo>
                    <a:lnTo>
                      <a:pt x="160" y="207"/>
                    </a:lnTo>
                    <a:lnTo>
                      <a:pt x="152" y="210"/>
                    </a:lnTo>
                    <a:lnTo>
                      <a:pt x="144" y="212"/>
                    </a:lnTo>
                    <a:lnTo>
                      <a:pt x="143" y="243"/>
                    </a:lnTo>
                    <a:lnTo>
                      <a:pt x="143" y="247"/>
                    </a:lnTo>
                    <a:lnTo>
                      <a:pt x="139" y="247"/>
                    </a:lnTo>
                    <a:lnTo>
                      <a:pt x="95" y="244"/>
                    </a:lnTo>
                    <a:lnTo>
                      <a:pt x="91" y="244"/>
                    </a:lnTo>
                    <a:lnTo>
                      <a:pt x="91" y="240"/>
                    </a:lnTo>
                    <a:lnTo>
                      <a:pt x="92" y="210"/>
                    </a:lnTo>
                    <a:lnTo>
                      <a:pt x="84" y="206"/>
                    </a:lnTo>
                    <a:lnTo>
                      <a:pt x="75" y="202"/>
                    </a:lnTo>
                    <a:lnTo>
                      <a:pt x="53" y="222"/>
                    </a:lnTo>
                    <a:lnTo>
                      <a:pt x="50" y="224"/>
                    </a:lnTo>
                    <a:lnTo>
                      <a:pt x="47" y="222"/>
                    </a:lnTo>
                    <a:lnTo>
                      <a:pt x="17" y="188"/>
                    </a:lnTo>
                    <a:lnTo>
                      <a:pt x="15" y="185"/>
                    </a:lnTo>
                    <a:lnTo>
                      <a:pt x="17" y="182"/>
                    </a:lnTo>
                    <a:lnTo>
                      <a:pt x="40" y="163"/>
                    </a:lnTo>
                    <a:lnTo>
                      <a:pt x="36" y="154"/>
                    </a:lnTo>
                    <a:lnTo>
                      <a:pt x="33" y="144"/>
                    </a:lnTo>
                    <a:lnTo>
                      <a:pt x="4" y="142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3" y="93"/>
                    </a:lnTo>
                    <a:lnTo>
                      <a:pt x="3" y="89"/>
                    </a:lnTo>
                    <a:lnTo>
                      <a:pt x="7" y="89"/>
                    </a:lnTo>
                    <a:lnTo>
                      <a:pt x="37" y="92"/>
                    </a:lnTo>
                    <a:lnTo>
                      <a:pt x="41" y="83"/>
                    </a:lnTo>
                    <a:lnTo>
                      <a:pt x="45" y="75"/>
                    </a:lnTo>
                    <a:lnTo>
                      <a:pt x="25" y="53"/>
                    </a:lnTo>
                    <a:lnTo>
                      <a:pt x="22" y="50"/>
                    </a:lnTo>
                    <a:lnTo>
                      <a:pt x="26" y="47"/>
                    </a:lnTo>
                    <a:lnTo>
                      <a:pt x="59" y="17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85" y="40"/>
                    </a:lnTo>
                    <a:lnTo>
                      <a:pt x="93" y="37"/>
                    </a:lnTo>
                    <a:lnTo>
                      <a:pt x="101" y="34"/>
                    </a:lnTo>
                    <a:lnTo>
                      <a:pt x="104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17"/>
              <p:cNvSpPr>
                <a:spLocks noEditPoints="1"/>
              </p:cNvSpPr>
              <p:nvPr/>
            </p:nvSpPr>
            <p:spPr bwMode="auto">
              <a:xfrm>
                <a:off x="5272883" y="1659775"/>
                <a:ext cx="1129810" cy="1128420"/>
              </a:xfrm>
              <a:custGeom>
                <a:avLst/>
                <a:gdLst>
                  <a:gd name="T0" fmla="*/ 365 w 813"/>
                  <a:gd name="T1" fmla="*/ 181 h 812"/>
                  <a:gd name="T2" fmla="*/ 291 w 813"/>
                  <a:gd name="T3" fmla="*/ 209 h 812"/>
                  <a:gd name="T4" fmla="*/ 232 w 813"/>
                  <a:gd name="T5" fmla="*/ 258 h 812"/>
                  <a:gd name="T6" fmla="*/ 192 w 813"/>
                  <a:gd name="T7" fmla="*/ 326 h 812"/>
                  <a:gd name="T8" fmla="*/ 178 w 813"/>
                  <a:gd name="T9" fmla="*/ 406 h 812"/>
                  <a:gd name="T10" fmla="*/ 192 w 813"/>
                  <a:gd name="T11" fmla="*/ 486 h 812"/>
                  <a:gd name="T12" fmla="*/ 232 w 813"/>
                  <a:gd name="T13" fmla="*/ 553 h 812"/>
                  <a:gd name="T14" fmla="*/ 291 w 813"/>
                  <a:gd name="T15" fmla="*/ 604 h 812"/>
                  <a:gd name="T16" fmla="*/ 365 w 813"/>
                  <a:gd name="T17" fmla="*/ 632 h 812"/>
                  <a:gd name="T18" fmla="*/ 448 w 813"/>
                  <a:gd name="T19" fmla="*/ 632 h 812"/>
                  <a:gd name="T20" fmla="*/ 521 w 813"/>
                  <a:gd name="T21" fmla="*/ 604 h 812"/>
                  <a:gd name="T22" fmla="*/ 581 w 813"/>
                  <a:gd name="T23" fmla="*/ 553 h 812"/>
                  <a:gd name="T24" fmla="*/ 621 w 813"/>
                  <a:gd name="T25" fmla="*/ 486 h 812"/>
                  <a:gd name="T26" fmla="*/ 635 w 813"/>
                  <a:gd name="T27" fmla="*/ 406 h 812"/>
                  <a:gd name="T28" fmla="*/ 621 w 813"/>
                  <a:gd name="T29" fmla="*/ 326 h 812"/>
                  <a:gd name="T30" fmla="*/ 581 w 813"/>
                  <a:gd name="T31" fmla="*/ 258 h 812"/>
                  <a:gd name="T32" fmla="*/ 521 w 813"/>
                  <a:gd name="T33" fmla="*/ 209 h 812"/>
                  <a:gd name="T34" fmla="*/ 448 w 813"/>
                  <a:gd name="T35" fmla="*/ 181 h 812"/>
                  <a:gd name="T36" fmla="*/ 355 w 813"/>
                  <a:gd name="T37" fmla="*/ 0 h 812"/>
                  <a:gd name="T38" fmla="*/ 457 w 813"/>
                  <a:gd name="T39" fmla="*/ 80 h 812"/>
                  <a:gd name="T40" fmla="*/ 525 w 813"/>
                  <a:gd name="T41" fmla="*/ 99 h 812"/>
                  <a:gd name="T42" fmla="*/ 653 w 813"/>
                  <a:gd name="T43" fmla="*/ 80 h 812"/>
                  <a:gd name="T44" fmla="*/ 639 w 813"/>
                  <a:gd name="T45" fmla="*/ 173 h 812"/>
                  <a:gd name="T46" fmla="*/ 733 w 813"/>
                  <a:gd name="T47" fmla="*/ 159 h 812"/>
                  <a:gd name="T48" fmla="*/ 714 w 813"/>
                  <a:gd name="T49" fmla="*/ 287 h 812"/>
                  <a:gd name="T50" fmla="*/ 732 w 813"/>
                  <a:gd name="T51" fmla="*/ 355 h 812"/>
                  <a:gd name="T52" fmla="*/ 813 w 813"/>
                  <a:gd name="T53" fmla="*/ 457 h 812"/>
                  <a:gd name="T54" fmla="*/ 726 w 813"/>
                  <a:gd name="T55" fmla="*/ 491 h 812"/>
                  <a:gd name="T56" fmla="*/ 783 w 813"/>
                  <a:gd name="T57" fmla="*/ 565 h 812"/>
                  <a:gd name="T58" fmla="*/ 664 w 813"/>
                  <a:gd name="T59" fmla="*/ 613 h 812"/>
                  <a:gd name="T60" fmla="*/ 613 w 813"/>
                  <a:gd name="T61" fmla="*/ 663 h 812"/>
                  <a:gd name="T62" fmla="*/ 566 w 813"/>
                  <a:gd name="T63" fmla="*/ 783 h 812"/>
                  <a:gd name="T64" fmla="*/ 492 w 813"/>
                  <a:gd name="T65" fmla="*/ 725 h 812"/>
                  <a:gd name="T66" fmla="*/ 457 w 813"/>
                  <a:gd name="T67" fmla="*/ 812 h 812"/>
                  <a:gd name="T68" fmla="*/ 355 w 813"/>
                  <a:gd name="T69" fmla="*/ 732 h 812"/>
                  <a:gd name="T70" fmla="*/ 287 w 813"/>
                  <a:gd name="T71" fmla="*/ 714 h 812"/>
                  <a:gd name="T72" fmla="*/ 160 w 813"/>
                  <a:gd name="T73" fmla="*/ 732 h 812"/>
                  <a:gd name="T74" fmla="*/ 173 w 813"/>
                  <a:gd name="T75" fmla="*/ 639 h 812"/>
                  <a:gd name="T76" fmla="*/ 80 w 813"/>
                  <a:gd name="T77" fmla="*/ 654 h 812"/>
                  <a:gd name="T78" fmla="*/ 98 w 813"/>
                  <a:gd name="T79" fmla="*/ 525 h 812"/>
                  <a:gd name="T80" fmla="*/ 81 w 813"/>
                  <a:gd name="T81" fmla="*/ 457 h 812"/>
                  <a:gd name="T82" fmla="*/ 0 w 813"/>
                  <a:gd name="T83" fmla="*/ 355 h 812"/>
                  <a:gd name="T84" fmla="*/ 88 w 813"/>
                  <a:gd name="T85" fmla="*/ 320 h 812"/>
                  <a:gd name="T86" fmla="*/ 29 w 813"/>
                  <a:gd name="T87" fmla="*/ 247 h 812"/>
                  <a:gd name="T88" fmla="*/ 149 w 813"/>
                  <a:gd name="T89" fmla="*/ 199 h 812"/>
                  <a:gd name="T90" fmla="*/ 199 w 813"/>
                  <a:gd name="T91" fmla="*/ 150 h 812"/>
                  <a:gd name="T92" fmla="*/ 247 w 813"/>
                  <a:gd name="T93" fmla="*/ 29 h 812"/>
                  <a:gd name="T94" fmla="*/ 321 w 813"/>
                  <a:gd name="T95" fmla="*/ 88 h 812"/>
                  <a:gd name="T96" fmla="*/ 355 w 813"/>
                  <a:gd name="T97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13" h="812">
                    <a:moveTo>
                      <a:pt x="406" y="177"/>
                    </a:moveTo>
                    <a:lnTo>
                      <a:pt x="365" y="181"/>
                    </a:lnTo>
                    <a:lnTo>
                      <a:pt x="326" y="192"/>
                    </a:lnTo>
                    <a:lnTo>
                      <a:pt x="291" y="209"/>
                    </a:lnTo>
                    <a:lnTo>
                      <a:pt x="259" y="231"/>
                    </a:lnTo>
                    <a:lnTo>
                      <a:pt x="232" y="258"/>
                    </a:lnTo>
                    <a:lnTo>
                      <a:pt x="209" y="291"/>
                    </a:lnTo>
                    <a:lnTo>
                      <a:pt x="192" y="326"/>
                    </a:lnTo>
                    <a:lnTo>
                      <a:pt x="182" y="366"/>
                    </a:lnTo>
                    <a:lnTo>
                      <a:pt x="178" y="406"/>
                    </a:lnTo>
                    <a:lnTo>
                      <a:pt x="182" y="447"/>
                    </a:lnTo>
                    <a:lnTo>
                      <a:pt x="192" y="486"/>
                    </a:lnTo>
                    <a:lnTo>
                      <a:pt x="209" y="522"/>
                    </a:lnTo>
                    <a:lnTo>
                      <a:pt x="232" y="553"/>
                    </a:lnTo>
                    <a:lnTo>
                      <a:pt x="259" y="580"/>
                    </a:lnTo>
                    <a:lnTo>
                      <a:pt x="291" y="604"/>
                    </a:lnTo>
                    <a:lnTo>
                      <a:pt x="326" y="620"/>
                    </a:lnTo>
                    <a:lnTo>
                      <a:pt x="365" y="632"/>
                    </a:lnTo>
                    <a:lnTo>
                      <a:pt x="406" y="634"/>
                    </a:lnTo>
                    <a:lnTo>
                      <a:pt x="448" y="632"/>
                    </a:lnTo>
                    <a:lnTo>
                      <a:pt x="486" y="620"/>
                    </a:lnTo>
                    <a:lnTo>
                      <a:pt x="521" y="604"/>
                    </a:lnTo>
                    <a:lnTo>
                      <a:pt x="554" y="580"/>
                    </a:lnTo>
                    <a:lnTo>
                      <a:pt x="581" y="553"/>
                    </a:lnTo>
                    <a:lnTo>
                      <a:pt x="604" y="522"/>
                    </a:lnTo>
                    <a:lnTo>
                      <a:pt x="621" y="486"/>
                    </a:lnTo>
                    <a:lnTo>
                      <a:pt x="631" y="447"/>
                    </a:lnTo>
                    <a:lnTo>
                      <a:pt x="635" y="406"/>
                    </a:lnTo>
                    <a:lnTo>
                      <a:pt x="631" y="366"/>
                    </a:lnTo>
                    <a:lnTo>
                      <a:pt x="621" y="326"/>
                    </a:lnTo>
                    <a:lnTo>
                      <a:pt x="604" y="291"/>
                    </a:lnTo>
                    <a:lnTo>
                      <a:pt x="581" y="258"/>
                    </a:lnTo>
                    <a:lnTo>
                      <a:pt x="554" y="231"/>
                    </a:lnTo>
                    <a:lnTo>
                      <a:pt x="521" y="209"/>
                    </a:lnTo>
                    <a:lnTo>
                      <a:pt x="486" y="192"/>
                    </a:lnTo>
                    <a:lnTo>
                      <a:pt x="448" y="181"/>
                    </a:lnTo>
                    <a:lnTo>
                      <a:pt x="406" y="177"/>
                    </a:lnTo>
                    <a:close/>
                    <a:moveTo>
                      <a:pt x="355" y="0"/>
                    </a:moveTo>
                    <a:lnTo>
                      <a:pt x="457" y="0"/>
                    </a:lnTo>
                    <a:lnTo>
                      <a:pt x="457" y="80"/>
                    </a:lnTo>
                    <a:lnTo>
                      <a:pt x="492" y="88"/>
                    </a:lnTo>
                    <a:lnTo>
                      <a:pt x="525" y="99"/>
                    </a:lnTo>
                    <a:lnTo>
                      <a:pt x="566" y="29"/>
                    </a:lnTo>
                    <a:lnTo>
                      <a:pt x="653" y="80"/>
                    </a:lnTo>
                    <a:lnTo>
                      <a:pt x="613" y="150"/>
                    </a:lnTo>
                    <a:lnTo>
                      <a:pt x="639" y="173"/>
                    </a:lnTo>
                    <a:lnTo>
                      <a:pt x="664" y="199"/>
                    </a:lnTo>
                    <a:lnTo>
                      <a:pt x="733" y="159"/>
                    </a:lnTo>
                    <a:lnTo>
                      <a:pt x="783" y="247"/>
                    </a:lnTo>
                    <a:lnTo>
                      <a:pt x="714" y="287"/>
                    </a:lnTo>
                    <a:lnTo>
                      <a:pt x="726" y="320"/>
                    </a:lnTo>
                    <a:lnTo>
                      <a:pt x="732" y="355"/>
                    </a:lnTo>
                    <a:lnTo>
                      <a:pt x="813" y="355"/>
                    </a:lnTo>
                    <a:lnTo>
                      <a:pt x="813" y="457"/>
                    </a:lnTo>
                    <a:lnTo>
                      <a:pt x="732" y="457"/>
                    </a:lnTo>
                    <a:lnTo>
                      <a:pt x="726" y="491"/>
                    </a:lnTo>
                    <a:lnTo>
                      <a:pt x="714" y="525"/>
                    </a:lnTo>
                    <a:lnTo>
                      <a:pt x="783" y="565"/>
                    </a:lnTo>
                    <a:lnTo>
                      <a:pt x="733" y="654"/>
                    </a:lnTo>
                    <a:lnTo>
                      <a:pt x="664" y="613"/>
                    </a:lnTo>
                    <a:lnTo>
                      <a:pt x="639" y="639"/>
                    </a:lnTo>
                    <a:lnTo>
                      <a:pt x="613" y="663"/>
                    </a:lnTo>
                    <a:lnTo>
                      <a:pt x="653" y="732"/>
                    </a:lnTo>
                    <a:lnTo>
                      <a:pt x="566" y="783"/>
                    </a:lnTo>
                    <a:lnTo>
                      <a:pt x="525" y="714"/>
                    </a:lnTo>
                    <a:lnTo>
                      <a:pt x="492" y="725"/>
                    </a:lnTo>
                    <a:lnTo>
                      <a:pt x="457" y="732"/>
                    </a:lnTo>
                    <a:lnTo>
                      <a:pt x="457" y="812"/>
                    </a:lnTo>
                    <a:lnTo>
                      <a:pt x="355" y="812"/>
                    </a:lnTo>
                    <a:lnTo>
                      <a:pt x="355" y="732"/>
                    </a:lnTo>
                    <a:lnTo>
                      <a:pt x="321" y="725"/>
                    </a:lnTo>
                    <a:lnTo>
                      <a:pt x="287" y="714"/>
                    </a:lnTo>
                    <a:lnTo>
                      <a:pt x="247" y="783"/>
                    </a:lnTo>
                    <a:lnTo>
                      <a:pt x="160" y="732"/>
                    </a:lnTo>
                    <a:lnTo>
                      <a:pt x="199" y="663"/>
                    </a:lnTo>
                    <a:lnTo>
                      <a:pt x="173" y="639"/>
                    </a:lnTo>
                    <a:lnTo>
                      <a:pt x="149" y="613"/>
                    </a:lnTo>
                    <a:lnTo>
                      <a:pt x="80" y="654"/>
                    </a:lnTo>
                    <a:lnTo>
                      <a:pt x="29" y="565"/>
                    </a:lnTo>
                    <a:lnTo>
                      <a:pt x="98" y="525"/>
                    </a:lnTo>
                    <a:lnTo>
                      <a:pt x="88" y="491"/>
                    </a:lnTo>
                    <a:lnTo>
                      <a:pt x="81" y="457"/>
                    </a:lnTo>
                    <a:lnTo>
                      <a:pt x="0" y="457"/>
                    </a:lnTo>
                    <a:lnTo>
                      <a:pt x="0" y="355"/>
                    </a:lnTo>
                    <a:lnTo>
                      <a:pt x="81" y="355"/>
                    </a:lnTo>
                    <a:lnTo>
                      <a:pt x="88" y="320"/>
                    </a:lnTo>
                    <a:lnTo>
                      <a:pt x="98" y="287"/>
                    </a:lnTo>
                    <a:lnTo>
                      <a:pt x="29" y="247"/>
                    </a:lnTo>
                    <a:lnTo>
                      <a:pt x="80" y="159"/>
                    </a:lnTo>
                    <a:lnTo>
                      <a:pt x="149" y="199"/>
                    </a:lnTo>
                    <a:lnTo>
                      <a:pt x="173" y="173"/>
                    </a:lnTo>
                    <a:lnTo>
                      <a:pt x="199" y="150"/>
                    </a:lnTo>
                    <a:lnTo>
                      <a:pt x="160" y="80"/>
                    </a:lnTo>
                    <a:lnTo>
                      <a:pt x="247" y="29"/>
                    </a:lnTo>
                    <a:lnTo>
                      <a:pt x="287" y="99"/>
                    </a:lnTo>
                    <a:lnTo>
                      <a:pt x="321" y="88"/>
                    </a:lnTo>
                    <a:lnTo>
                      <a:pt x="355" y="80"/>
                    </a:lnTo>
                    <a:lnTo>
                      <a:pt x="3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18"/>
              <p:cNvSpPr>
                <a:spLocks/>
              </p:cNvSpPr>
              <p:nvPr/>
            </p:nvSpPr>
            <p:spPr bwMode="auto">
              <a:xfrm>
                <a:off x="5677280" y="2062782"/>
                <a:ext cx="321016" cy="323796"/>
              </a:xfrm>
              <a:custGeom>
                <a:avLst/>
                <a:gdLst>
                  <a:gd name="T0" fmla="*/ 115 w 231"/>
                  <a:gd name="T1" fmla="*/ 0 h 233"/>
                  <a:gd name="T2" fmla="*/ 142 w 231"/>
                  <a:gd name="T3" fmla="*/ 4 h 233"/>
                  <a:gd name="T4" fmla="*/ 166 w 231"/>
                  <a:gd name="T5" fmla="*/ 12 h 233"/>
                  <a:gd name="T6" fmla="*/ 188 w 231"/>
                  <a:gd name="T7" fmla="*/ 26 h 233"/>
                  <a:gd name="T8" fmla="*/ 205 w 231"/>
                  <a:gd name="T9" fmla="*/ 43 h 233"/>
                  <a:gd name="T10" fmla="*/ 220 w 231"/>
                  <a:gd name="T11" fmla="*/ 65 h 233"/>
                  <a:gd name="T12" fmla="*/ 229 w 231"/>
                  <a:gd name="T13" fmla="*/ 90 h 233"/>
                  <a:gd name="T14" fmla="*/ 231 w 231"/>
                  <a:gd name="T15" fmla="*/ 116 h 233"/>
                  <a:gd name="T16" fmla="*/ 229 w 231"/>
                  <a:gd name="T17" fmla="*/ 142 h 233"/>
                  <a:gd name="T18" fmla="*/ 220 w 231"/>
                  <a:gd name="T19" fmla="*/ 167 h 233"/>
                  <a:gd name="T20" fmla="*/ 205 w 231"/>
                  <a:gd name="T21" fmla="*/ 188 h 233"/>
                  <a:gd name="T22" fmla="*/ 188 w 231"/>
                  <a:gd name="T23" fmla="*/ 207 h 233"/>
                  <a:gd name="T24" fmla="*/ 166 w 231"/>
                  <a:gd name="T25" fmla="*/ 220 h 233"/>
                  <a:gd name="T26" fmla="*/ 142 w 231"/>
                  <a:gd name="T27" fmla="*/ 229 h 233"/>
                  <a:gd name="T28" fmla="*/ 115 w 231"/>
                  <a:gd name="T29" fmla="*/ 233 h 233"/>
                  <a:gd name="T30" fmla="*/ 89 w 231"/>
                  <a:gd name="T31" fmla="*/ 229 h 233"/>
                  <a:gd name="T32" fmla="*/ 64 w 231"/>
                  <a:gd name="T33" fmla="*/ 220 h 233"/>
                  <a:gd name="T34" fmla="*/ 43 w 231"/>
                  <a:gd name="T35" fmla="*/ 207 h 233"/>
                  <a:gd name="T36" fmla="*/ 25 w 231"/>
                  <a:gd name="T37" fmla="*/ 188 h 233"/>
                  <a:gd name="T38" fmla="*/ 11 w 231"/>
                  <a:gd name="T39" fmla="*/ 167 h 233"/>
                  <a:gd name="T40" fmla="*/ 2 w 231"/>
                  <a:gd name="T41" fmla="*/ 142 h 233"/>
                  <a:gd name="T42" fmla="*/ 0 w 231"/>
                  <a:gd name="T43" fmla="*/ 116 h 233"/>
                  <a:gd name="T44" fmla="*/ 2 w 231"/>
                  <a:gd name="T45" fmla="*/ 90 h 233"/>
                  <a:gd name="T46" fmla="*/ 11 w 231"/>
                  <a:gd name="T47" fmla="*/ 65 h 233"/>
                  <a:gd name="T48" fmla="*/ 25 w 231"/>
                  <a:gd name="T49" fmla="*/ 43 h 233"/>
                  <a:gd name="T50" fmla="*/ 43 w 231"/>
                  <a:gd name="T51" fmla="*/ 26 h 233"/>
                  <a:gd name="T52" fmla="*/ 64 w 231"/>
                  <a:gd name="T53" fmla="*/ 12 h 233"/>
                  <a:gd name="T54" fmla="*/ 89 w 231"/>
                  <a:gd name="T55" fmla="*/ 4 h 233"/>
                  <a:gd name="T56" fmla="*/ 115 w 231"/>
                  <a:gd name="T5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233">
                    <a:moveTo>
                      <a:pt x="115" y="0"/>
                    </a:moveTo>
                    <a:lnTo>
                      <a:pt x="142" y="4"/>
                    </a:lnTo>
                    <a:lnTo>
                      <a:pt x="166" y="12"/>
                    </a:lnTo>
                    <a:lnTo>
                      <a:pt x="188" y="26"/>
                    </a:lnTo>
                    <a:lnTo>
                      <a:pt x="205" y="43"/>
                    </a:lnTo>
                    <a:lnTo>
                      <a:pt x="220" y="65"/>
                    </a:lnTo>
                    <a:lnTo>
                      <a:pt x="229" y="90"/>
                    </a:lnTo>
                    <a:lnTo>
                      <a:pt x="231" y="116"/>
                    </a:lnTo>
                    <a:lnTo>
                      <a:pt x="229" y="142"/>
                    </a:lnTo>
                    <a:lnTo>
                      <a:pt x="220" y="167"/>
                    </a:lnTo>
                    <a:lnTo>
                      <a:pt x="205" y="188"/>
                    </a:lnTo>
                    <a:lnTo>
                      <a:pt x="188" y="207"/>
                    </a:lnTo>
                    <a:lnTo>
                      <a:pt x="166" y="220"/>
                    </a:lnTo>
                    <a:lnTo>
                      <a:pt x="142" y="229"/>
                    </a:lnTo>
                    <a:lnTo>
                      <a:pt x="115" y="233"/>
                    </a:lnTo>
                    <a:lnTo>
                      <a:pt x="89" y="229"/>
                    </a:lnTo>
                    <a:lnTo>
                      <a:pt x="64" y="220"/>
                    </a:lnTo>
                    <a:lnTo>
                      <a:pt x="43" y="207"/>
                    </a:lnTo>
                    <a:lnTo>
                      <a:pt x="25" y="188"/>
                    </a:lnTo>
                    <a:lnTo>
                      <a:pt x="11" y="167"/>
                    </a:lnTo>
                    <a:lnTo>
                      <a:pt x="2" y="142"/>
                    </a:lnTo>
                    <a:lnTo>
                      <a:pt x="0" y="116"/>
                    </a:lnTo>
                    <a:lnTo>
                      <a:pt x="2" y="90"/>
                    </a:lnTo>
                    <a:lnTo>
                      <a:pt x="11" y="65"/>
                    </a:lnTo>
                    <a:lnTo>
                      <a:pt x="25" y="43"/>
                    </a:lnTo>
                    <a:lnTo>
                      <a:pt x="43" y="26"/>
                    </a:lnTo>
                    <a:lnTo>
                      <a:pt x="64" y="12"/>
                    </a:lnTo>
                    <a:lnTo>
                      <a:pt x="89" y="4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219"/>
              <p:cNvSpPr>
                <a:spLocks noEditPoints="1"/>
              </p:cNvSpPr>
              <p:nvPr/>
            </p:nvSpPr>
            <p:spPr bwMode="auto">
              <a:xfrm>
                <a:off x="6419369" y="2610316"/>
                <a:ext cx="972775" cy="971386"/>
              </a:xfrm>
              <a:custGeom>
                <a:avLst/>
                <a:gdLst>
                  <a:gd name="T0" fmla="*/ 300 w 700"/>
                  <a:gd name="T1" fmla="*/ 161 h 699"/>
                  <a:gd name="T2" fmla="*/ 232 w 700"/>
                  <a:gd name="T3" fmla="*/ 194 h 699"/>
                  <a:gd name="T4" fmla="*/ 182 w 700"/>
                  <a:gd name="T5" fmla="*/ 250 h 699"/>
                  <a:gd name="T6" fmla="*/ 156 w 700"/>
                  <a:gd name="T7" fmla="*/ 321 h 699"/>
                  <a:gd name="T8" fmla="*/ 161 w 700"/>
                  <a:gd name="T9" fmla="*/ 399 h 699"/>
                  <a:gd name="T10" fmla="*/ 194 w 700"/>
                  <a:gd name="T11" fmla="*/ 467 h 699"/>
                  <a:gd name="T12" fmla="*/ 250 w 700"/>
                  <a:gd name="T13" fmla="*/ 517 h 699"/>
                  <a:gd name="T14" fmla="*/ 321 w 700"/>
                  <a:gd name="T15" fmla="*/ 543 h 699"/>
                  <a:gd name="T16" fmla="*/ 400 w 700"/>
                  <a:gd name="T17" fmla="*/ 538 h 699"/>
                  <a:gd name="T18" fmla="*/ 468 w 700"/>
                  <a:gd name="T19" fmla="*/ 505 h 699"/>
                  <a:gd name="T20" fmla="*/ 517 w 700"/>
                  <a:gd name="T21" fmla="*/ 449 h 699"/>
                  <a:gd name="T22" fmla="*/ 544 w 700"/>
                  <a:gd name="T23" fmla="*/ 378 h 699"/>
                  <a:gd name="T24" fmla="*/ 538 w 700"/>
                  <a:gd name="T25" fmla="*/ 300 h 699"/>
                  <a:gd name="T26" fmla="*/ 506 w 700"/>
                  <a:gd name="T27" fmla="*/ 232 h 699"/>
                  <a:gd name="T28" fmla="*/ 449 w 700"/>
                  <a:gd name="T29" fmla="*/ 182 h 699"/>
                  <a:gd name="T30" fmla="*/ 379 w 700"/>
                  <a:gd name="T31" fmla="*/ 156 h 699"/>
                  <a:gd name="T32" fmla="*/ 373 w 700"/>
                  <a:gd name="T33" fmla="*/ 0 h 699"/>
                  <a:gd name="T34" fmla="*/ 407 w 700"/>
                  <a:gd name="T35" fmla="*/ 73 h 699"/>
                  <a:gd name="T36" fmla="*/ 468 w 700"/>
                  <a:gd name="T37" fmla="*/ 20 h 699"/>
                  <a:gd name="T38" fmla="*/ 514 w 700"/>
                  <a:gd name="T39" fmla="*/ 120 h 699"/>
                  <a:gd name="T40" fmla="*/ 559 w 700"/>
                  <a:gd name="T41" fmla="*/ 161 h 699"/>
                  <a:gd name="T42" fmla="*/ 664 w 700"/>
                  <a:gd name="T43" fmla="*/ 195 h 699"/>
                  <a:gd name="T44" fmla="*/ 617 w 700"/>
                  <a:gd name="T45" fmla="*/ 261 h 699"/>
                  <a:gd name="T46" fmla="*/ 694 w 700"/>
                  <a:gd name="T47" fmla="*/ 287 h 699"/>
                  <a:gd name="T48" fmla="*/ 630 w 700"/>
                  <a:gd name="T49" fmla="*/ 377 h 699"/>
                  <a:gd name="T50" fmla="*/ 618 w 700"/>
                  <a:gd name="T51" fmla="*/ 436 h 699"/>
                  <a:gd name="T52" fmla="*/ 641 w 700"/>
                  <a:gd name="T53" fmla="*/ 545 h 699"/>
                  <a:gd name="T54" fmla="*/ 561 w 700"/>
                  <a:gd name="T55" fmla="*/ 537 h 699"/>
                  <a:gd name="T56" fmla="*/ 576 w 700"/>
                  <a:gd name="T57" fmla="*/ 617 h 699"/>
                  <a:gd name="T58" fmla="*/ 466 w 700"/>
                  <a:gd name="T59" fmla="*/ 606 h 699"/>
                  <a:gd name="T60" fmla="*/ 409 w 700"/>
                  <a:gd name="T61" fmla="*/ 626 h 699"/>
                  <a:gd name="T62" fmla="*/ 326 w 700"/>
                  <a:gd name="T63" fmla="*/ 699 h 699"/>
                  <a:gd name="T64" fmla="*/ 292 w 700"/>
                  <a:gd name="T65" fmla="*/ 626 h 699"/>
                  <a:gd name="T66" fmla="*/ 232 w 700"/>
                  <a:gd name="T67" fmla="*/ 680 h 699"/>
                  <a:gd name="T68" fmla="*/ 186 w 700"/>
                  <a:gd name="T69" fmla="*/ 579 h 699"/>
                  <a:gd name="T70" fmla="*/ 140 w 700"/>
                  <a:gd name="T71" fmla="*/ 538 h 699"/>
                  <a:gd name="T72" fmla="*/ 35 w 700"/>
                  <a:gd name="T73" fmla="*/ 504 h 699"/>
                  <a:gd name="T74" fmla="*/ 83 w 700"/>
                  <a:gd name="T75" fmla="*/ 439 h 699"/>
                  <a:gd name="T76" fmla="*/ 5 w 700"/>
                  <a:gd name="T77" fmla="*/ 412 h 699"/>
                  <a:gd name="T78" fmla="*/ 69 w 700"/>
                  <a:gd name="T79" fmla="*/ 322 h 699"/>
                  <a:gd name="T80" fmla="*/ 81 w 700"/>
                  <a:gd name="T81" fmla="*/ 263 h 699"/>
                  <a:gd name="T82" fmla="*/ 59 w 700"/>
                  <a:gd name="T83" fmla="*/ 154 h 699"/>
                  <a:gd name="T84" fmla="*/ 139 w 700"/>
                  <a:gd name="T85" fmla="*/ 162 h 699"/>
                  <a:gd name="T86" fmla="*/ 123 w 700"/>
                  <a:gd name="T87" fmla="*/ 82 h 699"/>
                  <a:gd name="T88" fmla="*/ 233 w 700"/>
                  <a:gd name="T89" fmla="*/ 93 h 699"/>
                  <a:gd name="T90" fmla="*/ 291 w 700"/>
                  <a:gd name="T91" fmla="*/ 73 h 699"/>
                  <a:gd name="T92" fmla="*/ 373 w 700"/>
                  <a:gd name="T93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0" h="699">
                    <a:moveTo>
                      <a:pt x="339" y="154"/>
                    </a:moveTo>
                    <a:lnTo>
                      <a:pt x="300" y="161"/>
                    </a:lnTo>
                    <a:lnTo>
                      <a:pt x="263" y="174"/>
                    </a:lnTo>
                    <a:lnTo>
                      <a:pt x="232" y="194"/>
                    </a:lnTo>
                    <a:lnTo>
                      <a:pt x="204" y="220"/>
                    </a:lnTo>
                    <a:lnTo>
                      <a:pt x="182" y="250"/>
                    </a:lnTo>
                    <a:lnTo>
                      <a:pt x="165" y="284"/>
                    </a:lnTo>
                    <a:lnTo>
                      <a:pt x="156" y="321"/>
                    </a:lnTo>
                    <a:lnTo>
                      <a:pt x="155" y="360"/>
                    </a:lnTo>
                    <a:lnTo>
                      <a:pt x="161" y="399"/>
                    </a:lnTo>
                    <a:lnTo>
                      <a:pt x="174" y="436"/>
                    </a:lnTo>
                    <a:lnTo>
                      <a:pt x="194" y="467"/>
                    </a:lnTo>
                    <a:lnTo>
                      <a:pt x="220" y="495"/>
                    </a:lnTo>
                    <a:lnTo>
                      <a:pt x="250" y="517"/>
                    </a:lnTo>
                    <a:lnTo>
                      <a:pt x="284" y="534"/>
                    </a:lnTo>
                    <a:lnTo>
                      <a:pt x="321" y="543"/>
                    </a:lnTo>
                    <a:lnTo>
                      <a:pt x="360" y="545"/>
                    </a:lnTo>
                    <a:lnTo>
                      <a:pt x="400" y="538"/>
                    </a:lnTo>
                    <a:lnTo>
                      <a:pt x="436" y="525"/>
                    </a:lnTo>
                    <a:lnTo>
                      <a:pt x="468" y="505"/>
                    </a:lnTo>
                    <a:lnTo>
                      <a:pt x="495" y="479"/>
                    </a:lnTo>
                    <a:lnTo>
                      <a:pt x="517" y="449"/>
                    </a:lnTo>
                    <a:lnTo>
                      <a:pt x="534" y="415"/>
                    </a:lnTo>
                    <a:lnTo>
                      <a:pt x="544" y="378"/>
                    </a:lnTo>
                    <a:lnTo>
                      <a:pt x="545" y="339"/>
                    </a:lnTo>
                    <a:lnTo>
                      <a:pt x="538" y="300"/>
                    </a:lnTo>
                    <a:lnTo>
                      <a:pt x="525" y="263"/>
                    </a:lnTo>
                    <a:lnTo>
                      <a:pt x="506" y="232"/>
                    </a:lnTo>
                    <a:lnTo>
                      <a:pt x="479" y="204"/>
                    </a:lnTo>
                    <a:lnTo>
                      <a:pt x="449" y="182"/>
                    </a:lnTo>
                    <a:lnTo>
                      <a:pt x="415" y="165"/>
                    </a:lnTo>
                    <a:lnTo>
                      <a:pt x="379" y="156"/>
                    </a:lnTo>
                    <a:lnTo>
                      <a:pt x="339" y="154"/>
                    </a:lnTo>
                    <a:close/>
                    <a:moveTo>
                      <a:pt x="373" y="0"/>
                    </a:moveTo>
                    <a:lnTo>
                      <a:pt x="377" y="69"/>
                    </a:lnTo>
                    <a:lnTo>
                      <a:pt x="407" y="73"/>
                    </a:lnTo>
                    <a:lnTo>
                      <a:pt x="436" y="81"/>
                    </a:lnTo>
                    <a:lnTo>
                      <a:pt x="468" y="20"/>
                    </a:lnTo>
                    <a:lnTo>
                      <a:pt x="545" y="59"/>
                    </a:lnTo>
                    <a:lnTo>
                      <a:pt x="514" y="120"/>
                    </a:lnTo>
                    <a:lnTo>
                      <a:pt x="537" y="139"/>
                    </a:lnTo>
                    <a:lnTo>
                      <a:pt x="559" y="161"/>
                    </a:lnTo>
                    <a:lnTo>
                      <a:pt x="617" y="123"/>
                    </a:lnTo>
                    <a:lnTo>
                      <a:pt x="664" y="195"/>
                    </a:lnTo>
                    <a:lnTo>
                      <a:pt x="607" y="233"/>
                    </a:lnTo>
                    <a:lnTo>
                      <a:pt x="617" y="261"/>
                    </a:lnTo>
                    <a:lnTo>
                      <a:pt x="626" y="291"/>
                    </a:lnTo>
                    <a:lnTo>
                      <a:pt x="694" y="287"/>
                    </a:lnTo>
                    <a:lnTo>
                      <a:pt x="700" y="373"/>
                    </a:lnTo>
                    <a:lnTo>
                      <a:pt x="630" y="377"/>
                    </a:lnTo>
                    <a:lnTo>
                      <a:pt x="626" y="407"/>
                    </a:lnTo>
                    <a:lnTo>
                      <a:pt x="618" y="436"/>
                    </a:lnTo>
                    <a:lnTo>
                      <a:pt x="680" y="467"/>
                    </a:lnTo>
                    <a:lnTo>
                      <a:pt x="641" y="545"/>
                    </a:lnTo>
                    <a:lnTo>
                      <a:pt x="579" y="513"/>
                    </a:lnTo>
                    <a:lnTo>
                      <a:pt x="561" y="537"/>
                    </a:lnTo>
                    <a:lnTo>
                      <a:pt x="538" y="559"/>
                    </a:lnTo>
                    <a:lnTo>
                      <a:pt x="576" y="617"/>
                    </a:lnTo>
                    <a:lnTo>
                      <a:pt x="504" y="664"/>
                    </a:lnTo>
                    <a:lnTo>
                      <a:pt x="466" y="606"/>
                    </a:lnTo>
                    <a:lnTo>
                      <a:pt x="439" y="617"/>
                    </a:lnTo>
                    <a:lnTo>
                      <a:pt x="409" y="626"/>
                    </a:lnTo>
                    <a:lnTo>
                      <a:pt x="413" y="694"/>
                    </a:lnTo>
                    <a:lnTo>
                      <a:pt x="326" y="699"/>
                    </a:lnTo>
                    <a:lnTo>
                      <a:pt x="322" y="630"/>
                    </a:lnTo>
                    <a:lnTo>
                      <a:pt x="292" y="626"/>
                    </a:lnTo>
                    <a:lnTo>
                      <a:pt x="263" y="618"/>
                    </a:lnTo>
                    <a:lnTo>
                      <a:pt x="232" y="680"/>
                    </a:lnTo>
                    <a:lnTo>
                      <a:pt x="155" y="640"/>
                    </a:lnTo>
                    <a:lnTo>
                      <a:pt x="186" y="579"/>
                    </a:lnTo>
                    <a:lnTo>
                      <a:pt x="162" y="560"/>
                    </a:lnTo>
                    <a:lnTo>
                      <a:pt x="140" y="538"/>
                    </a:lnTo>
                    <a:lnTo>
                      <a:pt x="83" y="576"/>
                    </a:lnTo>
                    <a:lnTo>
                      <a:pt x="35" y="504"/>
                    </a:lnTo>
                    <a:lnTo>
                      <a:pt x="93" y="466"/>
                    </a:lnTo>
                    <a:lnTo>
                      <a:pt x="83" y="439"/>
                    </a:lnTo>
                    <a:lnTo>
                      <a:pt x="73" y="408"/>
                    </a:lnTo>
                    <a:lnTo>
                      <a:pt x="5" y="412"/>
                    </a:lnTo>
                    <a:lnTo>
                      <a:pt x="0" y="326"/>
                    </a:lnTo>
                    <a:lnTo>
                      <a:pt x="69" y="322"/>
                    </a:lnTo>
                    <a:lnTo>
                      <a:pt x="73" y="292"/>
                    </a:lnTo>
                    <a:lnTo>
                      <a:pt x="81" y="263"/>
                    </a:lnTo>
                    <a:lnTo>
                      <a:pt x="20" y="232"/>
                    </a:lnTo>
                    <a:lnTo>
                      <a:pt x="59" y="154"/>
                    </a:lnTo>
                    <a:lnTo>
                      <a:pt x="121" y="186"/>
                    </a:lnTo>
                    <a:lnTo>
                      <a:pt x="139" y="162"/>
                    </a:lnTo>
                    <a:lnTo>
                      <a:pt x="161" y="140"/>
                    </a:lnTo>
                    <a:lnTo>
                      <a:pt x="123" y="82"/>
                    </a:lnTo>
                    <a:lnTo>
                      <a:pt x="195" y="35"/>
                    </a:lnTo>
                    <a:lnTo>
                      <a:pt x="233" y="93"/>
                    </a:lnTo>
                    <a:lnTo>
                      <a:pt x="261" y="82"/>
                    </a:lnTo>
                    <a:lnTo>
                      <a:pt x="291" y="73"/>
                    </a:lnTo>
                    <a:lnTo>
                      <a:pt x="287" y="5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20"/>
              <p:cNvSpPr>
                <a:spLocks/>
              </p:cNvSpPr>
              <p:nvPr/>
            </p:nvSpPr>
            <p:spPr bwMode="auto">
              <a:xfrm>
                <a:off x="6766788" y="2957735"/>
                <a:ext cx="276547" cy="276547"/>
              </a:xfrm>
              <a:custGeom>
                <a:avLst/>
                <a:gdLst>
                  <a:gd name="T0" fmla="*/ 95 w 199"/>
                  <a:gd name="T1" fmla="*/ 0 h 199"/>
                  <a:gd name="T2" fmla="*/ 121 w 199"/>
                  <a:gd name="T3" fmla="*/ 3 h 199"/>
                  <a:gd name="T4" fmla="*/ 144 w 199"/>
                  <a:gd name="T5" fmla="*/ 12 h 199"/>
                  <a:gd name="T6" fmla="*/ 165 w 199"/>
                  <a:gd name="T7" fmla="*/ 25 h 199"/>
                  <a:gd name="T8" fmla="*/ 182 w 199"/>
                  <a:gd name="T9" fmla="*/ 45 h 199"/>
                  <a:gd name="T10" fmla="*/ 194 w 199"/>
                  <a:gd name="T11" fmla="*/ 68 h 199"/>
                  <a:gd name="T12" fmla="*/ 199 w 199"/>
                  <a:gd name="T13" fmla="*/ 94 h 199"/>
                  <a:gd name="T14" fmla="*/ 197 w 199"/>
                  <a:gd name="T15" fmla="*/ 121 h 199"/>
                  <a:gd name="T16" fmla="*/ 188 w 199"/>
                  <a:gd name="T17" fmla="*/ 144 h 199"/>
                  <a:gd name="T18" fmla="*/ 173 w 199"/>
                  <a:gd name="T19" fmla="*/ 165 h 199"/>
                  <a:gd name="T20" fmla="*/ 155 w 199"/>
                  <a:gd name="T21" fmla="*/ 182 h 199"/>
                  <a:gd name="T22" fmla="*/ 131 w 199"/>
                  <a:gd name="T23" fmla="*/ 194 h 199"/>
                  <a:gd name="T24" fmla="*/ 105 w 199"/>
                  <a:gd name="T25" fmla="*/ 199 h 199"/>
                  <a:gd name="T26" fmla="*/ 79 w 199"/>
                  <a:gd name="T27" fmla="*/ 196 h 199"/>
                  <a:gd name="T28" fmla="*/ 54 w 199"/>
                  <a:gd name="T29" fmla="*/ 187 h 199"/>
                  <a:gd name="T30" fmla="*/ 34 w 199"/>
                  <a:gd name="T31" fmla="*/ 174 h 199"/>
                  <a:gd name="T32" fmla="*/ 17 w 199"/>
                  <a:gd name="T33" fmla="*/ 155 h 199"/>
                  <a:gd name="T34" fmla="*/ 5 w 199"/>
                  <a:gd name="T35" fmla="*/ 131 h 199"/>
                  <a:gd name="T36" fmla="*/ 0 w 199"/>
                  <a:gd name="T37" fmla="*/ 105 h 199"/>
                  <a:gd name="T38" fmla="*/ 3 w 199"/>
                  <a:gd name="T39" fmla="*/ 79 h 199"/>
                  <a:gd name="T40" fmla="*/ 11 w 199"/>
                  <a:gd name="T41" fmla="*/ 55 h 199"/>
                  <a:gd name="T42" fmla="*/ 25 w 199"/>
                  <a:gd name="T43" fmla="*/ 34 h 199"/>
                  <a:gd name="T44" fmla="*/ 45 w 199"/>
                  <a:gd name="T45" fmla="*/ 17 h 199"/>
                  <a:gd name="T46" fmla="*/ 68 w 199"/>
                  <a:gd name="T47" fmla="*/ 5 h 199"/>
                  <a:gd name="T48" fmla="*/ 95 w 199"/>
                  <a:gd name="T4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95" y="0"/>
                    </a:moveTo>
                    <a:lnTo>
                      <a:pt x="121" y="3"/>
                    </a:lnTo>
                    <a:lnTo>
                      <a:pt x="144" y="12"/>
                    </a:lnTo>
                    <a:lnTo>
                      <a:pt x="165" y="25"/>
                    </a:lnTo>
                    <a:lnTo>
                      <a:pt x="182" y="45"/>
                    </a:lnTo>
                    <a:lnTo>
                      <a:pt x="194" y="68"/>
                    </a:lnTo>
                    <a:lnTo>
                      <a:pt x="199" y="94"/>
                    </a:lnTo>
                    <a:lnTo>
                      <a:pt x="197" y="121"/>
                    </a:lnTo>
                    <a:lnTo>
                      <a:pt x="188" y="144"/>
                    </a:lnTo>
                    <a:lnTo>
                      <a:pt x="173" y="165"/>
                    </a:lnTo>
                    <a:lnTo>
                      <a:pt x="155" y="182"/>
                    </a:lnTo>
                    <a:lnTo>
                      <a:pt x="131" y="194"/>
                    </a:lnTo>
                    <a:lnTo>
                      <a:pt x="105" y="199"/>
                    </a:lnTo>
                    <a:lnTo>
                      <a:pt x="79" y="196"/>
                    </a:lnTo>
                    <a:lnTo>
                      <a:pt x="54" y="187"/>
                    </a:lnTo>
                    <a:lnTo>
                      <a:pt x="34" y="174"/>
                    </a:lnTo>
                    <a:lnTo>
                      <a:pt x="17" y="155"/>
                    </a:lnTo>
                    <a:lnTo>
                      <a:pt x="5" y="131"/>
                    </a:lnTo>
                    <a:lnTo>
                      <a:pt x="0" y="105"/>
                    </a:lnTo>
                    <a:lnTo>
                      <a:pt x="3" y="79"/>
                    </a:lnTo>
                    <a:lnTo>
                      <a:pt x="11" y="55"/>
                    </a:lnTo>
                    <a:lnTo>
                      <a:pt x="25" y="34"/>
                    </a:lnTo>
                    <a:lnTo>
                      <a:pt x="45" y="17"/>
                    </a:lnTo>
                    <a:lnTo>
                      <a:pt x="68" y="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221"/>
              <p:cNvSpPr>
                <a:spLocks noEditPoints="1"/>
              </p:cNvSpPr>
              <p:nvPr/>
            </p:nvSpPr>
            <p:spPr bwMode="auto">
              <a:xfrm>
                <a:off x="4473818" y="3303766"/>
                <a:ext cx="454426" cy="453035"/>
              </a:xfrm>
              <a:custGeom>
                <a:avLst/>
                <a:gdLst>
                  <a:gd name="T0" fmla="*/ 135 w 327"/>
                  <a:gd name="T1" fmla="*/ 77 h 326"/>
                  <a:gd name="T2" fmla="*/ 95 w 327"/>
                  <a:gd name="T3" fmla="*/ 102 h 326"/>
                  <a:gd name="T4" fmla="*/ 74 w 327"/>
                  <a:gd name="T5" fmla="*/ 144 h 326"/>
                  <a:gd name="T6" fmla="*/ 77 w 327"/>
                  <a:gd name="T7" fmla="*/ 192 h 326"/>
                  <a:gd name="T8" fmla="*/ 102 w 327"/>
                  <a:gd name="T9" fmla="*/ 232 h 326"/>
                  <a:gd name="T10" fmla="*/ 144 w 327"/>
                  <a:gd name="T11" fmla="*/ 253 h 326"/>
                  <a:gd name="T12" fmla="*/ 192 w 327"/>
                  <a:gd name="T13" fmla="*/ 250 h 326"/>
                  <a:gd name="T14" fmla="*/ 232 w 327"/>
                  <a:gd name="T15" fmla="*/ 224 h 326"/>
                  <a:gd name="T16" fmla="*/ 253 w 327"/>
                  <a:gd name="T17" fmla="*/ 182 h 326"/>
                  <a:gd name="T18" fmla="*/ 250 w 327"/>
                  <a:gd name="T19" fmla="*/ 133 h 326"/>
                  <a:gd name="T20" fmla="*/ 224 w 327"/>
                  <a:gd name="T21" fmla="*/ 95 h 326"/>
                  <a:gd name="T22" fmla="*/ 183 w 327"/>
                  <a:gd name="T23" fmla="*/ 73 h 326"/>
                  <a:gd name="T24" fmla="*/ 174 w 327"/>
                  <a:gd name="T25" fmla="*/ 0 h 326"/>
                  <a:gd name="T26" fmla="*/ 204 w 327"/>
                  <a:gd name="T27" fmla="*/ 38 h 326"/>
                  <a:gd name="T28" fmla="*/ 255 w 327"/>
                  <a:gd name="T29" fmla="*/ 27 h 326"/>
                  <a:gd name="T30" fmla="*/ 262 w 327"/>
                  <a:gd name="T31" fmla="*/ 74 h 326"/>
                  <a:gd name="T32" fmla="*/ 310 w 327"/>
                  <a:gd name="T33" fmla="*/ 91 h 326"/>
                  <a:gd name="T34" fmla="*/ 292 w 327"/>
                  <a:gd name="T35" fmla="*/ 136 h 326"/>
                  <a:gd name="T36" fmla="*/ 327 w 327"/>
                  <a:gd name="T37" fmla="*/ 174 h 326"/>
                  <a:gd name="T38" fmla="*/ 289 w 327"/>
                  <a:gd name="T39" fmla="*/ 204 h 326"/>
                  <a:gd name="T40" fmla="*/ 300 w 327"/>
                  <a:gd name="T41" fmla="*/ 254 h 326"/>
                  <a:gd name="T42" fmla="*/ 253 w 327"/>
                  <a:gd name="T43" fmla="*/ 262 h 326"/>
                  <a:gd name="T44" fmla="*/ 236 w 327"/>
                  <a:gd name="T45" fmla="*/ 310 h 326"/>
                  <a:gd name="T46" fmla="*/ 191 w 327"/>
                  <a:gd name="T47" fmla="*/ 292 h 326"/>
                  <a:gd name="T48" fmla="*/ 152 w 327"/>
                  <a:gd name="T49" fmla="*/ 326 h 326"/>
                  <a:gd name="T50" fmla="*/ 123 w 327"/>
                  <a:gd name="T51" fmla="*/ 289 h 326"/>
                  <a:gd name="T52" fmla="*/ 72 w 327"/>
                  <a:gd name="T53" fmla="*/ 300 h 326"/>
                  <a:gd name="T54" fmla="*/ 65 w 327"/>
                  <a:gd name="T55" fmla="*/ 251 h 326"/>
                  <a:gd name="T56" fmla="*/ 17 w 327"/>
                  <a:gd name="T57" fmla="*/ 236 h 326"/>
                  <a:gd name="T58" fmla="*/ 35 w 327"/>
                  <a:gd name="T59" fmla="*/ 191 h 326"/>
                  <a:gd name="T60" fmla="*/ 0 w 327"/>
                  <a:gd name="T61" fmla="*/ 152 h 326"/>
                  <a:gd name="T62" fmla="*/ 38 w 327"/>
                  <a:gd name="T63" fmla="*/ 123 h 326"/>
                  <a:gd name="T64" fmla="*/ 27 w 327"/>
                  <a:gd name="T65" fmla="*/ 72 h 326"/>
                  <a:gd name="T66" fmla="*/ 74 w 327"/>
                  <a:gd name="T67" fmla="*/ 65 h 326"/>
                  <a:gd name="T68" fmla="*/ 92 w 327"/>
                  <a:gd name="T69" fmla="*/ 16 h 326"/>
                  <a:gd name="T70" fmla="*/ 136 w 327"/>
                  <a:gd name="T71" fmla="*/ 34 h 326"/>
                  <a:gd name="T72" fmla="*/ 174 w 32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6">
                    <a:moveTo>
                      <a:pt x="158" y="72"/>
                    </a:moveTo>
                    <a:lnTo>
                      <a:pt x="135" y="77"/>
                    </a:lnTo>
                    <a:lnTo>
                      <a:pt x="112" y="88"/>
                    </a:lnTo>
                    <a:lnTo>
                      <a:pt x="95" y="102"/>
                    </a:lnTo>
                    <a:lnTo>
                      <a:pt x="82" y="122"/>
                    </a:lnTo>
                    <a:lnTo>
                      <a:pt x="74" y="144"/>
                    </a:lnTo>
                    <a:lnTo>
                      <a:pt x="72" y="169"/>
                    </a:lnTo>
                    <a:lnTo>
                      <a:pt x="77" y="192"/>
                    </a:lnTo>
                    <a:lnTo>
                      <a:pt x="88" y="213"/>
                    </a:lnTo>
                    <a:lnTo>
                      <a:pt x="102" y="232"/>
                    </a:lnTo>
                    <a:lnTo>
                      <a:pt x="122" y="245"/>
                    </a:lnTo>
                    <a:lnTo>
                      <a:pt x="144" y="253"/>
                    </a:lnTo>
                    <a:lnTo>
                      <a:pt x="169" y="254"/>
                    </a:lnTo>
                    <a:lnTo>
                      <a:pt x="192" y="250"/>
                    </a:lnTo>
                    <a:lnTo>
                      <a:pt x="215" y="239"/>
                    </a:lnTo>
                    <a:lnTo>
                      <a:pt x="232" y="224"/>
                    </a:lnTo>
                    <a:lnTo>
                      <a:pt x="245" y="204"/>
                    </a:lnTo>
                    <a:lnTo>
                      <a:pt x="253" y="182"/>
                    </a:lnTo>
                    <a:lnTo>
                      <a:pt x="255" y="158"/>
                    </a:lnTo>
                    <a:lnTo>
                      <a:pt x="250" y="133"/>
                    </a:lnTo>
                    <a:lnTo>
                      <a:pt x="240" y="112"/>
                    </a:lnTo>
                    <a:lnTo>
                      <a:pt x="224" y="95"/>
                    </a:lnTo>
                    <a:lnTo>
                      <a:pt x="205" y="82"/>
                    </a:lnTo>
                    <a:lnTo>
                      <a:pt x="183" y="73"/>
                    </a:lnTo>
                    <a:lnTo>
                      <a:pt x="158" y="72"/>
                    </a:lnTo>
                    <a:close/>
                    <a:moveTo>
                      <a:pt x="174" y="0"/>
                    </a:moveTo>
                    <a:lnTo>
                      <a:pt x="177" y="33"/>
                    </a:lnTo>
                    <a:lnTo>
                      <a:pt x="204" y="38"/>
                    </a:lnTo>
                    <a:lnTo>
                      <a:pt x="219" y="9"/>
                    </a:lnTo>
                    <a:lnTo>
                      <a:pt x="255" y="27"/>
                    </a:lnTo>
                    <a:lnTo>
                      <a:pt x="241" y="56"/>
                    </a:lnTo>
                    <a:lnTo>
                      <a:pt x="262" y="74"/>
                    </a:lnTo>
                    <a:lnTo>
                      <a:pt x="288" y="57"/>
                    </a:lnTo>
                    <a:lnTo>
                      <a:pt x="310" y="91"/>
                    </a:lnTo>
                    <a:lnTo>
                      <a:pt x="284" y="109"/>
                    </a:lnTo>
                    <a:lnTo>
                      <a:pt x="292" y="136"/>
                    </a:lnTo>
                    <a:lnTo>
                      <a:pt x="325" y="133"/>
                    </a:lnTo>
                    <a:lnTo>
                      <a:pt x="327" y="174"/>
                    </a:lnTo>
                    <a:lnTo>
                      <a:pt x="295" y="177"/>
                    </a:lnTo>
                    <a:lnTo>
                      <a:pt x="289" y="204"/>
                    </a:lnTo>
                    <a:lnTo>
                      <a:pt x="318" y="219"/>
                    </a:lnTo>
                    <a:lnTo>
                      <a:pt x="300" y="254"/>
                    </a:lnTo>
                    <a:lnTo>
                      <a:pt x="271" y="239"/>
                    </a:lnTo>
                    <a:lnTo>
                      <a:pt x="253" y="262"/>
                    </a:lnTo>
                    <a:lnTo>
                      <a:pt x="270" y="288"/>
                    </a:lnTo>
                    <a:lnTo>
                      <a:pt x="236" y="310"/>
                    </a:lnTo>
                    <a:lnTo>
                      <a:pt x="219" y="283"/>
                    </a:lnTo>
                    <a:lnTo>
                      <a:pt x="191" y="292"/>
                    </a:lnTo>
                    <a:lnTo>
                      <a:pt x="192" y="325"/>
                    </a:lnTo>
                    <a:lnTo>
                      <a:pt x="152" y="326"/>
                    </a:lnTo>
                    <a:lnTo>
                      <a:pt x="150" y="294"/>
                    </a:lnTo>
                    <a:lnTo>
                      <a:pt x="123" y="289"/>
                    </a:lnTo>
                    <a:lnTo>
                      <a:pt x="109" y="318"/>
                    </a:lnTo>
                    <a:lnTo>
                      <a:pt x="72" y="300"/>
                    </a:lnTo>
                    <a:lnTo>
                      <a:pt x="86" y="271"/>
                    </a:lnTo>
                    <a:lnTo>
                      <a:pt x="65" y="251"/>
                    </a:lnTo>
                    <a:lnTo>
                      <a:pt x="39" y="270"/>
                    </a:lnTo>
                    <a:lnTo>
                      <a:pt x="17" y="236"/>
                    </a:lnTo>
                    <a:lnTo>
                      <a:pt x="43" y="217"/>
                    </a:lnTo>
                    <a:lnTo>
                      <a:pt x="35" y="191"/>
                    </a:lnTo>
                    <a:lnTo>
                      <a:pt x="2" y="192"/>
                    </a:lnTo>
                    <a:lnTo>
                      <a:pt x="0" y="152"/>
                    </a:lnTo>
                    <a:lnTo>
                      <a:pt x="33" y="150"/>
                    </a:lnTo>
                    <a:lnTo>
                      <a:pt x="38" y="123"/>
                    </a:lnTo>
                    <a:lnTo>
                      <a:pt x="9" y="109"/>
                    </a:lnTo>
                    <a:lnTo>
                      <a:pt x="27" y="72"/>
                    </a:lnTo>
                    <a:lnTo>
                      <a:pt x="56" y="86"/>
                    </a:lnTo>
                    <a:lnTo>
                      <a:pt x="74" y="65"/>
                    </a:lnTo>
                    <a:lnTo>
                      <a:pt x="57" y="38"/>
                    </a:lnTo>
                    <a:lnTo>
                      <a:pt x="92" y="16"/>
                    </a:lnTo>
                    <a:lnTo>
                      <a:pt x="109" y="43"/>
                    </a:lnTo>
                    <a:lnTo>
                      <a:pt x="136" y="34"/>
                    </a:lnTo>
                    <a:lnTo>
                      <a:pt x="133" y="2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222"/>
              <p:cNvSpPr>
                <a:spLocks/>
              </p:cNvSpPr>
              <p:nvPr/>
            </p:nvSpPr>
            <p:spPr bwMode="auto">
              <a:xfrm>
                <a:off x="4637800" y="3464969"/>
                <a:ext cx="126461" cy="129241"/>
              </a:xfrm>
              <a:custGeom>
                <a:avLst/>
                <a:gdLst>
                  <a:gd name="T0" fmla="*/ 43 w 91"/>
                  <a:gd name="T1" fmla="*/ 0 h 93"/>
                  <a:gd name="T2" fmla="*/ 61 w 91"/>
                  <a:gd name="T3" fmla="*/ 3 h 93"/>
                  <a:gd name="T4" fmla="*/ 77 w 91"/>
                  <a:gd name="T5" fmla="*/ 12 h 93"/>
                  <a:gd name="T6" fmla="*/ 87 w 91"/>
                  <a:gd name="T7" fmla="*/ 27 h 93"/>
                  <a:gd name="T8" fmla="*/ 91 w 91"/>
                  <a:gd name="T9" fmla="*/ 45 h 93"/>
                  <a:gd name="T10" fmla="*/ 89 w 91"/>
                  <a:gd name="T11" fmla="*/ 63 h 93"/>
                  <a:gd name="T12" fmla="*/ 80 w 91"/>
                  <a:gd name="T13" fmla="*/ 78 h 93"/>
                  <a:gd name="T14" fmla="*/ 67 w 91"/>
                  <a:gd name="T15" fmla="*/ 89 h 93"/>
                  <a:gd name="T16" fmla="*/ 48 w 91"/>
                  <a:gd name="T17" fmla="*/ 93 h 93"/>
                  <a:gd name="T18" fmla="*/ 30 w 91"/>
                  <a:gd name="T19" fmla="*/ 91 h 93"/>
                  <a:gd name="T20" fmla="*/ 14 w 91"/>
                  <a:gd name="T21" fmla="*/ 82 h 93"/>
                  <a:gd name="T22" fmla="*/ 4 w 91"/>
                  <a:gd name="T23" fmla="*/ 67 h 93"/>
                  <a:gd name="T24" fmla="*/ 0 w 91"/>
                  <a:gd name="T25" fmla="*/ 50 h 93"/>
                  <a:gd name="T26" fmla="*/ 2 w 91"/>
                  <a:gd name="T27" fmla="*/ 32 h 93"/>
                  <a:gd name="T28" fmla="*/ 11 w 91"/>
                  <a:gd name="T29" fmla="*/ 16 h 93"/>
                  <a:gd name="T30" fmla="*/ 25 w 91"/>
                  <a:gd name="T31" fmla="*/ 6 h 93"/>
                  <a:gd name="T32" fmla="*/ 43 w 91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43" y="0"/>
                    </a:moveTo>
                    <a:lnTo>
                      <a:pt x="61" y="3"/>
                    </a:lnTo>
                    <a:lnTo>
                      <a:pt x="77" y="12"/>
                    </a:lnTo>
                    <a:lnTo>
                      <a:pt x="87" y="27"/>
                    </a:lnTo>
                    <a:lnTo>
                      <a:pt x="91" y="45"/>
                    </a:lnTo>
                    <a:lnTo>
                      <a:pt x="89" y="63"/>
                    </a:lnTo>
                    <a:lnTo>
                      <a:pt x="80" y="78"/>
                    </a:lnTo>
                    <a:lnTo>
                      <a:pt x="67" y="89"/>
                    </a:lnTo>
                    <a:lnTo>
                      <a:pt x="48" y="93"/>
                    </a:lnTo>
                    <a:lnTo>
                      <a:pt x="30" y="91"/>
                    </a:lnTo>
                    <a:lnTo>
                      <a:pt x="14" y="82"/>
                    </a:lnTo>
                    <a:lnTo>
                      <a:pt x="4" y="67"/>
                    </a:lnTo>
                    <a:lnTo>
                      <a:pt x="0" y="50"/>
                    </a:lnTo>
                    <a:lnTo>
                      <a:pt x="2" y="32"/>
                    </a:lnTo>
                    <a:lnTo>
                      <a:pt x="11" y="16"/>
                    </a:lnTo>
                    <a:lnTo>
                      <a:pt x="25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6127536" y="4290438"/>
                <a:ext cx="416904" cy="415515"/>
              </a:xfrm>
              <a:custGeom>
                <a:avLst/>
                <a:gdLst>
                  <a:gd name="T0" fmla="*/ 124 w 300"/>
                  <a:gd name="T1" fmla="*/ 70 h 299"/>
                  <a:gd name="T2" fmla="*/ 88 w 300"/>
                  <a:gd name="T3" fmla="*/ 94 h 299"/>
                  <a:gd name="T4" fmla="*/ 69 w 300"/>
                  <a:gd name="T5" fmla="*/ 132 h 299"/>
                  <a:gd name="T6" fmla="*/ 71 w 300"/>
                  <a:gd name="T7" fmla="*/ 176 h 299"/>
                  <a:gd name="T8" fmla="*/ 95 w 300"/>
                  <a:gd name="T9" fmla="*/ 212 h 299"/>
                  <a:gd name="T10" fmla="*/ 133 w 300"/>
                  <a:gd name="T11" fmla="*/ 231 h 299"/>
                  <a:gd name="T12" fmla="*/ 177 w 300"/>
                  <a:gd name="T13" fmla="*/ 229 h 299"/>
                  <a:gd name="T14" fmla="*/ 214 w 300"/>
                  <a:gd name="T15" fmla="*/ 205 h 299"/>
                  <a:gd name="T16" fmla="*/ 234 w 300"/>
                  <a:gd name="T17" fmla="*/ 167 h 299"/>
                  <a:gd name="T18" fmla="*/ 231 w 300"/>
                  <a:gd name="T19" fmla="*/ 123 h 299"/>
                  <a:gd name="T20" fmla="*/ 207 w 300"/>
                  <a:gd name="T21" fmla="*/ 87 h 299"/>
                  <a:gd name="T22" fmla="*/ 168 w 300"/>
                  <a:gd name="T23" fmla="*/ 68 h 299"/>
                  <a:gd name="T24" fmla="*/ 162 w 300"/>
                  <a:gd name="T25" fmla="*/ 0 h 299"/>
                  <a:gd name="T26" fmla="*/ 188 w 300"/>
                  <a:gd name="T27" fmla="*/ 34 h 299"/>
                  <a:gd name="T28" fmla="*/ 235 w 300"/>
                  <a:gd name="T29" fmla="*/ 24 h 299"/>
                  <a:gd name="T30" fmla="*/ 231 w 300"/>
                  <a:gd name="T31" fmla="*/ 60 h 299"/>
                  <a:gd name="T32" fmla="*/ 265 w 300"/>
                  <a:gd name="T33" fmla="*/ 52 h 299"/>
                  <a:gd name="T34" fmla="*/ 261 w 300"/>
                  <a:gd name="T35" fmla="*/ 99 h 299"/>
                  <a:gd name="T36" fmla="*/ 299 w 300"/>
                  <a:gd name="T37" fmla="*/ 123 h 299"/>
                  <a:gd name="T38" fmla="*/ 272 w 300"/>
                  <a:gd name="T39" fmla="*/ 162 h 299"/>
                  <a:gd name="T40" fmla="*/ 293 w 300"/>
                  <a:gd name="T41" fmla="*/ 200 h 299"/>
                  <a:gd name="T42" fmla="*/ 249 w 300"/>
                  <a:gd name="T43" fmla="*/ 221 h 299"/>
                  <a:gd name="T44" fmla="*/ 232 w 300"/>
                  <a:gd name="T45" fmla="*/ 239 h 299"/>
                  <a:gd name="T46" fmla="*/ 217 w 300"/>
                  <a:gd name="T47" fmla="*/ 285 h 299"/>
                  <a:gd name="T48" fmla="*/ 176 w 300"/>
                  <a:gd name="T49" fmla="*/ 268 h 299"/>
                  <a:gd name="T50" fmla="*/ 141 w 300"/>
                  <a:gd name="T51" fmla="*/ 299 h 299"/>
                  <a:gd name="T52" fmla="*/ 113 w 300"/>
                  <a:gd name="T53" fmla="*/ 265 h 299"/>
                  <a:gd name="T54" fmla="*/ 67 w 300"/>
                  <a:gd name="T55" fmla="*/ 275 h 299"/>
                  <a:gd name="T56" fmla="*/ 70 w 300"/>
                  <a:gd name="T57" fmla="*/ 241 h 299"/>
                  <a:gd name="T58" fmla="*/ 36 w 300"/>
                  <a:gd name="T59" fmla="*/ 247 h 299"/>
                  <a:gd name="T60" fmla="*/ 40 w 300"/>
                  <a:gd name="T61" fmla="*/ 200 h 299"/>
                  <a:gd name="T62" fmla="*/ 3 w 300"/>
                  <a:gd name="T63" fmla="*/ 176 h 299"/>
                  <a:gd name="T64" fmla="*/ 31 w 300"/>
                  <a:gd name="T65" fmla="*/ 138 h 299"/>
                  <a:gd name="T66" fmla="*/ 10 w 300"/>
                  <a:gd name="T67" fmla="*/ 99 h 299"/>
                  <a:gd name="T68" fmla="*/ 53 w 300"/>
                  <a:gd name="T69" fmla="*/ 79 h 299"/>
                  <a:gd name="T70" fmla="*/ 70 w 300"/>
                  <a:gd name="T71" fmla="*/ 60 h 299"/>
                  <a:gd name="T72" fmla="*/ 84 w 300"/>
                  <a:gd name="T73" fmla="*/ 14 h 299"/>
                  <a:gd name="T74" fmla="*/ 125 w 300"/>
                  <a:gd name="T75" fmla="*/ 31 h 299"/>
                  <a:gd name="T76" fmla="*/ 162 w 300"/>
                  <a:gd name="T7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299">
                    <a:moveTo>
                      <a:pt x="146" y="66"/>
                    </a:moveTo>
                    <a:lnTo>
                      <a:pt x="124" y="70"/>
                    </a:lnTo>
                    <a:lnTo>
                      <a:pt x="104" y="79"/>
                    </a:lnTo>
                    <a:lnTo>
                      <a:pt x="88" y="94"/>
                    </a:lnTo>
                    <a:lnTo>
                      <a:pt x="76" y="111"/>
                    </a:lnTo>
                    <a:lnTo>
                      <a:pt x="69" y="132"/>
                    </a:lnTo>
                    <a:lnTo>
                      <a:pt x="67" y="154"/>
                    </a:lnTo>
                    <a:lnTo>
                      <a:pt x="71" y="176"/>
                    </a:lnTo>
                    <a:lnTo>
                      <a:pt x="80" y="196"/>
                    </a:lnTo>
                    <a:lnTo>
                      <a:pt x="95" y="212"/>
                    </a:lnTo>
                    <a:lnTo>
                      <a:pt x="113" y="225"/>
                    </a:lnTo>
                    <a:lnTo>
                      <a:pt x="133" y="231"/>
                    </a:lnTo>
                    <a:lnTo>
                      <a:pt x="155" y="234"/>
                    </a:lnTo>
                    <a:lnTo>
                      <a:pt x="177" y="229"/>
                    </a:lnTo>
                    <a:lnTo>
                      <a:pt x="197" y="220"/>
                    </a:lnTo>
                    <a:lnTo>
                      <a:pt x="214" y="205"/>
                    </a:lnTo>
                    <a:lnTo>
                      <a:pt x="226" y="188"/>
                    </a:lnTo>
                    <a:lnTo>
                      <a:pt x="234" y="167"/>
                    </a:lnTo>
                    <a:lnTo>
                      <a:pt x="235" y="145"/>
                    </a:lnTo>
                    <a:lnTo>
                      <a:pt x="231" y="123"/>
                    </a:lnTo>
                    <a:lnTo>
                      <a:pt x="221" y="103"/>
                    </a:lnTo>
                    <a:lnTo>
                      <a:pt x="207" y="87"/>
                    </a:lnTo>
                    <a:lnTo>
                      <a:pt x="189" y="74"/>
                    </a:lnTo>
                    <a:lnTo>
                      <a:pt x="168" y="68"/>
                    </a:lnTo>
                    <a:lnTo>
                      <a:pt x="146" y="66"/>
                    </a:lnTo>
                    <a:close/>
                    <a:moveTo>
                      <a:pt x="162" y="0"/>
                    </a:moveTo>
                    <a:lnTo>
                      <a:pt x="163" y="28"/>
                    </a:lnTo>
                    <a:lnTo>
                      <a:pt x="188" y="34"/>
                    </a:lnTo>
                    <a:lnTo>
                      <a:pt x="201" y="7"/>
                    </a:lnTo>
                    <a:lnTo>
                      <a:pt x="235" y="24"/>
                    </a:lnTo>
                    <a:lnTo>
                      <a:pt x="222" y="51"/>
                    </a:lnTo>
                    <a:lnTo>
                      <a:pt x="231" y="60"/>
                    </a:lnTo>
                    <a:lnTo>
                      <a:pt x="242" y="69"/>
                    </a:lnTo>
                    <a:lnTo>
                      <a:pt x="265" y="52"/>
                    </a:lnTo>
                    <a:lnTo>
                      <a:pt x="286" y="83"/>
                    </a:lnTo>
                    <a:lnTo>
                      <a:pt x="261" y="99"/>
                    </a:lnTo>
                    <a:lnTo>
                      <a:pt x="269" y="124"/>
                    </a:lnTo>
                    <a:lnTo>
                      <a:pt x="299" y="123"/>
                    </a:lnTo>
                    <a:lnTo>
                      <a:pt x="300" y="159"/>
                    </a:lnTo>
                    <a:lnTo>
                      <a:pt x="272" y="162"/>
                    </a:lnTo>
                    <a:lnTo>
                      <a:pt x="266" y="187"/>
                    </a:lnTo>
                    <a:lnTo>
                      <a:pt x="293" y="200"/>
                    </a:lnTo>
                    <a:lnTo>
                      <a:pt x="276" y="234"/>
                    </a:lnTo>
                    <a:lnTo>
                      <a:pt x="249" y="221"/>
                    </a:lnTo>
                    <a:lnTo>
                      <a:pt x="242" y="230"/>
                    </a:lnTo>
                    <a:lnTo>
                      <a:pt x="232" y="239"/>
                    </a:lnTo>
                    <a:lnTo>
                      <a:pt x="248" y="264"/>
                    </a:lnTo>
                    <a:lnTo>
                      <a:pt x="217" y="285"/>
                    </a:lnTo>
                    <a:lnTo>
                      <a:pt x="201" y="260"/>
                    </a:lnTo>
                    <a:lnTo>
                      <a:pt x="176" y="268"/>
                    </a:lnTo>
                    <a:lnTo>
                      <a:pt x="177" y="298"/>
                    </a:lnTo>
                    <a:lnTo>
                      <a:pt x="141" y="299"/>
                    </a:lnTo>
                    <a:lnTo>
                      <a:pt x="139" y="271"/>
                    </a:lnTo>
                    <a:lnTo>
                      <a:pt x="113" y="265"/>
                    </a:lnTo>
                    <a:lnTo>
                      <a:pt x="100" y="292"/>
                    </a:lnTo>
                    <a:lnTo>
                      <a:pt x="67" y="275"/>
                    </a:lnTo>
                    <a:lnTo>
                      <a:pt x="80" y="248"/>
                    </a:lnTo>
                    <a:lnTo>
                      <a:pt x="70" y="241"/>
                    </a:lnTo>
                    <a:lnTo>
                      <a:pt x="61" y="231"/>
                    </a:lnTo>
                    <a:lnTo>
                      <a:pt x="36" y="247"/>
                    </a:lnTo>
                    <a:lnTo>
                      <a:pt x="16" y="216"/>
                    </a:lnTo>
                    <a:lnTo>
                      <a:pt x="40" y="200"/>
                    </a:lnTo>
                    <a:lnTo>
                      <a:pt x="32" y="175"/>
                    </a:lnTo>
                    <a:lnTo>
                      <a:pt x="3" y="176"/>
                    </a:lnTo>
                    <a:lnTo>
                      <a:pt x="0" y="140"/>
                    </a:lnTo>
                    <a:lnTo>
                      <a:pt x="31" y="138"/>
                    </a:lnTo>
                    <a:lnTo>
                      <a:pt x="36" y="112"/>
                    </a:lnTo>
                    <a:lnTo>
                      <a:pt x="10" y="99"/>
                    </a:lnTo>
                    <a:lnTo>
                      <a:pt x="25" y="66"/>
                    </a:lnTo>
                    <a:lnTo>
                      <a:pt x="53" y="79"/>
                    </a:lnTo>
                    <a:lnTo>
                      <a:pt x="61" y="69"/>
                    </a:lnTo>
                    <a:lnTo>
                      <a:pt x="70" y="60"/>
                    </a:lnTo>
                    <a:lnTo>
                      <a:pt x="53" y="35"/>
                    </a:lnTo>
                    <a:lnTo>
                      <a:pt x="84" y="14"/>
                    </a:lnTo>
                    <a:lnTo>
                      <a:pt x="101" y="39"/>
                    </a:lnTo>
                    <a:lnTo>
                      <a:pt x="125" y="31"/>
                    </a:lnTo>
                    <a:lnTo>
                      <a:pt x="124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224"/>
              <p:cNvSpPr>
                <a:spLocks/>
              </p:cNvSpPr>
              <p:nvPr/>
            </p:nvSpPr>
            <p:spPr bwMode="auto">
              <a:xfrm>
                <a:off x="6277621" y="4439133"/>
                <a:ext cx="118123" cy="118123"/>
              </a:xfrm>
              <a:custGeom>
                <a:avLst/>
                <a:gdLst>
                  <a:gd name="T0" fmla="*/ 41 w 85"/>
                  <a:gd name="T1" fmla="*/ 0 h 85"/>
                  <a:gd name="T2" fmla="*/ 58 w 85"/>
                  <a:gd name="T3" fmla="*/ 3 h 85"/>
                  <a:gd name="T4" fmla="*/ 72 w 85"/>
                  <a:gd name="T5" fmla="*/ 10 h 85"/>
                  <a:gd name="T6" fmla="*/ 81 w 85"/>
                  <a:gd name="T7" fmla="*/ 24 h 85"/>
                  <a:gd name="T8" fmla="*/ 85 w 85"/>
                  <a:gd name="T9" fmla="*/ 41 h 85"/>
                  <a:gd name="T10" fmla="*/ 82 w 85"/>
                  <a:gd name="T11" fmla="*/ 58 h 85"/>
                  <a:gd name="T12" fmla="*/ 75 w 85"/>
                  <a:gd name="T13" fmla="*/ 71 h 85"/>
                  <a:gd name="T14" fmla="*/ 61 w 85"/>
                  <a:gd name="T15" fmla="*/ 81 h 85"/>
                  <a:gd name="T16" fmla="*/ 46 w 85"/>
                  <a:gd name="T17" fmla="*/ 85 h 85"/>
                  <a:gd name="T18" fmla="*/ 29 w 85"/>
                  <a:gd name="T19" fmla="*/ 82 h 85"/>
                  <a:gd name="T20" fmla="*/ 14 w 85"/>
                  <a:gd name="T21" fmla="*/ 75 h 85"/>
                  <a:gd name="T22" fmla="*/ 5 w 85"/>
                  <a:gd name="T23" fmla="*/ 62 h 85"/>
                  <a:gd name="T24" fmla="*/ 0 w 85"/>
                  <a:gd name="T25" fmla="*/ 44 h 85"/>
                  <a:gd name="T26" fmla="*/ 3 w 85"/>
                  <a:gd name="T27" fmla="*/ 29 h 85"/>
                  <a:gd name="T28" fmla="*/ 12 w 85"/>
                  <a:gd name="T29" fmla="*/ 14 h 85"/>
                  <a:gd name="T30" fmla="*/ 23 w 85"/>
                  <a:gd name="T31" fmla="*/ 4 h 85"/>
                  <a:gd name="T32" fmla="*/ 41 w 85"/>
                  <a:gd name="T3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85">
                    <a:moveTo>
                      <a:pt x="41" y="0"/>
                    </a:moveTo>
                    <a:lnTo>
                      <a:pt x="58" y="3"/>
                    </a:lnTo>
                    <a:lnTo>
                      <a:pt x="72" y="10"/>
                    </a:lnTo>
                    <a:lnTo>
                      <a:pt x="81" y="24"/>
                    </a:lnTo>
                    <a:lnTo>
                      <a:pt x="85" y="41"/>
                    </a:lnTo>
                    <a:lnTo>
                      <a:pt x="82" y="58"/>
                    </a:lnTo>
                    <a:lnTo>
                      <a:pt x="75" y="71"/>
                    </a:lnTo>
                    <a:lnTo>
                      <a:pt x="61" y="81"/>
                    </a:lnTo>
                    <a:lnTo>
                      <a:pt x="46" y="85"/>
                    </a:lnTo>
                    <a:lnTo>
                      <a:pt x="29" y="82"/>
                    </a:lnTo>
                    <a:lnTo>
                      <a:pt x="14" y="75"/>
                    </a:lnTo>
                    <a:lnTo>
                      <a:pt x="5" y="62"/>
                    </a:lnTo>
                    <a:lnTo>
                      <a:pt x="0" y="44"/>
                    </a:lnTo>
                    <a:lnTo>
                      <a:pt x="3" y="29"/>
                    </a:lnTo>
                    <a:lnTo>
                      <a:pt x="12" y="14"/>
                    </a:lnTo>
                    <a:lnTo>
                      <a:pt x="23" y="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25"/>
              <p:cNvSpPr>
                <a:spLocks noEditPoints="1"/>
              </p:cNvSpPr>
              <p:nvPr/>
            </p:nvSpPr>
            <p:spPr bwMode="auto">
              <a:xfrm>
                <a:off x="6502749" y="4222343"/>
                <a:ext cx="170931" cy="170931"/>
              </a:xfrm>
              <a:custGeom>
                <a:avLst/>
                <a:gdLst>
                  <a:gd name="T0" fmla="*/ 46 w 123"/>
                  <a:gd name="T1" fmla="*/ 30 h 123"/>
                  <a:gd name="T2" fmla="*/ 29 w 123"/>
                  <a:gd name="T3" fmla="*/ 50 h 123"/>
                  <a:gd name="T4" fmla="*/ 30 w 123"/>
                  <a:gd name="T5" fmla="*/ 77 h 123"/>
                  <a:gd name="T6" fmla="*/ 50 w 123"/>
                  <a:gd name="T7" fmla="*/ 94 h 123"/>
                  <a:gd name="T8" fmla="*/ 78 w 123"/>
                  <a:gd name="T9" fmla="*/ 93 h 123"/>
                  <a:gd name="T10" fmla="*/ 95 w 123"/>
                  <a:gd name="T11" fmla="*/ 73 h 123"/>
                  <a:gd name="T12" fmla="*/ 93 w 123"/>
                  <a:gd name="T13" fmla="*/ 46 h 123"/>
                  <a:gd name="T14" fmla="*/ 74 w 123"/>
                  <a:gd name="T15" fmla="*/ 29 h 123"/>
                  <a:gd name="T16" fmla="*/ 66 w 123"/>
                  <a:gd name="T17" fmla="*/ 0 h 123"/>
                  <a:gd name="T18" fmla="*/ 72 w 123"/>
                  <a:gd name="T19" fmla="*/ 13 h 123"/>
                  <a:gd name="T20" fmla="*/ 83 w 123"/>
                  <a:gd name="T21" fmla="*/ 3 h 123"/>
                  <a:gd name="T22" fmla="*/ 91 w 123"/>
                  <a:gd name="T23" fmla="*/ 21 h 123"/>
                  <a:gd name="T24" fmla="*/ 99 w 123"/>
                  <a:gd name="T25" fmla="*/ 28 h 123"/>
                  <a:gd name="T26" fmla="*/ 117 w 123"/>
                  <a:gd name="T27" fmla="*/ 34 h 123"/>
                  <a:gd name="T28" fmla="*/ 109 w 123"/>
                  <a:gd name="T29" fmla="*/ 46 h 123"/>
                  <a:gd name="T30" fmla="*/ 123 w 123"/>
                  <a:gd name="T31" fmla="*/ 51 h 123"/>
                  <a:gd name="T32" fmla="*/ 112 w 123"/>
                  <a:gd name="T33" fmla="*/ 67 h 123"/>
                  <a:gd name="T34" fmla="*/ 109 w 123"/>
                  <a:gd name="T35" fmla="*/ 77 h 123"/>
                  <a:gd name="T36" fmla="*/ 113 w 123"/>
                  <a:gd name="T37" fmla="*/ 97 h 123"/>
                  <a:gd name="T38" fmla="*/ 99 w 123"/>
                  <a:gd name="T39" fmla="*/ 96 h 123"/>
                  <a:gd name="T40" fmla="*/ 102 w 123"/>
                  <a:gd name="T41" fmla="*/ 109 h 123"/>
                  <a:gd name="T42" fmla="*/ 83 w 123"/>
                  <a:gd name="T43" fmla="*/ 108 h 123"/>
                  <a:gd name="T44" fmla="*/ 72 w 123"/>
                  <a:gd name="T45" fmla="*/ 110 h 123"/>
                  <a:gd name="T46" fmla="*/ 58 w 123"/>
                  <a:gd name="T47" fmla="*/ 123 h 123"/>
                  <a:gd name="T48" fmla="*/ 51 w 123"/>
                  <a:gd name="T49" fmla="*/ 111 h 123"/>
                  <a:gd name="T50" fmla="*/ 41 w 123"/>
                  <a:gd name="T51" fmla="*/ 121 h 123"/>
                  <a:gd name="T52" fmla="*/ 33 w 123"/>
                  <a:gd name="T53" fmla="*/ 102 h 123"/>
                  <a:gd name="T54" fmla="*/ 24 w 123"/>
                  <a:gd name="T55" fmla="*/ 96 h 123"/>
                  <a:gd name="T56" fmla="*/ 6 w 123"/>
                  <a:gd name="T57" fmla="*/ 89 h 123"/>
                  <a:gd name="T58" fmla="*/ 15 w 123"/>
                  <a:gd name="T59" fmla="*/ 77 h 123"/>
                  <a:gd name="T60" fmla="*/ 0 w 123"/>
                  <a:gd name="T61" fmla="*/ 73 h 123"/>
                  <a:gd name="T62" fmla="*/ 12 w 123"/>
                  <a:gd name="T63" fmla="*/ 56 h 123"/>
                  <a:gd name="T64" fmla="*/ 13 w 123"/>
                  <a:gd name="T65" fmla="*/ 46 h 123"/>
                  <a:gd name="T66" fmla="*/ 9 w 123"/>
                  <a:gd name="T67" fmla="*/ 28 h 123"/>
                  <a:gd name="T68" fmla="*/ 24 w 123"/>
                  <a:gd name="T69" fmla="*/ 29 h 123"/>
                  <a:gd name="T70" fmla="*/ 21 w 123"/>
                  <a:gd name="T71" fmla="*/ 15 h 123"/>
                  <a:gd name="T72" fmla="*/ 41 w 123"/>
                  <a:gd name="T73" fmla="*/ 16 h 123"/>
                  <a:gd name="T74" fmla="*/ 51 w 123"/>
                  <a:gd name="T75" fmla="*/ 13 h 123"/>
                  <a:gd name="T76" fmla="*/ 66 w 123"/>
                  <a:gd name="T7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23">
                    <a:moveTo>
                      <a:pt x="59" y="28"/>
                    </a:moveTo>
                    <a:lnTo>
                      <a:pt x="46" y="30"/>
                    </a:lnTo>
                    <a:lnTo>
                      <a:pt x="36" y="38"/>
                    </a:lnTo>
                    <a:lnTo>
                      <a:pt x="29" y="50"/>
                    </a:lnTo>
                    <a:lnTo>
                      <a:pt x="27" y="64"/>
                    </a:lnTo>
                    <a:lnTo>
                      <a:pt x="30" y="77"/>
                    </a:lnTo>
                    <a:lnTo>
                      <a:pt x="38" y="88"/>
                    </a:lnTo>
                    <a:lnTo>
                      <a:pt x="50" y="94"/>
                    </a:lnTo>
                    <a:lnTo>
                      <a:pt x="63" y="97"/>
                    </a:lnTo>
                    <a:lnTo>
                      <a:pt x="78" y="93"/>
                    </a:lnTo>
                    <a:lnTo>
                      <a:pt x="88" y="85"/>
                    </a:lnTo>
                    <a:lnTo>
                      <a:pt x="95" y="73"/>
                    </a:lnTo>
                    <a:lnTo>
                      <a:pt x="96" y="60"/>
                    </a:lnTo>
                    <a:lnTo>
                      <a:pt x="93" y="46"/>
                    </a:lnTo>
                    <a:lnTo>
                      <a:pt x="84" y="35"/>
                    </a:lnTo>
                    <a:lnTo>
                      <a:pt x="74" y="29"/>
                    </a:lnTo>
                    <a:lnTo>
                      <a:pt x="59" y="28"/>
                    </a:lnTo>
                    <a:close/>
                    <a:moveTo>
                      <a:pt x="66" y="0"/>
                    </a:moveTo>
                    <a:lnTo>
                      <a:pt x="67" y="12"/>
                    </a:lnTo>
                    <a:lnTo>
                      <a:pt x="72" y="13"/>
                    </a:lnTo>
                    <a:lnTo>
                      <a:pt x="78" y="15"/>
                    </a:lnTo>
                    <a:lnTo>
                      <a:pt x="83" y="3"/>
                    </a:lnTo>
                    <a:lnTo>
                      <a:pt x="96" y="11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9" y="28"/>
                    </a:lnTo>
                    <a:lnTo>
                      <a:pt x="109" y="21"/>
                    </a:lnTo>
                    <a:lnTo>
                      <a:pt x="117" y="34"/>
                    </a:lnTo>
                    <a:lnTo>
                      <a:pt x="108" y="41"/>
                    </a:lnTo>
                    <a:lnTo>
                      <a:pt x="109" y="46"/>
                    </a:lnTo>
                    <a:lnTo>
                      <a:pt x="110" y="51"/>
                    </a:lnTo>
                    <a:lnTo>
                      <a:pt x="123" y="51"/>
                    </a:lnTo>
                    <a:lnTo>
                      <a:pt x="123" y="66"/>
                    </a:lnTo>
                    <a:lnTo>
                      <a:pt x="112" y="67"/>
                    </a:lnTo>
                    <a:lnTo>
                      <a:pt x="110" y="72"/>
                    </a:lnTo>
                    <a:lnTo>
                      <a:pt x="109" y="77"/>
                    </a:lnTo>
                    <a:lnTo>
                      <a:pt x="121" y="83"/>
                    </a:lnTo>
                    <a:lnTo>
                      <a:pt x="113" y="97"/>
                    </a:lnTo>
                    <a:lnTo>
                      <a:pt x="102" y="90"/>
                    </a:lnTo>
                    <a:lnTo>
                      <a:pt x="99" y="96"/>
                    </a:lnTo>
                    <a:lnTo>
                      <a:pt x="95" y="98"/>
                    </a:lnTo>
                    <a:lnTo>
                      <a:pt x="102" y="109"/>
                    </a:lnTo>
                    <a:lnTo>
                      <a:pt x="89" y="118"/>
                    </a:lnTo>
                    <a:lnTo>
                      <a:pt x="83" y="108"/>
                    </a:lnTo>
                    <a:lnTo>
                      <a:pt x="78" y="109"/>
                    </a:lnTo>
                    <a:lnTo>
                      <a:pt x="72" y="110"/>
                    </a:lnTo>
                    <a:lnTo>
                      <a:pt x="72" y="123"/>
                    </a:lnTo>
                    <a:lnTo>
                      <a:pt x="58" y="123"/>
                    </a:lnTo>
                    <a:lnTo>
                      <a:pt x="57" y="111"/>
                    </a:lnTo>
                    <a:lnTo>
                      <a:pt x="51" y="111"/>
                    </a:lnTo>
                    <a:lnTo>
                      <a:pt x="46" y="109"/>
                    </a:lnTo>
                    <a:lnTo>
                      <a:pt x="41" y="121"/>
                    </a:lnTo>
                    <a:lnTo>
                      <a:pt x="27" y="113"/>
                    </a:lnTo>
                    <a:lnTo>
                      <a:pt x="33" y="102"/>
                    </a:lnTo>
                    <a:lnTo>
                      <a:pt x="28" y="100"/>
                    </a:lnTo>
                    <a:lnTo>
                      <a:pt x="24" y="96"/>
                    </a:lnTo>
                    <a:lnTo>
                      <a:pt x="15" y="102"/>
                    </a:lnTo>
                    <a:lnTo>
                      <a:pt x="6" y="89"/>
                    </a:lnTo>
                    <a:lnTo>
                      <a:pt x="16" y="83"/>
                    </a:lnTo>
                    <a:lnTo>
                      <a:pt x="15" y="77"/>
                    </a:lnTo>
                    <a:lnTo>
                      <a:pt x="12" y="72"/>
                    </a:lnTo>
                    <a:lnTo>
                      <a:pt x="0" y="73"/>
                    </a:lnTo>
                    <a:lnTo>
                      <a:pt x="0" y="58"/>
                    </a:lnTo>
                    <a:lnTo>
                      <a:pt x="12" y="56"/>
                    </a:lnTo>
                    <a:lnTo>
                      <a:pt x="12" y="51"/>
                    </a:lnTo>
                    <a:lnTo>
                      <a:pt x="13" y="46"/>
                    </a:lnTo>
                    <a:lnTo>
                      <a:pt x="3" y="41"/>
                    </a:lnTo>
                    <a:lnTo>
                      <a:pt x="9" y="28"/>
                    </a:lnTo>
                    <a:lnTo>
                      <a:pt x="21" y="33"/>
                    </a:lnTo>
                    <a:lnTo>
                      <a:pt x="24" y="29"/>
                    </a:lnTo>
                    <a:lnTo>
                      <a:pt x="28" y="25"/>
                    </a:lnTo>
                    <a:lnTo>
                      <a:pt x="21" y="15"/>
                    </a:lnTo>
                    <a:lnTo>
                      <a:pt x="34" y="7"/>
                    </a:lnTo>
                    <a:lnTo>
                      <a:pt x="41" y="16"/>
                    </a:lnTo>
                    <a:lnTo>
                      <a:pt x="46" y="15"/>
                    </a:lnTo>
                    <a:lnTo>
                      <a:pt x="51" y="13"/>
                    </a:lnTo>
                    <a:lnTo>
                      <a:pt x="50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26"/>
              <p:cNvSpPr>
                <a:spLocks/>
              </p:cNvSpPr>
              <p:nvPr/>
            </p:nvSpPr>
            <p:spPr bwMode="auto">
              <a:xfrm>
                <a:off x="6563895" y="4284879"/>
                <a:ext cx="48639" cy="48639"/>
              </a:xfrm>
              <a:custGeom>
                <a:avLst/>
                <a:gdLst>
                  <a:gd name="T0" fmla="*/ 17 w 35"/>
                  <a:gd name="T1" fmla="*/ 0 h 35"/>
                  <a:gd name="T2" fmla="*/ 22 w 35"/>
                  <a:gd name="T3" fmla="*/ 0 h 35"/>
                  <a:gd name="T4" fmla="*/ 27 w 35"/>
                  <a:gd name="T5" fmla="*/ 2 h 35"/>
                  <a:gd name="T6" fmla="*/ 31 w 35"/>
                  <a:gd name="T7" fmla="*/ 6 h 35"/>
                  <a:gd name="T8" fmla="*/ 34 w 35"/>
                  <a:gd name="T9" fmla="*/ 10 h 35"/>
                  <a:gd name="T10" fmla="*/ 35 w 35"/>
                  <a:gd name="T11" fmla="*/ 15 h 35"/>
                  <a:gd name="T12" fmla="*/ 35 w 35"/>
                  <a:gd name="T13" fmla="*/ 22 h 35"/>
                  <a:gd name="T14" fmla="*/ 32 w 35"/>
                  <a:gd name="T15" fmla="*/ 26 h 35"/>
                  <a:gd name="T16" fmla="*/ 28 w 35"/>
                  <a:gd name="T17" fmla="*/ 30 h 35"/>
                  <a:gd name="T18" fmla="*/ 24 w 35"/>
                  <a:gd name="T19" fmla="*/ 34 h 35"/>
                  <a:gd name="T20" fmla="*/ 19 w 35"/>
                  <a:gd name="T21" fmla="*/ 35 h 35"/>
                  <a:gd name="T22" fmla="*/ 13 w 35"/>
                  <a:gd name="T23" fmla="*/ 34 h 35"/>
                  <a:gd name="T24" fmla="*/ 9 w 35"/>
                  <a:gd name="T25" fmla="*/ 31 h 35"/>
                  <a:gd name="T26" fmla="*/ 3 w 35"/>
                  <a:gd name="T27" fmla="*/ 28 h 35"/>
                  <a:gd name="T28" fmla="*/ 1 w 35"/>
                  <a:gd name="T29" fmla="*/ 23 h 35"/>
                  <a:gd name="T30" fmla="*/ 0 w 35"/>
                  <a:gd name="T31" fmla="*/ 18 h 35"/>
                  <a:gd name="T32" fmla="*/ 1 w 35"/>
                  <a:gd name="T33" fmla="*/ 13 h 35"/>
                  <a:gd name="T34" fmla="*/ 3 w 35"/>
                  <a:gd name="T35" fmla="*/ 8 h 35"/>
                  <a:gd name="T36" fmla="*/ 6 w 35"/>
                  <a:gd name="T37" fmla="*/ 4 h 35"/>
                  <a:gd name="T38" fmla="*/ 11 w 35"/>
                  <a:gd name="T39" fmla="*/ 1 h 35"/>
                  <a:gd name="T40" fmla="*/ 17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35" y="15"/>
                    </a:lnTo>
                    <a:lnTo>
                      <a:pt x="35" y="22"/>
                    </a:lnTo>
                    <a:lnTo>
                      <a:pt x="32" y="26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9" y="35"/>
                    </a:lnTo>
                    <a:lnTo>
                      <a:pt x="13" y="34"/>
                    </a:lnTo>
                    <a:lnTo>
                      <a:pt x="9" y="31"/>
                    </a:lnTo>
                    <a:lnTo>
                      <a:pt x="3" y="28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6" y="4"/>
                    </a:lnTo>
                    <a:lnTo>
                      <a:pt x="11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27"/>
              <p:cNvSpPr>
                <a:spLocks noEditPoints="1"/>
              </p:cNvSpPr>
              <p:nvPr/>
            </p:nvSpPr>
            <p:spPr bwMode="auto">
              <a:xfrm>
                <a:off x="6219255" y="4911624"/>
                <a:ext cx="193166" cy="193166"/>
              </a:xfrm>
              <a:custGeom>
                <a:avLst/>
                <a:gdLst>
                  <a:gd name="T0" fmla="*/ 52 w 139"/>
                  <a:gd name="T1" fmla="*/ 34 h 139"/>
                  <a:gd name="T2" fmla="*/ 33 w 139"/>
                  <a:gd name="T3" fmla="*/ 57 h 139"/>
                  <a:gd name="T4" fmla="*/ 34 w 139"/>
                  <a:gd name="T5" fmla="*/ 87 h 139"/>
                  <a:gd name="T6" fmla="*/ 56 w 139"/>
                  <a:gd name="T7" fmla="*/ 106 h 139"/>
                  <a:gd name="T8" fmla="*/ 86 w 139"/>
                  <a:gd name="T9" fmla="*/ 104 h 139"/>
                  <a:gd name="T10" fmla="*/ 106 w 139"/>
                  <a:gd name="T11" fmla="*/ 83 h 139"/>
                  <a:gd name="T12" fmla="*/ 105 w 139"/>
                  <a:gd name="T13" fmla="*/ 53 h 139"/>
                  <a:gd name="T14" fmla="*/ 83 w 139"/>
                  <a:gd name="T15" fmla="*/ 33 h 139"/>
                  <a:gd name="T16" fmla="*/ 75 w 139"/>
                  <a:gd name="T17" fmla="*/ 0 h 139"/>
                  <a:gd name="T18" fmla="*/ 81 w 139"/>
                  <a:gd name="T19" fmla="*/ 15 h 139"/>
                  <a:gd name="T20" fmla="*/ 93 w 139"/>
                  <a:gd name="T21" fmla="*/ 4 h 139"/>
                  <a:gd name="T22" fmla="*/ 102 w 139"/>
                  <a:gd name="T23" fmla="*/ 24 h 139"/>
                  <a:gd name="T24" fmla="*/ 111 w 139"/>
                  <a:gd name="T25" fmla="*/ 32 h 139"/>
                  <a:gd name="T26" fmla="*/ 132 w 139"/>
                  <a:gd name="T27" fmla="*/ 38 h 139"/>
                  <a:gd name="T28" fmla="*/ 123 w 139"/>
                  <a:gd name="T29" fmla="*/ 51 h 139"/>
                  <a:gd name="T30" fmla="*/ 138 w 139"/>
                  <a:gd name="T31" fmla="*/ 57 h 139"/>
                  <a:gd name="T32" fmla="*/ 126 w 139"/>
                  <a:gd name="T33" fmla="*/ 75 h 139"/>
                  <a:gd name="T34" fmla="*/ 123 w 139"/>
                  <a:gd name="T35" fmla="*/ 87 h 139"/>
                  <a:gd name="T36" fmla="*/ 127 w 139"/>
                  <a:gd name="T37" fmla="*/ 108 h 139"/>
                  <a:gd name="T38" fmla="*/ 111 w 139"/>
                  <a:gd name="T39" fmla="*/ 106 h 139"/>
                  <a:gd name="T40" fmla="*/ 114 w 139"/>
                  <a:gd name="T41" fmla="*/ 122 h 139"/>
                  <a:gd name="T42" fmla="*/ 93 w 139"/>
                  <a:gd name="T43" fmla="*/ 121 h 139"/>
                  <a:gd name="T44" fmla="*/ 81 w 139"/>
                  <a:gd name="T45" fmla="*/ 124 h 139"/>
                  <a:gd name="T46" fmla="*/ 64 w 139"/>
                  <a:gd name="T47" fmla="*/ 139 h 139"/>
                  <a:gd name="T48" fmla="*/ 58 w 139"/>
                  <a:gd name="T49" fmla="*/ 125 h 139"/>
                  <a:gd name="T50" fmla="*/ 46 w 139"/>
                  <a:gd name="T51" fmla="*/ 135 h 139"/>
                  <a:gd name="T52" fmla="*/ 37 w 139"/>
                  <a:gd name="T53" fmla="*/ 114 h 139"/>
                  <a:gd name="T54" fmla="*/ 27 w 139"/>
                  <a:gd name="T55" fmla="*/ 106 h 139"/>
                  <a:gd name="T56" fmla="*/ 7 w 139"/>
                  <a:gd name="T57" fmla="*/ 100 h 139"/>
                  <a:gd name="T58" fmla="*/ 16 w 139"/>
                  <a:gd name="T59" fmla="*/ 87 h 139"/>
                  <a:gd name="T60" fmla="*/ 1 w 139"/>
                  <a:gd name="T61" fmla="*/ 82 h 139"/>
                  <a:gd name="T62" fmla="*/ 13 w 139"/>
                  <a:gd name="T63" fmla="*/ 63 h 139"/>
                  <a:gd name="T64" fmla="*/ 16 w 139"/>
                  <a:gd name="T65" fmla="*/ 51 h 139"/>
                  <a:gd name="T66" fmla="*/ 12 w 139"/>
                  <a:gd name="T67" fmla="*/ 31 h 139"/>
                  <a:gd name="T68" fmla="*/ 27 w 139"/>
                  <a:gd name="T69" fmla="*/ 32 h 139"/>
                  <a:gd name="T70" fmla="*/ 25 w 139"/>
                  <a:gd name="T71" fmla="*/ 16 h 139"/>
                  <a:gd name="T72" fmla="*/ 46 w 139"/>
                  <a:gd name="T73" fmla="*/ 19 h 139"/>
                  <a:gd name="T74" fmla="*/ 58 w 139"/>
                  <a:gd name="T75" fmla="*/ 15 h 139"/>
                  <a:gd name="T76" fmla="*/ 75 w 139"/>
                  <a:gd name="T7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39">
                    <a:moveTo>
                      <a:pt x="67" y="31"/>
                    </a:moveTo>
                    <a:lnTo>
                      <a:pt x="52" y="34"/>
                    </a:lnTo>
                    <a:lnTo>
                      <a:pt x="41" y="44"/>
                    </a:lnTo>
                    <a:lnTo>
                      <a:pt x="33" y="57"/>
                    </a:lnTo>
                    <a:lnTo>
                      <a:pt x="30" y="71"/>
                    </a:lnTo>
                    <a:lnTo>
                      <a:pt x="34" y="87"/>
                    </a:lnTo>
                    <a:lnTo>
                      <a:pt x="43" y="99"/>
                    </a:lnTo>
                    <a:lnTo>
                      <a:pt x="56" y="106"/>
                    </a:lnTo>
                    <a:lnTo>
                      <a:pt x="72" y="108"/>
                    </a:lnTo>
                    <a:lnTo>
                      <a:pt x="86" y="104"/>
                    </a:lnTo>
                    <a:lnTo>
                      <a:pt x="98" y="95"/>
                    </a:lnTo>
                    <a:lnTo>
                      <a:pt x="106" y="83"/>
                    </a:lnTo>
                    <a:lnTo>
                      <a:pt x="109" y="67"/>
                    </a:lnTo>
                    <a:lnTo>
                      <a:pt x="105" y="53"/>
                    </a:lnTo>
                    <a:lnTo>
                      <a:pt x="96" y="40"/>
                    </a:lnTo>
                    <a:lnTo>
                      <a:pt x="83" y="33"/>
                    </a:lnTo>
                    <a:lnTo>
                      <a:pt x="67" y="31"/>
                    </a:lnTo>
                    <a:close/>
                    <a:moveTo>
                      <a:pt x="75" y="0"/>
                    </a:moveTo>
                    <a:lnTo>
                      <a:pt x="75" y="14"/>
                    </a:lnTo>
                    <a:lnTo>
                      <a:pt x="81" y="15"/>
                    </a:lnTo>
                    <a:lnTo>
                      <a:pt x="86" y="16"/>
                    </a:lnTo>
                    <a:lnTo>
                      <a:pt x="93" y="4"/>
                    </a:lnTo>
                    <a:lnTo>
                      <a:pt x="109" y="11"/>
                    </a:lnTo>
                    <a:lnTo>
                      <a:pt x="102" y="24"/>
                    </a:lnTo>
                    <a:lnTo>
                      <a:pt x="107" y="28"/>
                    </a:lnTo>
                    <a:lnTo>
                      <a:pt x="111" y="32"/>
                    </a:lnTo>
                    <a:lnTo>
                      <a:pt x="123" y="24"/>
                    </a:lnTo>
                    <a:lnTo>
                      <a:pt x="132" y="38"/>
                    </a:lnTo>
                    <a:lnTo>
                      <a:pt x="120" y="46"/>
                    </a:lnTo>
                    <a:lnTo>
                      <a:pt x="123" y="51"/>
                    </a:lnTo>
                    <a:lnTo>
                      <a:pt x="124" y="58"/>
                    </a:lnTo>
                    <a:lnTo>
                      <a:pt x="138" y="57"/>
                    </a:lnTo>
                    <a:lnTo>
                      <a:pt x="139" y="74"/>
                    </a:lnTo>
                    <a:lnTo>
                      <a:pt x="126" y="75"/>
                    </a:lnTo>
                    <a:lnTo>
                      <a:pt x="124" y="80"/>
                    </a:lnTo>
                    <a:lnTo>
                      <a:pt x="123" y="87"/>
                    </a:lnTo>
                    <a:lnTo>
                      <a:pt x="135" y="92"/>
                    </a:lnTo>
                    <a:lnTo>
                      <a:pt x="127" y="108"/>
                    </a:lnTo>
                    <a:lnTo>
                      <a:pt x="115" y="103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14" y="122"/>
                    </a:lnTo>
                    <a:lnTo>
                      <a:pt x="100" y="131"/>
                    </a:lnTo>
                    <a:lnTo>
                      <a:pt x="93" y="121"/>
                    </a:lnTo>
                    <a:lnTo>
                      <a:pt x="86" y="122"/>
                    </a:lnTo>
                    <a:lnTo>
                      <a:pt x="81" y="124"/>
                    </a:lnTo>
                    <a:lnTo>
                      <a:pt x="83" y="138"/>
                    </a:lnTo>
                    <a:lnTo>
                      <a:pt x="64" y="139"/>
                    </a:lnTo>
                    <a:lnTo>
                      <a:pt x="64" y="125"/>
                    </a:lnTo>
                    <a:lnTo>
                      <a:pt x="58" y="125"/>
                    </a:lnTo>
                    <a:lnTo>
                      <a:pt x="52" y="122"/>
                    </a:lnTo>
                    <a:lnTo>
                      <a:pt x="46" y="135"/>
                    </a:lnTo>
                    <a:lnTo>
                      <a:pt x="30" y="127"/>
                    </a:lnTo>
                    <a:lnTo>
                      <a:pt x="37" y="114"/>
                    </a:lnTo>
                    <a:lnTo>
                      <a:pt x="31" y="112"/>
                    </a:lnTo>
                    <a:lnTo>
                      <a:pt x="27" y="106"/>
                    </a:lnTo>
                    <a:lnTo>
                      <a:pt x="16" y="114"/>
                    </a:lnTo>
                    <a:lnTo>
                      <a:pt x="7" y="100"/>
                    </a:lnTo>
                    <a:lnTo>
                      <a:pt x="18" y="92"/>
                    </a:lnTo>
                    <a:lnTo>
                      <a:pt x="16" y="87"/>
                    </a:lnTo>
                    <a:lnTo>
                      <a:pt x="14" y="82"/>
                    </a:lnTo>
                    <a:lnTo>
                      <a:pt x="1" y="82"/>
                    </a:lnTo>
                    <a:lnTo>
                      <a:pt x="0" y="65"/>
                    </a:lnTo>
                    <a:lnTo>
                      <a:pt x="13" y="63"/>
                    </a:lnTo>
                    <a:lnTo>
                      <a:pt x="14" y="58"/>
                    </a:lnTo>
                    <a:lnTo>
                      <a:pt x="16" y="51"/>
                    </a:lnTo>
                    <a:lnTo>
                      <a:pt x="4" y="46"/>
                    </a:lnTo>
                    <a:lnTo>
                      <a:pt x="12" y="31"/>
                    </a:lnTo>
                    <a:lnTo>
                      <a:pt x="24" y="37"/>
                    </a:lnTo>
                    <a:lnTo>
                      <a:pt x="27" y="32"/>
                    </a:lnTo>
                    <a:lnTo>
                      <a:pt x="31" y="28"/>
                    </a:lnTo>
                    <a:lnTo>
                      <a:pt x="25" y="16"/>
                    </a:lnTo>
                    <a:lnTo>
                      <a:pt x="39" y="7"/>
                    </a:lnTo>
                    <a:lnTo>
                      <a:pt x="46" y="19"/>
                    </a:lnTo>
                    <a:lnTo>
                      <a:pt x="52" y="16"/>
                    </a:lnTo>
                    <a:lnTo>
                      <a:pt x="58" y="15"/>
                    </a:lnTo>
                    <a:lnTo>
                      <a:pt x="56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28"/>
              <p:cNvSpPr>
                <a:spLocks/>
              </p:cNvSpPr>
              <p:nvPr/>
            </p:nvSpPr>
            <p:spPr bwMode="auto">
              <a:xfrm>
                <a:off x="6288739" y="4981108"/>
                <a:ext cx="54198" cy="54198"/>
              </a:xfrm>
              <a:custGeom>
                <a:avLst/>
                <a:gdLst>
                  <a:gd name="T0" fmla="*/ 18 w 39"/>
                  <a:gd name="T1" fmla="*/ 0 h 39"/>
                  <a:gd name="T2" fmla="*/ 23 w 39"/>
                  <a:gd name="T3" fmla="*/ 0 h 39"/>
                  <a:gd name="T4" fmla="*/ 29 w 39"/>
                  <a:gd name="T5" fmla="*/ 1 h 39"/>
                  <a:gd name="T6" fmla="*/ 33 w 39"/>
                  <a:gd name="T7" fmla="*/ 4 h 39"/>
                  <a:gd name="T8" fmla="*/ 36 w 39"/>
                  <a:gd name="T9" fmla="*/ 8 h 39"/>
                  <a:gd name="T10" fmla="*/ 38 w 39"/>
                  <a:gd name="T11" fmla="*/ 13 h 39"/>
                  <a:gd name="T12" fmla="*/ 39 w 39"/>
                  <a:gd name="T13" fmla="*/ 19 h 39"/>
                  <a:gd name="T14" fmla="*/ 39 w 39"/>
                  <a:gd name="T15" fmla="*/ 24 h 39"/>
                  <a:gd name="T16" fmla="*/ 36 w 39"/>
                  <a:gd name="T17" fmla="*/ 28 h 39"/>
                  <a:gd name="T18" fmla="*/ 34 w 39"/>
                  <a:gd name="T19" fmla="*/ 33 h 39"/>
                  <a:gd name="T20" fmla="*/ 30 w 39"/>
                  <a:gd name="T21" fmla="*/ 36 h 39"/>
                  <a:gd name="T22" fmla="*/ 26 w 39"/>
                  <a:gd name="T23" fmla="*/ 38 h 39"/>
                  <a:gd name="T24" fmla="*/ 21 w 39"/>
                  <a:gd name="T25" fmla="*/ 39 h 39"/>
                  <a:gd name="T26" fmla="*/ 15 w 39"/>
                  <a:gd name="T27" fmla="*/ 38 h 39"/>
                  <a:gd name="T28" fmla="*/ 10 w 39"/>
                  <a:gd name="T29" fmla="*/ 37 h 39"/>
                  <a:gd name="T30" fmla="*/ 6 w 39"/>
                  <a:gd name="T31" fmla="*/ 34 h 39"/>
                  <a:gd name="T32" fmla="*/ 2 w 39"/>
                  <a:gd name="T33" fmla="*/ 30 h 39"/>
                  <a:gd name="T34" fmla="*/ 1 w 39"/>
                  <a:gd name="T35" fmla="*/ 25 h 39"/>
                  <a:gd name="T36" fmla="*/ 0 w 39"/>
                  <a:gd name="T37" fmla="*/ 20 h 39"/>
                  <a:gd name="T38" fmla="*/ 0 w 39"/>
                  <a:gd name="T39" fmla="*/ 15 h 39"/>
                  <a:gd name="T40" fmla="*/ 2 w 39"/>
                  <a:gd name="T41" fmla="*/ 11 h 39"/>
                  <a:gd name="T42" fmla="*/ 5 w 39"/>
                  <a:gd name="T43" fmla="*/ 7 h 39"/>
                  <a:gd name="T44" fmla="*/ 9 w 39"/>
                  <a:gd name="T45" fmla="*/ 3 h 39"/>
                  <a:gd name="T46" fmla="*/ 13 w 39"/>
                  <a:gd name="T47" fmla="*/ 0 h 39"/>
                  <a:gd name="T48" fmla="*/ 18 w 39"/>
                  <a:gd name="T4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9">
                    <a:moveTo>
                      <a:pt x="18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36" y="28"/>
                    </a:lnTo>
                    <a:lnTo>
                      <a:pt x="34" y="33"/>
                    </a:lnTo>
                    <a:lnTo>
                      <a:pt x="30" y="36"/>
                    </a:lnTo>
                    <a:lnTo>
                      <a:pt x="26" y="38"/>
                    </a:lnTo>
                    <a:lnTo>
                      <a:pt x="21" y="39"/>
                    </a:lnTo>
                    <a:lnTo>
                      <a:pt x="15" y="38"/>
                    </a:lnTo>
                    <a:lnTo>
                      <a:pt x="10" y="37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29"/>
              <p:cNvSpPr>
                <a:spLocks noEditPoints="1"/>
              </p:cNvSpPr>
              <p:nvPr/>
            </p:nvSpPr>
            <p:spPr bwMode="auto">
              <a:xfrm>
                <a:off x="5506349" y="4658703"/>
                <a:ext cx="157034" cy="158423"/>
              </a:xfrm>
              <a:custGeom>
                <a:avLst/>
                <a:gdLst>
                  <a:gd name="T0" fmla="*/ 43 w 113"/>
                  <a:gd name="T1" fmla="*/ 28 h 114"/>
                  <a:gd name="T2" fmla="*/ 27 w 113"/>
                  <a:gd name="T3" fmla="*/ 46 h 114"/>
                  <a:gd name="T4" fmla="*/ 28 w 113"/>
                  <a:gd name="T5" fmla="*/ 71 h 114"/>
                  <a:gd name="T6" fmla="*/ 45 w 113"/>
                  <a:gd name="T7" fmla="*/ 88 h 114"/>
                  <a:gd name="T8" fmla="*/ 70 w 113"/>
                  <a:gd name="T9" fmla="*/ 86 h 114"/>
                  <a:gd name="T10" fmla="*/ 87 w 113"/>
                  <a:gd name="T11" fmla="*/ 68 h 114"/>
                  <a:gd name="T12" fmla="*/ 86 w 113"/>
                  <a:gd name="T13" fmla="*/ 44 h 114"/>
                  <a:gd name="T14" fmla="*/ 68 w 113"/>
                  <a:gd name="T15" fmla="*/ 27 h 114"/>
                  <a:gd name="T16" fmla="*/ 61 w 113"/>
                  <a:gd name="T17" fmla="*/ 0 h 114"/>
                  <a:gd name="T18" fmla="*/ 66 w 113"/>
                  <a:gd name="T19" fmla="*/ 12 h 114"/>
                  <a:gd name="T20" fmla="*/ 75 w 113"/>
                  <a:gd name="T21" fmla="*/ 3 h 114"/>
                  <a:gd name="T22" fmla="*/ 83 w 113"/>
                  <a:gd name="T23" fmla="*/ 20 h 114"/>
                  <a:gd name="T24" fmla="*/ 91 w 113"/>
                  <a:gd name="T25" fmla="*/ 27 h 114"/>
                  <a:gd name="T26" fmla="*/ 108 w 113"/>
                  <a:gd name="T27" fmla="*/ 32 h 114"/>
                  <a:gd name="T28" fmla="*/ 100 w 113"/>
                  <a:gd name="T29" fmla="*/ 42 h 114"/>
                  <a:gd name="T30" fmla="*/ 113 w 113"/>
                  <a:gd name="T31" fmla="*/ 48 h 114"/>
                  <a:gd name="T32" fmla="*/ 103 w 113"/>
                  <a:gd name="T33" fmla="*/ 62 h 114"/>
                  <a:gd name="T34" fmla="*/ 100 w 113"/>
                  <a:gd name="T35" fmla="*/ 71 h 114"/>
                  <a:gd name="T36" fmla="*/ 104 w 113"/>
                  <a:gd name="T37" fmla="*/ 89 h 114"/>
                  <a:gd name="T38" fmla="*/ 91 w 113"/>
                  <a:gd name="T39" fmla="*/ 88 h 114"/>
                  <a:gd name="T40" fmla="*/ 94 w 113"/>
                  <a:gd name="T41" fmla="*/ 101 h 114"/>
                  <a:gd name="T42" fmla="*/ 75 w 113"/>
                  <a:gd name="T43" fmla="*/ 100 h 114"/>
                  <a:gd name="T44" fmla="*/ 66 w 113"/>
                  <a:gd name="T45" fmla="*/ 103 h 114"/>
                  <a:gd name="T46" fmla="*/ 53 w 113"/>
                  <a:gd name="T47" fmla="*/ 114 h 114"/>
                  <a:gd name="T48" fmla="*/ 47 w 113"/>
                  <a:gd name="T49" fmla="*/ 103 h 114"/>
                  <a:gd name="T50" fmla="*/ 37 w 113"/>
                  <a:gd name="T51" fmla="*/ 112 h 114"/>
                  <a:gd name="T52" fmla="*/ 30 w 113"/>
                  <a:gd name="T53" fmla="*/ 95 h 114"/>
                  <a:gd name="T54" fmla="*/ 22 w 113"/>
                  <a:gd name="T55" fmla="*/ 88 h 114"/>
                  <a:gd name="T56" fmla="*/ 5 w 113"/>
                  <a:gd name="T57" fmla="*/ 83 h 114"/>
                  <a:gd name="T58" fmla="*/ 13 w 113"/>
                  <a:gd name="T59" fmla="*/ 72 h 114"/>
                  <a:gd name="T60" fmla="*/ 0 w 113"/>
                  <a:gd name="T61" fmla="*/ 67 h 114"/>
                  <a:gd name="T62" fmla="*/ 10 w 113"/>
                  <a:gd name="T63" fmla="*/ 53 h 114"/>
                  <a:gd name="T64" fmla="*/ 13 w 113"/>
                  <a:gd name="T65" fmla="*/ 44 h 114"/>
                  <a:gd name="T66" fmla="*/ 9 w 113"/>
                  <a:gd name="T67" fmla="*/ 25 h 114"/>
                  <a:gd name="T68" fmla="*/ 22 w 113"/>
                  <a:gd name="T69" fmla="*/ 27 h 114"/>
                  <a:gd name="T70" fmla="*/ 19 w 113"/>
                  <a:gd name="T71" fmla="*/ 13 h 114"/>
                  <a:gd name="T72" fmla="*/ 37 w 113"/>
                  <a:gd name="T73" fmla="*/ 15 h 114"/>
                  <a:gd name="T74" fmla="*/ 47 w 113"/>
                  <a:gd name="T75" fmla="*/ 12 h 114"/>
                  <a:gd name="T76" fmla="*/ 61 w 113"/>
                  <a:gd name="T7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3" h="114">
                    <a:moveTo>
                      <a:pt x="55" y="25"/>
                    </a:moveTo>
                    <a:lnTo>
                      <a:pt x="43" y="28"/>
                    </a:lnTo>
                    <a:lnTo>
                      <a:pt x="32" y="36"/>
                    </a:lnTo>
                    <a:lnTo>
                      <a:pt x="27" y="46"/>
                    </a:lnTo>
                    <a:lnTo>
                      <a:pt x="24" y="59"/>
                    </a:lnTo>
                    <a:lnTo>
                      <a:pt x="28" y="71"/>
                    </a:lnTo>
                    <a:lnTo>
                      <a:pt x="35" y="82"/>
                    </a:lnTo>
                    <a:lnTo>
                      <a:pt x="45" y="88"/>
                    </a:lnTo>
                    <a:lnTo>
                      <a:pt x="58" y="89"/>
                    </a:lnTo>
                    <a:lnTo>
                      <a:pt x="70" y="86"/>
                    </a:lnTo>
                    <a:lnTo>
                      <a:pt x="81" y="79"/>
                    </a:lnTo>
                    <a:lnTo>
                      <a:pt x="87" y="68"/>
                    </a:lnTo>
                    <a:lnTo>
                      <a:pt x="89" y="55"/>
                    </a:lnTo>
                    <a:lnTo>
                      <a:pt x="86" y="44"/>
                    </a:lnTo>
                    <a:lnTo>
                      <a:pt x="78" y="33"/>
                    </a:lnTo>
                    <a:lnTo>
                      <a:pt x="68" y="27"/>
                    </a:lnTo>
                    <a:lnTo>
                      <a:pt x="55" y="25"/>
                    </a:lnTo>
                    <a:close/>
                    <a:moveTo>
                      <a:pt x="61" y="0"/>
                    </a:moveTo>
                    <a:lnTo>
                      <a:pt x="61" y="11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5" y="3"/>
                    </a:lnTo>
                    <a:lnTo>
                      <a:pt x="89" y="10"/>
                    </a:lnTo>
                    <a:lnTo>
                      <a:pt x="83" y="20"/>
                    </a:lnTo>
                    <a:lnTo>
                      <a:pt x="87" y="23"/>
                    </a:lnTo>
                    <a:lnTo>
                      <a:pt x="91" y="27"/>
                    </a:lnTo>
                    <a:lnTo>
                      <a:pt x="100" y="20"/>
                    </a:lnTo>
                    <a:lnTo>
                      <a:pt x="108" y="32"/>
                    </a:lnTo>
                    <a:lnTo>
                      <a:pt x="99" y="38"/>
                    </a:lnTo>
                    <a:lnTo>
                      <a:pt x="100" y="42"/>
                    </a:lnTo>
                    <a:lnTo>
                      <a:pt x="102" y="48"/>
                    </a:lnTo>
                    <a:lnTo>
                      <a:pt x="113" y="48"/>
                    </a:lnTo>
                    <a:lnTo>
                      <a:pt x="113" y="61"/>
                    </a:lnTo>
                    <a:lnTo>
                      <a:pt x="103" y="62"/>
                    </a:lnTo>
                    <a:lnTo>
                      <a:pt x="102" y="67"/>
                    </a:lnTo>
                    <a:lnTo>
                      <a:pt x="100" y="71"/>
                    </a:lnTo>
                    <a:lnTo>
                      <a:pt x="111" y="76"/>
                    </a:lnTo>
                    <a:lnTo>
                      <a:pt x="104" y="89"/>
                    </a:lnTo>
                    <a:lnTo>
                      <a:pt x="94" y="84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94" y="101"/>
                    </a:lnTo>
                    <a:lnTo>
                      <a:pt x="82" y="109"/>
                    </a:lnTo>
                    <a:lnTo>
                      <a:pt x="75" y="100"/>
                    </a:lnTo>
                    <a:lnTo>
                      <a:pt x="72" y="101"/>
                    </a:lnTo>
                    <a:lnTo>
                      <a:pt x="66" y="103"/>
                    </a:lnTo>
                    <a:lnTo>
                      <a:pt x="66" y="114"/>
                    </a:lnTo>
                    <a:lnTo>
                      <a:pt x="53" y="114"/>
                    </a:lnTo>
                    <a:lnTo>
                      <a:pt x="52" y="104"/>
                    </a:lnTo>
                    <a:lnTo>
                      <a:pt x="47" y="103"/>
                    </a:lnTo>
                    <a:lnTo>
                      <a:pt x="43" y="101"/>
                    </a:lnTo>
                    <a:lnTo>
                      <a:pt x="37" y="112"/>
                    </a:lnTo>
                    <a:lnTo>
                      <a:pt x="24" y="105"/>
                    </a:lnTo>
                    <a:lnTo>
                      <a:pt x="30" y="95"/>
                    </a:lnTo>
                    <a:lnTo>
                      <a:pt x="26" y="92"/>
                    </a:lnTo>
                    <a:lnTo>
                      <a:pt x="22" y="88"/>
                    </a:lnTo>
                    <a:lnTo>
                      <a:pt x="13" y="95"/>
                    </a:lnTo>
                    <a:lnTo>
                      <a:pt x="5" y="83"/>
                    </a:lnTo>
                    <a:lnTo>
                      <a:pt x="14" y="76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0" y="67"/>
                    </a:lnTo>
                    <a:lnTo>
                      <a:pt x="0" y="54"/>
                    </a:lnTo>
                    <a:lnTo>
                      <a:pt x="10" y="53"/>
                    </a:lnTo>
                    <a:lnTo>
                      <a:pt x="11" y="48"/>
                    </a:lnTo>
                    <a:lnTo>
                      <a:pt x="13" y="44"/>
                    </a:lnTo>
                    <a:lnTo>
                      <a:pt x="2" y="38"/>
                    </a:lnTo>
                    <a:lnTo>
                      <a:pt x="9" y="25"/>
                    </a:lnTo>
                    <a:lnTo>
                      <a:pt x="19" y="31"/>
                    </a:lnTo>
                    <a:lnTo>
                      <a:pt x="22" y="27"/>
                    </a:lnTo>
                    <a:lnTo>
                      <a:pt x="26" y="23"/>
                    </a:lnTo>
                    <a:lnTo>
                      <a:pt x="19" y="13"/>
                    </a:lnTo>
                    <a:lnTo>
                      <a:pt x="31" y="6"/>
                    </a:lnTo>
                    <a:lnTo>
                      <a:pt x="37" y="15"/>
                    </a:lnTo>
                    <a:lnTo>
                      <a:pt x="43" y="13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230"/>
              <p:cNvSpPr>
                <a:spLocks/>
              </p:cNvSpPr>
              <p:nvPr/>
            </p:nvSpPr>
            <p:spPr bwMode="auto">
              <a:xfrm>
                <a:off x="5561936" y="4715680"/>
                <a:ext cx="45860" cy="45860"/>
              </a:xfrm>
              <a:custGeom>
                <a:avLst/>
                <a:gdLst>
                  <a:gd name="T0" fmla="*/ 16 w 33"/>
                  <a:gd name="T1" fmla="*/ 0 h 33"/>
                  <a:gd name="T2" fmla="*/ 21 w 33"/>
                  <a:gd name="T3" fmla="*/ 0 h 33"/>
                  <a:gd name="T4" fmla="*/ 25 w 33"/>
                  <a:gd name="T5" fmla="*/ 3 h 33"/>
                  <a:gd name="T6" fmla="*/ 29 w 33"/>
                  <a:gd name="T7" fmla="*/ 7 h 33"/>
                  <a:gd name="T8" fmla="*/ 32 w 33"/>
                  <a:gd name="T9" fmla="*/ 10 h 33"/>
                  <a:gd name="T10" fmla="*/ 33 w 33"/>
                  <a:gd name="T11" fmla="*/ 16 h 33"/>
                  <a:gd name="T12" fmla="*/ 33 w 33"/>
                  <a:gd name="T13" fmla="*/ 21 h 33"/>
                  <a:gd name="T14" fmla="*/ 30 w 33"/>
                  <a:gd name="T15" fmla="*/ 25 h 33"/>
                  <a:gd name="T16" fmla="*/ 26 w 33"/>
                  <a:gd name="T17" fmla="*/ 29 h 33"/>
                  <a:gd name="T18" fmla="*/ 22 w 33"/>
                  <a:gd name="T19" fmla="*/ 31 h 33"/>
                  <a:gd name="T20" fmla="*/ 17 w 33"/>
                  <a:gd name="T21" fmla="*/ 33 h 33"/>
                  <a:gd name="T22" fmla="*/ 12 w 33"/>
                  <a:gd name="T23" fmla="*/ 31 h 33"/>
                  <a:gd name="T24" fmla="*/ 8 w 33"/>
                  <a:gd name="T25" fmla="*/ 30 h 33"/>
                  <a:gd name="T26" fmla="*/ 4 w 33"/>
                  <a:gd name="T27" fmla="*/ 26 h 33"/>
                  <a:gd name="T28" fmla="*/ 1 w 33"/>
                  <a:gd name="T29" fmla="*/ 22 h 33"/>
                  <a:gd name="T30" fmla="*/ 0 w 33"/>
                  <a:gd name="T31" fmla="*/ 17 h 33"/>
                  <a:gd name="T32" fmla="*/ 1 w 33"/>
                  <a:gd name="T33" fmla="*/ 12 h 33"/>
                  <a:gd name="T34" fmla="*/ 3 w 33"/>
                  <a:gd name="T35" fmla="*/ 8 h 33"/>
                  <a:gd name="T36" fmla="*/ 7 w 33"/>
                  <a:gd name="T37" fmla="*/ 4 h 33"/>
                  <a:gd name="T38" fmla="*/ 11 w 33"/>
                  <a:gd name="T39" fmla="*/ 1 h 33"/>
                  <a:gd name="T40" fmla="*/ 16 w 33"/>
                  <a:gd name="T4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21" y="0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10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0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7" y="33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231"/>
              <p:cNvSpPr>
                <a:spLocks noEditPoints="1"/>
              </p:cNvSpPr>
              <p:nvPr/>
            </p:nvSpPr>
            <p:spPr bwMode="auto">
              <a:xfrm>
                <a:off x="4956036" y="4094493"/>
                <a:ext cx="211231" cy="214011"/>
              </a:xfrm>
              <a:custGeom>
                <a:avLst/>
                <a:gdLst>
                  <a:gd name="T0" fmla="*/ 58 w 152"/>
                  <a:gd name="T1" fmla="*/ 38 h 154"/>
                  <a:gd name="T2" fmla="*/ 35 w 152"/>
                  <a:gd name="T3" fmla="*/ 62 h 154"/>
                  <a:gd name="T4" fmla="*/ 38 w 152"/>
                  <a:gd name="T5" fmla="*/ 96 h 154"/>
                  <a:gd name="T6" fmla="*/ 61 w 152"/>
                  <a:gd name="T7" fmla="*/ 117 h 154"/>
                  <a:gd name="T8" fmla="*/ 94 w 152"/>
                  <a:gd name="T9" fmla="*/ 116 h 154"/>
                  <a:gd name="T10" fmla="*/ 117 w 152"/>
                  <a:gd name="T11" fmla="*/ 91 h 154"/>
                  <a:gd name="T12" fmla="*/ 114 w 152"/>
                  <a:gd name="T13" fmla="*/ 58 h 154"/>
                  <a:gd name="T14" fmla="*/ 90 w 152"/>
                  <a:gd name="T15" fmla="*/ 37 h 154"/>
                  <a:gd name="T16" fmla="*/ 81 w 152"/>
                  <a:gd name="T17" fmla="*/ 0 h 154"/>
                  <a:gd name="T18" fmla="*/ 89 w 152"/>
                  <a:gd name="T19" fmla="*/ 16 h 154"/>
                  <a:gd name="T20" fmla="*/ 102 w 152"/>
                  <a:gd name="T21" fmla="*/ 4 h 154"/>
                  <a:gd name="T22" fmla="*/ 113 w 152"/>
                  <a:gd name="T23" fmla="*/ 27 h 154"/>
                  <a:gd name="T24" fmla="*/ 122 w 152"/>
                  <a:gd name="T25" fmla="*/ 36 h 154"/>
                  <a:gd name="T26" fmla="*/ 145 w 152"/>
                  <a:gd name="T27" fmla="*/ 44 h 154"/>
                  <a:gd name="T28" fmla="*/ 135 w 152"/>
                  <a:gd name="T29" fmla="*/ 58 h 154"/>
                  <a:gd name="T30" fmla="*/ 152 w 152"/>
                  <a:gd name="T31" fmla="*/ 63 h 154"/>
                  <a:gd name="T32" fmla="*/ 137 w 152"/>
                  <a:gd name="T33" fmla="*/ 83 h 154"/>
                  <a:gd name="T34" fmla="*/ 135 w 152"/>
                  <a:gd name="T35" fmla="*/ 96 h 154"/>
                  <a:gd name="T36" fmla="*/ 140 w 152"/>
                  <a:gd name="T37" fmla="*/ 120 h 154"/>
                  <a:gd name="T38" fmla="*/ 122 w 152"/>
                  <a:gd name="T39" fmla="*/ 118 h 154"/>
                  <a:gd name="T40" fmla="*/ 126 w 152"/>
                  <a:gd name="T41" fmla="*/ 135 h 154"/>
                  <a:gd name="T42" fmla="*/ 102 w 152"/>
                  <a:gd name="T43" fmla="*/ 133 h 154"/>
                  <a:gd name="T44" fmla="*/ 89 w 152"/>
                  <a:gd name="T45" fmla="*/ 137 h 154"/>
                  <a:gd name="T46" fmla="*/ 71 w 152"/>
                  <a:gd name="T47" fmla="*/ 154 h 154"/>
                  <a:gd name="T48" fmla="*/ 64 w 152"/>
                  <a:gd name="T49" fmla="*/ 137 h 154"/>
                  <a:gd name="T50" fmla="*/ 51 w 152"/>
                  <a:gd name="T51" fmla="*/ 148 h 154"/>
                  <a:gd name="T52" fmla="*/ 41 w 152"/>
                  <a:gd name="T53" fmla="*/ 127 h 154"/>
                  <a:gd name="T54" fmla="*/ 30 w 152"/>
                  <a:gd name="T55" fmla="*/ 118 h 154"/>
                  <a:gd name="T56" fmla="*/ 8 w 152"/>
                  <a:gd name="T57" fmla="*/ 110 h 154"/>
                  <a:gd name="T58" fmla="*/ 18 w 152"/>
                  <a:gd name="T59" fmla="*/ 96 h 154"/>
                  <a:gd name="T60" fmla="*/ 1 w 152"/>
                  <a:gd name="T61" fmla="*/ 91 h 154"/>
                  <a:gd name="T62" fmla="*/ 14 w 152"/>
                  <a:gd name="T63" fmla="*/ 71 h 154"/>
                  <a:gd name="T64" fmla="*/ 17 w 152"/>
                  <a:gd name="T65" fmla="*/ 58 h 154"/>
                  <a:gd name="T66" fmla="*/ 13 w 152"/>
                  <a:gd name="T67" fmla="*/ 35 h 154"/>
                  <a:gd name="T68" fmla="*/ 30 w 152"/>
                  <a:gd name="T69" fmla="*/ 36 h 154"/>
                  <a:gd name="T70" fmla="*/ 26 w 152"/>
                  <a:gd name="T71" fmla="*/ 19 h 154"/>
                  <a:gd name="T72" fmla="*/ 51 w 152"/>
                  <a:gd name="T73" fmla="*/ 21 h 154"/>
                  <a:gd name="T74" fmla="*/ 63 w 152"/>
                  <a:gd name="T75" fmla="*/ 16 h 154"/>
                  <a:gd name="T76" fmla="*/ 81 w 152"/>
                  <a:gd name="T7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2" h="154">
                    <a:moveTo>
                      <a:pt x="73" y="35"/>
                    </a:moveTo>
                    <a:lnTo>
                      <a:pt x="58" y="38"/>
                    </a:lnTo>
                    <a:lnTo>
                      <a:pt x="44" y="49"/>
                    </a:lnTo>
                    <a:lnTo>
                      <a:pt x="35" y="62"/>
                    </a:lnTo>
                    <a:lnTo>
                      <a:pt x="34" y="79"/>
                    </a:lnTo>
                    <a:lnTo>
                      <a:pt x="38" y="96"/>
                    </a:lnTo>
                    <a:lnTo>
                      <a:pt x="47" y="109"/>
                    </a:lnTo>
                    <a:lnTo>
                      <a:pt x="61" y="117"/>
                    </a:lnTo>
                    <a:lnTo>
                      <a:pt x="79" y="120"/>
                    </a:lnTo>
                    <a:lnTo>
                      <a:pt x="94" y="116"/>
                    </a:lnTo>
                    <a:lnTo>
                      <a:pt x="107" y="105"/>
                    </a:lnTo>
                    <a:lnTo>
                      <a:pt x="117" y="91"/>
                    </a:lnTo>
                    <a:lnTo>
                      <a:pt x="119" y="75"/>
                    </a:lnTo>
                    <a:lnTo>
                      <a:pt x="114" y="58"/>
                    </a:lnTo>
                    <a:lnTo>
                      <a:pt x="105" y="45"/>
                    </a:lnTo>
                    <a:lnTo>
                      <a:pt x="90" y="37"/>
                    </a:lnTo>
                    <a:lnTo>
                      <a:pt x="73" y="35"/>
                    </a:lnTo>
                    <a:close/>
                    <a:moveTo>
                      <a:pt x="81" y="0"/>
                    </a:moveTo>
                    <a:lnTo>
                      <a:pt x="82" y="16"/>
                    </a:lnTo>
                    <a:lnTo>
                      <a:pt x="89" y="16"/>
                    </a:lnTo>
                    <a:lnTo>
                      <a:pt x="96" y="19"/>
                    </a:lnTo>
                    <a:lnTo>
                      <a:pt x="102" y="4"/>
                    </a:lnTo>
                    <a:lnTo>
                      <a:pt x="119" y="14"/>
                    </a:lnTo>
                    <a:lnTo>
                      <a:pt x="113" y="27"/>
                    </a:lnTo>
                    <a:lnTo>
                      <a:pt x="117" y="31"/>
                    </a:lnTo>
                    <a:lnTo>
                      <a:pt x="122" y="36"/>
                    </a:lnTo>
                    <a:lnTo>
                      <a:pt x="135" y="28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35" y="58"/>
                    </a:lnTo>
                    <a:lnTo>
                      <a:pt x="136" y="65"/>
                    </a:lnTo>
                    <a:lnTo>
                      <a:pt x="152" y="63"/>
                    </a:lnTo>
                    <a:lnTo>
                      <a:pt x="152" y="82"/>
                    </a:lnTo>
                    <a:lnTo>
                      <a:pt x="137" y="83"/>
                    </a:lnTo>
                    <a:lnTo>
                      <a:pt x="136" y="90"/>
                    </a:lnTo>
                    <a:lnTo>
                      <a:pt x="135" y="96"/>
                    </a:lnTo>
                    <a:lnTo>
                      <a:pt x="148" y="103"/>
                    </a:lnTo>
                    <a:lnTo>
                      <a:pt x="140" y="120"/>
                    </a:lnTo>
                    <a:lnTo>
                      <a:pt x="126" y="113"/>
                    </a:lnTo>
                    <a:lnTo>
                      <a:pt x="122" y="118"/>
                    </a:lnTo>
                    <a:lnTo>
                      <a:pt x="118" y="122"/>
                    </a:lnTo>
                    <a:lnTo>
                      <a:pt x="126" y="135"/>
                    </a:lnTo>
                    <a:lnTo>
                      <a:pt x="110" y="146"/>
                    </a:lnTo>
                    <a:lnTo>
                      <a:pt x="102" y="133"/>
                    </a:lnTo>
                    <a:lnTo>
                      <a:pt x="96" y="135"/>
                    </a:lnTo>
                    <a:lnTo>
                      <a:pt x="89" y="137"/>
                    </a:lnTo>
                    <a:lnTo>
                      <a:pt x="90" y="152"/>
                    </a:lnTo>
                    <a:lnTo>
                      <a:pt x="71" y="154"/>
                    </a:lnTo>
                    <a:lnTo>
                      <a:pt x="71" y="138"/>
                    </a:lnTo>
                    <a:lnTo>
                      <a:pt x="64" y="137"/>
                    </a:lnTo>
                    <a:lnTo>
                      <a:pt x="58" y="135"/>
                    </a:lnTo>
                    <a:lnTo>
                      <a:pt x="51" y="148"/>
                    </a:lnTo>
                    <a:lnTo>
                      <a:pt x="34" y="141"/>
                    </a:lnTo>
                    <a:lnTo>
                      <a:pt x="41" y="127"/>
                    </a:lnTo>
                    <a:lnTo>
                      <a:pt x="35" y="122"/>
                    </a:lnTo>
                    <a:lnTo>
                      <a:pt x="30" y="118"/>
                    </a:lnTo>
                    <a:lnTo>
                      <a:pt x="18" y="126"/>
                    </a:lnTo>
                    <a:lnTo>
                      <a:pt x="8" y="110"/>
                    </a:lnTo>
                    <a:lnTo>
                      <a:pt x="20" y="103"/>
                    </a:lnTo>
                    <a:lnTo>
                      <a:pt x="18" y="96"/>
                    </a:lnTo>
                    <a:lnTo>
                      <a:pt x="16" y="90"/>
                    </a:lnTo>
                    <a:lnTo>
                      <a:pt x="1" y="91"/>
                    </a:lnTo>
                    <a:lnTo>
                      <a:pt x="0" y="71"/>
                    </a:lnTo>
                    <a:lnTo>
                      <a:pt x="14" y="71"/>
                    </a:lnTo>
                    <a:lnTo>
                      <a:pt x="16" y="65"/>
                    </a:lnTo>
                    <a:lnTo>
                      <a:pt x="17" y="58"/>
                    </a:lnTo>
                    <a:lnTo>
                      <a:pt x="4" y="52"/>
                    </a:lnTo>
                    <a:lnTo>
                      <a:pt x="13" y="35"/>
                    </a:lnTo>
                    <a:lnTo>
                      <a:pt x="26" y="41"/>
                    </a:lnTo>
                    <a:lnTo>
                      <a:pt x="30" y="36"/>
                    </a:lnTo>
                    <a:lnTo>
                      <a:pt x="35" y="32"/>
                    </a:lnTo>
                    <a:lnTo>
                      <a:pt x="26" y="19"/>
                    </a:lnTo>
                    <a:lnTo>
                      <a:pt x="42" y="8"/>
                    </a:lnTo>
                    <a:lnTo>
                      <a:pt x="51" y="21"/>
                    </a:lnTo>
                    <a:lnTo>
                      <a:pt x="56" y="19"/>
                    </a:lnTo>
                    <a:lnTo>
                      <a:pt x="63" y="16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232"/>
              <p:cNvSpPr>
                <a:spLocks/>
              </p:cNvSpPr>
              <p:nvPr/>
            </p:nvSpPr>
            <p:spPr bwMode="auto">
              <a:xfrm>
                <a:off x="5032469" y="4170926"/>
                <a:ext cx="59757" cy="61146"/>
              </a:xfrm>
              <a:custGeom>
                <a:avLst/>
                <a:gdLst>
                  <a:gd name="T0" fmla="*/ 20 w 43"/>
                  <a:gd name="T1" fmla="*/ 0 h 44"/>
                  <a:gd name="T2" fmla="*/ 31 w 43"/>
                  <a:gd name="T3" fmla="*/ 3 h 44"/>
                  <a:gd name="T4" fmla="*/ 39 w 43"/>
                  <a:gd name="T5" fmla="*/ 10 h 44"/>
                  <a:gd name="T6" fmla="*/ 43 w 43"/>
                  <a:gd name="T7" fmla="*/ 20 h 44"/>
                  <a:gd name="T8" fmla="*/ 41 w 43"/>
                  <a:gd name="T9" fmla="*/ 32 h 44"/>
                  <a:gd name="T10" fmla="*/ 33 w 43"/>
                  <a:gd name="T11" fmla="*/ 40 h 44"/>
                  <a:gd name="T12" fmla="*/ 22 w 43"/>
                  <a:gd name="T13" fmla="*/ 44 h 44"/>
                  <a:gd name="T14" fmla="*/ 12 w 43"/>
                  <a:gd name="T15" fmla="*/ 41 h 44"/>
                  <a:gd name="T16" fmla="*/ 3 w 43"/>
                  <a:gd name="T17" fmla="*/ 35 h 44"/>
                  <a:gd name="T18" fmla="*/ 0 w 43"/>
                  <a:gd name="T19" fmla="*/ 23 h 44"/>
                  <a:gd name="T20" fmla="*/ 1 w 43"/>
                  <a:gd name="T21" fmla="*/ 12 h 44"/>
                  <a:gd name="T22" fmla="*/ 9 w 43"/>
                  <a:gd name="T23" fmla="*/ 4 h 44"/>
                  <a:gd name="T24" fmla="*/ 20 w 43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4">
                    <a:moveTo>
                      <a:pt x="20" y="0"/>
                    </a:moveTo>
                    <a:lnTo>
                      <a:pt x="31" y="3"/>
                    </a:lnTo>
                    <a:lnTo>
                      <a:pt x="39" y="10"/>
                    </a:lnTo>
                    <a:lnTo>
                      <a:pt x="43" y="20"/>
                    </a:lnTo>
                    <a:lnTo>
                      <a:pt x="41" y="32"/>
                    </a:lnTo>
                    <a:lnTo>
                      <a:pt x="33" y="40"/>
                    </a:lnTo>
                    <a:lnTo>
                      <a:pt x="22" y="44"/>
                    </a:lnTo>
                    <a:lnTo>
                      <a:pt x="12" y="41"/>
                    </a:lnTo>
                    <a:lnTo>
                      <a:pt x="3" y="35"/>
                    </a:lnTo>
                    <a:lnTo>
                      <a:pt x="0" y="23"/>
                    </a:lnTo>
                    <a:lnTo>
                      <a:pt x="1" y="12"/>
                    </a:lnTo>
                    <a:lnTo>
                      <a:pt x="9" y="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307"/>
            <p:cNvSpPr>
              <a:spLocks noChangeAspect="1"/>
            </p:cNvSpPr>
            <p:nvPr/>
          </p:nvSpPr>
          <p:spPr>
            <a:xfrm>
              <a:off x="5190010" y="1974998"/>
              <a:ext cx="431646" cy="323999"/>
            </a:xfrm>
            <a:custGeom>
              <a:avLst/>
              <a:gdLst>
                <a:gd name="connsiteX0" fmla="*/ 108178 w 576942"/>
                <a:gd name="connsiteY0" fmla="*/ 216354 h 432707"/>
                <a:gd name="connsiteX1" fmla="*/ 180295 w 576942"/>
                <a:gd name="connsiteY1" fmla="*/ 216354 h 432707"/>
                <a:gd name="connsiteX2" fmla="*/ 180295 w 576942"/>
                <a:gd name="connsiteY2" fmla="*/ 360589 h 432707"/>
                <a:gd name="connsiteX3" fmla="*/ 108178 w 576942"/>
                <a:gd name="connsiteY3" fmla="*/ 360589 h 432707"/>
                <a:gd name="connsiteX4" fmla="*/ 324530 w 576942"/>
                <a:gd name="connsiteY4" fmla="*/ 144236 h 432707"/>
                <a:gd name="connsiteX5" fmla="*/ 396648 w 576942"/>
                <a:gd name="connsiteY5" fmla="*/ 144236 h 432707"/>
                <a:gd name="connsiteX6" fmla="*/ 396648 w 576942"/>
                <a:gd name="connsiteY6" fmla="*/ 360589 h 432707"/>
                <a:gd name="connsiteX7" fmla="*/ 324530 w 576942"/>
                <a:gd name="connsiteY7" fmla="*/ 360589 h 432707"/>
                <a:gd name="connsiteX8" fmla="*/ 216353 w 576942"/>
                <a:gd name="connsiteY8" fmla="*/ 72118 h 432707"/>
                <a:gd name="connsiteX9" fmla="*/ 288471 w 576942"/>
                <a:gd name="connsiteY9" fmla="*/ 72118 h 432707"/>
                <a:gd name="connsiteX10" fmla="*/ 288471 w 576942"/>
                <a:gd name="connsiteY10" fmla="*/ 360589 h 432707"/>
                <a:gd name="connsiteX11" fmla="*/ 216353 w 576942"/>
                <a:gd name="connsiteY11" fmla="*/ 360589 h 432707"/>
                <a:gd name="connsiteX12" fmla="*/ 432706 w 576942"/>
                <a:gd name="connsiteY12" fmla="*/ 36058 h 432707"/>
                <a:gd name="connsiteX13" fmla="*/ 504824 w 576942"/>
                <a:gd name="connsiteY13" fmla="*/ 36058 h 432707"/>
                <a:gd name="connsiteX14" fmla="*/ 504824 w 576942"/>
                <a:gd name="connsiteY14" fmla="*/ 360588 h 432707"/>
                <a:gd name="connsiteX15" fmla="*/ 432706 w 576942"/>
                <a:gd name="connsiteY15" fmla="*/ 360588 h 432707"/>
                <a:gd name="connsiteX16" fmla="*/ 0 w 576942"/>
                <a:gd name="connsiteY16" fmla="*/ 0 h 432707"/>
                <a:gd name="connsiteX17" fmla="*/ 36060 w 576942"/>
                <a:gd name="connsiteY17" fmla="*/ 0 h 432707"/>
                <a:gd name="connsiteX18" fmla="*/ 36060 w 576942"/>
                <a:gd name="connsiteY18" fmla="*/ 396648 h 432707"/>
                <a:gd name="connsiteX19" fmla="*/ 576942 w 576942"/>
                <a:gd name="connsiteY19" fmla="*/ 396648 h 432707"/>
                <a:gd name="connsiteX20" fmla="*/ 576942 w 576942"/>
                <a:gd name="connsiteY20" fmla="*/ 432707 h 432707"/>
                <a:gd name="connsiteX21" fmla="*/ 0 w 576942"/>
                <a:gd name="connsiteY21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942" h="432707">
                  <a:moveTo>
                    <a:pt x="108178" y="216354"/>
                  </a:moveTo>
                  <a:lnTo>
                    <a:pt x="180295" y="216354"/>
                  </a:lnTo>
                  <a:lnTo>
                    <a:pt x="180295" y="360589"/>
                  </a:lnTo>
                  <a:lnTo>
                    <a:pt x="108178" y="360589"/>
                  </a:lnTo>
                  <a:close/>
                  <a:moveTo>
                    <a:pt x="324530" y="144236"/>
                  </a:moveTo>
                  <a:lnTo>
                    <a:pt x="396648" y="144236"/>
                  </a:lnTo>
                  <a:lnTo>
                    <a:pt x="396648" y="360589"/>
                  </a:lnTo>
                  <a:lnTo>
                    <a:pt x="324530" y="360589"/>
                  </a:lnTo>
                  <a:close/>
                  <a:moveTo>
                    <a:pt x="216353" y="72118"/>
                  </a:moveTo>
                  <a:lnTo>
                    <a:pt x="288471" y="72118"/>
                  </a:lnTo>
                  <a:lnTo>
                    <a:pt x="288471" y="360589"/>
                  </a:lnTo>
                  <a:lnTo>
                    <a:pt x="216353" y="360589"/>
                  </a:lnTo>
                  <a:close/>
                  <a:moveTo>
                    <a:pt x="432706" y="36058"/>
                  </a:moveTo>
                  <a:lnTo>
                    <a:pt x="504824" y="36058"/>
                  </a:lnTo>
                  <a:lnTo>
                    <a:pt x="504824" y="360588"/>
                  </a:lnTo>
                  <a:lnTo>
                    <a:pt x="432706" y="360588"/>
                  </a:lnTo>
                  <a:close/>
                  <a:moveTo>
                    <a:pt x="0" y="0"/>
                  </a:moveTo>
                  <a:lnTo>
                    <a:pt x="36060" y="0"/>
                  </a:lnTo>
                  <a:lnTo>
                    <a:pt x="36060" y="396648"/>
                  </a:lnTo>
                  <a:lnTo>
                    <a:pt x="576942" y="396648"/>
                  </a:lnTo>
                  <a:lnTo>
                    <a:pt x="576942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405"/>
            <p:cNvSpPr>
              <a:spLocks noChangeAspect="1"/>
            </p:cNvSpPr>
            <p:nvPr/>
          </p:nvSpPr>
          <p:spPr>
            <a:xfrm>
              <a:off x="4538365" y="1483364"/>
              <a:ext cx="396203" cy="396000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526640" y="1487645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Compréhension métier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811528" y="657532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Préparation des données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120660" y="1515527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Analyse Descriptive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227309" y="2863116"/>
              <a:ext cx="1511571" cy="66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Modélisation</a:t>
              </a:r>
            </a:p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Machine Learning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75296" y="3727775"/>
              <a:ext cx="1511571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Evaluation et Validation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824659" y="3093066"/>
              <a:ext cx="1511571" cy="29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Déploiement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97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i="1" dirty="0" smtClean="0"/>
              <a:t>Ajoutez votre travail ici…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779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J2 - Collaboratif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3324" y="1950167"/>
            <a:ext cx="4517844" cy="2618400"/>
          </a:xfrm>
        </p:spPr>
        <p:txBody>
          <a:bodyPr/>
          <a:lstStyle/>
          <a:p>
            <a:r>
              <a:rPr lang="fr-FR" dirty="0" smtClean="0"/>
              <a:t>Identification des paramètres à collecter</a:t>
            </a:r>
          </a:p>
          <a:p>
            <a:r>
              <a:rPr lang="fr-FR" dirty="0" smtClean="0"/>
              <a:t>Préparation du plan de collecte</a:t>
            </a:r>
          </a:p>
          <a:p>
            <a:r>
              <a:rPr lang="fr-FR" dirty="0" smtClean="0"/>
              <a:t>Mise à jour de l’analyse de risques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386635" y="567041"/>
            <a:ext cx="3996705" cy="3973635"/>
            <a:chOff x="2339752" y="0"/>
            <a:chExt cx="4823835" cy="4795990"/>
          </a:xfrm>
        </p:grpSpPr>
        <p:sp>
          <p:nvSpPr>
            <p:cNvPr id="6" name="Secteurs 5"/>
            <p:cNvSpPr>
              <a:spLocks noChangeAspect="1"/>
            </p:cNvSpPr>
            <p:nvPr/>
          </p:nvSpPr>
          <p:spPr>
            <a:xfrm>
              <a:off x="2710583" y="474532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 rot="3620039">
              <a:off x="2679084" y="449593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 rot="7222678">
              <a:off x="2651463" y="458911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Secteurs 8"/>
            <p:cNvSpPr>
              <a:spLocks noChangeAspect="1"/>
            </p:cNvSpPr>
            <p:nvPr/>
          </p:nvSpPr>
          <p:spPr>
            <a:xfrm rot="10800000">
              <a:off x="2671826" y="442975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Secteurs 9"/>
            <p:cNvSpPr>
              <a:spLocks noChangeAspect="1"/>
            </p:cNvSpPr>
            <p:nvPr/>
          </p:nvSpPr>
          <p:spPr>
            <a:xfrm rot="14420039">
              <a:off x="2679084" y="451768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Secteurs 10"/>
            <p:cNvSpPr>
              <a:spLocks noChangeAspect="1"/>
            </p:cNvSpPr>
            <p:nvPr/>
          </p:nvSpPr>
          <p:spPr>
            <a:xfrm rot="18022678">
              <a:off x="2723031" y="442974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Flèche en arc 11"/>
            <p:cNvSpPr/>
            <p:nvPr/>
          </p:nvSpPr>
          <p:spPr>
            <a:xfrm rot="12743808">
              <a:off x="2355082" y="43992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588902"/>
                <a:gd name="adj5" fmla="val 5932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lèche en arc 12"/>
            <p:cNvSpPr/>
            <p:nvPr/>
          </p:nvSpPr>
          <p:spPr>
            <a:xfrm rot="16421757">
              <a:off x="2339753" y="1484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821897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lèche en arc 13"/>
            <p:cNvSpPr/>
            <p:nvPr/>
          </p:nvSpPr>
          <p:spPr>
            <a:xfrm rot="19837877">
              <a:off x="2339753" y="0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2041974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lèche en arc 14"/>
            <p:cNvSpPr/>
            <p:nvPr/>
          </p:nvSpPr>
          <p:spPr>
            <a:xfrm rot="1642879">
              <a:off x="2355083" y="14842"/>
              <a:ext cx="4752000" cy="4751998"/>
            </a:xfrm>
            <a:prstGeom prst="circularArrow">
              <a:avLst>
                <a:gd name="adj1" fmla="val 5085"/>
                <a:gd name="adj2" fmla="val 395014"/>
                <a:gd name="adj3" fmla="val 5072221"/>
                <a:gd name="adj4" fmla="val 209967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lèche en arc 15"/>
            <p:cNvSpPr/>
            <p:nvPr/>
          </p:nvSpPr>
          <p:spPr>
            <a:xfrm rot="8843380">
              <a:off x="2350245" y="13948"/>
              <a:ext cx="4813342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782379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lèche en arc 16"/>
            <p:cNvSpPr/>
            <p:nvPr/>
          </p:nvSpPr>
          <p:spPr>
            <a:xfrm rot="5161660">
              <a:off x="2348321" y="773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98003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ylindre 17"/>
            <p:cNvSpPr/>
            <p:nvPr/>
          </p:nvSpPr>
          <p:spPr>
            <a:xfrm>
              <a:off x="4367877" y="2053931"/>
              <a:ext cx="726412" cy="895325"/>
            </a:xfrm>
            <a:prstGeom prst="can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50" dirty="0">
                  <a:latin typeface="Arial Black" panose="020B0A04020102020204" pitchFamily="34" charset="0"/>
                </a:rPr>
                <a:t>DATA</a:t>
              </a:r>
            </a:p>
          </p:txBody>
        </p:sp>
        <p:sp>
          <p:nvSpPr>
            <p:cNvPr id="19" name="Freeform 457"/>
            <p:cNvSpPr>
              <a:spLocks noChangeAspect="1"/>
            </p:cNvSpPr>
            <p:nvPr/>
          </p:nvSpPr>
          <p:spPr>
            <a:xfrm>
              <a:off x="3916633" y="1902999"/>
              <a:ext cx="311748" cy="468000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Freeform 356"/>
            <p:cNvSpPr>
              <a:spLocks noChangeAspect="1"/>
            </p:cNvSpPr>
            <p:nvPr/>
          </p:nvSpPr>
          <p:spPr>
            <a:xfrm>
              <a:off x="3851680" y="2708559"/>
              <a:ext cx="396350" cy="396000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Freeform 455"/>
            <p:cNvSpPr>
              <a:spLocks noChangeAspect="1"/>
            </p:cNvSpPr>
            <p:nvPr/>
          </p:nvSpPr>
          <p:spPr>
            <a:xfrm>
              <a:off x="4530453" y="3053791"/>
              <a:ext cx="412026" cy="323999"/>
            </a:xfrm>
            <a:custGeom>
              <a:avLst/>
              <a:gdLst/>
              <a:ahLst/>
              <a:cxnLst/>
              <a:rect l="l" t="t" r="r" b="b"/>
              <a:pathLst>
                <a:path w="504825" h="396648">
                  <a:moveTo>
                    <a:pt x="252413" y="0"/>
                  </a:moveTo>
                  <a:cubicBezTo>
                    <a:pt x="286593" y="0"/>
                    <a:pt x="319272" y="6667"/>
                    <a:pt x="350447" y="20001"/>
                  </a:cubicBezTo>
                  <a:cubicBezTo>
                    <a:pt x="381623" y="33336"/>
                    <a:pt x="408480" y="51271"/>
                    <a:pt x="431017" y="73808"/>
                  </a:cubicBezTo>
                  <a:cubicBezTo>
                    <a:pt x="453554" y="96345"/>
                    <a:pt x="471489" y="123201"/>
                    <a:pt x="484824" y="154377"/>
                  </a:cubicBezTo>
                  <a:cubicBezTo>
                    <a:pt x="498158" y="185553"/>
                    <a:pt x="504825" y="218231"/>
                    <a:pt x="504825" y="252412"/>
                  </a:cubicBezTo>
                  <a:cubicBezTo>
                    <a:pt x="504825" y="301430"/>
                    <a:pt x="491584" y="346785"/>
                    <a:pt x="465104" y="388479"/>
                  </a:cubicBezTo>
                  <a:cubicBezTo>
                    <a:pt x="461535" y="393925"/>
                    <a:pt x="456465" y="396648"/>
                    <a:pt x="449891" y="396648"/>
                  </a:cubicBezTo>
                  <a:lnTo>
                    <a:pt x="54933" y="396648"/>
                  </a:lnTo>
                  <a:cubicBezTo>
                    <a:pt x="48360" y="396648"/>
                    <a:pt x="43290" y="393925"/>
                    <a:pt x="39721" y="388479"/>
                  </a:cubicBezTo>
                  <a:cubicBezTo>
                    <a:pt x="13241" y="346973"/>
                    <a:pt x="0" y="301618"/>
                    <a:pt x="0" y="252412"/>
                  </a:cubicBezTo>
                  <a:cubicBezTo>
                    <a:pt x="0" y="218231"/>
                    <a:pt x="6667" y="185553"/>
                    <a:pt x="20001" y="154377"/>
                  </a:cubicBezTo>
                  <a:cubicBezTo>
                    <a:pt x="33335" y="123201"/>
                    <a:pt x="51271" y="96345"/>
                    <a:pt x="73808" y="73808"/>
                  </a:cubicBezTo>
                  <a:cubicBezTo>
                    <a:pt x="96345" y="51271"/>
                    <a:pt x="123201" y="33336"/>
                    <a:pt x="154377" y="20001"/>
                  </a:cubicBezTo>
                  <a:cubicBezTo>
                    <a:pt x="185553" y="6667"/>
                    <a:pt x="218232" y="0"/>
                    <a:pt x="252413" y="0"/>
                  </a:cubicBezTo>
                  <a:close/>
                  <a:moveTo>
                    <a:pt x="252413" y="36059"/>
                  </a:moveTo>
                  <a:cubicBezTo>
                    <a:pt x="242459" y="36059"/>
                    <a:pt x="233960" y="39580"/>
                    <a:pt x="226918" y="46623"/>
                  </a:cubicBezTo>
                  <a:cubicBezTo>
                    <a:pt x="219875" y="53666"/>
                    <a:pt x="216353" y="62164"/>
                    <a:pt x="216353" y="72118"/>
                  </a:cubicBezTo>
                  <a:cubicBezTo>
                    <a:pt x="216353" y="82071"/>
                    <a:pt x="219875" y="90570"/>
                    <a:pt x="226918" y="97613"/>
                  </a:cubicBezTo>
                  <a:cubicBezTo>
                    <a:pt x="233960" y="104655"/>
                    <a:pt x="242459" y="108177"/>
                    <a:pt x="252413" y="108177"/>
                  </a:cubicBezTo>
                  <a:cubicBezTo>
                    <a:pt x="262366" y="108177"/>
                    <a:pt x="270864" y="104655"/>
                    <a:pt x="277907" y="97613"/>
                  </a:cubicBezTo>
                  <a:cubicBezTo>
                    <a:pt x="284949" y="90570"/>
                    <a:pt x="288471" y="82071"/>
                    <a:pt x="288471" y="72118"/>
                  </a:cubicBezTo>
                  <a:cubicBezTo>
                    <a:pt x="288471" y="62164"/>
                    <a:pt x="284949" y="53666"/>
                    <a:pt x="277907" y="46623"/>
                  </a:cubicBezTo>
                  <a:cubicBezTo>
                    <a:pt x="270864" y="39580"/>
                    <a:pt x="262366" y="36059"/>
                    <a:pt x="252413" y="36059"/>
                  </a:cubicBezTo>
                  <a:close/>
                  <a:moveTo>
                    <a:pt x="378618" y="90147"/>
                  </a:moveTo>
                  <a:cubicBezTo>
                    <a:pt x="368665" y="90147"/>
                    <a:pt x="360166" y="93669"/>
                    <a:pt x="353124" y="100711"/>
                  </a:cubicBezTo>
                  <a:cubicBezTo>
                    <a:pt x="346081" y="107754"/>
                    <a:pt x="342560" y="116252"/>
                    <a:pt x="342560" y="126206"/>
                  </a:cubicBezTo>
                  <a:cubicBezTo>
                    <a:pt x="342560" y="136160"/>
                    <a:pt x="346081" y="144658"/>
                    <a:pt x="353124" y="151701"/>
                  </a:cubicBezTo>
                  <a:cubicBezTo>
                    <a:pt x="360166" y="158744"/>
                    <a:pt x="368665" y="162265"/>
                    <a:pt x="378618" y="162265"/>
                  </a:cubicBezTo>
                  <a:cubicBezTo>
                    <a:pt x="388572" y="162265"/>
                    <a:pt x="397071" y="158744"/>
                    <a:pt x="404113" y="151701"/>
                  </a:cubicBezTo>
                  <a:cubicBezTo>
                    <a:pt x="411156" y="144658"/>
                    <a:pt x="414678" y="136160"/>
                    <a:pt x="414678" y="126206"/>
                  </a:cubicBezTo>
                  <a:cubicBezTo>
                    <a:pt x="414678" y="116252"/>
                    <a:pt x="411156" y="107754"/>
                    <a:pt x="404113" y="100711"/>
                  </a:cubicBezTo>
                  <a:cubicBezTo>
                    <a:pt x="397071" y="93669"/>
                    <a:pt x="388572" y="90147"/>
                    <a:pt x="378618" y="90147"/>
                  </a:cubicBezTo>
                  <a:close/>
                  <a:moveTo>
                    <a:pt x="126206" y="90147"/>
                  </a:moveTo>
                  <a:cubicBezTo>
                    <a:pt x="116252" y="90147"/>
                    <a:pt x="107754" y="93669"/>
                    <a:pt x="100712" y="100711"/>
                  </a:cubicBezTo>
                  <a:cubicBezTo>
                    <a:pt x="93668" y="107754"/>
                    <a:pt x="90147" y="116252"/>
                    <a:pt x="90147" y="126206"/>
                  </a:cubicBezTo>
                  <a:cubicBezTo>
                    <a:pt x="90147" y="136160"/>
                    <a:pt x="93668" y="144658"/>
                    <a:pt x="100712" y="151701"/>
                  </a:cubicBezTo>
                  <a:cubicBezTo>
                    <a:pt x="107754" y="158744"/>
                    <a:pt x="116252" y="162265"/>
                    <a:pt x="126206" y="162265"/>
                  </a:cubicBezTo>
                  <a:cubicBezTo>
                    <a:pt x="136160" y="162265"/>
                    <a:pt x="144658" y="158744"/>
                    <a:pt x="151701" y="151701"/>
                  </a:cubicBezTo>
                  <a:cubicBezTo>
                    <a:pt x="158744" y="144658"/>
                    <a:pt x="162265" y="136160"/>
                    <a:pt x="162265" y="126206"/>
                  </a:cubicBezTo>
                  <a:cubicBezTo>
                    <a:pt x="162265" y="116252"/>
                    <a:pt x="158744" y="107754"/>
                    <a:pt x="151701" y="100711"/>
                  </a:cubicBezTo>
                  <a:cubicBezTo>
                    <a:pt x="144658" y="93669"/>
                    <a:pt x="136160" y="90147"/>
                    <a:pt x="126206" y="90147"/>
                  </a:cubicBezTo>
                  <a:close/>
                  <a:moveTo>
                    <a:pt x="291429" y="131594"/>
                  </a:moveTo>
                  <a:cubicBezTo>
                    <a:pt x="289175" y="131899"/>
                    <a:pt x="286969" y="132685"/>
                    <a:pt x="284809" y="133953"/>
                  </a:cubicBezTo>
                  <a:cubicBezTo>
                    <a:pt x="280489" y="136488"/>
                    <a:pt x="277672" y="140198"/>
                    <a:pt x="276358" y="145081"/>
                  </a:cubicBezTo>
                  <a:lnTo>
                    <a:pt x="247905" y="252694"/>
                  </a:lnTo>
                  <a:cubicBezTo>
                    <a:pt x="236636" y="253633"/>
                    <a:pt x="226589" y="257718"/>
                    <a:pt x="217762" y="264948"/>
                  </a:cubicBezTo>
                  <a:cubicBezTo>
                    <a:pt x="208935" y="272179"/>
                    <a:pt x="203019" y="281428"/>
                    <a:pt x="200015" y="292697"/>
                  </a:cubicBezTo>
                  <a:cubicBezTo>
                    <a:pt x="196258" y="307158"/>
                    <a:pt x="198136" y="320868"/>
                    <a:pt x="205648" y="333827"/>
                  </a:cubicBezTo>
                  <a:cubicBezTo>
                    <a:pt x="213161" y="346785"/>
                    <a:pt x="224147" y="355143"/>
                    <a:pt x="238609" y="358899"/>
                  </a:cubicBezTo>
                  <a:cubicBezTo>
                    <a:pt x="253070" y="362655"/>
                    <a:pt x="266780" y="360777"/>
                    <a:pt x="279739" y="353265"/>
                  </a:cubicBezTo>
                  <a:cubicBezTo>
                    <a:pt x="292697" y="345752"/>
                    <a:pt x="301054" y="334766"/>
                    <a:pt x="304811" y="320305"/>
                  </a:cubicBezTo>
                  <a:cubicBezTo>
                    <a:pt x="307815" y="309036"/>
                    <a:pt x="307252" y="298050"/>
                    <a:pt x="303120" y="287344"/>
                  </a:cubicBezTo>
                  <a:cubicBezTo>
                    <a:pt x="298988" y="276639"/>
                    <a:pt x="292227" y="268094"/>
                    <a:pt x="282837" y="261709"/>
                  </a:cubicBezTo>
                  <a:lnTo>
                    <a:pt x="311290" y="154096"/>
                  </a:lnTo>
                  <a:cubicBezTo>
                    <a:pt x="312417" y="149212"/>
                    <a:pt x="311712" y="144658"/>
                    <a:pt x="309177" y="140432"/>
                  </a:cubicBezTo>
                  <a:cubicBezTo>
                    <a:pt x="306642" y="136207"/>
                    <a:pt x="303026" y="133437"/>
                    <a:pt x="298331" y="132122"/>
                  </a:cubicBezTo>
                  <a:cubicBezTo>
                    <a:pt x="295983" y="131465"/>
                    <a:pt x="293683" y="131289"/>
                    <a:pt x="291429" y="131594"/>
                  </a:cubicBezTo>
                  <a:close/>
                  <a:moveTo>
                    <a:pt x="432707" y="216353"/>
                  </a:moveTo>
                  <a:cubicBezTo>
                    <a:pt x="422753" y="216353"/>
                    <a:pt x="414255" y="219875"/>
                    <a:pt x="407213" y="226918"/>
                  </a:cubicBezTo>
                  <a:cubicBezTo>
                    <a:pt x="400169" y="233960"/>
                    <a:pt x="396648" y="242458"/>
                    <a:pt x="396648" y="252412"/>
                  </a:cubicBezTo>
                  <a:cubicBezTo>
                    <a:pt x="396648" y="262366"/>
                    <a:pt x="400169" y="270864"/>
                    <a:pt x="407213" y="277907"/>
                  </a:cubicBezTo>
                  <a:cubicBezTo>
                    <a:pt x="414255" y="284950"/>
                    <a:pt x="422753" y="288471"/>
                    <a:pt x="432707" y="288471"/>
                  </a:cubicBezTo>
                  <a:cubicBezTo>
                    <a:pt x="442661" y="288471"/>
                    <a:pt x="451159" y="284950"/>
                    <a:pt x="458202" y="277907"/>
                  </a:cubicBezTo>
                  <a:cubicBezTo>
                    <a:pt x="465245" y="270864"/>
                    <a:pt x="468766" y="262366"/>
                    <a:pt x="468766" y="252412"/>
                  </a:cubicBezTo>
                  <a:cubicBezTo>
                    <a:pt x="468766" y="242458"/>
                    <a:pt x="465245" y="233960"/>
                    <a:pt x="458202" y="226918"/>
                  </a:cubicBezTo>
                  <a:cubicBezTo>
                    <a:pt x="451159" y="219875"/>
                    <a:pt x="442661" y="216353"/>
                    <a:pt x="432707" y="216353"/>
                  </a:cubicBezTo>
                  <a:close/>
                  <a:moveTo>
                    <a:pt x="72118" y="216353"/>
                  </a:moveTo>
                  <a:cubicBezTo>
                    <a:pt x="62164" y="216353"/>
                    <a:pt x="53666" y="219875"/>
                    <a:pt x="46623" y="226918"/>
                  </a:cubicBezTo>
                  <a:cubicBezTo>
                    <a:pt x="39580" y="233960"/>
                    <a:pt x="36059" y="242458"/>
                    <a:pt x="36059" y="252412"/>
                  </a:cubicBezTo>
                  <a:cubicBezTo>
                    <a:pt x="36059" y="262366"/>
                    <a:pt x="39580" y="270864"/>
                    <a:pt x="46623" y="277907"/>
                  </a:cubicBezTo>
                  <a:cubicBezTo>
                    <a:pt x="53666" y="284950"/>
                    <a:pt x="62164" y="288471"/>
                    <a:pt x="72118" y="288471"/>
                  </a:cubicBezTo>
                  <a:cubicBezTo>
                    <a:pt x="82072" y="288471"/>
                    <a:pt x="90570" y="284950"/>
                    <a:pt x="97612" y="277907"/>
                  </a:cubicBezTo>
                  <a:cubicBezTo>
                    <a:pt x="104655" y="270864"/>
                    <a:pt x="108177" y="262366"/>
                    <a:pt x="108177" y="252412"/>
                  </a:cubicBezTo>
                  <a:cubicBezTo>
                    <a:pt x="108177" y="242458"/>
                    <a:pt x="104655" y="233960"/>
                    <a:pt x="97612" y="226918"/>
                  </a:cubicBezTo>
                  <a:cubicBezTo>
                    <a:pt x="90570" y="219875"/>
                    <a:pt x="82072" y="216353"/>
                    <a:pt x="72118" y="2163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2" name="Group 83"/>
            <p:cNvGrpSpPr>
              <a:grpSpLocks noChangeAspect="1"/>
            </p:cNvGrpSpPr>
            <p:nvPr/>
          </p:nvGrpSpPr>
          <p:grpSpPr>
            <a:xfrm>
              <a:off x="5169758" y="2606515"/>
              <a:ext cx="303926" cy="468000"/>
              <a:chOff x="4375151" y="1629202"/>
              <a:chExt cx="3016993" cy="4645698"/>
            </a:xfrm>
            <a:solidFill>
              <a:schemeClr val="bg1"/>
            </a:solidFill>
          </p:grpSpPr>
          <p:sp>
            <p:nvSpPr>
              <p:cNvPr id="31" name="Freeform 187"/>
              <p:cNvSpPr>
                <a:spLocks/>
              </p:cNvSpPr>
              <p:nvPr/>
            </p:nvSpPr>
            <p:spPr bwMode="auto">
              <a:xfrm>
                <a:off x="5252038" y="5128414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0 h 151"/>
                  <a:gd name="T10" fmla="*/ 874 w 878"/>
                  <a:gd name="T11" fmla="*/ 51 h 151"/>
                  <a:gd name="T12" fmla="*/ 878 w 878"/>
                  <a:gd name="T13" fmla="*/ 75 h 151"/>
                  <a:gd name="T14" fmla="*/ 874 w 878"/>
                  <a:gd name="T15" fmla="*/ 100 h 151"/>
                  <a:gd name="T16" fmla="*/ 864 w 878"/>
                  <a:gd name="T17" fmla="*/ 119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19 h 151"/>
                  <a:gd name="T32" fmla="*/ 4 w 878"/>
                  <a:gd name="T33" fmla="*/ 100 h 151"/>
                  <a:gd name="T34" fmla="*/ 0 w 878"/>
                  <a:gd name="T35" fmla="*/ 75 h 151"/>
                  <a:gd name="T36" fmla="*/ 4 w 878"/>
                  <a:gd name="T37" fmla="*/ 51 h 151"/>
                  <a:gd name="T38" fmla="*/ 15 w 878"/>
                  <a:gd name="T39" fmla="*/ 30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0"/>
                    </a:lnTo>
                    <a:lnTo>
                      <a:pt x="874" y="51"/>
                    </a:lnTo>
                    <a:lnTo>
                      <a:pt x="878" y="75"/>
                    </a:lnTo>
                    <a:lnTo>
                      <a:pt x="874" y="100"/>
                    </a:lnTo>
                    <a:lnTo>
                      <a:pt x="864" y="119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19"/>
                    </a:lnTo>
                    <a:lnTo>
                      <a:pt x="4" y="100"/>
                    </a:lnTo>
                    <a:lnTo>
                      <a:pt x="0" y="75"/>
                    </a:lnTo>
                    <a:lnTo>
                      <a:pt x="4" y="51"/>
                    </a:lnTo>
                    <a:lnTo>
                      <a:pt x="15" y="30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88"/>
              <p:cNvSpPr>
                <a:spLocks/>
              </p:cNvSpPr>
              <p:nvPr/>
            </p:nvSpPr>
            <p:spPr bwMode="auto">
              <a:xfrm>
                <a:off x="5252038" y="5398012"/>
                <a:ext cx="1220138" cy="211231"/>
              </a:xfrm>
              <a:custGeom>
                <a:avLst/>
                <a:gdLst>
                  <a:gd name="T0" fmla="*/ 75 w 878"/>
                  <a:gd name="T1" fmla="*/ 0 h 152"/>
                  <a:gd name="T2" fmla="*/ 802 w 878"/>
                  <a:gd name="T3" fmla="*/ 0 h 152"/>
                  <a:gd name="T4" fmla="*/ 826 w 878"/>
                  <a:gd name="T5" fmla="*/ 4 h 152"/>
                  <a:gd name="T6" fmla="*/ 847 w 878"/>
                  <a:gd name="T7" fmla="*/ 16 h 152"/>
                  <a:gd name="T8" fmla="*/ 864 w 878"/>
                  <a:gd name="T9" fmla="*/ 31 h 152"/>
                  <a:gd name="T10" fmla="*/ 874 w 878"/>
                  <a:gd name="T11" fmla="*/ 52 h 152"/>
                  <a:gd name="T12" fmla="*/ 878 w 878"/>
                  <a:gd name="T13" fmla="*/ 76 h 152"/>
                  <a:gd name="T14" fmla="*/ 874 w 878"/>
                  <a:gd name="T15" fmla="*/ 100 h 152"/>
                  <a:gd name="T16" fmla="*/ 864 w 878"/>
                  <a:gd name="T17" fmla="*/ 121 h 152"/>
                  <a:gd name="T18" fmla="*/ 847 w 878"/>
                  <a:gd name="T19" fmla="*/ 138 h 152"/>
                  <a:gd name="T20" fmla="*/ 826 w 878"/>
                  <a:gd name="T21" fmla="*/ 148 h 152"/>
                  <a:gd name="T22" fmla="*/ 802 w 878"/>
                  <a:gd name="T23" fmla="*/ 152 h 152"/>
                  <a:gd name="T24" fmla="*/ 75 w 878"/>
                  <a:gd name="T25" fmla="*/ 152 h 152"/>
                  <a:gd name="T26" fmla="*/ 52 w 878"/>
                  <a:gd name="T27" fmla="*/ 148 h 152"/>
                  <a:gd name="T28" fmla="*/ 31 w 878"/>
                  <a:gd name="T29" fmla="*/ 138 h 152"/>
                  <a:gd name="T30" fmla="*/ 15 w 878"/>
                  <a:gd name="T31" fmla="*/ 121 h 152"/>
                  <a:gd name="T32" fmla="*/ 4 w 878"/>
                  <a:gd name="T33" fmla="*/ 100 h 152"/>
                  <a:gd name="T34" fmla="*/ 0 w 878"/>
                  <a:gd name="T35" fmla="*/ 76 h 152"/>
                  <a:gd name="T36" fmla="*/ 4 w 878"/>
                  <a:gd name="T37" fmla="*/ 52 h 152"/>
                  <a:gd name="T38" fmla="*/ 15 w 878"/>
                  <a:gd name="T39" fmla="*/ 31 h 152"/>
                  <a:gd name="T40" fmla="*/ 31 w 878"/>
                  <a:gd name="T41" fmla="*/ 16 h 152"/>
                  <a:gd name="T42" fmla="*/ 52 w 878"/>
                  <a:gd name="T43" fmla="*/ 4 h 152"/>
                  <a:gd name="T44" fmla="*/ 75 w 878"/>
                  <a:gd name="T4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2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6"/>
                    </a:lnTo>
                    <a:lnTo>
                      <a:pt x="864" y="31"/>
                    </a:lnTo>
                    <a:lnTo>
                      <a:pt x="874" y="52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8"/>
                    </a:lnTo>
                    <a:lnTo>
                      <a:pt x="826" y="148"/>
                    </a:lnTo>
                    <a:lnTo>
                      <a:pt x="802" y="152"/>
                    </a:lnTo>
                    <a:lnTo>
                      <a:pt x="75" y="152"/>
                    </a:lnTo>
                    <a:lnTo>
                      <a:pt x="52" y="148"/>
                    </a:lnTo>
                    <a:lnTo>
                      <a:pt x="31" y="138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2"/>
                    </a:lnTo>
                    <a:lnTo>
                      <a:pt x="15" y="31"/>
                    </a:lnTo>
                    <a:lnTo>
                      <a:pt x="31" y="16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89"/>
              <p:cNvSpPr>
                <a:spLocks/>
              </p:cNvSpPr>
              <p:nvPr/>
            </p:nvSpPr>
            <p:spPr bwMode="auto">
              <a:xfrm>
                <a:off x="5252038" y="5669000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2 h 151"/>
                  <a:gd name="T10" fmla="*/ 874 w 878"/>
                  <a:gd name="T11" fmla="*/ 51 h 151"/>
                  <a:gd name="T12" fmla="*/ 878 w 878"/>
                  <a:gd name="T13" fmla="*/ 76 h 151"/>
                  <a:gd name="T14" fmla="*/ 874 w 878"/>
                  <a:gd name="T15" fmla="*/ 100 h 151"/>
                  <a:gd name="T16" fmla="*/ 864 w 878"/>
                  <a:gd name="T17" fmla="*/ 121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21 h 151"/>
                  <a:gd name="T32" fmla="*/ 4 w 878"/>
                  <a:gd name="T33" fmla="*/ 100 h 151"/>
                  <a:gd name="T34" fmla="*/ 0 w 878"/>
                  <a:gd name="T35" fmla="*/ 76 h 151"/>
                  <a:gd name="T36" fmla="*/ 4 w 878"/>
                  <a:gd name="T37" fmla="*/ 51 h 151"/>
                  <a:gd name="T38" fmla="*/ 15 w 878"/>
                  <a:gd name="T39" fmla="*/ 32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2"/>
                    </a:lnTo>
                    <a:lnTo>
                      <a:pt x="874" y="51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1"/>
                    </a:lnTo>
                    <a:lnTo>
                      <a:pt x="15" y="32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90"/>
              <p:cNvSpPr>
                <a:spLocks/>
              </p:cNvSpPr>
              <p:nvPr/>
            </p:nvSpPr>
            <p:spPr bwMode="auto">
              <a:xfrm>
                <a:off x="5479945" y="5942766"/>
                <a:ext cx="764324" cy="332134"/>
              </a:xfrm>
              <a:custGeom>
                <a:avLst/>
                <a:gdLst>
                  <a:gd name="T0" fmla="*/ 0 w 550"/>
                  <a:gd name="T1" fmla="*/ 0 h 239"/>
                  <a:gd name="T2" fmla="*/ 550 w 550"/>
                  <a:gd name="T3" fmla="*/ 0 h 239"/>
                  <a:gd name="T4" fmla="*/ 550 w 550"/>
                  <a:gd name="T5" fmla="*/ 43 h 239"/>
                  <a:gd name="T6" fmla="*/ 546 w 550"/>
                  <a:gd name="T7" fmla="*/ 83 h 239"/>
                  <a:gd name="T8" fmla="*/ 535 w 550"/>
                  <a:gd name="T9" fmla="*/ 119 h 239"/>
                  <a:gd name="T10" fmla="*/ 516 w 550"/>
                  <a:gd name="T11" fmla="*/ 153 h 239"/>
                  <a:gd name="T12" fmla="*/ 493 w 550"/>
                  <a:gd name="T13" fmla="*/ 182 h 239"/>
                  <a:gd name="T14" fmla="*/ 464 w 550"/>
                  <a:gd name="T15" fmla="*/ 205 h 239"/>
                  <a:gd name="T16" fmla="*/ 431 w 550"/>
                  <a:gd name="T17" fmla="*/ 224 h 239"/>
                  <a:gd name="T18" fmla="*/ 394 w 550"/>
                  <a:gd name="T19" fmla="*/ 235 h 239"/>
                  <a:gd name="T20" fmla="*/ 355 w 550"/>
                  <a:gd name="T21" fmla="*/ 239 h 239"/>
                  <a:gd name="T22" fmla="*/ 195 w 550"/>
                  <a:gd name="T23" fmla="*/ 239 h 239"/>
                  <a:gd name="T24" fmla="*/ 156 w 550"/>
                  <a:gd name="T25" fmla="*/ 235 h 239"/>
                  <a:gd name="T26" fmla="*/ 119 w 550"/>
                  <a:gd name="T27" fmla="*/ 224 h 239"/>
                  <a:gd name="T28" fmla="*/ 85 w 550"/>
                  <a:gd name="T29" fmla="*/ 205 h 239"/>
                  <a:gd name="T30" fmla="*/ 56 w 550"/>
                  <a:gd name="T31" fmla="*/ 182 h 239"/>
                  <a:gd name="T32" fmla="*/ 33 w 550"/>
                  <a:gd name="T33" fmla="*/ 153 h 239"/>
                  <a:gd name="T34" fmla="*/ 15 w 550"/>
                  <a:gd name="T35" fmla="*/ 119 h 239"/>
                  <a:gd name="T36" fmla="*/ 4 w 550"/>
                  <a:gd name="T37" fmla="*/ 83 h 239"/>
                  <a:gd name="T38" fmla="*/ 0 w 550"/>
                  <a:gd name="T39" fmla="*/ 43 h 239"/>
                  <a:gd name="T40" fmla="*/ 0 w 550"/>
                  <a:gd name="T4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0" h="239">
                    <a:moveTo>
                      <a:pt x="0" y="0"/>
                    </a:moveTo>
                    <a:lnTo>
                      <a:pt x="550" y="0"/>
                    </a:lnTo>
                    <a:lnTo>
                      <a:pt x="550" y="43"/>
                    </a:lnTo>
                    <a:lnTo>
                      <a:pt x="546" y="83"/>
                    </a:lnTo>
                    <a:lnTo>
                      <a:pt x="535" y="119"/>
                    </a:lnTo>
                    <a:lnTo>
                      <a:pt x="516" y="153"/>
                    </a:lnTo>
                    <a:lnTo>
                      <a:pt x="493" y="182"/>
                    </a:lnTo>
                    <a:lnTo>
                      <a:pt x="464" y="205"/>
                    </a:lnTo>
                    <a:lnTo>
                      <a:pt x="431" y="224"/>
                    </a:lnTo>
                    <a:lnTo>
                      <a:pt x="394" y="235"/>
                    </a:lnTo>
                    <a:lnTo>
                      <a:pt x="355" y="239"/>
                    </a:lnTo>
                    <a:lnTo>
                      <a:pt x="195" y="239"/>
                    </a:lnTo>
                    <a:lnTo>
                      <a:pt x="156" y="235"/>
                    </a:lnTo>
                    <a:lnTo>
                      <a:pt x="119" y="224"/>
                    </a:lnTo>
                    <a:lnTo>
                      <a:pt x="85" y="205"/>
                    </a:lnTo>
                    <a:lnTo>
                      <a:pt x="56" y="182"/>
                    </a:lnTo>
                    <a:lnTo>
                      <a:pt x="33" y="153"/>
                    </a:lnTo>
                    <a:lnTo>
                      <a:pt x="15" y="119"/>
                    </a:lnTo>
                    <a:lnTo>
                      <a:pt x="4" y="8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91"/>
              <p:cNvSpPr>
                <a:spLocks noEditPoints="1"/>
              </p:cNvSpPr>
              <p:nvPr/>
            </p:nvSpPr>
            <p:spPr bwMode="auto">
              <a:xfrm>
                <a:off x="5944098" y="3426058"/>
                <a:ext cx="826860" cy="825469"/>
              </a:xfrm>
              <a:custGeom>
                <a:avLst/>
                <a:gdLst>
                  <a:gd name="T0" fmla="*/ 263 w 595"/>
                  <a:gd name="T1" fmla="*/ 133 h 594"/>
                  <a:gd name="T2" fmla="*/ 205 w 595"/>
                  <a:gd name="T3" fmla="*/ 158 h 594"/>
                  <a:gd name="T4" fmla="*/ 159 w 595"/>
                  <a:gd name="T5" fmla="*/ 204 h 594"/>
                  <a:gd name="T6" fmla="*/ 134 w 595"/>
                  <a:gd name="T7" fmla="*/ 264 h 594"/>
                  <a:gd name="T8" fmla="*/ 134 w 595"/>
                  <a:gd name="T9" fmla="*/ 331 h 594"/>
                  <a:gd name="T10" fmla="*/ 159 w 595"/>
                  <a:gd name="T11" fmla="*/ 391 h 594"/>
                  <a:gd name="T12" fmla="*/ 205 w 595"/>
                  <a:gd name="T13" fmla="*/ 436 h 594"/>
                  <a:gd name="T14" fmla="*/ 263 w 595"/>
                  <a:gd name="T15" fmla="*/ 461 h 594"/>
                  <a:gd name="T16" fmla="*/ 332 w 595"/>
                  <a:gd name="T17" fmla="*/ 461 h 594"/>
                  <a:gd name="T18" fmla="*/ 391 w 595"/>
                  <a:gd name="T19" fmla="*/ 436 h 594"/>
                  <a:gd name="T20" fmla="*/ 436 w 595"/>
                  <a:gd name="T21" fmla="*/ 391 h 594"/>
                  <a:gd name="T22" fmla="*/ 461 w 595"/>
                  <a:gd name="T23" fmla="*/ 331 h 594"/>
                  <a:gd name="T24" fmla="*/ 461 w 595"/>
                  <a:gd name="T25" fmla="*/ 264 h 594"/>
                  <a:gd name="T26" fmla="*/ 436 w 595"/>
                  <a:gd name="T27" fmla="*/ 204 h 594"/>
                  <a:gd name="T28" fmla="*/ 391 w 595"/>
                  <a:gd name="T29" fmla="*/ 158 h 594"/>
                  <a:gd name="T30" fmla="*/ 332 w 595"/>
                  <a:gd name="T31" fmla="*/ 133 h 594"/>
                  <a:gd name="T32" fmla="*/ 261 w 595"/>
                  <a:gd name="T33" fmla="*/ 0 h 594"/>
                  <a:gd name="T34" fmla="*/ 334 w 595"/>
                  <a:gd name="T35" fmla="*/ 58 h 594"/>
                  <a:gd name="T36" fmla="*/ 384 w 595"/>
                  <a:gd name="T37" fmla="*/ 72 h 594"/>
                  <a:gd name="T38" fmla="*/ 478 w 595"/>
                  <a:gd name="T39" fmla="*/ 58 h 594"/>
                  <a:gd name="T40" fmla="*/ 468 w 595"/>
                  <a:gd name="T41" fmla="*/ 127 h 594"/>
                  <a:gd name="T42" fmla="*/ 536 w 595"/>
                  <a:gd name="T43" fmla="*/ 116 h 594"/>
                  <a:gd name="T44" fmla="*/ 523 w 595"/>
                  <a:gd name="T45" fmla="*/ 210 h 594"/>
                  <a:gd name="T46" fmla="*/ 536 w 595"/>
                  <a:gd name="T47" fmla="*/ 260 h 594"/>
                  <a:gd name="T48" fmla="*/ 595 w 595"/>
                  <a:gd name="T49" fmla="*/ 335 h 594"/>
                  <a:gd name="T50" fmla="*/ 531 w 595"/>
                  <a:gd name="T51" fmla="*/ 360 h 594"/>
                  <a:gd name="T52" fmla="*/ 574 w 595"/>
                  <a:gd name="T53" fmla="*/ 413 h 594"/>
                  <a:gd name="T54" fmla="*/ 486 w 595"/>
                  <a:gd name="T55" fmla="*/ 449 h 594"/>
                  <a:gd name="T56" fmla="*/ 449 w 595"/>
                  <a:gd name="T57" fmla="*/ 485 h 594"/>
                  <a:gd name="T58" fmla="*/ 414 w 595"/>
                  <a:gd name="T59" fmla="*/ 573 h 594"/>
                  <a:gd name="T60" fmla="*/ 360 w 595"/>
                  <a:gd name="T61" fmla="*/ 530 h 594"/>
                  <a:gd name="T62" fmla="*/ 334 w 595"/>
                  <a:gd name="T63" fmla="*/ 594 h 594"/>
                  <a:gd name="T64" fmla="*/ 261 w 595"/>
                  <a:gd name="T65" fmla="*/ 535 h 594"/>
                  <a:gd name="T66" fmla="*/ 211 w 595"/>
                  <a:gd name="T67" fmla="*/ 522 h 594"/>
                  <a:gd name="T68" fmla="*/ 117 w 595"/>
                  <a:gd name="T69" fmla="*/ 536 h 594"/>
                  <a:gd name="T70" fmla="*/ 127 w 595"/>
                  <a:gd name="T71" fmla="*/ 468 h 594"/>
                  <a:gd name="T72" fmla="*/ 59 w 595"/>
                  <a:gd name="T73" fmla="*/ 478 h 594"/>
                  <a:gd name="T74" fmla="*/ 72 w 595"/>
                  <a:gd name="T75" fmla="*/ 385 h 594"/>
                  <a:gd name="T76" fmla="*/ 59 w 595"/>
                  <a:gd name="T77" fmla="*/ 335 h 594"/>
                  <a:gd name="T78" fmla="*/ 0 w 595"/>
                  <a:gd name="T79" fmla="*/ 260 h 594"/>
                  <a:gd name="T80" fmla="*/ 64 w 595"/>
                  <a:gd name="T81" fmla="*/ 235 h 594"/>
                  <a:gd name="T82" fmla="*/ 21 w 595"/>
                  <a:gd name="T83" fmla="*/ 180 h 594"/>
                  <a:gd name="T84" fmla="*/ 109 w 595"/>
                  <a:gd name="T85" fmla="*/ 146 h 594"/>
                  <a:gd name="T86" fmla="*/ 146 w 595"/>
                  <a:gd name="T87" fmla="*/ 110 h 594"/>
                  <a:gd name="T88" fmla="*/ 181 w 595"/>
                  <a:gd name="T89" fmla="*/ 22 h 594"/>
                  <a:gd name="T90" fmla="*/ 235 w 595"/>
                  <a:gd name="T91" fmla="*/ 64 h 594"/>
                  <a:gd name="T92" fmla="*/ 261 w 595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5" h="594">
                    <a:moveTo>
                      <a:pt x="298" y="131"/>
                    </a:moveTo>
                    <a:lnTo>
                      <a:pt x="263" y="133"/>
                    </a:lnTo>
                    <a:lnTo>
                      <a:pt x="232" y="144"/>
                    </a:lnTo>
                    <a:lnTo>
                      <a:pt x="205" y="158"/>
                    </a:lnTo>
                    <a:lnTo>
                      <a:pt x="180" y="179"/>
                    </a:lnTo>
                    <a:lnTo>
                      <a:pt x="159" y="204"/>
                    </a:lnTo>
                    <a:lnTo>
                      <a:pt x="143" y="233"/>
                    </a:lnTo>
                    <a:lnTo>
                      <a:pt x="134" y="264"/>
                    </a:lnTo>
                    <a:lnTo>
                      <a:pt x="130" y="297"/>
                    </a:lnTo>
                    <a:lnTo>
                      <a:pt x="134" y="331"/>
                    </a:lnTo>
                    <a:lnTo>
                      <a:pt x="143" y="362"/>
                    </a:lnTo>
                    <a:lnTo>
                      <a:pt x="159" y="391"/>
                    </a:lnTo>
                    <a:lnTo>
                      <a:pt x="180" y="416"/>
                    </a:lnTo>
                    <a:lnTo>
                      <a:pt x="205" y="436"/>
                    </a:lnTo>
                    <a:lnTo>
                      <a:pt x="232" y="451"/>
                    </a:lnTo>
                    <a:lnTo>
                      <a:pt x="263" y="461"/>
                    </a:lnTo>
                    <a:lnTo>
                      <a:pt x="298" y="464"/>
                    </a:lnTo>
                    <a:lnTo>
                      <a:pt x="332" y="461"/>
                    </a:lnTo>
                    <a:lnTo>
                      <a:pt x="363" y="451"/>
                    </a:lnTo>
                    <a:lnTo>
                      <a:pt x="391" y="436"/>
                    </a:lnTo>
                    <a:lnTo>
                      <a:pt x="415" y="416"/>
                    </a:lnTo>
                    <a:lnTo>
                      <a:pt x="436" y="391"/>
                    </a:lnTo>
                    <a:lnTo>
                      <a:pt x="452" y="362"/>
                    </a:lnTo>
                    <a:lnTo>
                      <a:pt x="461" y="331"/>
                    </a:lnTo>
                    <a:lnTo>
                      <a:pt x="465" y="297"/>
                    </a:lnTo>
                    <a:lnTo>
                      <a:pt x="461" y="264"/>
                    </a:lnTo>
                    <a:lnTo>
                      <a:pt x="452" y="233"/>
                    </a:lnTo>
                    <a:lnTo>
                      <a:pt x="436" y="204"/>
                    </a:lnTo>
                    <a:lnTo>
                      <a:pt x="415" y="179"/>
                    </a:lnTo>
                    <a:lnTo>
                      <a:pt x="391" y="158"/>
                    </a:lnTo>
                    <a:lnTo>
                      <a:pt x="363" y="144"/>
                    </a:lnTo>
                    <a:lnTo>
                      <a:pt x="332" y="133"/>
                    </a:lnTo>
                    <a:lnTo>
                      <a:pt x="298" y="131"/>
                    </a:lnTo>
                    <a:close/>
                    <a:moveTo>
                      <a:pt x="261" y="0"/>
                    </a:moveTo>
                    <a:lnTo>
                      <a:pt x="334" y="0"/>
                    </a:lnTo>
                    <a:lnTo>
                      <a:pt x="334" y="58"/>
                    </a:lnTo>
                    <a:lnTo>
                      <a:pt x="360" y="64"/>
                    </a:lnTo>
                    <a:lnTo>
                      <a:pt x="384" y="72"/>
                    </a:lnTo>
                    <a:lnTo>
                      <a:pt x="414" y="22"/>
                    </a:lnTo>
                    <a:lnTo>
                      <a:pt x="478" y="58"/>
                    </a:lnTo>
                    <a:lnTo>
                      <a:pt x="449" y="110"/>
                    </a:lnTo>
                    <a:lnTo>
                      <a:pt x="468" y="127"/>
                    </a:lnTo>
                    <a:lnTo>
                      <a:pt x="486" y="146"/>
                    </a:lnTo>
                    <a:lnTo>
                      <a:pt x="536" y="116"/>
                    </a:lnTo>
                    <a:lnTo>
                      <a:pt x="574" y="180"/>
                    </a:lnTo>
                    <a:lnTo>
                      <a:pt x="523" y="210"/>
                    </a:lnTo>
                    <a:lnTo>
                      <a:pt x="531" y="235"/>
                    </a:lnTo>
                    <a:lnTo>
                      <a:pt x="536" y="260"/>
                    </a:lnTo>
                    <a:lnTo>
                      <a:pt x="595" y="260"/>
                    </a:lnTo>
                    <a:lnTo>
                      <a:pt x="595" y="335"/>
                    </a:lnTo>
                    <a:lnTo>
                      <a:pt x="536" y="335"/>
                    </a:lnTo>
                    <a:lnTo>
                      <a:pt x="531" y="360"/>
                    </a:lnTo>
                    <a:lnTo>
                      <a:pt x="523" y="385"/>
                    </a:lnTo>
                    <a:lnTo>
                      <a:pt x="574" y="413"/>
                    </a:lnTo>
                    <a:lnTo>
                      <a:pt x="536" y="478"/>
                    </a:lnTo>
                    <a:lnTo>
                      <a:pt x="486" y="449"/>
                    </a:lnTo>
                    <a:lnTo>
                      <a:pt x="468" y="468"/>
                    </a:lnTo>
                    <a:lnTo>
                      <a:pt x="449" y="485"/>
                    </a:lnTo>
                    <a:lnTo>
                      <a:pt x="478" y="536"/>
                    </a:lnTo>
                    <a:lnTo>
                      <a:pt x="414" y="573"/>
                    </a:lnTo>
                    <a:lnTo>
                      <a:pt x="384" y="522"/>
                    </a:lnTo>
                    <a:lnTo>
                      <a:pt x="360" y="530"/>
                    </a:lnTo>
                    <a:lnTo>
                      <a:pt x="334" y="535"/>
                    </a:lnTo>
                    <a:lnTo>
                      <a:pt x="334" y="594"/>
                    </a:lnTo>
                    <a:lnTo>
                      <a:pt x="261" y="594"/>
                    </a:lnTo>
                    <a:lnTo>
                      <a:pt x="261" y="535"/>
                    </a:lnTo>
                    <a:lnTo>
                      <a:pt x="235" y="530"/>
                    </a:lnTo>
                    <a:lnTo>
                      <a:pt x="211" y="522"/>
                    </a:lnTo>
                    <a:lnTo>
                      <a:pt x="181" y="573"/>
                    </a:lnTo>
                    <a:lnTo>
                      <a:pt x="117" y="536"/>
                    </a:lnTo>
                    <a:lnTo>
                      <a:pt x="146" y="485"/>
                    </a:lnTo>
                    <a:lnTo>
                      <a:pt x="127" y="468"/>
                    </a:lnTo>
                    <a:lnTo>
                      <a:pt x="109" y="449"/>
                    </a:lnTo>
                    <a:lnTo>
                      <a:pt x="59" y="478"/>
                    </a:lnTo>
                    <a:lnTo>
                      <a:pt x="21" y="413"/>
                    </a:lnTo>
                    <a:lnTo>
                      <a:pt x="72" y="385"/>
                    </a:lnTo>
                    <a:lnTo>
                      <a:pt x="64" y="360"/>
                    </a:lnTo>
                    <a:lnTo>
                      <a:pt x="59" y="335"/>
                    </a:lnTo>
                    <a:lnTo>
                      <a:pt x="0" y="335"/>
                    </a:lnTo>
                    <a:lnTo>
                      <a:pt x="0" y="260"/>
                    </a:lnTo>
                    <a:lnTo>
                      <a:pt x="59" y="260"/>
                    </a:lnTo>
                    <a:lnTo>
                      <a:pt x="64" y="235"/>
                    </a:lnTo>
                    <a:lnTo>
                      <a:pt x="72" y="210"/>
                    </a:lnTo>
                    <a:lnTo>
                      <a:pt x="21" y="180"/>
                    </a:lnTo>
                    <a:lnTo>
                      <a:pt x="59" y="116"/>
                    </a:lnTo>
                    <a:lnTo>
                      <a:pt x="109" y="146"/>
                    </a:lnTo>
                    <a:lnTo>
                      <a:pt x="127" y="127"/>
                    </a:lnTo>
                    <a:lnTo>
                      <a:pt x="146" y="110"/>
                    </a:lnTo>
                    <a:lnTo>
                      <a:pt x="117" y="58"/>
                    </a:lnTo>
                    <a:lnTo>
                      <a:pt x="181" y="22"/>
                    </a:lnTo>
                    <a:lnTo>
                      <a:pt x="211" y="72"/>
                    </a:lnTo>
                    <a:lnTo>
                      <a:pt x="235" y="64"/>
                    </a:lnTo>
                    <a:lnTo>
                      <a:pt x="261" y="58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2"/>
              <p:cNvSpPr>
                <a:spLocks noEditPoints="1"/>
              </p:cNvSpPr>
              <p:nvPr/>
            </p:nvSpPr>
            <p:spPr bwMode="auto">
              <a:xfrm>
                <a:off x="5614745" y="4843530"/>
                <a:ext cx="226518" cy="225128"/>
              </a:xfrm>
              <a:custGeom>
                <a:avLst/>
                <a:gdLst>
                  <a:gd name="T0" fmla="*/ 63 w 163"/>
                  <a:gd name="T1" fmla="*/ 39 h 162"/>
                  <a:gd name="T2" fmla="*/ 39 w 163"/>
                  <a:gd name="T3" fmla="*/ 63 h 162"/>
                  <a:gd name="T4" fmla="*/ 39 w 163"/>
                  <a:gd name="T5" fmla="*/ 98 h 162"/>
                  <a:gd name="T6" fmla="*/ 63 w 163"/>
                  <a:gd name="T7" fmla="*/ 123 h 162"/>
                  <a:gd name="T8" fmla="*/ 100 w 163"/>
                  <a:gd name="T9" fmla="*/ 123 h 162"/>
                  <a:gd name="T10" fmla="*/ 123 w 163"/>
                  <a:gd name="T11" fmla="*/ 98 h 162"/>
                  <a:gd name="T12" fmla="*/ 123 w 163"/>
                  <a:gd name="T13" fmla="*/ 63 h 162"/>
                  <a:gd name="T14" fmla="*/ 100 w 163"/>
                  <a:gd name="T15" fmla="*/ 39 h 162"/>
                  <a:gd name="T16" fmla="*/ 71 w 163"/>
                  <a:gd name="T17" fmla="*/ 0 h 162"/>
                  <a:gd name="T18" fmla="*/ 92 w 163"/>
                  <a:gd name="T19" fmla="*/ 15 h 162"/>
                  <a:gd name="T20" fmla="*/ 105 w 163"/>
                  <a:gd name="T21" fmla="*/ 19 h 162"/>
                  <a:gd name="T22" fmla="*/ 131 w 163"/>
                  <a:gd name="T23" fmla="*/ 15 h 162"/>
                  <a:gd name="T24" fmla="*/ 127 w 163"/>
                  <a:gd name="T25" fmla="*/ 34 h 162"/>
                  <a:gd name="T26" fmla="*/ 147 w 163"/>
                  <a:gd name="T27" fmla="*/ 31 h 162"/>
                  <a:gd name="T28" fmla="*/ 143 w 163"/>
                  <a:gd name="T29" fmla="*/ 57 h 162"/>
                  <a:gd name="T30" fmla="*/ 147 w 163"/>
                  <a:gd name="T31" fmla="*/ 70 h 162"/>
                  <a:gd name="T32" fmla="*/ 163 w 163"/>
                  <a:gd name="T33" fmla="*/ 90 h 162"/>
                  <a:gd name="T34" fmla="*/ 144 w 163"/>
                  <a:gd name="T35" fmla="*/ 98 h 162"/>
                  <a:gd name="T36" fmla="*/ 156 w 163"/>
                  <a:gd name="T37" fmla="*/ 112 h 162"/>
                  <a:gd name="T38" fmla="*/ 132 w 163"/>
                  <a:gd name="T39" fmla="*/ 121 h 162"/>
                  <a:gd name="T40" fmla="*/ 122 w 163"/>
                  <a:gd name="T41" fmla="*/ 132 h 162"/>
                  <a:gd name="T42" fmla="*/ 113 w 163"/>
                  <a:gd name="T43" fmla="*/ 155 h 162"/>
                  <a:gd name="T44" fmla="*/ 98 w 163"/>
                  <a:gd name="T45" fmla="*/ 144 h 162"/>
                  <a:gd name="T46" fmla="*/ 92 w 163"/>
                  <a:gd name="T47" fmla="*/ 162 h 162"/>
                  <a:gd name="T48" fmla="*/ 71 w 163"/>
                  <a:gd name="T49" fmla="*/ 145 h 162"/>
                  <a:gd name="T50" fmla="*/ 58 w 163"/>
                  <a:gd name="T51" fmla="*/ 142 h 162"/>
                  <a:gd name="T52" fmla="*/ 32 w 163"/>
                  <a:gd name="T53" fmla="*/ 145 h 162"/>
                  <a:gd name="T54" fmla="*/ 35 w 163"/>
                  <a:gd name="T55" fmla="*/ 127 h 162"/>
                  <a:gd name="T56" fmla="*/ 16 w 163"/>
                  <a:gd name="T57" fmla="*/ 129 h 162"/>
                  <a:gd name="T58" fmla="*/ 20 w 163"/>
                  <a:gd name="T59" fmla="*/ 104 h 162"/>
                  <a:gd name="T60" fmla="*/ 16 w 163"/>
                  <a:gd name="T61" fmla="*/ 90 h 162"/>
                  <a:gd name="T62" fmla="*/ 0 w 163"/>
                  <a:gd name="T63" fmla="*/ 70 h 162"/>
                  <a:gd name="T64" fmla="*/ 18 w 163"/>
                  <a:gd name="T65" fmla="*/ 64 h 162"/>
                  <a:gd name="T66" fmla="*/ 7 w 163"/>
                  <a:gd name="T67" fmla="*/ 49 h 162"/>
                  <a:gd name="T68" fmla="*/ 30 w 163"/>
                  <a:gd name="T69" fmla="*/ 39 h 162"/>
                  <a:gd name="T70" fmla="*/ 39 w 163"/>
                  <a:gd name="T71" fmla="*/ 30 h 162"/>
                  <a:gd name="T72" fmla="*/ 50 w 163"/>
                  <a:gd name="T73" fmla="*/ 5 h 162"/>
                  <a:gd name="T74" fmla="*/ 64 w 163"/>
                  <a:gd name="T75" fmla="*/ 17 h 162"/>
                  <a:gd name="T76" fmla="*/ 71 w 163"/>
                  <a:gd name="T7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162">
                    <a:moveTo>
                      <a:pt x="81" y="35"/>
                    </a:moveTo>
                    <a:lnTo>
                      <a:pt x="63" y="39"/>
                    </a:lnTo>
                    <a:lnTo>
                      <a:pt x="49" y="48"/>
                    </a:lnTo>
                    <a:lnTo>
                      <a:pt x="39" y="63"/>
                    </a:lnTo>
                    <a:lnTo>
                      <a:pt x="35" y="81"/>
                    </a:lnTo>
                    <a:lnTo>
                      <a:pt x="39" y="98"/>
                    </a:lnTo>
                    <a:lnTo>
                      <a:pt x="49" y="112"/>
                    </a:lnTo>
                    <a:lnTo>
                      <a:pt x="63" y="123"/>
                    </a:lnTo>
                    <a:lnTo>
                      <a:pt x="81" y="125"/>
                    </a:lnTo>
                    <a:lnTo>
                      <a:pt x="100" y="123"/>
                    </a:lnTo>
                    <a:lnTo>
                      <a:pt x="114" y="112"/>
                    </a:lnTo>
                    <a:lnTo>
                      <a:pt x="123" y="98"/>
                    </a:lnTo>
                    <a:lnTo>
                      <a:pt x="127" y="81"/>
                    </a:lnTo>
                    <a:lnTo>
                      <a:pt x="123" y="63"/>
                    </a:lnTo>
                    <a:lnTo>
                      <a:pt x="114" y="48"/>
                    </a:lnTo>
                    <a:lnTo>
                      <a:pt x="100" y="39"/>
                    </a:lnTo>
                    <a:lnTo>
                      <a:pt x="81" y="35"/>
                    </a:lnTo>
                    <a:close/>
                    <a:moveTo>
                      <a:pt x="71" y="0"/>
                    </a:moveTo>
                    <a:lnTo>
                      <a:pt x="92" y="0"/>
                    </a:lnTo>
                    <a:lnTo>
                      <a:pt x="92" y="15"/>
                    </a:lnTo>
                    <a:lnTo>
                      <a:pt x="98" y="17"/>
                    </a:lnTo>
                    <a:lnTo>
                      <a:pt x="105" y="19"/>
                    </a:lnTo>
                    <a:lnTo>
                      <a:pt x="113" y="5"/>
                    </a:lnTo>
                    <a:lnTo>
                      <a:pt x="131" y="15"/>
                    </a:lnTo>
                    <a:lnTo>
                      <a:pt x="122" y="30"/>
                    </a:lnTo>
                    <a:lnTo>
                      <a:pt x="127" y="34"/>
                    </a:lnTo>
                    <a:lnTo>
                      <a:pt x="132" y="39"/>
                    </a:lnTo>
                    <a:lnTo>
                      <a:pt x="147" y="31"/>
                    </a:lnTo>
                    <a:lnTo>
                      <a:pt x="156" y="49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7" y="70"/>
                    </a:lnTo>
                    <a:lnTo>
                      <a:pt x="163" y="70"/>
                    </a:lnTo>
                    <a:lnTo>
                      <a:pt x="163" y="90"/>
                    </a:lnTo>
                    <a:lnTo>
                      <a:pt x="147" y="90"/>
                    </a:lnTo>
                    <a:lnTo>
                      <a:pt x="144" y="98"/>
                    </a:lnTo>
                    <a:lnTo>
                      <a:pt x="143" y="104"/>
                    </a:lnTo>
                    <a:lnTo>
                      <a:pt x="156" y="112"/>
                    </a:lnTo>
                    <a:lnTo>
                      <a:pt x="147" y="129"/>
                    </a:lnTo>
                    <a:lnTo>
                      <a:pt x="132" y="121"/>
                    </a:lnTo>
                    <a:lnTo>
                      <a:pt x="127" y="127"/>
                    </a:lnTo>
                    <a:lnTo>
                      <a:pt x="122" y="132"/>
                    </a:lnTo>
                    <a:lnTo>
                      <a:pt x="131" y="145"/>
                    </a:lnTo>
                    <a:lnTo>
                      <a:pt x="113" y="155"/>
                    </a:lnTo>
                    <a:lnTo>
                      <a:pt x="105" y="142"/>
                    </a:lnTo>
                    <a:lnTo>
                      <a:pt x="98" y="144"/>
                    </a:lnTo>
                    <a:lnTo>
                      <a:pt x="92" y="145"/>
                    </a:lnTo>
                    <a:lnTo>
                      <a:pt x="92" y="162"/>
                    </a:lnTo>
                    <a:lnTo>
                      <a:pt x="71" y="162"/>
                    </a:lnTo>
                    <a:lnTo>
                      <a:pt x="71" y="145"/>
                    </a:lnTo>
                    <a:lnTo>
                      <a:pt x="64" y="144"/>
                    </a:lnTo>
                    <a:lnTo>
                      <a:pt x="58" y="142"/>
                    </a:lnTo>
                    <a:lnTo>
                      <a:pt x="50" y="155"/>
                    </a:lnTo>
                    <a:lnTo>
                      <a:pt x="32" y="145"/>
                    </a:lnTo>
                    <a:lnTo>
                      <a:pt x="39" y="132"/>
                    </a:lnTo>
                    <a:lnTo>
                      <a:pt x="35" y="127"/>
                    </a:lnTo>
                    <a:lnTo>
                      <a:pt x="30" y="121"/>
                    </a:lnTo>
                    <a:lnTo>
                      <a:pt x="16" y="129"/>
                    </a:lnTo>
                    <a:lnTo>
                      <a:pt x="7" y="112"/>
                    </a:lnTo>
                    <a:lnTo>
                      <a:pt x="20" y="104"/>
                    </a:lnTo>
                    <a:lnTo>
                      <a:pt x="18" y="98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0" y="57"/>
                    </a:lnTo>
                    <a:lnTo>
                      <a:pt x="7" y="49"/>
                    </a:lnTo>
                    <a:lnTo>
                      <a:pt x="16" y="31"/>
                    </a:lnTo>
                    <a:lnTo>
                      <a:pt x="30" y="39"/>
                    </a:lnTo>
                    <a:lnTo>
                      <a:pt x="35" y="34"/>
                    </a:lnTo>
                    <a:lnTo>
                      <a:pt x="39" y="30"/>
                    </a:lnTo>
                    <a:lnTo>
                      <a:pt x="32" y="15"/>
                    </a:lnTo>
                    <a:lnTo>
                      <a:pt x="50" y="5"/>
                    </a:lnTo>
                    <a:lnTo>
                      <a:pt x="58" y="19"/>
                    </a:lnTo>
                    <a:lnTo>
                      <a:pt x="64" y="17"/>
                    </a:lnTo>
                    <a:lnTo>
                      <a:pt x="71" y="1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93"/>
              <p:cNvSpPr>
                <a:spLocks noEditPoints="1"/>
              </p:cNvSpPr>
              <p:nvPr/>
            </p:nvSpPr>
            <p:spPr bwMode="auto">
              <a:xfrm>
                <a:off x="6766788" y="3956915"/>
                <a:ext cx="202893" cy="201504"/>
              </a:xfrm>
              <a:custGeom>
                <a:avLst/>
                <a:gdLst>
                  <a:gd name="T0" fmla="*/ 58 w 146"/>
                  <a:gd name="T1" fmla="*/ 35 h 145"/>
                  <a:gd name="T2" fmla="*/ 36 w 146"/>
                  <a:gd name="T3" fmla="*/ 56 h 145"/>
                  <a:gd name="T4" fmla="*/ 36 w 146"/>
                  <a:gd name="T5" fmla="*/ 89 h 145"/>
                  <a:gd name="T6" fmla="*/ 58 w 146"/>
                  <a:gd name="T7" fmla="*/ 110 h 145"/>
                  <a:gd name="T8" fmla="*/ 89 w 146"/>
                  <a:gd name="T9" fmla="*/ 110 h 145"/>
                  <a:gd name="T10" fmla="*/ 112 w 146"/>
                  <a:gd name="T11" fmla="*/ 89 h 145"/>
                  <a:gd name="T12" fmla="*/ 112 w 146"/>
                  <a:gd name="T13" fmla="*/ 56 h 145"/>
                  <a:gd name="T14" fmla="*/ 89 w 146"/>
                  <a:gd name="T15" fmla="*/ 35 h 145"/>
                  <a:gd name="T16" fmla="*/ 64 w 146"/>
                  <a:gd name="T17" fmla="*/ 0 h 145"/>
                  <a:gd name="T18" fmla="*/ 83 w 146"/>
                  <a:gd name="T19" fmla="*/ 13 h 145"/>
                  <a:gd name="T20" fmla="*/ 95 w 146"/>
                  <a:gd name="T21" fmla="*/ 17 h 145"/>
                  <a:gd name="T22" fmla="*/ 118 w 146"/>
                  <a:gd name="T23" fmla="*/ 13 h 145"/>
                  <a:gd name="T24" fmla="*/ 116 w 146"/>
                  <a:gd name="T25" fmla="*/ 30 h 145"/>
                  <a:gd name="T26" fmla="*/ 131 w 146"/>
                  <a:gd name="T27" fmla="*/ 29 h 145"/>
                  <a:gd name="T28" fmla="*/ 129 w 146"/>
                  <a:gd name="T29" fmla="*/ 51 h 145"/>
                  <a:gd name="T30" fmla="*/ 131 w 146"/>
                  <a:gd name="T31" fmla="*/ 63 h 145"/>
                  <a:gd name="T32" fmla="*/ 146 w 146"/>
                  <a:gd name="T33" fmla="*/ 81 h 145"/>
                  <a:gd name="T34" fmla="*/ 130 w 146"/>
                  <a:gd name="T35" fmla="*/ 88 h 145"/>
                  <a:gd name="T36" fmla="*/ 140 w 146"/>
                  <a:gd name="T37" fmla="*/ 101 h 145"/>
                  <a:gd name="T38" fmla="*/ 119 w 146"/>
                  <a:gd name="T39" fmla="*/ 110 h 145"/>
                  <a:gd name="T40" fmla="*/ 110 w 146"/>
                  <a:gd name="T41" fmla="*/ 119 h 145"/>
                  <a:gd name="T42" fmla="*/ 102 w 146"/>
                  <a:gd name="T43" fmla="*/ 140 h 145"/>
                  <a:gd name="T44" fmla="*/ 88 w 146"/>
                  <a:gd name="T45" fmla="*/ 130 h 145"/>
                  <a:gd name="T46" fmla="*/ 83 w 146"/>
                  <a:gd name="T47" fmla="*/ 145 h 145"/>
                  <a:gd name="T48" fmla="*/ 64 w 146"/>
                  <a:gd name="T49" fmla="*/ 131 h 145"/>
                  <a:gd name="T50" fmla="*/ 53 w 146"/>
                  <a:gd name="T51" fmla="*/ 127 h 145"/>
                  <a:gd name="T52" fmla="*/ 29 w 146"/>
                  <a:gd name="T53" fmla="*/ 131 h 145"/>
                  <a:gd name="T54" fmla="*/ 32 w 146"/>
                  <a:gd name="T55" fmla="*/ 114 h 145"/>
                  <a:gd name="T56" fmla="*/ 15 w 146"/>
                  <a:gd name="T57" fmla="*/ 116 h 145"/>
                  <a:gd name="T58" fmla="*/ 19 w 146"/>
                  <a:gd name="T59" fmla="*/ 94 h 145"/>
                  <a:gd name="T60" fmla="*/ 15 w 146"/>
                  <a:gd name="T61" fmla="*/ 81 h 145"/>
                  <a:gd name="T62" fmla="*/ 0 w 146"/>
                  <a:gd name="T63" fmla="*/ 63 h 145"/>
                  <a:gd name="T64" fmla="*/ 16 w 146"/>
                  <a:gd name="T65" fmla="*/ 58 h 145"/>
                  <a:gd name="T66" fmla="*/ 5 w 146"/>
                  <a:gd name="T67" fmla="*/ 44 h 145"/>
                  <a:gd name="T68" fmla="*/ 28 w 146"/>
                  <a:gd name="T69" fmla="*/ 35 h 145"/>
                  <a:gd name="T70" fmla="*/ 36 w 146"/>
                  <a:gd name="T71" fmla="*/ 26 h 145"/>
                  <a:gd name="T72" fmla="*/ 45 w 146"/>
                  <a:gd name="T73" fmla="*/ 5 h 145"/>
                  <a:gd name="T74" fmla="*/ 58 w 146"/>
                  <a:gd name="T75" fmla="*/ 16 h 145"/>
                  <a:gd name="T76" fmla="*/ 64 w 146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" h="145">
                    <a:moveTo>
                      <a:pt x="74" y="31"/>
                    </a:moveTo>
                    <a:lnTo>
                      <a:pt x="58" y="35"/>
                    </a:lnTo>
                    <a:lnTo>
                      <a:pt x="45" y="43"/>
                    </a:lnTo>
                    <a:lnTo>
                      <a:pt x="36" y="56"/>
                    </a:lnTo>
                    <a:lnTo>
                      <a:pt x="33" y="72"/>
                    </a:lnTo>
                    <a:lnTo>
                      <a:pt x="36" y="89"/>
                    </a:lnTo>
                    <a:lnTo>
                      <a:pt x="45" y="101"/>
                    </a:lnTo>
                    <a:lnTo>
                      <a:pt x="58" y="110"/>
                    </a:lnTo>
                    <a:lnTo>
                      <a:pt x="74" y="114"/>
                    </a:lnTo>
                    <a:lnTo>
                      <a:pt x="89" y="110"/>
                    </a:lnTo>
                    <a:lnTo>
                      <a:pt x="102" y="101"/>
                    </a:lnTo>
                    <a:lnTo>
                      <a:pt x="112" y="89"/>
                    </a:lnTo>
                    <a:lnTo>
                      <a:pt x="114" y="72"/>
                    </a:lnTo>
                    <a:lnTo>
                      <a:pt x="112" y="56"/>
                    </a:lnTo>
                    <a:lnTo>
                      <a:pt x="102" y="43"/>
                    </a:lnTo>
                    <a:lnTo>
                      <a:pt x="89" y="35"/>
                    </a:lnTo>
                    <a:lnTo>
                      <a:pt x="74" y="31"/>
                    </a:lnTo>
                    <a:close/>
                    <a:moveTo>
                      <a:pt x="64" y="0"/>
                    </a:moveTo>
                    <a:lnTo>
                      <a:pt x="83" y="0"/>
                    </a:lnTo>
                    <a:lnTo>
                      <a:pt x="83" y="13"/>
                    </a:lnTo>
                    <a:lnTo>
                      <a:pt x="88" y="16"/>
                    </a:lnTo>
                    <a:lnTo>
                      <a:pt x="95" y="17"/>
                    </a:lnTo>
                    <a:lnTo>
                      <a:pt x="102" y="5"/>
                    </a:lnTo>
                    <a:lnTo>
                      <a:pt x="118" y="13"/>
                    </a:lnTo>
                    <a:lnTo>
                      <a:pt x="110" y="26"/>
                    </a:lnTo>
                    <a:lnTo>
                      <a:pt x="116" y="30"/>
                    </a:lnTo>
                    <a:lnTo>
                      <a:pt x="119" y="35"/>
                    </a:lnTo>
                    <a:lnTo>
                      <a:pt x="131" y="29"/>
                    </a:lnTo>
                    <a:lnTo>
                      <a:pt x="140" y="44"/>
                    </a:lnTo>
                    <a:lnTo>
                      <a:pt x="129" y="51"/>
                    </a:lnTo>
                    <a:lnTo>
                      <a:pt x="130" y="58"/>
                    </a:lnTo>
                    <a:lnTo>
                      <a:pt x="131" y="63"/>
                    </a:lnTo>
                    <a:lnTo>
                      <a:pt x="146" y="63"/>
                    </a:lnTo>
                    <a:lnTo>
                      <a:pt x="146" y="81"/>
                    </a:lnTo>
                    <a:lnTo>
                      <a:pt x="131" y="81"/>
                    </a:lnTo>
                    <a:lnTo>
                      <a:pt x="130" y="88"/>
                    </a:lnTo>
                    <a:lnTo>
                      <a:pt x="129" y="94"/>
                    </a:lnTo>
                    <a:lnTo>
                      <a:pt x="140" y="101"/>
                    </a:lnTo>
                    <a:lnTo>
                      <a:pt x="131" y="116"/>
                    </a:lnTo>
                    <a:lnTo>
                      <a:pt x="119" y="110"/>
                    </a:lnTo>
                    <a:lnTo>
                      <a:pt x="116" y="114"/>
                    </a:lnTo>
                    <a:lnTo>
                      <a:pt x="110" y="119"/>
                    </a:lnTo>
                    <a:lnTo>
                      <a:pt x="118" y="131"/>
                    </a:lnTo>
                    <a:lnTo>
                      <a:pt x="102" y="140"/>
                    </a:lnTo>
                    <a:lnTo>
                      <a:pt x="95" y="127"/>
                    </a:lnTo>
                    <a:lnTo>
                      <a:pt x="88" y="130"/>
                    </a:lnTo>
                    <a:lnTo>
                      <a:pt x="83" y="131"/>
                    </a:lnTo>
                    <a:lnTo>
                      <a:pt x="83" y="145"/>
                    </a:lnTo>
                    <a:lnTo>
                      <a:pt x="64" y="145"/>
                    </a:lnTo>
                    <a:lnTo>
                      <a:pt x="64" y="131"/>
                    </a:lnTo>
                    <a:lnTo>
                      <a:pt x="58" y="130"/>
                    </a:lnTo>
                    <a:lnTo>
                      <a:pt x="53" y="127"/>
                    </a:lnTo>
                    <a:lnTo>
                      <a:pt x="45" y="140"/>
                    </a:lnTo>
                    <a:lnTo>
                      <a:pt x="29" y="131"/>
                    </a:lnTo>
                    <a:lnTo>
                      <a:pt x="36" y="119"/>
                    </a:lnTo>
                    <a:lnTo>
                      <a:pt x="32" y="114"/>
                    </a:lnTo>
                    <a:lnTo>
                      <a:pt x="28" y="110"/>
                    </a:lnTo>
                    <a:lnTo>
                      <a:pt x="15" y="116"/>
                    </a:lnTo>
                    <a:lnTo>
                      <a:pt x="5" y="101"/>
                    </a:lnTo>
                    <a:lnTo>
                      <a:pt x="19" y="94"/>
                    </a:lnTo>
                    <a:lnTo>
                      <a:pt x="16" y="88"/>
                    </a:lnTo>
                    <a:lnTo>
                      <a:pt x="15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16" y="58"/>
                    </a:lnTo>
                    <a:lnTo>
                      <a:pt x="19" y="51"/>
                    </a:lnTo>
                    <a:lnTo>
                      <a:pt x="5" y="44"/>
                    </a:lnTo>
                    <a:lnTo>
                      <a:pt x="15" y="2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36" y="26"/>
                    </a:lnTo>
                    <a:lnTo>
                      <a:pt x="29" y="13"/>
                    </a:lnTo>
                    <a:lnTo>
                      <a:pt x="45" y="5"/>
                    </a:lnTo>
                    <a:lnTo>
                      <a:pt x="53" y="17"/>
                    </a:lnTo>
                    <a:lnTo>
                      <a:pt x="58" y="16"/>
                    </a:lnTo>
                    <a:lnTo>
                      <a:pt x="64" y="1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94"/>
              <p:cNvSpPr>
                <a:spLocks noEditPoints="1"/>
              </p:cNvSpPr>
              <p:nvPr/>
            </p:nvSpPr>
            <p:spPr bwMode="auto">
              <a:xfrm>
                <a:off x="5912136" y="4151470"/>
                <a:ext cx="201504" cy="201504"/>
              </a:xfrm>
              <a:custGeom>
                <a:avLst/>
                <a:gdLst>
                  <a:gd name="T0" fmla="*/ 56 w 145"/>
                  <a:gd name="T1" fmla="*/ 35 h 145"/>
                  <a:gd name="T2" fmla="*/ 34 w 145"/>
                  <a:gd name="T3" fmla="*/ 56 h 145"/>
                  <a:gd name="T4" fmla="*/ 34 w 145"/>
                  <a:gd name="T5" fmla="*/ 89 h 145"/>
                  <a:gd name="T6" fmla="*/ 56 w 145"/>
                  <a:gd name="T7" fmla="*/ 110 h 145"/>
                  <a:gd name="T8" fmla="*/ 87 w 145"/>
                  <a:gd name="T9" fmla="*/ 110 h 145"/>
                  <a:gd name="T10" fmla="*/ 110 w 145"/>
                  <a:gd name="T11" fmla="*/ 89 h 145"/>
                  <a:gd name="T12" fmla="*/ 110 w 145"/>
                  <a:gd name="T13" fmla="*/ 56 h 145"/>
                  <a:gd name="T14" fmla="*/ 87 w 145"/>
                  <a:gd name="T15" fmla="*/ 35 h 145"/>
                  <a:gd name="T16" fmla="*/ 62 w 145"/>
                  <a:gd name="T17" fmla="*/ 0 h 145"/>
                  <a:gd name="T18" fmla="*/ 81 w 145"/>
                  <a:gd name="T19" fmla="*/ 14 h 145"/>
                  <a:gd name="T20" fmla="*/ 93 w 145"/>
                  <a:gd name="T21" fmla="*/ 17 h 145"/>
                  <a:gd name="T22" fmla="*/ 116 w 145"/>
                  <a:gd name="T23" fmla="*/ 14 h 145"/>
                  <a:gd name="T24" fmla="*/ 114 w 145"/>
                  <a:gd name="T25" fmla="*/ 30 h 145"/>
                  <a:gd name="T26" fmla="*/ 131 w 145"/>
                  <a:gd name="T27" fmla="*/ 29 h 145"/>
                  <a:gd name="T28" fmla="*/ 127 w 145"/>
                  <a:gd name="T29" fmla="*/ 51 h 145"/>
                  <a:gd name="T30" fmla="*/ 131 w 145"/>
                  <a:gd name="T31" fmla="*/ 63 h 145"/>
                  <a:gd name="T32" fmla="*/ 145 w 145"/>
                  <a:gd name="T33" fmla="*/ 81 h 145"/>
                  <a:gd name="T34" fmla="*/ 129 w 145"/>
                  <a:gd name="T35" fmla="*/ 88 h 145"/>
                  <a:gd name="T36" fmla="*/ 140 w 145"/>
                  <a:gd name="T37" fmla="*/ 101 h 145"/>
                  <a:gd name="T38" fmla="*/ 118 w 145"/>
                  <a:gd name="T39" fmla="*/ 110 h 145"/>
                  <a:gd name="T40" fmla="*/ 108 w 145"/>
                  <a:gd name="T41" fmla="*/ 119 h 145"/>
                  <a:gd name="T42" fmla="*/ 100 w 145"/>
                  <a:gd name="T43" fmla="*/ 140 h 145"/>
                  <a:gd name="T44" fmla="*/ 87 w 145"/>
                  <a:gd name="T45" fmla="*/ 130 h 145"/>
                  <a:gd name="T46" fmla="*/ 81 w 145"/>
                  <a:gd name="T47" fmla="*/ 145 h 145"/>
                  <a:gd name="T48" fmla="*/ 62 w 145"/>
                  <a:gd name="T49" fmla="*/ 131 h 145"/>
                  <a:gd name="T50" fmla="*/ 51 w 145"/>
                  <a:gd name="T51" fmla="*/ 127 h 145"/>
                  <a:gd name="T52" fmla="*/ 27 w 145"/>
                  <a:gd name="T53" fmla="*/ 131 h 145"/>
                  <a:gd name="T54" fmla="*/ 30 w 145"/>
                  <a:gd name="T55" fmla="*/ 114 h 145"/>
                  <a:gd name="T56" fmla="*/ 13 w 145"/>
                  <a:gd name="T57" fmla="*/ 117 h 145"/>
                  <a:gd name="T58" fmla="*/ 17 w 145"/>
                  <a:gd name="T59" fmla="*/ 94 h 145"/>
                  <a:gd name="T60" fmla="*/ 14 w 145"/>
                  <a:gd name="T61" fmla="*/ 81 h 145"/>
                  <a:gd name="T62" fmla="*/ 0 w 145"/>
                  <a:gd name="T63" fmla="*/ 63 h 145"/>
                  <a:gd name="T64" fmla="*/ 15 w 145"/>
                  <a:gd name="T65" fmla="*/ 58 h 145"/>
                  <a:gd name="T66" fmla="*/ 4 w 145"/>
                  <a:gd name="T67" fmla="*/ 45 h 145"/>
                  <a:gd name="T68" fmla="*/ 26 w 145"/>
                  <a:gd name="T69" fmla="*/ 35 h 145"/>
                  <a:gd name="T70" fmla="*/ 35 w 145"/>
                  <a:gd name="T71" fmla="*/ 26 h 145"/>
                  <a:gd name="T72" fmla="*/ 43 w 145"/>
                  <a:gd name="T73" fmla="*/ 5 h 145"/>
                  <a:gd name="T74" fmla="*/ 56 w 145"/>
                  <a:gd name="T75" fmla="*/ 16 h 145"/>
                  <a:gd name="T76" fmla="*/ 62 w 145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5" h="145">
                    <a:moveTo>
                      <a:pt x="72" y="31"/>
                    </a:moveTo>
                    <a:lnTo>
                      <a:pt x="56" y="35"/>
                    </a:lnTo>
                    <a:lnTo>
                      <a:pt x="43" y="43"/>
                    </a:lnTo>
                    <a:lnTo>
                      <a:pt x="34" y="56"/>
                    </a:lnTo>
                    <a:lnTo>
                      <a:pt x="31" y="72"/>
                    </a:lnTo>
                    <a:lnTo>
                      <a:pt x="34" y="89"/>
                    </a:lnTo>
                    <a:lnTo>
                      <a:pt x="43" y="101"/>
                    </a:lnTo>
                    <a:lnTo>
                      <a:pt x="56" y="110"/>
                    </a:lnTo>
                    <a:lnTo>
                      <a:pt x="72" y="114"/>
                    </a:lnTo>
                    <a:lnTo>
                      <a:pt x="87" y="110"/>
                    </a:lnTo>
                    <a:lnTo>
                      <a:pt x="100" y="101"/>
                    </a:lnTo>
                    <a:lnTo>
                      <a:pt x="110" y="89"/>
                    </a:lnTo>
                    <a:lnTo>
                      <a:pt x="112" y="72"/>
                    </a:lnTo>
                    <a:lnTo>
                      <a:pt x="110" y="56"/>
                    </a:lnTo>
                    <a:lnTo>
                      <a:pt x="100" y="43"/>
                    </a:lnTo>
                    <a:lnTo>
                      <a:pt x="87" y="35"/>
                    </a:lnTo>
                    <a:lnTo>
                      <a:pt x="72" y="31"/>
                    </a:lnTo>
                    <a:close/>
                    <a:moveTo>
                      <a:pt x="62" y="0"/>
                    </a:moveTo>
                    <a:lnTo>
                      <a:pt x="81" y="0"/>
                    </a:lnTo>
                    <a:lnTo>
                      <a:pt x="81" y="14"/>
                    </a:lnTo>
                    <a:lnTo>
                      <a:pt x="87" y="16"/>
                    </a:lnTo>
                    <a:lnTo>
                      <a:pt x="93" y="17"/>
                    </a:lnTo>
                    <a:lnTo>
                      <a:pt x="100" y="5"/>
                    </a:lnTo>
                    <a:lnTo>
                      <a:pt x="116" y="14"/>
                    </a:lnTo>
                    <a:lnTo>
                      <a:pt x="108" y="26"/>
                    </a:lnTo>
                    <a:lnTo>
                      <a:pt x="114" y="30"/>
                    </a:lnTo>
                    <a:lnTo>
                      <a:pt x="118" y="35"/>
                    </a:lnTo>
                    <a:lnTo>
                      <a:pt x="131" y="29"/>
                    </a:lnTo>
                    <a:lnTo>
                      <a:pt x="140" y="45"/>
                    </a:lnTo>
                    <a:lnTo>
                      <a:pt x="127" y="51"/>
                    </a:lnTo>
                    <a:lnTo>
                      <a:pt x="129" y="58"/>
                    </a:lnTo>
                    <a:lnTo>
                      <a:pt x="131" y="63"/>
                    </a:lnTo>
                    <a:lnTo>
                      <a:pt x="145" y="63"/>
                    </a:lnTo>
                    <a:lnTo>
                      <a:pt x="145" y="81"/>
                    </a:lnTo>
                    <a:lnTo>
                      <a:pt x="131" y="81"/>
                    </a:lnTo>
                    <a:lnTo>
                      <a:pt x="129" y="88"/>
                    </a:lnTo>
                    <a:lnTo>
                      <a:pt x="127" y="94"/>
                    </a:lnTo>
                    <a:lnTo>
                      <a:pt x="140" y="101"/>
                    </a:lnTo>
                    <a:lnTo>
                      <a:pt x="131" y="117"/>
                    </a:lnTo>
                    <a:lnTo>
                      <a:pt x="118" y="110"/>
                    </a:lnTo>
                    <a:lnTo>
                      <a:pt x="114" y="114"/>
                    </a:lnTo>
                    <a:lnTo>
                      <a:pt x="108" y="119"/>
                    </a:lnTo>
                    <a:lnTo>
                      <a:pt x="116" y="131"/>
                    </a:lnTo>
                    <a:lnTo>
                      <a:pt x="100" y="140"/>
                    </a:lnTo>
                    <a:lnTo>
                      <a:pt x="93" y="127"/>
                    </a:lnTo>
                    <a:lnTo>
                      <a:pt x="87" y="130"/>
                    </a:lnTo>
                    <a:lnTo>
                      <a:pt x="81" y="131"/>
                    </a:lnTo>
                    <a:lnTo>
                      <a:pt x="81" y="145"/>
                    </a:lnTo>
                    <a:lnTo>
                      <a:pt x="62" y="145"/>
                    </a:lnTo>
                    <a:lnTo>
                      <a:pt x="62" y="131"/>
                    </a:lnTo>
                    <a:lnTo>
                      <a:pt x="56" y="130"/>
                    </a:lnTo>
                    <a:lnTo>
                      <a:pt x="51" y="127"/>
                    </a:lnTo>
                    <a:lnTo>
                      <a:pt x="43" y="140"/>
                    </a:lnTo>
                    <a:lnTo>
                      <a:pt x="27" y="131"/>
                    </a:lnTo>
                    <a:lnTo>
                      <a:pt x="35" y="119"/>
                    </a:lnTo>
                    <a:lnTo>
                      <a:pt x="30" y="114"/>
                    </a:lnTo>
                    <a:lnTo>
                      <a:pt x="26" y="110"/>
                    </a:lnTo>
                    <a:lnTo>
                      <a:pt x="13" y="117"/>
                    </a:lnTo>
                    <a:lnTo>
                      <a:pt x="4" y="101"/>
                    </a:lnTo>
                    <a:lnTo>
                      <a:pt x="17" y="94"/>
                    </a:lnTo>
                    <a:lnTo>
                      <a:pt x="15" y="88"/>
                    </a:lnTo>
                    <a:lnTo>
                      <a:pt x="14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4" y="63"/>
                    </a:lnTo>
                    <a:lnTo>
                      <a:pt x="15" y="58"/>
                    </a:lnTo>
                    <a:lnTo>
                      <a:pt x="17" y="51"/>
                    </a:lnTo>
                    <a:lnTo>
                      <a:pt x="4" y="45"/>
                    </a:lnTo>
                    <a:lnTo>
                      <a:pt x="13" y="2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35" y="26"/>
                    </a:lnTo>
                    <a:lnTo>
                      <a:pt x="27" y="14"/>
                    </a:lnTo>
                    <a:lnTo>
                      <a:pt x="43" y="5"/>
                    </a:lnTo>
                    <a:lnTo>
                      <a:pt x="51" y="17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5"/>
              <p:cNvSpPr>
                <a:spLocks noEditPoints="1"/>
              </p:cNvSpPr>
              <p:nvPr/>
            </p:nvSpPr>
            <p:spPr bwMode="auto">
              <a:xfrm>
                <a:off x="6495801" y="1898800"/>
                <a:ext cx="423853" cy="425242"/>
              </a:xfrm>
              <a:custGeom>
                <a:avLst/>
                <a:gdLst>
                  <a:gd name="T0" fmla="*/ 130 w 305"/>
                  <a:gd name="T1" fmla="*/ 71 h 306"/>
                  <a:gd name="T2" fmla="*/ 92 w 305"/>
                  <a:gd name="T3" fmla="*/ 92 h 306"/>
                  <a:gd name="T4" fmla="*/ 70 w 305"/>
                  <a:gd name="T5" fmla="*/ 130 h 306"/>
                  <a:gd name="T6" fmla="*/ 70 w 305"/>
                  <a:gd name="T7" fmla="*/ 175 h 306"/>
                  <a:gd name="T8" fmla="*/ 92 w 305"/>
                  <a:gd name="T9" fmla="*/ 213 h 306"/>
                  <a:gd name="T10" fmla="*/ 130 w 305"/>
                  <a:gd name="T11" fmla="*/ 236 h 306"/>
                  <a:gd name="T12" fmla="*/ 176 w 305"/>
                  <a:gd name="T13" fmla="*/ 236 h 306"/>
                  <a:gd name="T14" fmla="*/ 214 w 305"/>
                  <a:gd name="T15" fmla="*/ 213 h 306"/>
                  <a:gd name="T16" fmla="*/ 236 w 305"/>
                  <a:gd name="T17" fmla="*/ 175 h 306"/>
                  <a:gd name="T18" fmla="*/ 236 w 305"/>
                  <a:gd name="T19" fmla="*/ 130 h 306"/>
                  <a:gd name="T20" fmla="*/ 214 w 305"/>
                  <a:gd name="T21" fmla="*/ 92 h 306"/>
                  <a:gd name="T22" fmla="*/ 176 w 305"/>
                  <a:gd name="T23" fmla="*/ 71 h 306"/>
                  <a:gd name="T24" fmla="*/ 134 w 305"/>
                  <a:gd name="T25" fmla="*/ 0 h 306"/>
                  <a:gd name="T26" fmla="*/ 172 w 305"/>
                  <a:gd name="T27" fmla="*/ 30 h 306"/>
                  <a:gd name="T28" fmla="*/ 212 w 305"/>
                  <a:gd name="T29" fmla="*/ 12 h 306"/>
                  <a:gd name="T30" fmla="*/ 231 w 305"/>
                  <a:gd name="T31" fmla="*/ 56 h 306"/>
                  <a:gd name="T32" fmla="*/ 249 w 305"/>
                  <a:gd name="T33" fmla="*/ 75 h 306"/>
                  <a:gd name="T34" fmla="*/ 295 w 305"/>
                  <a:gd name="T35" fmla="*/ 93 h 306"/>
                  <a:gd name="T36" fmla="*/ 275 w 305"/>
                  <a:gd name="T37" fmla="*/ 133 h 306"/>
                  <a:gd name="T38" fmla="*/ 305 w 305"/>
                  <a:gd name="T39" fmla="*/ 171 h 306"/>
                  <a:gd name="T40" fmla="*/ 269 w 305"/>
                  <a:gd name="T41" fmla="*/ 198 h 306"/>
                  <a:gd name="T42" fmla="*/ 275 w 305"/>
                  <a:gd name="T43" fmla="*/ 246 h 306"/>
                  <a:gd name="T44" fmla="*/ 240 w 305"/>
                  <a:gd name="T45" fmla="*/ 241 h 306"/>
                  <a:gd name="T46" fmla="*/ 245 w 305"/>
                  <a:gd name="T47" fmla="*/ 276 h 306"/>
                  <a:gd name="T48" fmla="*/ 198 w 305"/>
                  <a:gd name="T49" fmla="*/ 268 h 306"/>
                  <a:gd name="T50" fmla="*/ 172 w 305"/>
                  <a:gd name="T51" fmla="*/ 306 h 306"/>
                  <a:gd name="T52" fmla="*/ 134 w 305"/>
                  <a:gd name="T53" fmla="*/ 275 h 306"/>
                  <a:gd name="T54" fmla="*/ 93 w 305"/>
                  <a:gd name="T55" fmla="*/ 295 h 306"/>
                  <a:gd name="T56" fmla="*/ 75 w 305"/>
                  <a:gd name="T57" fmla="*/ 250 h 306"/>
                  <a:gd name="T58" fmla="*/ 56 w 305"/>
                  <a:gd name="T59" fmla="*/ 230 h 306"/>
                  <a:gd name="T60" fmla="*/ 11 w 305"/>
                  <a:gd name="T61" fmla="*/ 213 h 306"/>
                  <a:gd name="T62" fmla="*/ 30 w 305"/>
                  <a:gd name="T63" fmla="*/ 171 h 306"/>
                  <a:gd name="T64" fmla="*/ 0 w 305"/>
                  <a:gd name="T65" fmla="*/ 133 h 306"/>
                  <a:gd name="T66" fmla="*/ 37 w 305"/>
                  <a:gd name="T67" fmla="*/ 109 h 306"/>
                  <a:gd name="T68" fmla="*/ 30 w 305"/>
                  <a:gd name="T69" fmla="*/ 60 h 306"/>
                  <a:gd name="T70" fmla="*/ 64 w 305"/>
                  <a:gd name="T71" fmla="*/ 65 h 306"/>
                  <a:gd name="T72" fmla="*/ 59 w 305"/>
                  <a:gd name="T73" fmla="*/ 30 h 306"/>
                  <a:gd name="T74" fmla="*/ 107 w 305"/>
                  <a:gd name="T75" fmla="*/ 38 h 306"/>
                  <a:gd name="T76" fmla="*/ 134 w 305"/>
                  <a:gd name="T7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5" h="306">
                    <a:moveTo>
                      <a:pt x="152" y="67"/>
                    </a:moveTo>
                    <a:lnTo>
                      <a:pt x="130" y="71"/>
                    </a:lnTo>
                    <a:lnTo>
                      <a:pt x="109" y="78"/>
                    </a:lnTo>
                    <a:lnTo>
                      <a:pt x="92" y="92"/>
                    </a:lnTo>
                    <a:lnTo>
                      <a:pt x="79" y="110"/>
                    </a:lnTo>
                    <a:lnTo>
                      <a:pt x="70" y="130"/>
                    </a:lnTo>
                    <a:lnTo>
                      <a:pt x="67" y="153"/>
                    </a:lnTo>
                    <a:lnTo>
                      <a:pt x="70" y="175"/>
                    </a:lnTo>
                    <a:lnTo>
                      <a:pt x="79" y="196"/>
                    </a:lnTo>
                    <a:lnTo>
                      <a:pt x="92" y="213"/>
                    </a:lnTo>
                    <a:lnTo>
                      <a:pt x="109" y="228"/>
                    </a:lnTo>
                    <a:lnTo>
                      <a:pt x="130" y="236"/>
                    </a:lnTo>
                    <a:lnTo>
                      <a:pt x="152" y="240"/>
                    </a:lnTo>
                    <a:lnTo>
                      <a:pt x="176" y="236"/>
                    </a:lnTo>
                    <a:lnTo>
                      <a:pt x="197" y="228"/>
                    </a:lnTo>
                    <a:lnTo>
                      <a:pt x="214" y="213"/>
                    </a:lnTo>
                    <a:lnTo>
                      <a:pt x="227" y="196"/>
                    </a:lnTo>
                    <a:lnTo>
                      <a:pt x="236" y="175"/>
                    </a:lnTo>
                    <a:lnTo>
                      <a:pt x="238" y="153"/>
                    </a:lnTo>
                    <a:lnTo>
                      <a:pt x="236" y="130"/>
                    </a:lnTo>
                    <a:lnTo>
                      <a:pt x="227" y="110"/>
                    </a:lnTo>
                    <a:lnTo>
                      <a:pt x="214" y="92"/>
                    </a:lnTo>
                    <a:lnTo>
                      <a:pt x="197" y="78"/>
                    </a:lnTo>
                    <a:lnTo>
                      <a:pt x="176" y="71"/>
                    </a:lnTo>
                    <a:lnTo>
                      <a:pt x="152" y="67"/>
                    </a:lnTo>
                    <a:close/>
                    <a:moveTo>
                      <a:pt x="134" y="0"/>
                    </a:moveTo>
                    <a:lnTo>
                      <a:pt x="172" y="0"/>
                    </a:lnTo>
                    <a:lnTo>
                      <a:pt x="172" y="30"/>
                    </a:lnTo>
                    <a:lnTo>
                      <a:pt x="198" y="38"/>
                    </a:lnTo>
                    <a:lnTo>
                      <a:pt x="212" y="12"/>
                    </a:lnTo>
                    <a:lnTo>
                      <a:pt x="245" y="30"/>
                    </a:lnTo>
                    <a:lnTo>
                      <a:pt x="231" y="56"/>
                    </a:lnTo>
                    <a:lnTo>
                      <a:pt x="240" y="65"/>
                    </a:lnTo>
                    <a:lnTo>
                      <a:pt x="249" y="75"/>
                    </a:lnTo>
                    <a:lnTo>
                      <a:pt x="275" y="60"/>
                    </a:lnTo>
                    <a:lnTo>
                      <a:pt x="295" y="93"/>
                    </a:lnTo>
                    <a:lnTo>
                      <a:pt x="269" y="109"/>
                    </a:lnTo>
                    <a:lnTo>
                      <a:pt x="275" y="133"/>
                    </a:lnTo>
                    <a:lnTo>
                      <a:pt x="305" y="133"/>
                    </a:lnTo>
                    <a:lnTo>
                      <a:pt x="305" y="171"/>
                    </a:lnTo>
                    <a:lnTo>
                      <a:pt x="275" y="171"/>
                    </a:lnTo>
                    <a:lnTo>
                      <a:pt x="269" y="198"/>
                    </a:lnTo>
                    <a:lnTo>
                      <a:pt x="295" y="213"/>
                    </a:lnTo>
                    <a:lnTo>
                      <a:pt x="275" y="246"/>
                    </a:lnTo>
                    <a:lnTo>
                      <a:pt x="249" y="230"/>
                    </a:lnTo>
                    <a:lnTo>
                      <a:pt x="240" y="241"/>
                    </a:lnTo>
                    <a:lnTo>
                      <a:pt x="231" y="250"/>
                    </a:lnTo>
                    <a:lnTo>
                      <a:pt x="245" y="276"/>
                    </a:lnTo>
                    <a:lnTo>
                      <a:pt x="212" y="295"/>
                    </a:lnTo>
                    <a:lnTo>
                      <a:pt x="198" y="268"/>
                    </a:lnTo>
                    <a:lnTo>
                      <a:pt x="172" y="275"/>
                    </a:lnTo>
                    <a:lnTo>
                      <a:pt x="172" y="306"/>
                    </a:lnTo>
                    <a:lnTo>
                      <a:pt x="134" y="306"/>
                    </a:lnTo>
                    <a:lnTo>
                      <a:pt x="134" y="275"/>
                    </a:lnTo>
                    <a:lnTo>
                      <a:pt x="107" y="268"/>
                    </a:lnTo>
                    <a:lnTo>
                      <a:pt x="93" y="295"/>
                    </a:lnTo>
                    <a:lnTo>
                      <a:pt x="59" y="276"/>
                    </a:lnTo>
                    <a:lnTo>
                      <a:pt x="75" y="250"/>
                    </a:lnTo>
                    <a:lnTo>
                      <a:pt x="64" y="241"/>
                    </a:lnTo>
                    <a:lnTo>
                      <a:pt x="56" y="230"/>
                    </a:lnTo>
                    <a:lnTo>
                      <a:pt x="30" y="246"/>
                    </a:lnTo>
                    <a:lnTo>
                      <a:pt x="11" y="213"/>
                    </a:lnTo>
                    <a:lnTo>
                      <a:pt x="37" y="198"/>
                    </a:lnTo>
                    <a:lnTo>
                      <a:pt x="30" y="171"/>
                    </a:lnTo>
                    <a:lnTo>
                      <a:pt x="0" y="171"/>
                    </a:lnTo>
                    <a:lnTo>
                      <a:pt x="0" y="133"/>
                    </a:lnTo>
                    <a:lnTo>
                      <a:pt x="30" y="133"/>
                    </a:lnTo>
                    <a:lnTo>
                      <a:pt x="37" y="109"/>
                    </a:lnTo>
                    <a:lnTo>
                      <a:pt x="11" y="93"/>
                    </a:lnTo>
                    <a:lnTo>
                      <a:pt x="30" y="60"/>
                    </a:lnTo>
                    <a:lnTo>
                      <a:pt x="56" y="75"/>
                    </a:lnTo>
                    <a:lnTo>
                      <a:pt x="64" y="65"/>
                    </a:lnTo>
                    <a:lnTo>
                      <a:pt x="75" y="56"/>
                    </a:lnTo>
                    <a:lnTo>
                      <a:pt x="59" y="30"/>
                    </a:lnTo>
                    <a:lnTo>
                      <a:pt x="93" y="12"/>
                    </a:lnTo>
                    <a:lnTo>
                      <a:pt x="107" y="38"/>
                    </a:lnTo>
                    <a:lnTo>
                      <a:pt x="134" y="3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96"/>
              <p:cNvSpPr>
                <a:spLocks noEditPoints="1"/>
              </p:cNvSpPr>
              <p:nvPr/>
            </p:nvSpPr>
            <p:spPr bwMode="auto">
              <a:xfrm>
                <a:off x="4375151" y="2347667"/>
                <a:ext cx="917188" cy="919968"/>
              </a:xfrm>
              <a:custGeom>
                <a:avLst/>
                <a:gdLst>
                  <a:gd name="T0" fmla="*/ 300 w 660"/>
                  <a:gd name="T1" fmla="*/ 228 h 662"/>
                  <a:gd name="T2" fmla="*/ 258 w 660"/>
                  <a:gd name="T3" fmla="*/ 252 h 662"/>
                  <a:gd name="T4" fmla="*/ 231 w 660"/>
                  <a:gd name="T5" fmla="*/ 291 h 662"/>
                  <a:gd name="T6" fmla="*/ 223 w 660"/>
                  <a:gd name="T7" fmla="*/ 337 h 662"/>
                  <a:gd name="T8" fmla="*/ 236 w 660"/>
                  <a:gd name="T9" fmla="*/ 383 h 662"/>
                  <a:gd name="T10" fmla="*/ 269 w 660"/>
                  <a:gd name="T11" fmla="*/ 419 h 662"/>
                  <a:gd name="T12" fmla="*/ 313 w 660"/>
                  <a:gd name="T13" fmla="*/ 436 h 662"/>
                  <a:gd name="T14" fmla="*/ 359 w 660"/>
                  <a:gd name="T15" fmla="*/ 434 h 662"/>
                  <a:gd name="T16" fmla="*/ 402 w 660"/>
                  <a:gd name="T17" fmla="*/ 410 h 662"/>
                  <a:gd name="T18" fmla="*/ 430 w 660"/>
                  <a:gd name="T19" fmla="*/ 371 h 662"/>
                  <a:gd name="T20" fmla="*/ 438 w 660"/>
                  <a:gd name="T21" fmla="*/ 325 h 662"/>
                  <a:gd name="T22" fmla="*/ 424 w 660"/>
                  <a:gd name="T23" fmla="*/ 279 h 662"/>
                  <a:gd name="T24" fmla="*/ 392 w 660"/>
                  <a:gd name="T25" fmla="*/ 243 h 662"/>
                  <a:gd name="T26" fmla="*/ 347 w 660"/>
                  <a:gd name="T27" fmla="*/ 226 h 662"/>
                  <a:gd name="T28" fmla="*/ 311 w 660"/>
                  <a:gd name="T29" fmla="*/ 0 h 662"/>
                  <a:gd name="T30" fmla="*/ 324 w 660"/>
                  <a:gd name="T31" fmla="*/ 63 h 662"/>
                  <a:gd name="T32" fmla="*/ 380 w 660"/>
                  <a:gd name="T33" fmla="*/ 15 h 662"/>
                  <a:gd name="T34" fmla="*/ 393 w 660"/>
                  <a:gd name="T35" fmla="*/ 8 h 662"/>
                  <a:gd name="T36" fmla="*/ 478 w 660"/>
                  <a:gd name="T37" fmla="*/ 36 h 662"/>
                  <a:gd name="T38" fmla="*/ 459 w 660"/>
                  <a:gd name="T39" fmla="*/ 96 h 662"/>
                  <a:gd name="T40" fmla="*/ 532 w 660"/>
                  <a:gd name="T41" fmla="*/ 82 h 662"/>
                  <a:gd name="T42" fmla="*/ 546 w 660"/>
                  <a:gd name="T43" fmla="*/ 83 h 662"/>
                  <a:gd name="T44" fmla="*/ 607 w 660"/>
                  <a:gd name="T45" fmla="*/ 150 h 662"/>
                  <a:gd name="T46" fmla="*/ 558 w 660"/>
                  <a:gd name="T47" fmla="*/ 192 h 662"/>
                  <a:gd name="T48" fmla="*/ 629 w 660"/>
                  <a:gd name="T49" fmla="*/ 216 h 662"/>
                  <a:gd name="T50" fmla="*/ 642 w 660"/>
                  <a:gd name="T51" fmla="*/ 224 h 662"/>
                  <a:gd name="T52" fmla="*/ 660 w 660"/>
                  <a:gd name="T53" fmla="*/ 312 h 662"/>
                  <a:gd name="T54" fmla="*/ 597 w 660"/>
                  <a:gd name="T55" fmla="*/ 325 h 662"/>
                  <a:gd name="T56" fmla="*/ 647 w 660"/>
                  <a:gd name="T57" fmla="*/ 381 h 662"/>
                  <a:gd name="T58" fmla="*/ 654 w 660"/>
                  <a:gd name="T59" fmla="*/ 395 h 662"/>
                  <a:gd name="T60" fmla="*/ 626 w 660"/>
                  <a:gd name="T61" fmla="*/ 480 h 662"/>
                  <a:gd name="T62" fmla="*/ 565 w 660"/>
                  <a:gd name="T63" fmla="*/ 459 h 662"/>
                  <a:gd name="T64" fmla="*/ 579 w 660"/>
                  <a:gd name="T65" fmla="*/ 533 h 662"/>
                  <a:gd name="T66" fmla="*/ 578 w 660"/>
                  <a:gd name="T67" fmla="*/ 548 h 662"/>
                  <a:gd name="T68" fmla="*/ 512 w 660"/>
                  <a:gd name="T69" fmla="*/ 607 h 662"/>
                  <a:gd name="T70" fmla="*/ 469 w 660"/>
                  <a:gd name="T71" fmla="*/ 560 h 662"/>
                  <a:gd name="T72" fmla="*/ 444 w 660"/>
                  <a:gd name="T73" fmla="*/ 630 h 662"/>
                  <a:gd name="T74" fmla="*/ 436 w 660"/>
                  <a:gd name="T75" fmla="*/ 642 h 662"/>
                  <a:gd name="T76" fmla="*/ 350 w 660"/>
                  <a:gd name="T77" fmla="*/ 662 h 662"/>
                  <a:gd name="T78" fmla="*/ 335 w 660"/>
                  <a:gd name="T79" fmla="*/ 599 h 662"/>
                  <a:gd name="T80" fmla="*/ 279 w 660"/>
                  <a:gd name="T81" fmla="*/ 647 h 662"/>
                  <a:gd name="T82" fmla="*/ 267 w 660"/>
                  <a:gd name="T83" fmla="*/ 654 h 662"/>
                  <a:gd name="T84" fmla="*/ 182 w 660"/>
                  <a:gd name="T85" fmla="*/ 626 h 662"/>
                  <a:gd name="T86" fmla="*/ 202 w 660"/>
                  <a:gd name="T87" fmla="*/ 566 h 662"/>
                  <a:gd name="T88" fmla="*/ 128 w 660"/>
                  <a:gd name="T89" fmla="*/ 580 h 662"/>
                  <a:gd name="T90" fmla="*/ 114 w 660"/>
                  <a:gd name="T91" fmla="*/ 579 h 662"/>
                  <a:gd name="T92" fmla="*/ 54 w 660"/>
                  <a:gd name="T93" fmla="*/ 512 h 662"/>
                  <a:gd name="T94" fmla="*/ 102 w 660"/>
                  <a:gd name="T95" fmla="*/ 470 h 662"/>
                  <a:gd name="T96" fmla="*/ 30 w 660"/>
                  <a:gd name="T97" fmla="*/ 446 h 662"/>
                  <a:gd name="T98" fmla="*/ 18 w 660"/>
                  <a:gd name="T99" fmla="*/ 438 h 662"/>
                  <a:gd name="T100" fmla="*/ 0 w 660"/>
                  <a:gd name="T101" fmla="*/ 350 h 662"/>
                  <a:gd name="T102" fmla="*/ 63 w 660"/>
                  <a:gd name="T103" fmla="*/ 337 h 662"/>
                  <a:gd name="T104" fmla="*/ 13 w 660"/>
                  <a:gd name="T105" fmla="*/ 281 h 662"/>
                  <a:gd name="T106" fmla="*/ 7 w 660"/>
                  <a:gd name="T107" fmla="*/ 267 h 662"/>
                  <a:gd name="T108" fmla="*/ 34 w 660"/>
                  <a:gd name="T109" fmla="*/ 182 h 662"/>
                  <a:gd name="T110" fmla="*/ 96 w 660"/>
                  <a:gd name="T111" fmla="*/ 203 h 662"/>
                  <a:gd name="T112" fmla="*/ 81 w 660"/>
                  <a:gd name="T113" fmla="*/ 129 h 662"/>
                  <a:gd name="T114" fmla="*/ 81 w 660"/>
                  <a:gd name="T115" fmla="*/ 114 h 662"/>
                  <a:gd name="T116" fmla="*/ 148 w 660"/>
                  <a:gd name="T117" fmla="*/ 55 h 662"/>
                  <a:gd name="T118" fmla="*/ 191 w 660"/>
                  <a:gd name="T119" fmla="*/ 102 h 662"/>
                  <a:gd name="T120" fmla="*/ 215 w 660"/>
                  <a:gd name="T121" fmla="*/ 32 h 662"/>
                  <a:gd name="T122" fmla="*/ 223 w 660"/>
                  <a:gd name="T123" fmla="*/ 20 h 662"/>
                  <a:gd name="T124" fmla="*/ 311 w 660"/>
                  <a:gd name="T1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662">
                    <a:moveTo>
                      <a:pt x="324" y="224"/>
                    </a:moveTo>
                    <a:lnTo>
                      <a:pt x="300" y="228"/>
                    </a:lnTo>
                    <a:lnTo>
                      <a:pt x="278" y="237"/>
                    </a:lnTo>
                    <a:lnTo>
                      <a:pt x="258" y="252"/>
                    </a:lnTo>
                    <a:lnTo>
                      <a:pt x="241" y="270"/>
                    </a:lnTo>
                    <a:lnTo>
                      <a:pt x="231" y="291"/>
                    </a:lnTo>
                    <a:lnTo>
                      <a:pt x="224" y="313"/>
                    </a:lnTo>
                    <a:lnTo>
                      <a:pt x="223" y="337"/>
                    </a:lnTo>
                    <a:lnTo>
                      <a:pt x="227" y="360"/>
                    </a:lnTo>
                    <a:lnTo>
                      <a:pt x="236" y="383"/>
                    </a:lnTo>
                    <a:lnTo>
                      <a:pt x="250" y="402"/>
                    </a:lnTo>
                    <a:lnTo>
                      <a:pt x="269" y="419"/>
                    </a:lnTo>
                    <a:lnTo>
                      <a:pt x="290" y="431"/>
                    </a:lnTo>
                    <a:lnTo>
                      <a:pt x="313" y="436"/>
                    </a:lnTo>
                    <a:lnTo>
                      <a:pt x="337" y="438"/>
                    </a:lnTo>
                    <a:lnTo>
                      <a:pt x="359" y="434"/>
                    </a:lnTo>
                    <a:lnTo>
                      <a:pt x="381" y="425"/>
                    </a:lnTo>
                    <a:lnTo>
                      <a:pt x="402" y="410"/>
                    </a:lnTo>
                    <a:lnTo>
                      <a:pt x="418" y="392"/>
                    </a:lnTo>
                    <a:lnTo>
                      <a:pt x="430" y="371"/>
                    </a:lnTo>
                    <a:lnTo>
                      <a:pt x="436" y="349"/>
                    </a:lnTo>
                    <a:lnTo>
                      <a:pt x="438" y="325"/>
                    </a:lnTo>
                    <a:lnTo>
                      <a:pt x="434" y="302"/>
                    </a:lnTo>
                    <a:lnTo>
                      <a:pt x="424" y="279"/>
                    </a:lnTo>
                    <a:lnTo>
                      <a:pt x="410" y="260"/>
                    </a:lnTo>
                    <a:lnTo>
                      <a:pt x="392" y="243"/>
                    </a:lnTo>
                    <a:lnTo>
                      <a:pt x="369" y="231"/>
                    </a:lnTo>
                    <a:lnTo>
                      <a:pt x="347" y="226"/>
                    </a:lnTo>
                    <a:lnTo>
                      <a:pt x="324" y="224"/>
                    </a:lnTo>
                    <a:close/>
                    <a:moveTo>
                      <a:pt x="311" y="0"/>
                    </a:moveTo>
                    <a:lnTo>
                      <a:pt x="313" y="11"/>
                    </a:lnTo>
                    <a:lnTo>
                      <a:pt x="324" y="63"/>
                    </a:lnTo>
                    <a:lnTo>
                      <a:pt x="364" y="66"/>
                    </a:lnTo>
                    <a:lnTo>
                      <a:pt x="380" y="15"/>
                    </a:lnTo>
                    <a:lnTo>
                      <a:pt x="384" y="4"/>
                    </a:lnTo>
                    <a:lnTo>
                      <a:pt x="393" y="8"/>
                    </a:lnTo>
                    <a:lnTo>
                      <a:pt x="469" y="32"/>
                    </a:lnTo>
                    <a:lnTo>
                      <a:pt x="478" y="36"/>
                    </a:lnTo>
                    <a:lnTo>
                      <a:pt x="476" y="45"/>
                    </a:lnTo>
                    <a:lnTo>
                      <a:pt x="459" y="96"/>
                    </a:lnTo>
                    <a:lnTo>
                      <a:pt x="491" y="118"/>
                    </a:lnTo>
                    <a:lnTo>
                      <a:pt x="532" y="82"/>
                    </a:lnTo>
                    <a:lnTo>
                      <a:pt x="540" y="75"/>
                    </a:lnTo>
                    <a:lnTo>
                      <a:pt x="546" y="83"/>
                    </a:lnTo>
                    <a:lnTo>
                      <a:pt x="599" y="142"/>
                    </a:lnTo>
                    <a:lnTo>
                      <a:pt x="607" y="150"/>
                    </a:lnTo>
                    <a:lnTo>
                      <a:pt x="599" y="156"/>
                    </a:lnTo>
                    <a:lnTo>
                      <a:pt x="558" y="192"/>
                    </a:lnTo>
                    <a:lnTo>
                      <a:pt x="576" y="227"/>
                    </a:lnTo>
                    <a:lnTo>
                      <a:pt x="629" y="216"/>
                    </a:lnTo>
                    <a:lnTo>
                      <a:pt x="639" y="214"/>
                    </a:lnTo>
                    <a:lnTo>
                      <a:pt x="642" y="224"/>
                    </a:lnTo>
                    <a:lnTo>
                      <a:pt x="658" y="302"/>
                    </a:lnTo>
                    <a:lnTo>
                      <a:pt x="660" y="312"/>
                    </a:lnTo>
                    <a:lnTo>
                      <a:pt x="650" y="313"/>
                    </a:lnTo>
                    <a:lnTo>
                      <a:pt x="597" y="325"/>
                    </a:lnTo>
                    <a:lnTo>
                      <a:pt x="595" y="364"/>
                    </a:lnTo>
                    <a:lnTo>
                      <a:pt x="647" y="381"/>
                    </a:lnTo>
                    <a:lnTo>
                      <a:pt x="656" y="384"/>
                    </a:lnTo>
                    <a:lnTo>
                      <a:pt x="654" y="395"/>
                    </a:lnTo>
                    <a:lnTo>
                      <a:pt x="629" y="469"/>
                    </a:lnTo>
                    <a:lnTo>
                      <a:pt x="626" y="480"/>
                    </a:lnTo>
                    <a:lnTo>
                      <a:pt x="616" y="476"/>
                    </a:lnTo>
                    <a:lnTo>
                      <a:pt x="565" y="459"/>
                    </a:lnTo>
                    <a:lnTo>
                      <a:pt x="542" y="493"/>
                    </a:lnTo>
                    <a:lnTo>
                      <a:pt x="579" y="533"/>
                    </a:lnTo>
                    <a:lnTo>
                      <a:pt x="586" y="540"/>
                    </a:lnTo>
                    <a:lnTo>
                      <a:pt x="578" y="548"/>
                    </a:lnTo>
                    <a:lnTo>
                      <a:pt x="520" y="600"/>
                    </a:lnTo>
                    <a:lnTo>
                      <a:pt x="512" y="607"/>
                    </a:lnTo>
                    <a:lnTo>
                      <a:pt x="506" y="600"/>
                    </a:lnTo>
                    <a:lnTo>
                      <a:pt x="469" y="560"/>
                    </a:lnTo>
                    <a:lnTo>
                      <a:pt x="434" y="578"/>
                    </a:lnTo>
                    <a:lnTo>
                      <a:pt x="444" y="630"/>
                    </a:lnTo>
                    <a:lnTo>
                      <a:pt x="447" y="641"/>
                    </a:lnTo>
                    <a:lnTo>
                      <a:pt x="436" y="642"/>
                    </a:lnTo>
                    <a:lnTo>
                      <a:pt x="359" y="659"/>
                    </a:lnTo>
                    <a:lnTo>
                      <a:pt x="350" y="662"/>
                    </a:lnTo>
                    <a:lnTo>
                      <a:pt x="347" y="651"/>
                    </a:lnTo>
                    <a:lnTo>
                      <a:pt x="335" y="599"/>
                    </a:lnTo>
                    <a:lnTo>
                      <a:pt x="296" y="596"/>
                    </a:lnTo>
                    <a:lnTo>
                      <a:pt x="279" y="647"/>
                    </a:lnTo>
                    <a:lnTo>
                      <a:pt x="276" y="658"/>
                    </a:lnTo>
                    <a:lnTo>
                      <a:pt x="267" y="654"/>
                    </a:lnTo>
                    <a:lnTo>
                      <a:pt x="191" y="630"/>
                    </a:lnTo>
                    <a:lnTo>
                      <a:pt x="182" y="626"/>
                    </a:lnTo>
                    <a:lnTo>
                      <a:pt x="185" y="617"/>
                    </a:lnTo>
                    <a:lnTo>
                      <a:pt x="202" y="566"/>
                    </a:lnTo>
                    <a:lnTo>
                      <a:pt x="168" y="544"/>
                    </a:lnTo>
                    <a:lnTo>
                      <a:pt x="128" y="580"/>
                    </a:lnTo>
                    <a:lnTo>
                      <a:pt x="121" y="587"/>
                    </a:lnTo>
                    <a:lnTo>
                      <a:pt x="114" y="579"/>
                    </a:lnTo>
                    <a:lnTo>
                      <a:pt x="60" y="520"/>
                    </a:lnTo>
                    <a:lnTo>
                      <a:pt x="54" y="512"/>
                    </a:lnTo>
                    <a:lnTo>
                      <a:pt x="62" y="506"/>
                    </a:lnTo>
                    <a:lnTo>
                      <a:pt x="102" y="470"/>
                    </a:lnTo>
                    <a:lnTo>
                      <a:pt x="84" y="434"/>
                    </a:lnTo>
                    <a:lnTo>
                      <a:pt x="30" y="446"/>
                    </a:lnTo>
                    <a:lnTo>
                      <a:pt x="21" y="448"/>
                    </a:lnTo>
                    <a:lnTo>
                      <a:pt x="18" y="438"/>
                    </a:lnTo>
                    <a:lnTo>
                      <a:pt x="1" y="360"/>
                    </a:lnTo>
                    <a:lnTo>
                      <a:pt x="0" y="350"/>
                    </a:lnTo>
                    <a:lnTo>
                      <a:pt x="9" y="349"/>
                    </a:lnTo>
                    <a:lnTo>
                      <a:pt x="63" y="337"/>
                    </a:lnTo>
                    <a:lnTo>
                      <a:pt x="64" y="298"/>
                    </a:lnTo>
                    <a:lnTo>
                      <a:pt x="13" y="281"/>
                    </a:lnTo>
                    <a:lnTo>
                      <a:pt x="4" y="278"/>
                    </a:lnTo>
                    <a:lnTo>
                      <a:pt x="7" y="267"/>
                    </a:lnTo>
                    <a:lnTo>
                      <a:pt x="32" y="193"/>
                    </a:lnTo>
                    <a:lnTo>
                      <a:pt x="34" y="182"/>
                    </a:lnTo>
                    <a:lnTo>
                      <a:pt x="45" y="186"/>
                    </a:lnTo>
                    <a:lnTo>
                      <a:pt x="96" y="203"/>
                    </a:lnTo>
                    <a:lnTo>
                      <a:pt x="117" y="169"/>
                    </a:lnTo>
                    <a:lnTo>
                      <a:pt x="81" y="129"/>
                    </a:lnTo>
                    <a:lnTo>
                      <a:pt x="73" y="122"/>
                    </a:lnTo>
                    <a:lnTo>
                      <a:pt x="81" y="114"/>
                    </a:lnTo>
                    <a:lnTo>
                      <a:pt x="140" y="62"/>
                    </a:lnTo>
                    <a:lnTo>
                      <a:pt x="148" y="55"/>
                    </a:lnTo>
                    <a:lnTo>
                      <a:pt x="155" y="62"/>
                    </a:lnTo>
                    <a:lnTo>
                      <a:pt x="191" y="102"/>
                    </a:lnTo>
                    <a:lnTo>
                      <a:pt x="227" y="84"/>
                    </a:lnTo>
                    <a:lnTo>
                      <a:pt x="215" y="32"/>
                    </a:lnTo>
                    <a:lnTo>
                      <a:pt x="214" y="21"/>
                    </a:lnTo>
                    <a:lnTo>
                      <a:pt x="223" y="20"/>
                    </a:lnTo>
                    <a:lnTo>
                      <a:pt x="300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97"/>
              <p:cNvSpPr>
                <a:spLocks noEditPoints="1"/>
              </p:cNvSpPr>
              <p:nvPr/>
            </p:nvSpPr>
            <p:spPr bwMode="auto">
              <a:xfrm>
                <a:off x="6408251" y="2324042"/>
                <a:ext cx="322406" cy="322406"/>
              </a:xfrm>
              <a:custGeom>
                <a:avLst/>
                <a:gdLst>
                  <a:gd name="T0" fmla="*/ 104 w 232"/>
                  <a:gd name="T1" fmla="*/ 80 h 232"/>
                  <a:gd name="T2" fmla="*/ 83 w 232"/>
                  <a:gd name="T3" fmla="*/ 100 h 232"/>
                  <a:gd name="T4" fmla="*/ 81 w 232"/>
                  <a:gd name="T5" fmla="*/ 129 h 232"/>
                  <a:gd name="T6" fmla="*/ 101 w 232"/>
                  <a:gd name="T7" fmla="*/ 150 h 232"/>
                  <a:gd name="T8" fmla="*/ 129 w 232"/>
                  <a:gd name="T9" fmla="*/ 151 h 232"/>
                  <a:gd name="T10" fmla="*/ 151 w 232"/>
                  <a:gd name="T11" fmla="*/ 131 h 232"/>
                  <a:gd name="T12" fmla="*/ 152 w 232"/>
                  <a:gd name="T13" fmla="*/ 104 h 232"/>
                  <a:gd name="T14" fmla="*/ 133 w 232"/>
                  <a:gd name="T15" fmla="*/ 82 h 232"/>
                  <a:gd name="T16" fmla="*/ 110 w 232"/>
                  <a:gd name="T17" fmla="*/ 0 h 232"/>
                  <a:gd name="T18" fmla="*/ 114 w 232"/>
                  <a:gd name="T19" fmla="*/ 21 h 232"/>
                  <a:gd name="T20" fmla="*/ 134 w 232"/>
                  <a:gd name="T21" fmla="*/ 4 h 232"/>
                  <a:gd name="T22" fmla="*/ 139 w 232"/>
                  <a:gd name="T23" fmla="*/ 2 h 232"/>
                  <a:gd name="T24" fmla="*/ 169 w 232"/>
                  <a:gd name="T25" fmla="*/ 12 h 232"/>
                  <a:gd name="T26" fmla="*/ 161 w 232"/>
                  <a:gd name="T27" fmla="*/ 33 h 232"/>
                  <a:gd name="T28" fmla="*/ 173 w 232"/>
                  <a:gd name="T29" fmla="*/ 41 h 232"/>
                  <a:gd name="T30" fmla="*/ 190 w 232"/>
                  <a:gd name="T31" fmla="*/ 25 h 232"/>
                  <a:gd name="T32" fmla="*/ 211 w 232"/>
                  <a:gd name="T33" fmla="*/ 49 h 232"/>
                  <a:gd name="T34" fmla="*/ 211 w 232"/>
                  <a:gd name="T35" fmla="*/ 54 h 232"/>
                  <a:gd name="T36" fmla="*/ 201 w 232"/>
                  <a:gd name="T37" fmla="*/ 74 h 232"/>
                  <a:gd name="T38" fmla="*/ 222 w 232"/>
                  <a:gd name="T39" fmla="*/ 75 h 232"/>
                  <a:gd name="T40" fmla="*/ 226 w 232"/>
                  <a:gd name="T41" fmla="*/ 78 h 232"/>
                  <a:gd name="T42" fmla="*/ 232 w 232"/>
                  <a:gd name="T43" fmla="*/ 109 h 232"/>
                  <a:gd name="T44" fmla="*/ 211 w 232"/>
                  <a:gd name="T45" fmla="*/ 113 h 232"/>
                  <a:gd name="T46" fmla="*/ 228 w 232"/>
                  <a:gd name="T47" fmla="*/ 134 h 232"/>
                  <a:gd name="T48" fmla="*/ 231 w 232"/>
                  <a:gd name="T49" fmla="*/ 138 h 232"/>
                  <a:gd name="T50" fmla="*/ 220 w 232"/>
                  <a:gd name="T51" fmla="*/ 168 h 232"/>
                  <a:gd name="T52" fmla="*/ 199 w 232"/>
                  <a:gd name="T53" fmla="*/ 160 h 232"/>
                  <a:gd name="T54" fmla="*/ 191 w 232"/>
                  <a:gd name="T55" fmla="*/ 172 h 232"/>
                  <a:gd name="T56" fmla="*/ 206 w 232"/>
                  <a:gd name="T57" fmla="*/ 189 h 232"/>
                  <a:gd name="T58" fmla="*/ 184 w 232"/>
                  <a:gd name="T59" fmla="*/ 210 h 232"/>
                  <a:gd name="T60" fmla="*/ 178 w 232"/>
                  <a:gd name="T61" fmla="*/ 210 h 232"/>
                  <a:gd name="T62" fmla="*/ 159 w 232"/>
                  <a:gd name="T63" fmla="*/ 199 h 232"/>
                  <a:gd name="T64" fmla="*/ 157 w 232"/>
                  <a:gd name="T65" fmla="*/ 220 h 232"/>
                  <a:gd name="T66" fmla="*/ 155 w 232"/>
                  <a:gd name="T67" fmla="*/ 226 h 232"/>
                  <a:gd name="T68" fmla="*/ 123 w 232"/>
                  <a:gd name="T69" fmla="*/ 232 h 232"/>
                  <a:gd name="T70" fmla="*/ 119 w 232"/>
                  <a:gd name="T71" fmla="*/ 210 h 232"/>
                  <a:gd name="T72" fmla="*/ 98 w 232"/>
                  <a:gd name="T73" fmla="*/ 227 h 232"/>
                  <a:gd name="T74" fmla="*/ 95 w 232"/>
                  <a:gd name="T75" fmla="*/ 229 h 232"/>
                  <a:gd name="T76" fmla="*/ 64 w 232"/>
                  <a:gd name="T77" fmla="*/ 219 h 232"/>
                  <a:gd name="T78" fmla="*/ 72 w 232"/>
                  <a:gd name="T79" fmla="*/ 198 h 232"/>
                  <a:gd name="T80" fmla="*/ 60 w 232"/>
                  <a:gd name="T81" fmla="*/ 190 h 232"/>
                  <a:gd name="T82" fmla="*/ 43 w 232"/>
                  <a:gd name="T83" fmla="*/ 206 h 232"/>
                  <a:gd name="T84" fmla="*/ 22 w 232"/>
                  <a:gd name="T85" fmla="*/ 182 h 232"/>
                  <a:gd name="T86" fmla="*/ 22 w 232"/>
                  <a:gd name="T87" fmla="*/ 177 h 232"/>
                  <a:gd name="T88" fmla="*/ 33 w 232"/>
                  <a:gd name="T89" fmla="*/ 159 h 232"/>
                  <a:gd name="T90" fmla="*/ 12 w 232"/>
                  <a:gd name="T91" fmla="*/ 156 h 232"/>
                  <a:gd name="T92" fmla="*/ 7 w 232"/>
                  <a:gd name="T93" fmla="*/ 154 h 232"/>
                  <a:gd name="T94" fmla="*/ 0 w 232"/>
                  <a:gd name="T95" fmla="*/ 122 h 232"/>
                  <a:gd name="T96" fmla="*/ 22 w 232"/>
                  <a:gd name="T97" fmla="*/ 118 h 232"/>
                  <a:gd name="T98" fmla="*/ 5 w 232"/>
                  <a:gd name="T99" fmla="*/ 99 h 232"/>
                  <a:gd name="T100" fmla="*/ 3 w 232"/>
                  <a:gd name="T101" fmla="*/ 93 h 232"/>
                  <a:gd name="T102" fmla="*/ 13 w 232"/>
                  <a:gd name="T103" fmla="*/ 63 h 232"/>
                  <a:gd name="T104" fmla="*/ 34 w 232"/>
                  <a:gd name="T105" fmla="*/ 71 h 232"/>
                  <a:gd name="T106" fmla="*/ 42 w 232"/>
                  <a:gd name="T107" fmla="*/ 59 h 232"/>
                  <a:gd name="T108" fmla="*/ 26 w 232"/>
                  <a:gd name="T109" fmla="*/ 42 h 232"/>
                  <a:gd name="T110" fmla="*/ 50 w 232"/>
                  <a:gd name="T111" fmla="*/ 21 h 232"/>
                  <a:gd name="T112" fmla="*/ 55 w 232"/>
                  <a:gd name="T113" fmla="*/ 21 h 232"/>
                  <a:gd name="T114" fmla="*/ 74 w 232"/>
                  <a:gd name="T115" fmla="*/ 32 h 232"/>
                  <a:gd name="T116" fmla="*/ 76 w 232"/>
                  <a:gd name="T117" fmla="*/ 11 h 232"/>
                  <a:gd name="T118" fmla="*/ 79 w 232"/>
                  <a:gd name="T119" fmla="*/ 7 h 232"/>
                  <a:gd name="T120" fmla="*/ 110 w 232"/>
                  <a:gd name="T1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" h="232">
                    <a:moveTo>
                      <a:pt x="118" y="78"/>
                    </a:moveTo>
                    <a:lnTo>
                      <a:pt x="104" y="80"/>
                    </a:lnTo>
                    <a:lnTo>
                      <a:pt x="92" y="88"/>
                    </a:lnTo>
                    <a:lnTo>
                      <a:pt x="83" y="100"/>
                    </a:lnTo>
                    <a:lnTo>
                      <a:pt x="79" y="114"/>
                    </a:lnTo>
                    <a:lnTo>
                      <a:pt x="81" y="129"/>
                    </a:lnTo>
                    <a:lnTo>
                      <a:pt x="89" y="140"/>
                    </a:lnTo>
                    <a:lnTo>
                      <a:pt x="101" y="150"/>
                    </a:lnTo>
                    <a:lnTo>
                      <a:pt x="114" y="154"/>
                    </a:lnTo>
                    <a:lnTo>
                      <a:pt x="129" y="151"/>
                    </a:lnTo>
                    <a:lnTo>
                      <a:pt x="142" y="143"/>
                    </a:lnTo>
                    <a:lnTo>
                      <a:pt x="151" y="131"/>
                    </a:lnTo>
                    <a:lnTo>
                      <a:pt x="155" y="118"/>
                    </a:lnTo>
                    <a:lnTo>
                      <a:pt x="152" y="104"/>
                    </a:lnTo>
                    <a:lnTo>
                      <a:pt x="144" y="91"/>
                    </a:lnTo>
                    <a:lnTo>
                      <a:pt x="133" y="82"/>
                    </a:lnTo>
                    <a:lnTo>
                      <a:pt x="118" y="78"/>
                    </a:lnTo>
                    <a:close/>
                    <a:moveTo>
                      <a:pt x="110" y="0"/>
                    </a:moveTo>
                    <a:lnTo>
                      <a:pt x="110" y="3"/>
                    </a:lnTo>
                    <a:lnTo>
                      <a:pt x="114" y="21"/>
                    </a:lnTo>
                    <a:lnTo>
                      <a:pt x="129" y="23"/>
                    </a:lnTo>
                    <a:lnTo>
                      <a:pt x="134" y="4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65" y="11"/>
                    </a:lnTo>
                    <a:lnTo>
                      <a:pt x="169" y="12"/>
                    </a:lnTo>
                    <a:lnTo>
                      <a:pt x="168" y="15"/>
                    </a:lnTo>
                    <a:lnTo>
                      <a:pt x="161" y="33"/>
                    </a:lnTo>
                    <a:lnTo>
                      <a:pt x="168" y="37"/>
                    </a:lnTo>
                    <a:lnTo>
                      <a:pt x="173" y="41"/>
                    </a:lnTo>
                    <a:lnTo>
                      <a:pt x="188" y="28"/>
                    </a:lnTo>
                    <a:lnTo>
                      <a:pt x="190" y="25"/>
                    </a:lnTo>
                    <a:lnTo>
                      <a:pt x="193" y="29"/>
                    </a:lnTo>
                    <a:lnTo>
                      <a:pt x="211" y="49"/>
                    </a:lnTo>
                    <a:lnTo>
                      <a:pt x="214" y="51"/>
                    </a:lnTo>
                    <a:lnTo>
                      <a:pt x="211" y="54"/>
                    </a:lnTo>
                    <a:lnTo>
                      <a:pt x="197" y="67"/>
                    </a:lnTo>
                    <a:lnTo>
                      <a:pt x="201" y="74"/>
                    </a:lnTo>
                    <a:lnTo>
                      <a:pt x="203" y="79"/>
                    </a:lnTo>
                    <a:lnTo>
                      <a:pt x="222" y="75"/>
                    </a:lnTo>
                    <a:lnTo>
                      <a:pt x="226" y="75"/>
                    </a:lnTo>
                    <a:lnTo>
                      <a:pt x="226" y="78"/>
                    </a:lnTo>
                    <a:lnTo>
                      <a:pt x="232" y="105"/>
                    </a:lnTo>
                    <a:lnTo>
                      <a:pt x="232" y="109"/>
                    </a:lnTo>
                    <a:lnTo>
                      <a:pt x="229" y="109"/>
                    </a:lnTo>
                    <a:lnTo>
                      <a:pt x="211" y="113"/>
                    </a:lnTo>
                    <a:lnTo>
                      <a:pt x="210" y="127"/>
                    </a:lnTo>
                    <a:lnTo>
                      <a:pt x="228" y="134"/>
                    </a:lnTo>
                    <a:lnTo>
                      <a:pt x="231" y="134"/>
                    </a:lnTo>
                    <a:lnTo>
                      <a:pt x="231" y="138"/>
                    </a:lnTo>
                    <a:lnTo>
                      <a:pt x="222" y="164"/>
                    </a:lnTo>
                    <a:lnTo>
                      <a:pt x="220" y="168"/>
                    </a:lnTo>
                    <a:lnTo>
                      <a:pt x="218" y="167"/>
                    </a:lnTo>
                    <a:lnTo>
                      <a:pt x="199" y="160"/>
                    </a:lnTo>
                    <a:lnTo>
                      <a:pt x="195" y="167"/>
                    </a:lnTo>
                    <a:lnTo>
                      <a:pt x="191" y="172"/>
                    </a:lnTo>
                    <a:lnTo>
                      <a:pt x="205" y="186"/>
                    </a:lnTo>
                    <a:lnTo>
                      <a:pt x="206" y="189"/>
                    </a:lnTo>
                    <a:lnTo>
                      <a:pt x="203" y="192"/>
                    </a:lnTo>
                    <a:lnTo>
                      <a:pt x="184" y="210"/>
                    </a:lnTo>
                    <a:lnTo>
                      <a:pt x="181" y="212"/>
                    </a:lnTo>
                    <a:lnTo>
                      <a:pt x="178" y="210"/>
                    </a:lnTo>
                    <a:lnTo>
                      <a:pt x="165" y="195"/>
                    </a:lnTo>
                    <a:lnTo>
                      <a:pt x="159" y="199"/>
                    </a:lnTo>
                    <a:lnTo>
                      <a:pt x="153" y="202"/>
                    </a:lnTo>
                    <a:lnTo>
                      <a:pt x="157" y="220"/>
                    </a:lnTo>
                    <a:lnTo>
                      <a:pt x="157" y="224"/>
                    </a:lnTo>
                    <a:lnTo>
                      <a:pt x="155" y="226"/>
                    </a:lnTo>
                    <a:lnTo>
                      <a:pt x="127" y="231"/>
                    </a:lnTo>
                    <a:lnTo>
                      <a:pt x="123" y="232"/>
                    </a:lnTo>
                    <a:lnTo>
                      <a:pt x="123" y="228"/>
                    </a:lnTo>
                    <a:lnTo>
                      <a:pt x="119" y="210"/>
                    </a:lnTo>
                    <a:lnTo>
                      <a:pt x="105" y="209"/>
                    </a:lnTo>
                    <a:lnTo>
                      <a:pt x="98" y="227"/>
                    </a:lnTo>
                    <a:lnTo>
                      <a:pt x="98" y="231"/>
                    </a:lnTo>
                    <a:lnTo>
                      <a:pt x="95" y="229"/>
                    </a:lnTo>
                    <a:lnTo>
                      <a:pt x="68" y="220"/>
                    </a:lnTo>
                    <a:lnTo>
                      <a:pt x="64" y="219"/>
                    </a:lnTo>
                    <a:lnTo>
                      <a:pt x="66" y="216"/>
                    </a:lnTo>
                    <a:lnTo>
                      <a:pt x="72" y="198"/>
                    </a:lnTo>
                    <a:lnTo>
                      <a:pt x="66" y="194"/>
                    </a:lnTo>
                    <a:lnTo>
                      <a:pt x="60" y="190"/>
                    </a:lnTo>
                    <a:lnTo>
                      <a:pt x="46" y="203"/>
                    </a:lnTo>
                    <a:lnTo>
                      <a:pt x="43" y="206"/>
                    </a:lnTo>
                    <a:lnTo>
                      <a:pt x="41" y="203"/>
                    </a:lnTo>
                    <a:lnTo>
                      <a:pt x="22" y="182"/>
                    </a:lnTo>
                    <a:lnTo>
                      <a:pt x="20" y="180"/>
                    </a:lnTo>
                    <a:lnTo>
                      <a:pt x="22" y="177"/>
                    </a:lnTo>
                    <a:lnTo>
                      <a:pt x="37" y="164"/>
                    </a:lnTo>
                    <a:lnTo>
                      <a:pt x="33" y="159"/>
                    </a:lnTo>
                    <a:lnTo>
                      <a:pt x="30" y="152"/>
                    </a:lnTo>
                    <a:lnTo>
                      <a:pt x="12" y="156"/>
                    </a:lnTo>
                    <a:lnTo>
                      <a:pt x="8" y="156"/>
                    </a:lnTo>
                    <a:lnTo>
                      <a:pt x="7" y="154"/>
                    </a:lnTo>
                    <a:lnTo>
                      <a:pt x="2" y="126"/>
                    </a:lnTo>
                    <a:lnTo>
                      <a:pt x="0" y="122"/>
                    </a:lnTo>
                    <a:lnTo>
                      <a:pt x="4" y="122"/>
                    </a:lnTo>
                    <a:lnTo>
                      <a:pt x="22" y="118"/>
                    </a:lnTo>
                    <a:lnTo>
                      <a:pt x="24" y="104"/>
                    </a:lnTo>
                    <a:lnTo>
                      <a:pt x="5" y="99"/>
                    </a:lnTo>
                    <a:lnTo>
                      <a:pt x="2" y="97"/>
                    </a:lnTo>
                    <a:lnTo>
                      <a:pt x="3" y="93"/>
                    </a:lnTo>
                    <a:lnTo>
                      <a:pt x="12" y="67"/>
                    </a:lnTo>
                    <a:lnTo>
                      <a:pt x="13" y="63"/>
                    </a:lnTo>
                    <a:lnTo>
                      <a:pt x="16" y="64"/>
                    </a:lnTo>
                    <a:lnTo>
                      <a:pt x="34" y="71"/>
                    </a:lnTo>
                    <a:lnTo>
                      <a:pt x="38" y="64"/>
                    </a:lnTo>
                    <a:lnTo>
                      <a:pt x="42" y="59"/>
                    </a:lnTo>
                    <a:lnTo>
                      <a:pt x="29" y="45"/>
                    </a:lnTo>
                    <a:lnTo>
                      <a:pt x="26" y="42"/>
                    </a:lnTo>
                    <a:lnTo>
                      <a:pt x="29" y="40"/>
                    </a:lnTo>
                    <a:lnTo>
                      <a:pt x="50" y="21"/>
                    </a:lnTo>
                    <a:lnTo>
                      <a:pt x="53" y="19"/>
                    </a:lnTo>
                    <a:lnTo>
                      <a:pt x="55" y="21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80" y="29"/>
                    </a:lnTo>
                    <a:lnTo>
                      <a:pt x="76" y="11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106" y="0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98"/>
              <p:cNvSpPr>
                <a:spLocks noEditPoints="1"/>
              </p:cNvSpPr>
              <p:nvPr/>
            </p:nvSpPr>
            <p:spPr bwMode="auto">
              <a:xfrm>
                <a:off x="5190892" y="1629202"/>
                <a:ext cx="252922" cy="251532"/>
              </a:xfrm>
              <a:custGeom>
                <a:avLst/>
                <a:gdLst>
                  <a:gd name="T0" fmla="*/ 81 w 182"/>
                  <a:gd name="T1" fmla="*/ 63 h 181"/>
                  <a:gd name="T2" fmla="*/ 64 w 182"/>
                  <a:gd name="T3" fmla="*/ 77 h 181"/>
                  <a:gd name="T4" fmla="*/ 63 w 182"/>
                  <a:gd name="T5" fmla="*/ 100 h 181"/>
                  <a:gd name="T6" fmla="*/ 78 w 182"/>
                  <a:gd name="T7" fmla="*/ 117 h 181"/>
                  <a:gd name="T8" fmla="*/ 101 w 182"/>
                  <a:gd name="T9" fmla="*/ 118 h 181"/>
                  <a:gd name="T10" fmla="*/ 118 w 182"/>
                  <a:gd name="T11" fmla="*/ 102 h 181"/>
                  <a:gd name="T12" fmla="*/ 119 w 182"/>
                  <a:gd name="T13" fmla="*/ 80 h 181"/>
                  <a:gd name="T14" fmla="*/ 103 w 182"/>
                  <a:gd name="T15" fmla="*/ 63 h 181"/>
                  <a:gd name="T16" fmla="*/ 85 w 182"/>
                  <a:gd name="T17" fmla="*/ 0 h 181"/>
                  <a:gd name="T18" fmla="*/ 89 w 182"/>
                  <a:gd name="T19" fmla="*/ 17 h 181"/>
                  <a:gd name="T20" fmla="*/ 105 w 182"/>
                  <a:gd name="T21" fmla="*/ 3 h 181"/>
                  <a:gd name="T22" fmla="*/ 109 w 182"/>
                  <a:gd name="T23" fmla="*/ 1 h 181"/>
                  <a:gd name="T24" fmla="*/ 132 w 182"/>
                  <a:gd name="T25" fmla="*/ 9 h 181"/>
                  <a:gd name="T26" fmla="*/ 126 w 182"/>
                  <a:gd name="T27" fmla="*/ 26 h 181"/>
                  <a:gd name="T28" fmla="*/ 147 w 182"/>
                  <a:gd name="T29" fmla="*/ 22 h 181"/>
                  <a:gd name="T30" fmla="*/ 151 w 182"/>
                  <a:gd name="T31" fmla="*/ 22 h 181"/>
                  <a:gd name="T32" fmla="*/ 168 w 182"/>
                  <a:gd name="T33" fmla="*/ 41 h 181"/>
                  <a:gd name="T34" fmla="*/ 153 w 182"/>
                  <a:gd name="T35" fmla="*/ 52 h 181"/>
                  <a:gd name="T36" fmla="*/ 173 w 182"/>
                  <a:gd name="T37" fmla="*/ 59 h 181"/>
                  <a:gd name="T38" fmla="*/ 177 w 182"/>
                  <a:gd name="T39" fmla="*/ 60 h 181"/>
                  <a:gd name="T40" fmla="*/ 182 w 182"/>
                  <a:gd name="T41" fmla="*/ 85 h 181"/>
                  <a:gd name="T42" fmla="*/ 165 w 182"/>
                  <a:gd name="T43" fmla="*/ 89 h 181"/>
                  <a:gd name="T44" fmla="*/ 178 w 182"/>
                  <a:gd name="T45" fmla="*/ 104 h 181"/>
                  <a:gd name="T46" fmla="*/ 179 w 182"/>
                  <a:gd name="T47" fmla="*/ 107 h 181"/>
                  <a:gd name="T48" fmla="*/ 173 w 182"/>
                  <a:gd name="T49" fmla="*/ 131 h 181"/>
                  <a:gd name="T50" fmla="*/ 156 w 182"/>
                  <a:gd name="T51" fmla="*/ 126 h 181"/>
                  <a:gd name="T52" fmla="*/ 160 w 182"/>
                  <a:gd name="T53" fmla="*/ 145 h 181"/>
                  <a:gd name="T54" fmla="*/ 160 w 182"/>
                  <a:gd name="T55" fmla="*/ 149 h 181"/>
                  <a:gd name="T56" fmla="*/ 141 w 182"/>
                  <a:gd name="T57" fmla="*/ 166 h 181"/>
                  <a:gd name="T58" fmla="*/ 130 w 182"/>
                  <a:gd name="T59" fmla="*/ 153 h 181"/>
                  <a:gd name="T60" fmla="*/ 123 w 182"/>
                  <a:gd name="T61" fmla="*/ 173 h 181"/>
                  <a:gd name="T62" fmla="*/ 120 w 182"/>
                  <a:gd name="T63" fmla="*/ 176 h 181"/>
                  <a:gd name="T64" fmla="*/ 97 w 182"/>
                  <a:gd name="T65" fmla="*/ 181 h 181"/>
                  <a:gd name="T66" fmla="*/ 93 w 182"/>
                  <a:gd name="T67" fmla="*/ 164 h 181"/>
                  <a:gd name="T68" fmla="*/ 77 w 182"/>
                  <a:gd name="T69" fmla="*/ 177 h 181"/>
                  <a:gd name="T70" fmla="*/ 73 w 182"/>
                  <a:gd name="T71" fmla="*/ 180 h 181"/>
                  <a:gd name="T72" fmla="*/ 50 w 182"/>
                  <a:gd name="T73" fmla="*/ 172 h 181"/>
                  <a:gd name="T74" fmla="*/ 56 w 182"/>
                  <a:gd name="T75" fmla="*/ 155 h 181"/>
                  <a:gd name="T76" fmla="*/ 35 w 182"/>
                  <a:gd name="T77" fmla="*/ 159 h 181"/>
                  <a:gd name="T78" fmla="*/ 31 w 182"/>
                  <a:gd name="T79" fmla="*/ 159 h 181"/>
                  <a:gd name="T80" fmla="*/ 16 w 182"/>
                  <a:gd name="T81" fmla="*/ 140 h 181"/>
                  <a:gd name="T82" fmla="*/ 29 w 182"/>
                  <a:gd name="T83" fmla="*/ 128 h 181"/>
                  <a:gd name="T84" fmla="*/ 9 w 182"/>
                  <a:gd name="T85" fmla="*/ 122 h 181"/>
                  <a:gd name="T86" fmla="*/ 5 w 182"/>
                  <a:gd name="T87" fmla="*/ 119 h 181"/>
                  <a:gd name="T88" fmla="*/ 0 w 182"/>
                  <a:gd name="T89" fmla="*/ 96 h 181"/>
                  <a:gd name="T90" fmla="*/ 17 w 182"/>
                  <a:gd name="T91" fmla="*/ 92 h 181"/>
                  <a:gd name="T92" fmla="*/ 4 w 182"/>
                  <a:gd name="T93" fmla="*/ 76 h 181"/>
                  <a:gd name="T94" fmla="*/ 3 w 182"/>
                  <a:gd name="T95" fmla="*/ 73 h 181"/>
                  <a:gd name="T96" fmla="*/ 9 w 182"/>
                  <a:gd name="T97" fmla="*/ 50 h 181"/>
                  <a:gd name="T98" fmla="*/ 26 w 182"/>
                  <a:gd name="T99" fmla="*/ 55 h 181"/>
                  <a:gd name="T100" fmla="*/ 22 w 182"/>
                  <a:gd name="T101" fmla="*/ 34 h 181"/>
                  <a:gd name="T102" fmla="*/ 22 w 182"/>
                  <a:gd name="T103" fmla="*/ 30 h 181"/>
                  <a:gd name="T104" fmla="*/ 41 w 182"/>
                  <a:gd name="T105" fmla="*/ 15 h 181"/>
                  <a:gd name="T106" fmla="*/ 52 w 182"/>
                  <a:gd name="T107" fmla="*/ 28 h 181"/>
                  <a:gd name="T108" fmla="*/ 59 w 182"/>
                  <a:gd name="T109" fmla="*/ 8 h 181"/>
                  <a:gd name="T110" fmla="*/ 61 w 182"/>
                  <a:gd name="T111" fmla="*/ 4 h 181"/>
                  <a:gd name="T112" fmla="*/ 85 w 182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2" h="181">
                    <a:moveTo>
                      <a:pt x="93" y="60"/>
                    </a:moveTo>
                    <a:lnTo>
                      <a:pt x="81" y="63"/>
                    </a:lnTo>
                    <a:lnTo>
                      <a:pt x="71" y="68"/>
                    </a:lnTo>
                    <a:lnTo>
                      <a:pt x="64" y="77"/>
                    </a:lnTo>
                    <a:lnTo>
                      <a:pt x="61" y="89"/>
                    </a:lnTo>
                    <a:lnTo>
                      <a:pt x="63" y="100"/>
                    </a:lnTo>
                    <a:lnTo>
                      <a:pt x="69" y="110"/>
                    </a:lnTo>
                    <a:lnTo>
                      <a:pt x="78" y="117"/>
                    </a:lnTo>
                    <a:lnTo>
                      <a:pt x="89" y="119"/>
                    </a:lnTo>
                    <a:lnTo>
                      <a:pt x="101" y="118"/>
                    </a:lnTo>
                    <a:lnTo>
                      <a:pt x="111" y="113"/>
                    </a:lnTo>
                    <a:lnTo>
                      <a:pt x="118" y="102"/>
                    </a:lnTo>
                    <a:lnTo>
                      <a:pt x="120" y="92"/>
                    </a:lnTo>
                    <a:lnTo>
                      <a:pt x="119" y="80"/>
                    </a:lnTo>
                    <a:lnTo>
                      <a:pt x="113" y="71"/>
                    </a:lnTo>
                    <a:lnTo>
                      <a:pt x="103" y="63"/>
                    </a:lnTo>
                    <a:lnTo>
                      <a:pt x="93" y="60"/>
                    </a:lnTo>
                    <a:close/>
                    <a:moveTo>
                      <a:pt x="85" y="0"/>
                    </a:moveTo>
                    <a:lnTo>
                      <a:pt x="86" y="3"/>
                    </a:lnTo>
                    <a:lnTo>
                      <a:pt x="89" y="17"/>
                    </a:lnTo>
                    <a:lnTo>
                      <a:pt x="101" y="17"/>
                    </a:lnTo>
                    <a:lnTo>
                      <a:pt x="105" y="3"/>
                    </a:lnTo>
                    <a:lnTo>
                      <a:pt x="106" y="0"/>
                    </a:lnTo>
                    <a:lnTo>
                      <a:pt x="109" y="1"/>
                    </a:lnTo>
                    <a:lnTo>
                      <a:pt x="130" y="8"/>
                    </a:lnTo>
                    <a:lnTo>
                      <a:pt x="132" y="9"/>
                    </a:lnTo>
                    <a:lnTo>
                      <a:pt x="131" y="12"/>
                    </a:lnTo>
                    <a:lnTo>
                      <a:pt x="126" y="26"/>
                    </a:lnTo>
                    <a:lnTo>
                      <a:pt x="135" y="32"/>
                    </a:lnTo>
                    <a:lnTo>
                      <a:pt x="147" y="22"/>
                    </a:lnTo>
                    <a:lnTo>
                      <a:pt x="149" y="20"/>
                    </a:lnTo>
                    <a:lnTo>
                      <a:pt x="151" y="22"/>
                    </a:lnTo>
                    <a:lnTo>
                      <a:pt x="165" y="38"/>
                    </a:lnTo>
                    <a:lnTo>
                      <a:pt x="168" y="41"/>
                    </a:lnTo>
                    <a:lnTo>
                      <a:pt x="165" y="42"/>
                    </a:lnTo>
                    <a:lnTo>
                      <a:pt x="153" y="52"/>
                    </a:lnTo>
                    <a:lnTo>
                      <a:pt x="158" y="62"/>
                    </a:lnTo>
                    <a:lnTo>
                      <a:pt x="173" y="59"/>
                    </a:lnTo>
                    <a:lnTo>
                      <a:pt x="175" y="58"/>
                    </a:lnTo>
                    <a:lnTo>
                      <a:pt x="177" y="60"/>
                    </a:lnTo>
                    <a:lnTo>
                      <a:pt x="181" y="83"/>
                    </a:lnTo>
                    <a:lnTo>
                      <a:pt x="182" y="85"/>
                    </a:lnTo>
                    <a:lnTo>
                      <a:pt x="179" y="85"/>
                    </a:lnTo>
                    <a:lnTo>
                      <a:pt x="165" y="89"/>
                    </a:lnTo>
                    <a:lnTo>
                      <a:pt x="164" y="100"/>
                    </a:lnTo>
                    <a:lnTo>
                      <a:pt x="178" y="104"/>
                    </a:lnTo>
                    <a:lnTo>
                      <a:pt x="181" y="105"/>
                    </a:lnTo>
                    <a:lnTo>
                      <a:pt x="179" y="107"/>
                    </a:lnTo>
                    <a:lnTo>
                      <a:pt x="173" y="128"/>
                    </a:lnTo>
                    <a:lnTo>
                      <a:pt x="173" y="131"/>
                    </a:lnTo>
                    <a:lnTo>
                      <a:pt x="170" y="130"/>
                    </a:lnTo>
                    <a:lnTo>
                      <a:pt x="156" y="126"/>
                    </a:lnTo>
                    <a:lnTo>
                      <a:pt x="149" y="135"/>
                    </a:lnTo>
                    <a:lnTo>
                      <a:pt x="160" y="145"/>
                    </a:lnTo>
                    <a:lnTo>
                      <a:pt x="161" y="148"/>
                    </a:lnTo>
                    <a:lnTo>
                      <a:pt x="160" y="149"/>
                    </a:lnTo>
                    <a:lnTo>
                      <a:pt x="143" y="164"/>
                    </a:lnTo>
                    <a:lnTo>
                      <a:pt x="141" y="166"/>
                    </a:lnTo>
                    <a:lnTo>
                      <a:pt x="139" y="164"/>
                    </a:lnTo>
                    <a:lnTo>
                      <a:pt x="130" y="153"/>
                    </a:lnTo>
                    <a:lnTo>
                      <a:pt x="119" y="159"/>
                    </a:lnTo>
                    <a:lnTo>
                      <a:pt x="123" y="173"/>
                    </a:lnTo>
                    <a:lnTo>
                      <a:pt x="123" y="176"/>
                    </a:lnTo>
                    <a:lnTo>
                      <a:pt x="120" y="176"/>
                    </a:lnTo>
                    <a:lnTo>
                      <a:pt x="99" y="181"/>
                    </a:lnTo>
                    <a:lnTo>
                      <a:pt x="97" y="181"/>
                    </a:lnTo>
                    <a:lnTo>
                      <a:pt x="96" y="178"/>
                    </a:lnTo>
                    <a:lnTo>
                      <a:pt x="93" y="164"/>
                    </a:lnTo>
                    <a:lnTo>
                      <a:pt x="81" y="164"/>
                    </a:lnTo>
                    <a:lnTo>
                      <a:pt x="77" y="177"/>
                    </a:lnTo>
                    <a:lnTo>
                      <a:pt x="76" y="180"/>
                    </a:lnTo>
                    <a:lnTo>
                      <a:pt x="73" y="180"/>
                    </a:lnTo>
                    <a:lnTo>
                      <a:pt x="52" y="173"/>
                    </a:lnTo>
                    <a:lnTo>
                      <a:pt x="50" y="172"/>
                    </a:lnTo>
                    <a:lnTo>
                      <a:pt x="51" y="169"/>
                    </a:lnTo>
                    <a:lnTo>
                      <a:pt x="56" y="155"/>
                    </a:lnTo>
                    <a:lnTo>
                      <a:pt x="47" y="149"/>
                    </a:lnTo>
                    <a:lnTo>
                      <a:pt x="35" y="159"/>
                    </a:lnTo>
                    <a:lnTo>
                      <a:pt x="34" y="161"/>
                    </a:lnTo>
                    <a:lnTo>
                      <a:pt x="31" y="159"/>
                    </a:lnTo>
                    <a:lnTo>
                      <a:pt x="17" y="143"/>
                    </a:lnTo>
                    <a:lnTo>
                      <a:pt x="16" y="140"/>
                    </a:lnTo>
                    <a:lnTo>
                      <a:pt x="17" y="139"/>
                    </a:lnTo>
                    <a:lnTo>
                      <a:pt x="29" y="128"/>
                    </a:lnTo>
                    <a:lnTo>
                      <a:pt x="23" y="119"/>
                    </a:lnTo>
                    <a:lnTo>
                      <a:pt x="9" y="122"/>
                    </a:lnTo>
                    <a:lnTo>
                      <a:pt x="6" y="122"/>
                    </a:lnTo>
                    <a:lnTo>
                      <a:pt x="5" y="119"/>
                    </a:lnTo>
                    <a:lnTo>
                      <a:pt x="1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17" y="92"/>
                    </a:lnTo>
                    <a:lnTo>
                      <a:pt x="18" y="81"/>
                    </a:lnTo>
                    <a:lnTo>
                      <a:pt x="4" y="76"/>
                    </a:lnTo>
                    <a:lnTo>
                      <a:pt x="1" y="76"/>
                    </a:lnTo>
                    <a:lnTo>
                      <a:pt x="3" y="73"/>
                    </a:lnTo>
                    <a:lnTo>
                      <a:pt x="9" y="52"/>
                    </a:lnTo>
                    <a:lnTo>
                      <a:pt x="9" y="50"/>
                    </a:lnTo>
                    <a:lnTo>
                      <a:pt x="13" y="50"/>
                    </a:lnTo>
                    <a:lnTo>
                      <a:pt x="26" y="55"/>
                    </a:lnTo>
                    <a:lnTo>
                      <a:pt x="33" y="46"/>
                    </a:lnTo>
                    <a:lnTo>
                      <a:pt x="22" y="34"/>
                    </a:lnTo>
                    <a:lnTo>
                      <a:pt x="21" y="33"/>
                    </a:lnTo>
                    <a:lnTo>
                      <a:pt x="22" y="30"/>
                    </a:lnTo>
                    <a:lnTo>
                      <a:pt x="39" y="16"/>
                    </a:lnTo>
                    <a:lnTo>
                      <a:pt x="41" y="15"/>
                    </a:lnTo>
                    <a:lnTo>
                      <a:pt x="43" y="16"/>
                    </a:lnTo>
                    <a:lnTo>
                      <a:pt x="52" y="28"/>
                    </a:lnTo>
                    <a:lnTo>
                      <a:pt x="63" y="22"/>
                    </a:lnTo>
                    <a:lnTo>
                      <a:pt x="59" y="8"/>
                    </a:lnTo>
                    <a:lnTo>
                      <a:pt x="59" y="5"/>
                    </a:lnTo>
                    <a:lnTo>
                      <a:pt x="61" y="4"/>
                    </a:lnTo>
                    <a:lnTo>
                      <a:pt x="82" y="0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99"/>
              <p:cNvSpPr>
                <a:spLocks noEditPoints="1"/>
              </p:cNvSpPr>
              <p:nvPr/>
            </p:nvSpPr>
            <p:spPr bwMode="auto">
              <a:xfrm>
                <a:off x="5154761" y="4403002"/>
                <a:ext cx="371045" cy="369655"/>
              </a:xfrm>
              <a:custGeom>
                <a:avLst/>
                <a:gdLst>
                  <a:gd name="T0" fmla="*/ 119 w 267"/>
                  <a:gd name="T1" fmla="*/ 91 h 266"/>
                  <a:gd name="T2" fmla="*/ 94 w 267"/>
                  <a:gd name="T3" fmla="*/ 114 h 266"/>
                  <a:gd name="T4" fmla="*/ 93 w 267"/>
                  <a:gd name="T5" fmla="*/ 146 h 266"/>
                  <a:gd name="T6" fmla="*/ 115 w 267"/>
                  <a:gd name="T7" fmla="*/ 171 h 266"/>
                  <a:gd name="T8" fmla="*/ 148 w 267"/>
                  <a:gd name="T9" fmla="*/ 174 h 266"/>
                  <a:gd name="T10" fmla="*/ 173 w 267"/>
                  <a:gd name="T11" fmla="*/ 150 h 266"/>
                  <a:gd name="T12" fmla="*/ 175 w 267"/>
                  <a:gd name="T13" fmla="*/ 118 h 266"/>
                  <a:gd name="T14" fmla="*/ 152 w 267"/>
                  <a:gd name="T15" fmla="*/ 93 h 266"/>
                  <a:gd name="T16" fmla="*/ 125 w 267"/>
                  <a:gd name="T17" fmla="*/ 0 h 266"/>
                  <a:gd name="T18" fmla="*/ 131 w 267"/>
                  <a:gd name="T19" fmla="*/ 25 h 266"/>
                  <a:gd name="T20" fmla="*/ 148 w 267"/>
                  <a:gd name="T21" fmla="*/ 25 h 266"/>
                  <a:gd name="T22" fmla="*/ 156 w 267"/>
                  <a:gd name="T23" fmla="*/ 1 h 266"/>
                  <a:gd name="T24" fmla="*/ 190 w 267"/>
                  <a:gd name="T25" fmla="*/ 12 h 266"/>
                  <a:gd name="T26" fmla="*/ 192 w 267"/>
                  <a:gd name="T27" fmla="*/ 17 h 266"/>
                  <a:gd name="T28" fmla="*/ 192 w 267"/>
                  <a:gd name="T29" fmla="*/ 42 h 266"/>
                  <a:gd name="T30" fmla="*/ 215 w 267"/>
                  <a:gd name="T31" fmla="*/ 33 h 266"/>
                  <a:gd name="T32" fmla="*/ 221 w 267"/>
                  <a:gd name="T33" fmla="*/ 33 h 266"/>
                  <a:gd name="T34" fmla="*/ 245 w 267"/>
                  <a:gd name="T35" fmla="*/ 59 h 266"/>
                  <a:gd name="T36" fmla="*/ 226 w 267"/>
                  <a:gd name="T37" fmla="*/ 76 h 266"/>
                  <a:gd name="T38" fmla="*/ 233 w 267"/>
                  <a:gd name="T39" fmla="*/ 90 h 266"/>
                  <a:gd name="T40" fmla="*/ 259 w 267"/>
                  <a:gd name="T41" fmla="*/ 85 h 266"/>
                  <a:gd name="T42" fmla="*/ 266 w 267"/>
                  <a:gd name="T43" fmla="*/ 120 h 266"/>
                  <a:gd name="T44" fmla="*/ 263 w 267"/>
                  <a:gd name="T45" fmla="*/ 125 h 266"/>
                  <a:gd name="T46" fmla="*/ 242 w 267"/>
                  <a:gd name="T47" fmla="*/ 139 h 266"/>
                  <a:gd name="T48" fmla="*/ 262 w 267"/>
                  <a:gd name="T49" fmla="*/ 153 h 266"/>
                  <a:gd name="T50" fmla="*/ 264 w 267"/>
                  <a:gd name="T51" fmla="*/ 158 h 266"/>
                  <a:gd name="T52" fmla="*/ 253 w 267"/>
                  <a:gd name="T53" fmla="*/ 192 h 266"/>
                  <a:gd name="T54" fmla="*/ 229 w 267"/>
                  <a:gd name="T55" fmla="*/ 184 h 266"/>
                  <a:gd name="T56" fmla="*/ 220 w 267"/>
                  <a:gd name="T57" fmla="*/ 197 h 266"/>
                  <a:gd name="T58" fmla="*/ 237 w 267"/>
                  <a:gd name="T59" fmla="*/ 217 h 266"/>
                  <a:gd name="T60" fmla="*/ 211 w 267"/>
                  <a:gd name="T61" fmla="*/ 241 h 266"/>
                  <a:gd name="T62" fmla="*/ 204 w 267"/>
                  <a:gd name="T63" fmla="*/ 241 h 266"/>
                  <a:gd name="T64" fmla="*/ 183 w 267"/>
                  <a:gd name="T65" fmla="*/ 229 h 266"/>
                  <a:gd name="T66" fmla="*/ 180 w 267"/>
                  <a:gd name="T67" fmla="*/ 254 h 266"/>
                  <a:gd name="T68" fmla="*/ 177 w 267"/>
                  <a:gd name="T69" fmla="*/ 258 h 266"/>
                  <a:gd name="T70" fmla="*/ 141 w 267"/>
                  <a:gd name="T71" fmla="*/ 266 h 266"/>
                  <a:gd name="T72" fmla="*/ 136 w 267"/>
                  <a:gd name="T73" fmla="*/ 241 h 266"/>
                  <a:gd name="T74" fmla="*/ 120 w 267"/>
                  <a:gd name="T75" fmla="*/ 239 h 266"/>
                  <a:gd name="T76" fmla="*/ 112 w 267"/>
                  <a:gd name="T77" fmla="*/ 264 h 266"/>
                  <a:gd name="T78" fmla="*/ 78 w 267"/>
                  <a:gd name="T79" fmla="*/ 252 h 266"/>
                  <a:gd name="T80" fmla="*/ 76 w 267"/>
                  <a:gd name="T81" fmla="*/ 247 h 266"/>
                  <a:gd name="T82" fmla="*/ 74 w 267"/>
                  <a:gd name="T83" fmla="*/ 222 h 266"/>
                  <a:gd name="T84" fmla="*/ 52 w 267"/>
                  <a:gd name="T85" fmla="*/ 233 h 266"/>
                  <a:gd name="T86" fmla="*/ 47 w 267"/>
                  <a:gd name="T87" fmla="*/ 233 h 266"/>
                  <a:gd name="T88" fmla="*/ 22 w 267"/>
                  <a:gd name="T89" fmla="*/ 205 h 266"/>
                  <a:gd name="T90" fmla="*/ 42 w 267"/>
                  <a:gd name="T91" fmla="*/ 188 h 266"/>
                  <a:gd name="T92" fmla="*/ 34 w 267"/>
                  <a:gd name="T93" fmla="*/ 174 h 266"/>
                  <a:gd name="T94" fmla="*/ 9 w 267"/>
                  <a:gd name="T95" fmla="*/ 179 h 266"/>
                  <a:gd name="T96" fmla="*/ 1 w 267"/>
                  <a:gd name="T97" fmla="*/ 144 h 266"/>
                  <a:gd name="T98" fmla="*/ 5 w 267"/>
                  <a:gd name="T99" fmla="*/ 140 h 266"/>
                  <a:gd name="T100" fmla="*/ 26 w 267"/>
                  <a:gd name="T101" fmla="*/ 127 h 266"/>
                  <a:gd name="T102" fmla="*/ 6 w 267"/>
                  <a:gd name="T103" fmla="*/ 112 h 266"/>
                  <a:gd name="T104" fmla="*/ 4 w 267"/>
                  <a:gd name="T105" fmla="*/ 107 h 266"/>
                  <a:gd name="T106" fmla="*/ 14 w 267"/>
                  <a:gd name="T107" fmla="*/ 73 h 266"/>
                  <a:gd name="T108" fmla="*/ 39 w 267"/>
                  <a:gd name="T109" fmla="*/ 81 h 266"/>
                  <a:gd name="T110" fmla="*/ 48 w 267"/>
                  <a:gd name="T111" fmla="*/ 67 h 266"/>
                  <a:gd name="T112" fmla="*/ 30 w 267"/>
                  <a:gd name="T113" fmla="*/ 48 h 266"/>
                  <a:gd name="T114" fmla="*/ 57 w 267"/>
                  <a:gd name="T115" fmla="*/ 23 h 266"/>
                  <a:gd name="T116" fmla="*/ 63 w 267"/>
                  <a:gd name="T117" fmla="*/ 23 h 266"/>
                  <a:gd name="T118" fmla="*/ 85 w 267"/>
                  <a:gd name="T119" fmla="*/ 36 h 266"/>
                  <a:gd name="T120" fmla="*/ 87 w 267"/>
                  <a:gd name="T121" fmla="*/ 12 h 266"/>
                  <a:gd name="T122" fmla="*/ 90 w 267"/>
                  <a:gd name="T123" fmla="*/ 6 h 266"/>
                  <a:gd name="T124" fmla="*/ 125 w 267"/>
                  <a:gd name="T12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266">
                    <a:moveTo>
                      <a:pt x="136" y="89"/>
                    </a:moveTo>
                    <a:lnTo>
                      <a:pt x="119" y="91"/>
                    </a:lnTo>
                    <a:lnTo>
                      <a:pt x="104" y="101"/>
                    </a:lnTo>
                    <a:lnTo>
                      <a:pt x="94" y="114"/>
                    </a:lnTo>
                    <a:lnTo>
                      <a:pt x="90" y="131"/>
                    </a:lnTo>
                    <a:lnTo>
                      <a:pt x="93" y="146"/>
                    </a:lnTo>
                    <a:lnTo>
                      <a:pt x="102" y="161"/>
                    </a:lnTo>
                    <a:lnTo>
                      <a:pt x="115" y="171"/>
                    </a:lnTo>
                    <a:lnTo>
                      <a:pt x="132" y="175"/>
                    </a:lnTo>
                    <a:lnTo>
                      <a:pt x="148" y="174"/>
                    </a:lnTo>
                    <a:lnTo>
                      <a:pt x="162" y="165"/>
                    </a:lnTo>
                    <a:lnTo>
                      <a:pt x="173" y="150"/>
                    </a:lnTo>
                    <a:lnTo>
                      <a:pt x="177" y="135"/>
                    </a:lnTo>
                    <a:lnTo>
                      <a:pt x="175" y="118"/>
                    </a:lnTo>
                    <a:lnTo>
                      <a:pt x="166" y="103"/>
                    </a:lnTo>
                    <a:lnTo>
                      <a:pt x="152" y="93"/>
                    </a:lnTo>
                    <a:lnTo>
                      <a:pt x="136" y="89"/>
                    </a:lnTo>
                    <a:close/>
                    <a:moveTo>
                      <a:pt x="125" y="0"/>
                    </a:moveTo>
                    <a:lnTo>
                      <a:pt x="127" y="4"/>
                    </a:lnTo>
                    <a:lnTo>
                      <a:pt x="131" y="25"/>
                    </a:lnTo>
                    <a:lnTo>
                      <a:pt x="140" y="25"/>
                    </a:lnTo>
                    <a:lnTo>
                      <a:pt x="148" y="25"/>
                    </a:lnTo>
                    <a:lnTo>
                      <a:pt x="154" y="5"/>
                    </a:lnTo>
                    <a:lnTo>
                      <a:pt x="156" y="1"/>
                    </a:lnTo>
                    <a:lnTo>
                      <a:pt x="160" y="2"/>
                    </a:lnTo>
                    <a:lnTo>
                      <a:pt x="190" y="12"/>
                    </a:lnTo>
                    <a:lnTo>
                      <a:pt x="194" y="13"/>
                    </a:lnTo>
                    <a:lnTo>
                      <a:pt x="192" y="17"/>
                    </a:lnTo>
                    <a:lnTo>
                      <a:pt x="186" y="38"/>
                    </a:lnTo>
                    <a:lnTo>
                      <a:pt x="192" y="42"/>
                    </a:lnTo>
                    <a:lnTo>
                      <a:pt x="199" y="47"/>
                    </a:lnTo>
                    <a:lnTo>
                      <a:pt x="215" y="33"/>
                    </a:lnTo>
                    <a:lnTo>
                      <a:pt x="218" y="29"/>
                    </a:lnTo>
                    <a:lnTo>
                      <a:pt x="221" y="33"/>
                    </a:lnTo>
                    <a:lnTo>
                      <a:pt x="242" y="56"/>
                    </a:lnTo>
                    <a:lnTo>
                      <a:pt x="245" y="59"/>
                    </a:lnTo>
                    <a:lnTo>
                      <a:pt x="242" y="61"/>
                    </a:lnTo>
                    <a:lnTo>
                      <a:pt x="226" y="76"/>
                    </a:lnTo>
                    <a:lnTo>
                      <a:pt x="230" y="84"/>
                    </a:lnTo>
                    <a:lnTo>
                      <a:pt x="233" y="90"/>
                    </a:lnTo>
                    <a:lnTo>
                      <a:pt x="255" y="86"/>
                    </a:lnTo>
                    <a:lnTo>
                      <a:pt x="259" y="85"/>
                    </a:lnTo>
                    <a:lnTo>
                      <a:pt x="259" y="89"/>
                    </a:lnTo>
                    <a:lnTo>
                      <a:pt x="266" y="120"/>
                    </a:lnTo>
                    <a:lnTo>
                      <a:pt x="267" y="124"/>
                    </a:lnTo>
                    <a:lnTo>
                      <a:pt x="263" y="125"/>
                    </a:lnTo>
                    <a:lnTo>
                      <a:pt x="242" y="129"/>
                    </a:lnTo>
                    <a:lnTo>
                      <a:pt x="242" y="139"/>
                    </a:lnTo>
                    <a:lnTo>
                      <a:pt x="241" y="146"/>
                    </a:lnTo>
                    <a:lnTo>
                      <a:pt x="262" y="153"/>
                    </a:lnTo>
                    <a:lnTo>
                      <a:pt x="266" y="154"/>
                    </a:lnTo>
                    <a:lnTo>
                      <a:pt x="264" y="158"/>
                    </a:lnTo>
                    <a:lnTo>
                      <a:pt x="254" y="188"/>
                    </a:lnTo>
                    <a:lnTo>
                      <a:pt x="253" y="192"/>
                    </a:lnTo>
                    <a:lnTo>
                      <a:pt x="249" y="191"/>
                    </a:lnTo>
                    <a:lnTo>
                      <a:pt x="229" y="184"/>
                    </a:lnTo>
                    <a:lnTo>
                      <a:pt x="224" y="191"/>
                    </a:lnTo>
                    <a:lnTo>
                      <a:pt x="220" y="197"/>
                    </a:lnTo>
                    <a:lnTo>
                      <a:pt x="234" y="215"/>
                    </a:lnTo>
                    <a:lnTo>
                      <a:pt x="237" y="217"/>
                    </a:lnTo>
                    <a:lnTo>
                      <a:pt x="234" y="220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4" y="241"/>
                    </a:lnTo>
                    <a:lnTo>
                      <a:pt x="190" y="225"/>
                    </a:lnTo>
                    <a:lnTo>
                      <a:pt x="183" y="229"/>
                    </a:lnTo>
                    <a:lnTo>
                      <a:pt x="175" y="232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7" y="258"/>
                    </a:lnTo>
                    <a:lnTo>
                      <a:pt x="145" y="264"/>
                    </a:lnTo>
                    <a:lnTo>
                      <a:pt x="141" y="266"/>
                    </a:lnTo>
                    <a:lnTo>
                      <a:pt x="141" y="262"/>
                    </a:lnTo>
                    <a:lnTo>
                      <a:pt x="136" y="241"/>
                    </a:lnTo>
                    <a:lnTo>
                      <a:pt x="128" y="241"/>
                    </a:lnTo>
                    <a:lnTo>
                      <a:pt x="120" y="239"/>
                    </a:lnTo>
                    <a:lnTo>
                      <a:pt x="114" y="260"/>
                    </a:lnTo>
                    <a:lnTo>
                      <a:pt x="112" y="264"/>
                    </a:lnTo>
                    <a:lnTo>
                      <a:pt x="108" y="263"/>
                    </a:lnTo>
                    <a:lnTo>
                      <a:pt x="78" y="252"/>
                    </a:lnTo>
                    <a:lnTo>
                      <a:pt x="74" y="251"/>
                    </a:lnTo>
                    <a:lnTo>
                      <a:pt x="76" y="247"/>
                    </a:lnTo>
                    <a:lnTo>
                      <a:pt x="82" y="228"/>
                    </a:lnTo>
                    <a:lnTo>
                      <a:pt x="74" y="222"/>
                    </a:lnTo>
                    <a:lnTo>
                      <a:pt x="68" y="218"/>
                    </a:lnTo>
                    <a:lnTo>
                      <a:pt x="52" y="233"/>
                    </a:lnTo>
                    <a:lnTo>
                      <a:pt x="49" y="235"/>
                    </a:lnTo>
                    <a:lnTo>
                      <a:pt x="47" y="233"/>
                    </a:lnTo>
                    <a:lnTo>
                      <a:pt x="25" y="209"/>
                    </a:lnTo>
                    <a:lnTo>
                      <a:pt x="22" y="205"/>
                    </a:lnTo>
                    <a:lnTo>
                      <a:pt x="25" y="203"/>
                    </a:lnTo>
                    <a:lnTo>
                      <a:pt x="42" y="188"/>
                    </a:lnTo>
                    <a:lnTo>
                      <a:pt x="38" y="182"/>
                    </a:lnTo>
                    <a:lnTo>
                      <a:pt x="34" y="174"/>
                    </a:lnTo>
                    <a:lnTo>
                      <a:pt x="13" y="179"/>
                    </a:lnTo>
                    <a:lnTo>
                      <a:pt x="9" y="179"/>
                    </a:lnTo>
                    <a:lnTo>
                      <a:pt x="8" y="175"/>
                    </a:lnTo>
                    <a:lnTo>
                      <a:pt x="1" y="144"/>
                    </a:lnTo>
                    <a:lnTo>
                      <a:pt x="0" y="140"/>
                    </a:lnTo>
                    <a:lnTo>
                      <a:pt x="5" y="140"/>
                    </a:lnTo>
                    <a:lnTo>
                      <a:pt x="26" y="135"/>
                    </a:lnTo>
                    <a:lnTo>
                      <a:pt x="26" y="127"/>
                    </a:lnTo>
                    <a:lnTo>
                      <a:pt x="26" y="119"/>
                    </a:lnTo>
                    <a:lnTo>
                      <a:pt x="6" y="112"/>
                    </a:lnTo>
                    <a:lnTo>
                      <a:pt x="2" y="111"/>
                    </a:lnTo>
                    <a:lnTo>
                      <a:pt x="4" y="107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4"/>
                    </a:lnTo>
                    <a:lnTo>
                      <a:pt x="39" y="81"/>
                    </a:lnTo>
                    <a:lnTo>
                      <a:pt x="43" y="73"/>
                    </a:lnTo>
                    <a:lnTo>
                      <a:pt x="48" y="67"/>
                    </a:lnTo>
                    <a:lnTo>
                      <a:pt x="32" y="51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57" y="23"/>
                    </a:lnTo>
                    <a:lnTo>
                      <a:pt x="60" y="21"/>
                    </a:lnTo>
                    <a:lnTo>
                      <a:pt x="63" y="23"/>
                    </a:lnTo>
                    <a:lnTo>
                      <a:pt x="77" y="40"/>
                    </a:lnTo>
                    <a:lnTo>
                      <a:pt x="85" y="36"/>
                    </a:lnTo>
                    <a:lnTo>
                      <a:pt x="91" y="33"/>
                    </a:lnTo>
                    <a:lnTo>
                      <a:pt x="87" y="12"/>
                    </a:lnTo>
                    <a:lnTo>
                      <a:pt x="86" y="8"/>
                    </a:lnTo>
                    <a:lnTo>
                      <a:pt x="90" y="6"/>
                    </a:lnTo>
                    <a:lnTo>
                      <a:pt x="122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00"/>
              <p:cNvSpPr>
                <a:spLocks noEditPoints="1"/>
              </p:cNvSpPr>
              <p:nvPr/>
            </p:nvSpPr>
            <p:spPr bwMode="auto">
              <a:xfrm>
                <a:off x="4701725" y="3751243"/>
                <a:ext cx="368265" cy="371045"/>
              </a:xfrm>
              <a:custGeom>
                <a:avLst/>
                <a:gdLst>
                  <a:gd name="T0" fmla="*/ 119 w 265"/>
                  <a:gd name="T1" fmla="*/ 93 h 267"/>
                  <a:gd name="T2" fmla="*/ 94 w 265"/>
                  <a:gd name="T3" fmla="*/ 115 h 267"/>
                  <a:gd name="T4" fmla="*/ 91 w 265"/>
                  <a:gd name="T5" fmla="*/ 148 h 267"/>
                  <a:gd name="T6" fmla="*/ 115 w 265"/>
                  <a:gd name="T7" fmla="*/ 173 h 267"/>
                  <a:gd name="T8" fmla="*/ 148 w 265"/>
                  <a:gd name="T9" fmla="*/ 174 h 267"/>
                  <a:gd name="T10" fmla="*/ 172 w 265"/>
                  <a:gd name="T11" fmla="*/ 152 h 267"/>
                  <a:gd name="T12" fmla="*/ 174 w 265"/>
                  <a:gd name="T13" fmla="*/ 119 h 267"/>
                  <a:gd name="T14" fmla="*/ 151 w 265"/>
                  <a:gd name="T15" fmla="*/ 94 h 267"/>
                  <a:gd name="T16" fmla="*/ 125 w 265"/>
                  <a:gd name="T17" fmla="*/ 0 h 267"/>
                  <a:gd name="T18" fmla="*/ 131 w 265"/>
                  <a:gd name="T19" fmla="*/ 26 h 267"/>
                  <a:gd name="T20" fmla="*/ 146 w 265"/>
                  <a:gd name="T21" fmla="*/ 26 h 267"/>
                  <a:gd name="T22" fmla="*/ 154 w 265"/>
                  <a:gd name="T23" fmla="*/ 1 h 267"/>
                  <a:gd name="T24" fmla="*/ 188 w 265"/>
                  <a:gd name="T25" fmla="*/ 13 h 267"/>
                  <a:gd name="T26" fmla="*/ 191 w 265"/>
                  <a:gd name="T27" fmla="*/ 18 h 267"/>
                  <a:gd name="T28" fmla="*/ 191 w 265"/>
                  <a:gd name="T29" fmla="*/ 43 h 267"/>
                  <a:gd name="T30" fmla="*/ 214 w 265"/>
                  <a:gd name="T31" fmla="*/ 33 h 267"/>
                  <a:gd name="T32" fmla="*/ 220 w 265"/>
                  <a:gd name="T33" fmla="*/ 33 h 267"/>
                  <a:gd name="T34" fmla="*/ 244 w 265"/>
                  <a:gd name="T35" fmla="*/ 60 h 267"/>
                  <a:gd name="T36" fmla="*/ 225 w 265"/>
                  <a:gd name="T37" fmla="*/ 77 h 267"/>
                  <a:gd name="T38" fmla="*/ 233 w 265"/>
                  <a:gd name="T39" fmla="*/ 92 h 267"/>
                  <a:gd name="T40" fmla="*/ 258 w 265"/>
                  <a:gd name="T41" fmla="*/ 86 h 267"/>
                  <a:gd name="T42" fmla="*/ 265 w 265"/>
                  <a:gd name="T43" fmla="*/ 122 h 267"/>
                  <a:gd name="T44" fmla="*/ 262 w 265"/>
                  <a:gd name="T45" fmla="*/ 127 h 267"/>
                  <a:gd name="T46" fmla="*/ 241 w 265"/>
                  <a:gd name="T47" fmla="*/ 139 h 267"/>
                  <a:gd name="T48" fmla="*/ 260 w 265"/>
                  <a:gd name="T49" fmla="*/ 154 h 267"/>
                  <a:gd name="T50" fmla="*/ 263 w 265"/>
                  <a:gd name="T51" fmla="*/ 158 h 267"/>
                  <a:gd name="T52" fmla="*/ 252 w 265"/>
                  <a:gd name="T53" fmla="*/ 194 h 267"/>
                  <a:gd name="T54" fmla="*/ 227 w 265"/>
                  <a:gd name="T55" fmla="*/ 186 h 267"/>
                  <a:gd name="T56" fmla="*/ 218 w 265"/>
                  <a:gd name="T57" fmla="*/ 199 h 267"/>
                  <a:gd name="T58" fmla="*/ 237 w 265"/>
                  <a:gd name="T59" fmla="*/ 219 h 267"/>
                  <a:gd name="T60" fmla="*/ 209 w 265"/>
                  <a:gd name="T61" fmla="*/ 242 h 267"/>
                  <a:gd name="T62" fmla="*/ 204 w 265"/>
                  <a:gd name="T63" fmla="*/ 242 h 267"/>
                  <a:gd name="T64" fmla="*/ 182 w 265"/>
                  <a:gd name="T65" fmla="*/ 229 h 267"/>
                  <a:gd name="T66" fmla="*/ 179 w 265"/>
                  <a:gd name="T67" fmla="*/ 254 h 267"/>
                  <a:gd name="T68" fmla="*/ 176 w 265"/>
                  <a:gd name="T69" fmla="*/ 259 h 267"/>
                  <a:gd name="T70" fmla="*/ 141 w 265"/>
                  <a:gd name="T71" fmla="*/ 267 h 267"/>
                  <a:gd name="T72" fmla="*/ 136 w 265"/>
                  <a:gd name="T73" fmla="*/ 241 h 267"/>
                  <a:gd name="T74" fmla="*/ 119 w 265"/>
                  <a:gd name="T75" fmla="*/ 241 h 267"/>
                  <a:gd name="T76" fmla="*/ 111 w 265"/>
                  <a:gd name="T77" fmla="*/ 266 h 267"/>
                  <a:gd name="T78" fmla="*/ 77 w 265"/>
                  <a:gd name="T79" fmla="*/ 254 h 267"/>
                  <a:gd name="T80" fmla="*/ 74 w 265"/>
                  <a:gd name="T81" fmla="*/ 249 h 267"/>
                  <a:gd name="T82" fmla="*/ 74 w 265"/>
                  <a:gd name="T83" fmla="*/ 224 h 267"/>
                  <a:gd name="T84" fmla="*/ 51 w 265"/>
                  <a:gd name="T85" fmla="*/ 234 h 267"/>
                  <a:gd name="T86" fmla="*/ 45 w 265"/>
                  <a:gd name="T87" fmla="*/ 234 h 267"/>
                  <a:gd name="T88" fmla="*/ 22 w 265"/>
                  <a:gd name="T89" fmla="*/ 207 h 267"/>
                  <a:gd name="T90" fmla="*/ 40 w 265"/>
                  <a:gd name="T91" fmla="*/ 190 h 267"/>
                  <a:gd name="T92" fmla="*/ 34 w 265"/>
                  <a:gd name="T93" fmla="*/ 175 h 267"/>
                  <a:gd name="T94" fmla="*/ 7 w 265"/>
                  <a:gd name="T95" fmla="*/ 181 h 267"/>
                  <a:gd name="T96" fmla="*/ 1 w 265"/>
                  <a:gd name="T97" fmla="*/ 145 h 267"/>
                  <a:gd name="T98" fmla="*/ 3 w 265"/>
                  <a:gd name="T99" fmla="*/ 140 h 267"/>
                  <a:gd name="T100" fmla="*/ 24 w 265"/>
                  <a:gd name="T101" fmla="*/ 128 h 267"/>
                  <a:gd name="T102" fmla="*/ 5 w 265"/>
                  <a:gd name="T103" fmla="*/ 114 h 267"/>
                  <a:gd name="T104" fmla="*/ 2 w 265"/>
                  <a:gd name="T105" fmla="*/ 109 h 267"/>
                  <a:gd name="T106" fmla="*/ 14 w 265"/>
                  <a:gd name="T107" fmla="*/ 73 h 267"/>
                  <a:gd name="T108" fmla="*/ 38 w 265"/>
                  <a:gd name="T109" fmla="*/ 81 h 267"/>
                  <a:gd name="T110" fmla="*/ 47 w 265"/>
                  <a:gd name="T111" fmla="*/ 68 h 267"/>
                  <a:gd name="T112" fmla="*/ 30 w 265"/>
                  <a:gd name="T113" fmla="*/ 48 h 267"/>
                  <a:gd name="T114" fmla="*/ 56 w 265"/>
                  <a:gd name="T115" fmla="*/ 25 h 267"/>
                  <a:gd name="T116" fmla="*/ 62 w 265"/>
                  <a:gd name="T117" fmla="*/ 25 h 267"/>
                  <a:gd name="T118" fmla="*/ 83 w 265"/>
                  <a:gd name="T119" fmla="*/ 38 h 267"/>
                  <a:gd name="T120" fmla="*/ 86 w 265"/>
                  <a:gd name="T121" fmla="*/ 13 h 267"/>
                  <a:gd name="T122" fmla="*/ 90 w 265"/>
                  <a:gd name="T123" fmla="*/ 8 h 267"/>
                  <a:gd name="T124" fmla="*/ 125 w 265"/>
                  <a:gd name="T12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5" h="267">
                    <a:moveTo>
                      <a:pt x="134" y="90"/>
                    </a:moveTo>
                    <a:lnTo>
                      <a:pt x="119" y="93"/>
                    </a:lnTo>
                    <a:lnTo>
                      <a:pt x="104" y="101"/>
                    </a:lnTo>
                    <a:lnTo>
                      <a:pt x="94" y="115"/>
                    </a:lnTo>
                    <a:lnTo>
                      <a:pt x="90" y="131"/>
                    </a:lnTo>
                    <a:lnTo>
                      <a:pt x="91" y="148"/>
                    </a:lnTo>
                    <a:lnTo>
                      <a:pt x="100" y="162"/>
                    </a:lnTo>
                    <a:lnTo>
                      <a:pt x="115" y="173"/>
                    </a:lnTo>
                    <a:lnTo>
                      <a:pt x="131" y="177"/>
                    </a:lnTo>
                    <a:lnTo>
                      <a:pt x="148" y="174"/>
                    </a:lnTo>
                    <a:lnTo>
                      <a:pt x="162" y="166"/>
                    </a:lnTo>
                    <a:lnTo>
                      <a:pt x="172" y="152"/>
                    </a:lnTo>
                    <a:lnTo>
                      <a:pt x="176" y="136"/>
                    </a:lnTo>
                    <a:lnTo>
                      <a:pt x="174" y="119"/>
                    </a:lnTo>
                    <a:lnTo>
                      <a:pt x="165" y="105"/>
                    </a:lnTo>
                    <a:lnTo>
                      <a:pt x="151" y="94"/>
                    </a:lnTo>
                    <a:lnTo>
                      <a:pt x="134" y="90"/>
                    </a:lnTo>
                    <a:close/>
                    <a:moveTo>
                      <a:pt x="125" y="0"/>
                    </a:moveTo>
                    <a:lnTo>
                      <a:pt x="125" y="4"/>
                    </a:lnTo>
                    <a:lnTo>
                      <a:pt x="131" y="26"/>
                    </a:lnTo>
                    <a:lnTo>
                      <a:pt x="138" y="26"/>
                    </a:lnTo>
                    <a:lnTo>
                      <a:pt x="146" y="26"/>
                    </a:lnTo>
                    <a:lnTo>
                      <a:pt x="153" y="5"/>
                    </a:lnTo>
                    <a:lnTo>
                      <a:pt x="154" y="1"/>
                    </a:lnTo>
                    <a:lnTo>
                      <a:pt x="158" y="3"/>
                    </a:lnTo>
                    <a:lnTo>
                      <a:pt x="188" y="13"/>
                    </a:lnTo>
                    <a:lnTo>
                      <a:pt x="192" y="14"/>
                    </a:lnTo>
                    <a:lnTo>
                      <a:pt x="191" y="18"/>
                    </a:lnTo>
                    <a:lnTo>
                      <a:pt x="184" y="39"/>
                    </a:lnTo>
                    <a:lnTo>
                      <a:pt x="191" y="43"/>
                    </a:lnTo>
                    <a:lnTo>
                      <a:pt x="199" y="47"/>
                    </a:lnTo>
                    <a:lnTo>
                      <a:pt x="214" y="33"/>
                    </a:lnTo>
                    <a:lnTo>
                      <a:pt x="217" y="30"/>
                    </a:lnTo>
                    <a:lnTo>
                      <a:pt x="220" y="33"/>
                    </a:lnTo>
                    <a:lnTo>
                      <a:pt x="242" y="58"/>
                    </a:lnTo>
                    <a:lnTo>
                      <a:pt x="244" y="60"/>
                    </a:lnTo>
                    <a:lnTo>
                      <a:pt x="241" y="63"/>
                    </a:lnTo>
                    <a:lnTo>
                      <a:pt x="225" y="77"/>
                    </a:lnTo>
                    <a:lnTo>
                      <a:pt x="229" y="85"/>
                    </a:lnTo>
                    <a:lnTo>
                      <a:pt x="233" y="92"/>
                    </a:lnTo>
                    <a:lnTo>
                      <a:pt x="254" y="88"/>
                    </a:lnTo>
                    <a:lnTo>
                      <a:pt x="258" y="86"/>
                    </a:lnTo>
                    <a:lnTo>
                      <a:pt x="259" y="90"/>
                    </a:lnTo>
                    <a:lnTo>
                      <a:pt x="265" y="122"/>
                    </a:lnTo>
                    <a:lnTo>
                      <a:pt x="265" y="126"/>
                    </a:lnTo>
                    <a:lnTo>
                      <a:pt x="262" y="127"/>
                    </a:lnTo>
                    <a:lnTo>
                      <a:pt x="241" y="131"/>
                    </a:lnTo>
                    <a:lnTo>
                      <a:pt x="241" y="139"/>
                    </a:lnTo>
                    <a:lnTo>
                      <a:pt x="239" y="147"/>
                    </a:lnTo>
                    <a:lnTo>
                      <a:pt x="260" y="154"/>
                    </a:lnTo>
                    <a:lnTo>
                      <a:pt x="264" y="156"/>
                    </a:lnTo>
                    <a:lnTo>
                      <a:pt x="263" y="158"/>
                    </a:lnTo>
                    <a:lnTo>
                      <a:pt x="254" y="190"/>
                    </a:lnTo>
                    <a:lnTo>
                      <a:pt x="252" y="194"/>
                    </a:lnTo>
                    <a:lnTo>
                      <a:pt x="248" y="192"/>
                    </a:lnTo>
                    <a:lnTo>
                      <a:pt x="227" y="186"/>
                    </a:lnTo>
                    <a:lnTo>
                      <a:pt x="224" y="192"/>
                    </a:lnTo>
                    <a:lnTo>
                      <a:pt x="218" y="199"/>
                    </a:lnTo>
                    <a:lnTo>
                      <a:pt x="233" y="215"/>
                    </a:lnTo>
                    <a:lnTo>
                      <a:pt x="237" y="219"/>
                    </a:lnTo>
                    <a:lnTo>
                      <a:pt x="233" y="221"/>
                    </a:lnTo>
                    <a:lnTo>
                      <a:pt x="209" y="242"/>
                    </a:lnTo>
                    <a:lnTo>
                      <a:pt x="207" y="245"/>
                    </a:lnTo>
                    <a:lnTo>
                      <a:pt x="204" y="242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5" y="233"/>
                    </a:lnTo>
                    <a:lnTo>
                      <a:pt x="179" y="254"/>
                    </a:lnTo>
                    <a:lnTo>
                      <a:pt x="180" y="258"/>
                    </a:lnTo>
                    <a:lnTo>
                      <a:pt x="176" y="259"/>
                    </a:lnTo>
                    <a:lnTo>
                      <a:pt x="145" y="266"/>
                    </a:lnTo>
                    <a:lnTo>
                      <a:pt x="141" y="267"/>
                    </a:lnTo>
                    <a:lnTo>
                      <a:pt x="140" y="263"/>
                    </a:lnTo>
                    <a:lnTo>
                      <a:pt x="136" y="241"/>
                    </a:lnTo>
                    <a:lnTo>
                      <a:pt x="127" y="241"/>
                    </a:lnTo>
                    <a:lnTo>
                      <a:pt x="119" y="241"/>
                    </a:lnTo>
                    <a:lnTo>
                      <a:pt x="112" y="262"/>
                    </a:lnTo>
                    <a:lnTo>
                      <a:pt x="111" y="266"/>
                    </a:lnTo>
                    <a:lnTo>
                      <a:pt x="107" y="264"/>
                    </a:lnTo>
                    <a:lnTo>
                      <a:pt x="77" y="254"/>
                    </a:lnTo>
                    <a:lnTo>
                      <a:pt x="73" y="253"/>
                    </a:lnTo>
                    <a:lnTo>
                      <a:pt x="74" y="249"/>
                    </a:lnTo>
                    <a:lnTo>
                      <a:pt x="81" y="228"/>
                    </a:lnTo>
                    <a:lnTo>
                      <a:pt x="74" y="224"/>
                    </a:lnTo>
                    <a:lnTo>
                      <a:pt x="68" y="220"/>
                    </a:lnTo>
                    <a:lnTo>
                      <a:pt x="51" y="234"/>
                    </a:lnTo>
                    <a:lnTo>
                      <a:pt x="48" y="237"/>
                    </a:lnTo>
                    <a:lnTo>
                      <a:pt x="45" y="234"/>
                    </a:lnTo>
                    <a:lnTo>
                      <a:pt x="24" y="209"/>
                    </a:lnTo>
                    <a:lnTo>
                      <a:pt x="22" y="207"/>
                    </a:lnTo>
                    <a:lnTo>
                      <a:pt x="24" y="204"/>
                    </a:lnTo>
                    <a:lnTo>
                      <a:pt x="40" y="190"/>
                    </a:lnTo>
                    <a:lnTo>
                      <a:pt x="36" y="182"/>
                    </a:lnTo>
                    <a:lnTo>
                      <a:pt x="34" y="175"/>
                    </a:lnTo>
                    <a:lnTo>
                      <a:pt x="11" y="179"/>
                    </a:lnTo>
                    <a:lnTo>
                      <a:pt x="7" y="181"/>
                    </a:lnTo>
                    <a:lnTo>
                      <a:pt x="7" y="177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3" y="140"/>
                    </a:lnTo>
                    <a:lnTo>
                      <a:pt x="24" y="136"/>
                    </a:lnTo>
                    <a:lnTo>
                      <a:pt x="24" y="128"/>
                    </a:lnTo>
                    <a:lnTo>
                      <a:pt x="26" y="120"/>
                    </a:lnTo>
                    <a:lnTo>
                      <a:pt x="5" y="114"/>
                    </a:lnTo>
                    <a:lnTo>
                      <a:pt x="1" y="113"/>
                    </a:lnTo>
                    <a:lnTo>
                      <a:pt x="2" y="109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5"/>
                    </a:lnTo>
                    <a:lnTo>
                      <a:pt x="38" y="81"/>
                    </a:lnTo>
                    <a:lnTo>
                      <a:pt x="43" y="75"/>
                    </a:lnTo>
                    <a:lnTo>
                      <a:pt x="47" y="68"/>
                    </a:lnTo>
                    <a:lnTo>
                      <a:pt x="32" y="52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56" y="25"/>
                    </a:lnTo>
                    <a:lnTo>
                      <a:pt x="60" y="22"/>
                    </a:lnTo>
                    <a:lnTo>
                      <a:pt x="62" y="25"/>
                    </a:lnTo>
                    <a:lnTo>
                      <a:pt x="77" y="42"/>
                    </a:lnTo>
                    <a:lnTo>
                      <a:pt x="83" y="38"/>
                    </a:lnTo>
                    <a:lnTo>
                      <a:pt x="91" y="34"/>
                    </a:lnTo>
                    <a:lnTo>
                      <a:pt x="86" y="13"/>
                    </a:lnTo>
                    <a:lnTo>
                      <a:pt x="86" y="9"/>
                    </a:lnTo>
                    <a:lnTo>
                      <a:pt x="90" y="8"/>
                    </a:lnTo>
                    <a:lnTo>
                      <a:pt x="121" y="1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201"/>
              <p:cNvSpPr>
                <a:spLocks noEditPoints="1"/>
              </p:cNvSpPr>
              <p:nvPr/>
            </p:nvSpPr>
            <p:spPr bwMode="auto">
              <a:xfrm>
                <a:off x="4944919" y="3267634"/>
                <a:ext cx="369655" cy="368265"/>
              </a:xfrm>
              <a:custGeom>
                <a:avLst/>
                <a:gdLst>
                  <a:gd name="T0" fmla="*/ 118 w 266"/>
                  <a:gd name="T1" fmla="*/ 91 h 265"/>
                  <a:gd name="T2" fmla="*/ 93 w 266"/>
                  <a:gd name="T3" fmla="*/ 114 h 265"/>
                  <a:gd name="T4" fmla="*/ 92 w 266"/>
                  <a:gd name="T5" fmla="*/ 146 h 265"/>
                  <a:gd name="T6" fmla="*/ 114 w 266"/>
                  <a:gd name="T7" fmla="*/ 171 h 265"/>
                  <a:gd name="T8" fmla="*/ 147 w 266"/>
                  <a:gd name="T9" fmla="*/ 174 h 265"/>
                  <a:gd name="T10" fmla="*/ 172 w 266"/>
                  <a:gd name="T11" fmla="*/ 150 h 265"/>
                  <a:gd name="T12" fmla="*/ 174 w 266"/>
                  <a:gd name="T13" fmla="*/ 117 h 265"/>
                  <a:gd name="T14" fmla="*/ 151 w 266"/>
                  <a:gd name="T15" fmla="*/ 93 h 265"/>
                  <a:gd name="T16" fmla="*/ 125 w 266"/>
                  <a:gd name="T17" fmla="*/ 0 h 265"/>
                  <a:gd name="T18" fmla="*/ 130 w 266"/>
                  <a:gd name="T19" fmla="*/ 25 h 265"/>
                  <a:gd name="T20" fmla="*/ 147 w 266"/>
                  <a:gd name="T21" fmla="*/ 25 h 265"/>
                  <a:gd name="T22" fmla="*/ 155 w 266"/>
                  <a:gd name="T23" fmla="*/ 1 h 265"/>
                  <a:gd name="T24" fmla="*/ 189 w 266"/>
                  <a:gd name="T25" fmla="*/ 11 h 265"/>
                  <a:gd name="T26" fmla="*/ 191 w 266"/>
                  <a:gd name="T27" fmla="*/ 17 h 265"/>
                  <a:gd name="T28" fmla="*/ 191 w 266"/>
                  <a:gd name="T29" fmla="*/ 42 h 265"/>
                  <a:gd name="T30" fmla="*/ 215 w 266"/>
                  <a:gd name="T31" fmla="*/ 31 h 265"/>
                  <a:gd name="T32" fmla="*/ 220 w 266"/>
                  <a:gd name="T33" fmla="*/ 32 h 265"/>
                  <a:gd name="T34" fmla="*/ 244 w 266"/>
                  <a:gd name="T35" fmla="*/ 59 h 265"/>
                  <a:gd name="T36" fmla="*/ 225 w 266"/>
                  <a:gd name="T37" fmla="*/ 76 h 265"/>
                  <a:gd name="T38" fmla="*/ 232 w 266"/>
                  <a:gd name="T39" fmla="*/ 90 h 265"/>
                  <a:gd name="T40" fmla="*/ 258 w 266"/>
                  <a:gd name="T41" fmla="*/ 85 h 265"/>
                  <a:gd name="T42" fmla="*/ 265 w 266"/>
                  <a:gd name="T43" fmla="*/ 120 h 265"/>
                  <a:gd name="T44" fmla="*/ 262 w 266"/>
                  <a:gd name="T45" fmla="*/ 125 h 265"/>
                  <a:gd name="T46" fmla="*/ 241 w 266"/>
                  <a:gd name="T47" fmla="*/ 138 h 265"/>
                  <a:gd name="T48" fmla="*/ 261 w 266"/>
                  <a:gd name="T49" fmla="*/ 153 h 265"/>
                  <a:gd name="T50" fmla="*/ 263 w 266"/>
                  <a:gd name="T51" fmla="*/ 158 h 265"/>
                  <a:gd name="T52" fmla="*/ 252 w 266"/>
                  <a:gd name="T53" fmla="*/ 192 h 265"/>
                  <a:gd name="T54" fmla="*/ 228 w 266"/>
                  <a:gd name="T55" fmla="*/ 184 h 265"/>
                  <a:gd name="T56" fmla="*/ 219 w 266"/>
                  <a:gd name="T57" fmla="*/ 197 h 265"/>
                  <a:gd name="T58" fmla="*/ 236 w 266"/>
                  <a:gd name="T59" fmla="*/ 217 h 265"/>
                  <a:gd name="T60" fmla="*/ 210 w 266"/>
                  <a:gd name="T61" fmla="*/ 241 h 265"/>
                  <a:gd name="T62" fmla="*/ 203 w 266"/>
                  <a:gd name="T63" fmla="*/ 241 h 265"/>
                  <a:gd name="T64" fmla="*/ 182 w 266"/>
                  <a:gd name="T65" fmla="*/ 229 h 265"/>
                  <a:gd name="T66" fmla="*/ 180 w 266"/>
                  <a:gd name="T67" fmla="*/ 254 h 265"/>
                  <a:gd name="T68" fmla="*/ 176 w 266"/>
                  <a:gd name="T69" fmla="*/ 258 h 265"/>
                  <a:gd name="T70" fmla="*/ 140 w 266"/>
                  <a:gd name="T71" fmla="*/ 265 h 265"/>
                  <a:gd name="T72" fmla="*/ 135 w 266"/>
                  <a:gd name="T73" fmla="*/ 241 h 265"/>
                  <a:gd name="T74" fmla="*/ 119 w 266"/>
                  <a:gd name="T75" fmla="*/ 239 h 265"/>
                  <a:gd name="T76" fmla="*/ 111 w 266"/>
                  <a:gd name="T77" fmla="*/ 264 h 265"/>
                  <a:gd name="T78" fmla="*/ 77 w 266"/>
                  <a:gd name="T79" fmla="*/ 252 h 265"/>
                  <a:gd name="T80" fmla="*/ 75 w 266"/>
                  <a:gd name="T81" fmla="*/ 247 h 265"/>
                  <a:gd name="T82" fmla="*/ 75 w 266"/>
                  <a:gd name="T83" fmla="*/ 222 h 265"/>
                  <a:gd name="T84" fmla="*/ 51 w 266"/>
                  <a:gd name="T85" fmla="*/ 233 h 265"/>
                  <a:gd name="T86" fmla="*/ 46 w 266"/>
                  <a:gd name="T87" fmla="*/ 233 h 265"/>
                  <a:gd name="T88" fmla="*/ 21 w 266"/>
                  <a:gd name="T89" fmla="*/ 205 h 265"/>
                  <a:gd name="T90" fmla="*/ 41 w 266"/>
                  <a:gd name="T91" fmla="*/ 188 h 265"/>
                  <a:gd name="T92" fmla="*/ 33 w 266"/>
                  <a:gd name="T93" fmla="*/ 174 h 265"/>
                  <a:gd name="T94" fmla="*/ 8 w 266"/>
                  <a:gd name="T95" fmla="*/ 179 h 265"/>
                  <a:gd name="T96" fmla="*/ 0 w 266"/>
                  <a:gd name="T97" fmla="*/ 144 h 265"/>
                  <a:gd name="T98" fmla="*/ 4 w 266"/>
                  <a:gd name="T99" fmla="*/ 140 h 265"/>
                  <a:gd name="T100" fmla="*/ 25 w 266"/>
                  <a:gd name="T101" fmla="*/ 127 h 265"/>
                  <a:gd name="T102" fmla="*/ 5 w 266"/>
                  <a:gd name="T103" fmla="*/ 112 h 265"/>
                  <a:gd name="T104" fmla="*/ 3 w 266"/>
                  <a:gd name="T105" fmla="*/ 107 h 265"/>
                  <a:gd name="T106" fmla="*/ 13 w 266"/>
                  <a:gd name="T107" fmla="*/ 73 h 265"/>
                  <a:gd name="T108" fmla="*/ 38 w 266"/>
                  <a:gd name="T109" fmla="*/ 81 h 265"/>
                  <a:gd name="T110" fmla="*/ 47 w 266"/>
                  <a:gd name="T111" fmla="*/ 66 h 265"/>
                  <a:gd name="T112" fmla="*/ 29 w 266"/>
                  <a:gd name="T113" fmla="*/ 48 h 265"/>
                  <a:gd name="T114" fmla="*/ 56 w 266"/>
                  <a:gd name="T115" fmla="*/ 23 h 265"/>
                  <a:gd name="T116" fmla="*/ 62 w 266"/>
                  <a:gd name="T117" fmla="*/ 23 h 265"/>
                  <a:gd name="T118" fmla="*/ 84 w 266"/>
                  <a:gd name="T119" fmla="*/ 36 h 265"/>
                  <a:gd name="T120" fmla="*/ 87 w 266"/>
                  <a:gd name="T121" fmla="*/ 11 h 265"/>
                  <a:gd name="T122" fmla="*/ 89 w 266"/>
                  <a:gd name="T123" fmla="*/ 6 h 265"/>
                  <a:gd name="T124" fmla="*/ 125 w 266"/>
                  <a:gd name="T1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265">
                    <a:moveTo>
                      <a:pt x="135" y="89"/>
                    </a:moveTo>
                    <a:lnTo>
                      <a:pt x="118" y="91"/>
                    </a:lnTo>
                    <a:lnTo>
                      <a:pt x="104" y="100"/>
                    </a:lnTo>
                    <a:lnTo>
                      <a:pt x="93" y="114"/>
                    </a:lnTo>
                    <a:lnTo>
                      <a:pt x="89" y="131"/>
                    </a:lnTo>
                    <a:lnTo>
                      <a:pt x="92" y="146"/>
                    </a:lnTo>
                    <a:lnTo>
                      <a:pt x="101" y="161"/>
                    </a:lnTo>
                    <a:lnTo>
                      <a:pt x="114" y="171"/>
                    </a:lnTo>
                    <a:lnTo>
                      <a:pt x="131" y="175"/>
                    </a:lnTo>
                    <a:lnTo>
                      <a:pt x="147" y="174"/>
                    </a:lnTo>
                    <a:lnTo>
                      <a:pt x="162" y="165"/>
                    </a:lnTo>
                    <a:lnTo>
                      <a:pt x="172" y="150"/>
                    </a:lnTo>
                    <a:lnTo>
                      <a:pt x="176" y="135"/>
                    </a:lnTo>
                    <a:lnTo>
                      <a:pt x="174" y="117"/>
                    </a:lnTo>
                    <a:lnTo>
                      <a:pt x="165" y="103"/>
                    </a:lnTo>
                    <a:lnTo>
                      <a:pt x="151" y="93"/>
                    </a:lnTo>
                    <a:lnTo>
                      <a:pt x="135" y="89"/>
                    </a:lnTo>
                    <a:close/>
                    <a:moveTo>
                      <a:pt x="125" y="0"/>
                    </a:moveTo>
                    <a:lnTo>
                      <a:pt x="126" y="4"/>
                    </a:lnTo>
                    <a:lnTo>
                      <a:pt x="130" y="25"/>
                    </a:lnTo>
                    <a:lnTo>
                      <a:pt x="139" y="25"/>
                    </a:lnTo>
                    <a:lnTo>
                      <a:pt x="147" y="25"/>
                    </a:lnTo>
                    <a:lnTo>
                      <a:pt x="153" y="5"/>
                    </a:lnTo>
                    <a:lnTo>
                      <a:pt x="155" y="1"/>
                    </a:lnTo>
                    <a:lnTo>
                      <a:pt x="159" y="2"/>
                    </a:lnTo>
                    <a:lnTo>
                      <a:pt x="189" y="11"/>
                    </a:lnTo>
                    <a:lnTo>
                      <a:pt x="193" y="13"/>
                    </a:lnTo>
                    <a:lnTo>
                      <a:pt x="191" y="17"/>
                    </a:lnTo>
                    <a:lnTo>
                      <a:pt x="185" y="38"/>
                    </a:lnTo>
                    <a:lnTo>
                      <a:pt x="191" y="42"/>
                    </a:lnTo>
                    <a:lnTo>
                      <a:pt x="198" y="47"/>
                    </a:lnTo>
                    <a:lnTo>
                      <a:pt x="215" y="31"/>
                    </a:lnTo>
                    <a:lnTo>
                      <a:pt x="218" y="28"/>
                    </a:lnTo>
                    <a:lnTo>
                      <a:pt x="220" y="32"/>
                    </a:lnTo>
                    <a:lnTo>
                      <a:pt x="241" y="56"/>
                    </a:lnTo>
                    <a:lnTo>
                      <a:pt x="244" y="59"/>
                    </a:lnTo>
                    <a:lnTo>
                      <a:pt x="241" y="61"/>
                    </a:lnTo>
                    <a:lnTo>
                      <a:pt x="225" y="76"/>
                    </a:lnTo>
                    <a:lnTo>
                      <a:pt x="229" y="83"/>
                    </a:lnTo>
                    <a:lnTo>
                      <a:pt x="232" y="90"/>
                    </a:lnTo>
                    <a:lnTo>
                      <a:pt x="254" y="86"/>
                    </a:lnTo>
                    <a:lnTo>
                      <a:pt x="258" y="85"/>
                    </a:lnTo>
                    <a:lnTo>
                      <a:pt x="258" y="89"/>
                    </a:lnTo>
                    <a:lnTo>
                      <a:pt x="265" y="120"/>
                    </a:lnTo>
                    <a:lnTo>
                      <a:pt x="266" y="124"/>
                    </a:lnTo>
                    <a:lnTo>
                      <a:pt x="262" y="125"/>
                    </a:lnTo>
                    <a:lnTo>
                      <a:pt x="241" y="129"/>
                    </a:lnTo>
                    <a:lnTo>
                      <a:pt x="241" y="138"/>
                    </a:lnTo>
                    <a:lnTo>
                      <a:pt x="240" y="146"/>
                    </a:lnTo>
                    <a:lnTo>
                      <a:pt x="261" y="153"/>
                    </a:lnTo>
                    <a:lnTo>
                      <a:pt x="265" y="154"/>
                    </a:lnTo>
                    <a:lnTo>
                      <a:pt x="263" y="158"/>
                    </a:lnTo>
                    <a:lnTo>
                      <a:pt x="253" y="188"/>
                    </a:lnTo>
                    <a:lnTo>
                      <a:pt x="252" y="192"/>
                    </a:lnTo>
                    <a:lnTo>
                      <a:pt x="248" y="191"/>
                    </a:lnTo>
                    <a:lnTo>
                      <a:pt x="228" y="184"/>
                    </a:lnTo>
                    <a:lnTo>
                      <a:pt x="223" y="191"/>
                    </a:lnTo>
                    <a:lnTo>
                      <a:pt x="219" y="197"/>
                    </a:lnTo>
                    <a:lnTo>
                      <a:pt x="233" y="214"/>
                    </a:lnTo>
                    <a:lnTo>
                      <a:pt x="236" y="217"/>
                    </a:lnTo>
                    <a:lnTo>
                      <a:pt x="233" y="220"/>
                    </a:lnTo>
                    <a:lnTo>
                      <a:pt x="210" y="241"/>
                    </a:lnTo>
                    <a:lnTo>
                      <a:pt x="206" y="243"/>
                    </a:lnTo>
                    <a:lnTo>
                      <a:pt x="203" y="241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4" y="231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6" y="258"/>
                    </a:lnTo>
                    <a:lnTo>
                      <a:pt x="144" y="264"/>
                    </a:lnTo>
                    <a:lnTo>
                      <a:pt x="140" y="265"/>
                    </a:lnTo>
                    <a:lnTo>
                      <a:pt x="140" y="262"/>
                    </a:lnTo>
                    <a:lnTo>
                      <a:pt x="135" y="241"/>
                    </a:lnTo>
                    <a:lnTo>
                      <a:pt x="127" y="241"/>
                    </a:lnTo>
                    <a:lnTo>
                      <a:pt x="119" y="239"/>
                    </a:lnTo>
                    <a:lnTo>
                      <a:pt x="113" y="260"/>
                    </a:lnTo>
                    <a:lnTo>
                      <a:pt x="111" y="264"/>
                    </a:lnTo>
                    <a:lnTo>
                      <a:pt x="107" y="263"/>
                    </a:lnTo>
                    <a:lnTo>
                      <a:pt x="77" y="252"/>
                    </a:lnTo>
                    <a:lnTo>
                      <a:pt x="73" y="251"/>
                    </a:lnTo>
                    <a:lnTo>
                      <a:pt x="75" y="247"/>
                    </a:lnTo>
                    <a:lnTo>
                      <a:pt x="81" y="227"/>
                    </a:lnTo>
                    <a:lnTo>
                      <a:pt x="75" y="222"/>
                    </a:lnTo>
                    <a:lnTo>
                      <a:pt x="67" y="218"/>
                    </a:lnTo>
                    <a:lnTo>
                      <a:pt x="51" y="233"/>
                    </a:lnTo>
                    <a:lnTo>
                      <a:pt x="49" y="235"/>
                    </a:lnTo>
                    <a:lnTo>
                      <a:pt x="46" y="233"/>
                    </a:lnTo>
                    <a:lnTo>
                      <a:pt x="24" y="209"/>
                    </a:lnTo>
                    <a:lnTo>
                      <a:pt x="21" y="205"/>
                    </a:lnTo>
                    <a:lnTo>
                      <a:pt x="25" y="203"/>
                    </a:lnTo>
                    <a:lnTo>
                      <a:pt x="41" y="188"/>
                    </a:lnTo>
                    <a:lnTo>
                      <a:pt x="37" y="182"/>
                    </a:lnTo>
                    <a:lnTo>
                      <a:pt x="33" y="174"/>
                    </a:lnTo>
                    <a:lnTo>
                      <a:pt x="12" y="179"/>
                    </a:lnTo>
                    <a:lnTo>
                      <a:pt x="8" y="179"/>
                    </a:lnTo>
                    <a:lnTo>
                      <a:pt x="7" y="175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4" y="140"/>
                    </a:lnTo>
                    <a:lnTo>
                      <a:pt x="25" y="135"/>
                    </a:lnTo>
                    <a:lnTo>
                      <a:pt x="25" y="127"/>
                    </a:lnTo>
                    <a:lnTo>
                      <a:pt x="26" y="119"/>
                    </a:lnTo>
                    <a:lnTo>
                      <a:pt x="5" y="112"/>
                    </a:lnTo>
                    <a:lnTo>
                      <a:pt x="1" y="111"/>
                    </a:lnTo>
                    <a:lnTo>
                      <a:pt x="3" y="107"/>
                    </a:lnTo>
                    <a:lnTo>
                      <a:pt x="12" y="77"/>
                    </a:lnTo>
                    <a:lnTo>
                      <a:pt x="13" y="73"/>
                    </a:lnTo>
                    <a:lnTo>
                      <a:pt x="17" y="74"/>
                    </a:lnTo>
                    <a:lnTo>
                      <a:pt x="38" y="81"/>
                    </a:lnTo>
                    <a:lnTo>
                      <a:pt x="42" y="73"/>
                    </a:lnTo>
                    <a:lnTo>
                      <a:pt x="47" y="66"/>
                    </a:lnTo>
                    <a:lnTo>
                      <a:pt x="33" y="51"/>
                    </a:lnTo>
                    <a:lnTo>
                      <a:pt x="29" y="48"/>
                    </a:lnTo>
                    <a:lnTo>
                      <a:pt x="33" y="45"/>
                    </a:lnTo>
                    <a:lnTo>
                      <a:pt x="56" y="23"/>
                    </a:lnTo>
                    <a:lnTo>
                      <a:pt x="59" y="21"/>
                    </a:lnTo>
                    <a:lnTo>
                      <a:pt x="62" y="23"/>
                    </a:lnTo>
                    <a:lnTo>
                      <a:pt x="77" y="40"/>
                    </a:lnTo>
                    <a:lnTo>
                      <a:pt x="84" y="36"/>
                    </a:lnTo>
                    <a:lnTo>
                      <a:pt x="90" y="32"/>
                    </a:lnTo>
                    <a:lnTo>
                      <a:pt x="87" y="11"/>
                    </a:lnTo>
                    <a:lnTo>
                      <a:pt x="85" y="8"/>
                    </a:lnTo>
                    <a:lnTo>
                      <a:pt x="89" y="6"/>
                    </a:lnTo>
                    <a:lnTo>
                      <a:pt x="121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202"/>
              <p:cNvSpPr>
                <a:spLocks noEditPoints="1"/>
              </p:cNvSpPr>
              <p:nvPr/>
            </p:nvSpPr>
            <p:spPr bwMode="auto">
              <a:xfrm>
                <a:off x="6156720" y="3146732"/>
                <a:ext cx="237636" cy="239025"/>
              </a:xfrm>
              <a:custGeom>
                <a:avLst/>
                <a:gdLst>
                  <a:gd name="T0" fmla="*/ 76 w 171"/>
                  <a:gd name="T1" fmla="*/ 59 h 172"/>
                  <a:gd name="T2" fmla="*/ 61 w 171"/>
                  <a:gd name="T3" fmla="*/ 75 h 172"/>
                  <a:gd name="T4" fmla="*/ 59 w 171"/>
                  <a:gd name="T5" fmla="*/ 95 h 172"/>
                  <a:gd name="T6" fmla="*/ 74 w 171"/>
                  <a:gd name="T7" fmla="*/ 112 h 172"/>
                  <a:gd name="T8" fmla="*/ 95 w 171"/>
                  <a:gd name="T9" fmla="*/ 113 h 172"/>
                  <a:gd name="T10" fmla="*/ 110 w 171"/>
                  <a:gd name="T11" fmla="*/ 97 h 172"/>
                  <a:gd name="T12" fmla="*/ 112 w 171"/>
                  <a:gd name="T13" fmla="*/ 77 h 172"/>
                  <a:gd name="T14" fmla="*/ 97 w 171"/>
                  <a:gd name="T15" fmla="*/ 60 h 172"/>
                  <a:gd name="T16" fmla="*/ 80 w 171"/>
                  <a:gd name="T17" fmla="*/ 0 h 172"/>
                  <a:gd name="T18" fmla="*/ 84 w 171"/>
                  <a:gd name="T19" fmla="*/ 17 h 172"/>
                  <a:gd name="T20" fmla="*/ 99 w 171"/>
                  <a:gd name="T21" fmla="*/ 4 h 172"/>
                  <a:gd name="T22" fmla="*/ 101 w 171"/>
                  <a:gd name="T23" fmla="*/ 3 h 172"/>
                  <a:gd name="T24" fmla="*/ 124 w 171"/>
                  <a:gd name="T25" fmla="*/ 9 h 172"/>
                  <a:gd name="T26" fmla="*/ 118 w 171"/>
                  <a:gd name="T27" fmla="*/ 25 h 172"/>
                  <a:gd name="T28" fmla="*/ 138 w 171"/>
                  <a:gd name="T29" fmla="*/ 21 h 172"/>
                  <a:gd name="T30" fmla="*/ 142 w 171"/>
                  <a:gd name="T31" fmla="*/ 22 h 172"/>
                  <a:gd name="T32" fmla="*/ 156 w 171"/>
                  <a:gd name="T33" fmla="*/ 40 h 172"/>
                  <a:gd name="T34" fmla="*/ 145 w 171"/>
                  <a:gd name="T35" fmla="*/ 50 h 172"/>
                  <a:gd name="T36" fmla="*/ 163 w 171"/>
                  <a:gd name="T37" fmla="*/ 57 h 172"/>
                  <a:gd name="T38" fmla="*/ 165 w 171"/>
                  <a:gd name="T39" fmla="*/ 58 h 172"/>
                  <a:gd name="T40" fmla="*/ 171 w 171"/>
                  <a:gd name="T41" fmla="*/ 81 h 172"/>
                  <a:gd name="T42" fmla="*/ 155 w 171"/>
                  <a:gd name="T43" fmla="*/ 84 h 172"/>
                  <a:gd name="T44" fmla="*/ 167 w 171"/>
                  <a:gd name="T45" fmla="*/ 98 h 172"/>
                  <a:gd name="T46" fmla="*/ 169 w 171"/>
                  <a:gd name="T47" fmla="*/ 102 h 172"/>
                  <a:gd name="T48" fmla="*/ 162 w 171"/>
                  <a:gd name="T49" fmla="*/ 125 h 172"/>
                  <a:gd name="T50" fmla="*/ 146 w 171"/>
                  <a:gd name="T51" fmla="*/ 119 h 172"/>
                  <a:gd name="T52" fmla="*/ 150 w 171"/>
                  <a:gd name="T53" fmla="*/ 138 h 172"/>
                  <a:gd name="T54" fmla="*/ 150 w 171"/>
                  <a:gd name="T55" fmla="*/ 142 h 172"/>
                  <a:gd name="T56" fmla="*/ 133 w 171"/>
                  <a:gd name="T57" fmla="*/ 157 h 172"/>
                  <a:gd name="T58" fmla="*/ 121 w 171"/>
                  <a:gd name="T59" fmla="*/ 144 h 172"/>
                  <a:gd name="T60" fmla="*/ 116 w 171"/>
                  <a:gd name="T61" fmla="*/ 164 h 172"/>
                  <a:gd name="T62" fmla="*/ 113 w 171"/>
                  <a:gd name="T63" fmla="*/ 167 h 172"/>
                  <a:gd name="T64" fmla="*/ 91 w 171"/>
                  <a:gd name="T65" fmla="*/ 172 h 172"/>
                  <a:gd name="T66" fmla="*/ 87 w 171"/>
                  <a:gd name="T67" fmla="*/ 155 h 172"/>
                  <a:gd name="T68" fmla="*/ 72 w 171"/>
                  <a:gd name="T69" fmla="*/ 168 h 172"/>
                  <a:gd name="T70" fmla="*/ 70 w 171"/>
                  <a:gd name="T71" fmla="*/ 169 h 172"/>
                  <a:gd name="T72" fmla="*/ 48 w 171"/>
                  <a:gd name="T73" fmla="*/ 163 h 172"/>
                  <a:gd name="T74" fmla="*/ 53 w 171"/>
                  <a:gd name="T75" fmla="*/ 147 h 172"/>
                  <a:gd name="T76" fmla="*/ 33 w 171"/>
                  <a:gd name="T77" fmla="*/ 151 h 172"/>
                  <a:gd name="T78" fmla="*/ 29 w 171"/>
                  <a:gd name="T79" fmla="*/ 150 h 172"/>
                  <a:gd name="T80" fmla="*/ 15 w 171"/>
                  <a:gd name="T81" fmla="*/ 132 h 172"/>
                  <a:gd name="T82" fmla="*/ 27 w 171"/>
                  <a:gd name="T83" fmla="*/ 122 h 172"/>
                  <a:gd name="T84" fmla="*/ 8 w 171"/>
                  <a:gd name="T85" fmla="*/ 115 h 172"/>
                  <a:gd name="T86" fmla="*/ 6 w 171"/>
                  <a:gd name="T87" fmla="*/ 114 h 172"/>
                  <a:gd name="T88" fmla="*/ 0 w 171"/>
                  <a:gd name="T89" fmla="*/ 91 h 172"/>
                  <a:gd name="T90" fmla="*/ 16 w 171"/>
                  <a:gd name="T91" fmla="*/ 88 h 172"/>
                  <a:gd name="T92" fmla="*/ 4 w 171"/>
                  <a:gd name="T93" fmla="*/ 74 h 172"/>
                  <a:gd name="T94" fmla="*/ 2 w 171"/>
                  <a:gd name="T95" fmla="*/ 70 h 172"/>
                  <a:gd name="T96" fmla="*/ 10 w 171"/>
                  <a:gd name="T97" fmla="*/ 47 h 172"/>
                  <a:gd name="T98" fmla="*/ 25 w 171"/>
                  <a:gd name="T99" fmla="*/ 53 h 172"/>
                  <a:gd name="T100" fmla="*/ 21 w 171"/>
                  <a:gd name="T101" fmla="*/ 34 h 172"/>
                  <a:gd name="T102" fmla="*/ 21 w 171"/>
                  <a:gd name="T103" fmla="*/ 30 h 172"/>
                  <a:gd name="T104" fmla="*/ 38 w 171"/>
                  <a:gd name="T105" fmla="*/ 15 h 172"/>
                  <a:gd name="T106" fmla="*/ 50 w 171"/>
                  <a:gd name="T107" fmla="*/ 28 h 172"/>
                  <a:gd name="T108" fmla="*/ 55 w 171"/>
                  <a:gd name="T109" fmla="*/ 9 h 172"/>
                  <a:gd name="T110" fmla="*/ 58 w 171"/>
                  <a:gd name="T111" fmla="*/ 5 h 172"/>
                  <a:gd name="T112" fmla="*/ 80 w 171"/>
                  <a:gd name="T1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1" h="172">
                    <a:moveTo>
                      <a:pt x="87" y="58"/>
                    </a:moveTo>
                    <a:lnTo>
                      <a:pt x="76" y="59"/>
                    </a:lnTo>
                    <a:lnTo>
                      <a:pt x="67" y="66"/>
                    </a:lnTo>
                    <a:lnTo>
                      <a:pt x="61" y="75"/>
                    </a:lnTo>
                    <a:lnTo>
                      <a:pt x="58" y="84"/>
                    </a:lnTo>
                    <a:lnTo>
                      <a:pt x="59" y="95"/>
                    </a:lnTo>
                    <a:lnTo>
                      <a:pt x="65" y="105"/>
                    </a:lnTo>
                    <a:lnTo>
                      <a:pt x="74" y="112"/>
                    </a:lnTo>
                    <a:lnTo>
                      <a:pt x="84" y="114"/>
                    </a:lnTo>
                    <a:lnTo>
                      <a:pt x="95" y="113"/>
                    </a:lnTo>
                    <a:lnTo>
                      <a:pt x="104" y="106"/>
                    </a:lnTo>
                    <a:lnTo>
                      <a:pt x="110" y="97"/>
                    </a:lnTo>
                    <a:lnTo>
                      <a:pt x="113" y="88"/>
                    </a:lnTo>
                    <a:lnTo>
                      <a:pt x="112" y="77"/>
                    </a:lnTo>
                    <a:lnTo>
                      <a:pt x="107" y="67"/>
                    </a:lnTo>
                    <a:lnTo>
                      <a:pt x="97" y="60"/>
                    </a:lnTo>
                    <a:lnTo>
                      <a:pt x="87" y="58"/>
                    </a:lnTo>
                    <a:close/>
                    <a:moveTo>
                      <a:pt x="80" y="0"/>
                    </a:moveTo>
                    <a:lnTo>
                      <a:pt x="82" y="3"/>
                    </a:lnTo>
                    <a:lnTo>
                      <a:pt x="84" y="17"/>
                    </a:lnTo>
                    <a:lnTo>
                      <a:pt x="95" y="17"/>
                    </a:lnTo>
                    <a:lnTo>
                      <a:pt x="99" y="4"/>
                    </a:lnTo>
                    <a:lnTo>
                      <a:pt x="100" y="2"/>
                    </a:lnTo>
                    <a:lnTo>
                      <a:pt x="101" y="3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4" y="12"/>
                    </a:lnTo>
                    <a:lnTo>
                      <a:pt x="118" y="25"/>
                    </a:lnTo>
                    <a:lnTo>
                      <a:pt x="128" y="32"/>
                    </a:lnTo>
                    <a:lnTo>
                      <a:pt x="138" y="21"/>
                    </a:lnTo>
                    <a:lnTo>
                      <a:pt x="139" y="20"/>
                    </a:lnTo>
                    <a:lnTo>
                      <a:pt x="142" y="22"/>
                    </a:lnTo>
                    <a:lnTo>
                      <a:pt x="155" y="37"/>
                    </a:lnTo>
                    <a:lnTo>
                      <a:pt x="156" y="40"/>
                    </a:lnTo>
                    <a:lnTo>
                      <a:pt x="155" y="41"/>
                    </a:lnTo>
                    <a:lnTo>
                      <a:pt x="145" y="50"/>
                    </a:lnTo>
                    <a:lnTo>
                      <a:pt x="150" y="59"/>
                    </a:lnTo>
                    <a:lnTo>
                      <a:pt x="163" y="57"/>
                    </a:lnTo>
                    <a:lnTo>
                      <a:pt x="165" y="55"/>
                    </a:lnTo>
                    <a:lnTo>
                      <a:pt x="165" y="58"/>
                    </a:lnTo>
                    <a:lnTo>
                      <a:pt x="171" y="79"/>
                    </a:lnTo>
                    <a:lnTo>
                      <a:pt x="171" y="81"/>
                    </a:lnTo>
                    <a:lnTo>
                      <a:pt x="168" y="81"/>
                    </a:lnTo>
                    <a:lnTo>
                      <a:pt x="155" y="84"/>
                    </a:lnTo>
                    <a:lnTo>
                      <a:pt x="154" y="95"/>
                    </a:lnTo>
                    <a:lnTo>
                      <a:pt x="167" y="98"/>
                    </a:lnTo>
                    <a:lnTo>
                      <a:pt x="169" y="100"/>
                    </a:lnTo>
                    <a:lnTo>
                      <a:pt x="169" y="102"/>
                    </a:lnTo>
                    <a:lnTo>
                      <a:pt x="163" y="122"/>
                    </a:lnTo>
                    <a:lnTo>
                      <a:pt x="162" y="125"/>
                    </a:lnTo>
                    <a:lnTo>
                      <a:pt x="159" y="123"/>
                    </a:lnTo>
                    <a:lnTo>
                      <a:pt x="146" y="119"/>
                    </a:lnTo>
                    <a:lnTo>
                      <a:pt x="141" y="127"/>
                    </a:lnTo>
                    <a:lnTo>
                      <a:pt x="150" y="138"/>
                    </a:lnTo>
                    <a:lnTo>
                      <a:pt x="151" y="140"/>
                    </a:lnTo>
                    <a:lnTo>
                      <a:pt x="150" y="142"/>
                    </a:lnTo>
                    <a:lnTo>
                      <a:pt x="134" y="156"/>
                    </a:lnTo>
                    <a:lnTo>
                      <a:pt x="133" y="157"/>
                    </a:lnTo>
                    <a:lnTo>
                      <a:pt x="131" y="155"/>
                    </a:lnTo>
                    <a:lnTo>
                      <a:pt x="121" y="144"/>
                    </a:lnTo>
                    <a:lnTo>
                      <a:pt x="112" y="150"/>
                    </a:lnTo>
                    <a:lnTo>
                      <a:pt x="116" y="164"/>
                    </a:lnTo>
                    <a:lnTo>
                      <a:pt x="116" y="165"/>
                    </a:lnTo>
                    <a:lnTo>
                      <a:pt x="113" y="167"/>
                    </a:lnTo>
                    <a:lnTo>
                      <a:pt x="93" y="170"/>
                    </a:lnTo>
                    <a:lnTo>
                      <a:pt x="91" y="172"/>
                    </a:lnTo>
                    <a:lnTo>
                      <a:pt x="90" y="169"/>
                    </a:lnTo>
                    <a:lnTo>
                      <a:pt x="87" y="155"/>
                    </a:lnTo>
                    <a:lnTo>
                      <a:pt x="76" y="155"/>
                    </a:lnTo>
                    <a:lnTo>
                      <a:pt x="72" y="168"/>
                    </a:lnTo>
                    <a:lnTo>
                      <a:pt x="71" y="170"/>
                    </a:lnTo>
                    <a:lnTo>
                      <a:pt x="70" y="169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8" y="160"/>
                    </a:lnTo>
                    <a:lnTo>
                      <a:pt x="53" y="147"/>
                    </a:lnTo>
                    <a:lnTo>
                      <a:pt x="44" y="140"/>
                    </a:lnTo>
                    <a:lnTo>
                      <a:pt x="33" y="151"/>
                    </a:lnTo>
                    <a:lnTo>
                      <a:pt x="32" y="152"/>
                    </a:lnTo>
                    <a:lnTo>
                      <a:pt x="29" y="150"/>
                    </a:lnTo>
                    <a:lnTo>
                      <a:pt x="16" y="135"/>
                    </a:lnTo>
                    <a:lnTo>
                      <a:pt x="15" y="132"/>
                    </a:lnTo>
                    <a:lnTo>
                      <a:pt x="16" y="131"/>
                    </a:lnTo>
                    <a:lnTo>
                      <a:pt x="27" y="122"/>
                    </a:lnTo>
                    <a:lnTo>
                      <a:pt x="21" y="113"/>
                    </a:lnTo>
                    <a:lnTo>
                      <a:pt x="8" y="115"/>
                    </a:lnTo>
                    <a:lnTo>
                      <a:pt x="6" y="117"/>
                    </a:lnTo>
                    <a:lnTo>
                      <a:pt x="6" y="11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3" y="91"/>
                    </a:lnTo>
                    <a:lnTo>
                      <a:pt x="16" y="88"/>
                    </a:lnTo>
                    <a:lnTo>
                      <a:pt x="17" y="77"/>
                    </a:lnTo>
                    <a:lnTo>
                      <a:pt x="4" y="74"/>
                    </a:lnTo>
                    <a:lnTo>
                      <a:pt x="2" y="72"/>
                    </a:lnTo>
                    <a:lnTo>
                      <a:pt x="2" y="70"/>
                    </a:lnTo>
                    <a:lnTo>
                      <a:pt x="8" y="50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25" y="53"/>
                    </a:lnTo>
                    <a:lnTo>
                      <a:pt x="31" y="45"/>
                    </a:lnTo>
                    <a:lnTo>
                      <a:pt x="21" y="34"/>
                    </a:lnTo>
                    <a:lnTo>
                      <a:pt x="20" y="32"/>
                    </a:lnTo>
                    <a:lnTo>
                      <a:pt x="21" y="30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7"/>
                    </a:lnTo>
                    <a:lnTo>
                      <a:pt x="50" y="28"/>
                    </a:lnTo>
                    <a:lnTo>
                      <a:pt x="59" y="22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8" y="5"/>
                    </a:lnTo>
                    <a:lnTo>
                      <a:pt x="78" y="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03"/>
              <p:cNvSpPr>
                <a:spLocks noEditPoints="1"/>
              </p:cNvSpPr>
              <p:nvPr/>
            </p:nvSpPr>
            <p:spPr bwMode="auto">
              <a:xfrm>
                <a:off x="5261766" y="2788194"/>
                <a:ext cx="851874" cy="851874"/>
              </a:xfrm>
              <a:custGeom>
                <a:avLst/>
                <a:gdLst>
                  <a:gd name="T0" fmla="*/ 276 w 613"/>
                  <a:gd name="T1" fmla="*/ 180 h 613"/>
                  <a:gd name="T2" fmla="*/ 224 w 613"/>
                  <a:gd name="T3" fmla="*/ 205 h 613"/>
                  <a:gd name="T4" fmla="*/ 189 w 613"/>
                  <a:gd name="T5" fmla="*/ 249 h 613"/>
                  <a:gd name="T6" fmla="*/ 174 w 613"/>
                  <a:gd name="T7" fmla="*/ 307 h 613"/>
                  <a:gd name="T8" fmla="*/ 187 w 613"/>
                  <a:gd name="T9" fmla="*/ 364 h 613"/>
                  <a:gd name="T10" fmla="*/ 224 w 613"/>
                  <a:gd name="T11" fmla="*/ 409 h 613"/>
                  <a:gd name="T12" fmla="*/ 276 w 613"/>
                  <a:gd name="T13" fmla="*/ 435 h 613"/>
                  <a:gd name="T14" fmla="*/ 337 w 613"/>
                  <a:gd name="T15" fmla="*/ 435 h 613"/>
                  <a:gd name="T16" fmla="*/ 388 w 613"/>
                  <a:gd name="T17" fmla="*/ 409 h 613"/>
                  <a:gd name="T18" fmla="*/ 424 w 613"/>
                  <a:gd name="T19" fmla="*/ 364 h 613"/>
                  <a:gd name="T20" fmla="*/ 437 w 613"/>
                  <a:gd name="T21" fmla="*/ 307 h 613"/>
                  <a:gd name="T22" fmla="*/ 424 w 613"/>
                  <a:gd name="T23" fmla="*/ 249 h 613"/>
                  <a:gd name="T24" fmla="*/ 388 w 613"/>
                  <a:gd name="T25" fmla="*/ 205 h 613"/>
                  <a:gd name="T26" fmla="*/ 337 w 613"/>
                  <a:gd name="T27" fmla="*/ 180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2 h 613"/>
                  <a:gd name="T34" fmla="*/ 494 w 613"/>
                  <a:gd name="T35" fmla="*/ 62 h 613"/>
                  <a:gd name="T36" fmla="*/ 490 w 613"/>
                  <a:gd name="T37" fmla="*/ 189 h 613"/>
                  <a:gd name="T38" fmla="*/ 520 w 613"/>
                  <a:gd name="T39" fmla="*/ 263 h 613"/>
                  <a:gd name="T40" fmla="*/ 613 w 613"/>
                  <a:gd name="T41" fmla="*/ 351 h 613"/>
                  <a:gd name="T42" fmla="*/ 513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2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2 w 613"/>
                  <a:gd name="T57" fmla="*/ 557 h 613"/>
                  <a:gd name="T58" fmla="*/ 124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1 h 613"/>
                  <a:gd name="T64" fmla="*/ 92 w 613"/>
                  <a:gd name="T65" fmla="*/ 263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5 w 613"/>
                  <a:gd name="T71" fmla="*/ 125 h 613"/>
                  <a:gd name="T72" fmla="*/ 234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6" y="176"/>
                    </a:moveTo>
                    <a:lnTo>
                      <a:pt x="276" y="180"/>
                    </a:lnTo>
                    <a:lnTo>
                      <a:pt x="248" y="189"/>
                    </a:lnTo>
                    <a:lnTo>
                      <a:pt x="224" y="205"/>
                    </a:lnTo>
                    <a:lnTo>
                      <a:pt x="203" y="225"/>
                    </a:lnTo>
                    <a:lnTo>
                      <a:pt x="189" y="249"/>
                    </a:lnTo>
                    <a:lnTo>
                      <a:pt x="178" y="277"/>
                    </a:lnTo>
                    <a:lnTo>
                      <a:pt x="174" y="307"/>
                    </a:lnTo>
                    <a:lnTo>
                      <a:pt x="178" y="337"/>
                    </a:lnTo>
                    <a:lnTo>
                      <a:pt x="187" y="364"/>
                    </a:lnTo>
                    <a:lnTo>
                      <a:pt x="203" y="389"/>
                    </a:lnTo>
                    <a:lnTo>
                      <a:pt x="224" y="409"/>
                    </a:lnTo>
                    <a:lnTo>
                      <a:pt x="248" y="425"/>
                    </a:lnTo>
                    <a:lnTo>
                      <a:pt x="276" y="435"/>
                    </a:lnTo>
                    <a:lnTo>
                      <a:pt x="306" y="439"/>
                    </a:lnTo>
                    <a:lnTo>
                      <a:pt x="337" y="435"/>
                    </a:lnTo>
                    <a:lnTo>
                      <a:pt x="364" y="425"/>
                    </a:lnTo>
                    <a:lnTo>
                      <a:pt x="388" y="409"/>
                    </a:lnTo>
                    <a:lnTo>
                      <a:pt x="409" y="389"/>
                    </a:lnTo>
                    <a:lnTo>
                      <a:pt x="424" y="364"/>
                    </a:lnTo>
                    <a:lnTo>
                      <a:pt x="434" y="337"/>
                    </a:lnTo>
                    <a:lnTo>
                      <a:pt x="437" y="307"/>
                    </a:lnTo>
                    <a:lnTo>
                      <a:pt x="434" y="277"/>
                    </a:lnTo>
                    <a:lnTo>
                      <a:pt x="424" y="249"/>
                    </a:lnTo>
                    <a:lnTo>
                      <a:pt x="409" y="225"/>
                    </a:lnTo>
                    <a:lnTo>
                      <a:pt x="388" y="205"/>
                    </a:lnTo>
                    <a:lnTo>
                      <a:pt x="364" y="189"/>
                    </a:lnTo>
                    <a:lnTo>
                      <a:pt x="337" y="180"/>
                    </a:lnTo>
                    <a:lnTo>
                      <a:pt x="306" y="176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2"/>
                    </a:lnTo>
                    <a:lnTo>
                      <a:pt x="430" y="126"/>
                    </a:lnTo>
                    <a:lnTo>
                      <a:pt x="494" y="62"/>
                    </a:lnTo>
                    <a:lnTo>
                      <a:pt x="555" y="123"/>
                    </a:lnTo>
                    <a:lnTo>
                      <a:pt x="490" y="189"/>
                    </a:lnTo>
                    <a:lnTo>
                      <a:pt x="508" y="224"/>
                    </a:lnTo>
                    <a:lnTo>
                      <a:pt x="520" y="263"/>
                    </a:lnTo>
                    <a:lnTo>
                      <a:pt x="613" y="263"/>
                    </a:lnTo>
                    <a:lnTo>
                      <a:pt x="613" y="351"/>
                    </a:lnTo>
                    <a:lnTo>
                      <a:pt x="520" y="351"/>
                    </a:lnTo>
                    <a:lnTo>
                      <a:pt x="513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5" y="495"/>
                    </a:lnTo>
                    <a:lnTo>
                      <a:pt x="494" y="557"/>
                    </a:lnTo>
                    <a:lnTo>
                      <a:pt x="427" y="490"/>
                    </a:lnTo>
                    <a:lnTo>
                      <a:pt x="402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2" y="557"/>
                    </a:lnTo>
                    <a:lnTo>
                      <a:pt x="60" y="495"/>
                    </a:lnTo>
                    <a:lnTo>
                      <a:pt x="124" y="430"/>
                    </a:lnTo>
                    <a:lnTo>
                      <a:pt x="110" y="406"/>
                    </a:lnTo>
                    <a:lnTo>
                      <a:pt x="100" y="379"/>
                    </a:lnTo>
                    <a:lnTo>
                      <a:pt x="92" y="351"/>
                    </a:lnTo>
                    <a:lnTo>
                      <a:pt x="0" y="351"/>
                    </a:lnTo>
                    <a:lnTo>
                      <a:pt x="0" y="263"/>
                    </a:lnTo>
                    <a:lnTo>
                      <a:pt x="92" y="263"/>
                    </a:lnTo>
                    <a:lnTo>
                      <a:pt x="98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185" y="125"/>
                    </a:lnTo>
                    <a:lnTo>
                      <a:pt x="210" y="110"/>
                    </a:lnTo>
                    <a:lnTo>
                      <a:pt x="234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204"/>
              <p:cNvSpPr>
                <a:spLocks noEditPoints="1"/>
              </p:cNvSpPr>
              <p:nvPr/>
            </p:nvSpPr>
            <p:spPr bwMode="auto">
              <a:xfrm>
                <a:off x="5092225" y="3581702"/>
                <a:ext cx="851874" cy="851874"/>
              </a:xfrm>
              <a:custGeom>
                <a:avLst/>
                <a:gdLst>
                  <a:gd name="T0" fmla="*/ 277 w 613"/>
                  <a:gd name="T1" fmla="*/ 178 h 613"/>
                  <a:gd name="T2" fmla="*/ 224 w 613"/>
                  <a:gd name="T3" fmla="*/ 204 h 613"/>
                  <a:gd name="T4" fmla="*/ 189 w 613"/>
                  <a:gd name="T5" fmla="*/ 249 h 613"/>
                  <a:gd name="T6" fmla="*/ 176 w 613"/>
                  <a:gd name="T7" fmla="*/ 307 h 613"/>
                  <a:gd name="T8" fmla="*/ 189 w 613"/>
                  <a:gd name="T9" fmla="*/ 364 h 613"/>
                  <a:gd name="T10" fmla="*/ 224 w 613"/>
                  <a:gd name="T11" fmla="*/ 409 h 613"/>
                  <a:gd name="T12" fmla="*/ 277 w 613"/>
                  <a:gd name="T13" fmla="*/ 434 h 613"/>
                  <a:gd name="T14" fmla="*/ 337 w 613"/>
                  <a:gd name="T15" fmla="*/ 434 h 613"/>
                  <a:gd name="T16" fmla="*/ 389 w 613"/>
                  <a:gd name="T17" fmla="*/ 409 h 613"/>
                  <a:gd name="T18" fmla="*/ 425 w 613"/>
                  <a:gd name="T19" fmla="*/ 364 h 613"/>
                  <a:gd name="T20" fmla="*/ 438 w 613"/>
                  <a:gd name="T21" fmla="*/ 307 h 613"/>
                  <a:gd name="T22" fmla="*/ 425 w 613"/>
                  <a:gd name="T23" fmla="*/ 249 h 613"/>
                  <a:gd name="T24" fmla="*/ 389 w 613"/>
                  <a:gd name="T25" fmla="*/ 204 h 613"/>
                  <a:gd name="T26" fmla="*/ 337 w 613"/>
                  <a:gd name="T27" fmla="*/ 178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1 h 613"/>
                  <a:gd name="T34" fmla="*/ 494 w 613"/>
                  <a:gd name="T35" fmla="*/ 60 h 613"/>
                  <a:gd name="T36" fmla="*/ 491 w 613"/>
                  <a:gd name="T37" fmla="*/ 189 h 613"/>
                  <a:gd name="T38" fmla="*/ 521 w 613"/>
                  <a:gd name="T39" fmla="*/ 262 h 613"/>
                  <a:gd name="T40" fmla="*/ 613 w 613"/>
                  <a:gd name="T41" fmla="*/ 350 h 613"/>
                  <a:gd name="T42" fmla="*/ 514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4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3 w 613"/>
                  <a:gd name="T57" fmla="*/ 557 h 613"/>
                  <a:gd name="T58" fmla="*/ 126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0 h 613"/>
                  <a:gd name="T64" fmla="*/ 92 w 613"/>
                  <a:gd name="T65" fmla="*/ 262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6 w 613"/>
                  <a:gd name="T71" fmla="*/ 123 h 613"/>
                  <a:gd name="T72" fmla="*/ 236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7" y="174"/>
                    </a:moveTo>
                    <a:lnTo>
                      <a:pt x="277" y="178"/>
                    </a:lnTo>
                    <a:lnTo>
                      <a:pt x="249" y="189"/>
                    </a:lnTo>
                    <a:lnTo>
                      <a:pt x="224" y="204"/>
                    </a:lnTo>
                    <a:lnTo>
                      <a:pt x="205" y="224"/>
                    </a:lnTo>
                    <a:lnTo>
                      <a:pt x="189" y="249"/>
                    </a:lnTo>
                    <a:lnTo>
                      <a:pt x="178" y="276"/>
                    </a:lnTo>
                    <a:lnTo>
                      <a:pt x="176" y="307"/>
                    </a:lnTo>
                    <a:lnTo>
                      <a:pt x="178" y="337"/>
                    </a:lnTo>
                    <a:lnTo>
                      <a:pt x="189" y="364"/>
                    </a:lnTo>
                    <a:lnTo>
                      <a:pt x="205" y="389"/>
                    </a:lnTo>
                    <a:lnTo>
                      <a:pt x="224" y="409"/>
                    </a:lnTo>
                    <a:lnTo>
                      <a:pt x="249" y="424"/>
                    </a:lnTo>
                    <a:lnTo>
                      <a:pt x="277" y="434"/>
                    </a:lnTo>
                    <a:lnTo>
                      <a:pt x="307" y="438"/>
                    </a:lnTo>
                    <a:lnTo>
                      <a:pt x="337" y="434"/>
                    </a:lnTo>
                    <a:lnTo>
                      <a:pt x="364" y="424"/>
                    </a:lnTo>
                    <a:lnTo>
                      <a:pt x="389" y="409"/>
                    </a:lnTo>
                    <a:lnTo>
                      <a:pt x="409" y="389"/>
                    </a:lnTo>
                    <a:lnTo>
                      <a:pt x="425" y="364"/>
                    </a:lnTo>
                    <a:lnTo>
                      <a:pt x="435" y="337"/>
                    </a:lnTo>
                    <a:lnTo>
                      <a:pt x="438" y="307"/>
                    </a:lnTo>
                    <a:lnTo>
                      <a:pt x="435" y="276"/>
                    </a:lnTo>
                    <a:lnTo>
                      <a:pt x="425" y="249"/>
                    </a:lnTo>
                    <a:lnTo>
                      <a:pt x="409" y="224"/>
                    </a:lnTo>
                    <a:lnTo>
                      <a:pt x="389" y="204"/>
                    </a:lnTo>
                    <a:lnTo>
                      <a:pt x="364" y="189"/>
                    </a:lnTo>
                    <a:lnTo>
                      <a:pt x="337" y="178"/>
                    </a:lnTo>
                    <a:lnTo>
                      <a:pt x="307" y="174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1"/>
                    </a:lnTo>
                    <a:lnTo>
                      <a:pt x="430" y="126"/>
                    </a:lnTo>
                    <a:lnTo>
                      <a:pt x="494" y="60"/>
                    </a:lnTo>
                    <a:lnTo>
                      <a:pt x="557" y="123"/>
                    </a:lnTo>
                    <a:lnTo>
                      <a:pt x="491" y="189"/>
                    </a:lnTo>
                    <a:lnTo>
                      <a:pt x="510" y="224"/>
                    </a:lnTo>
                    <a:lnTo>
                      <a:pt x="521" y="262"/>
                    </a:lnTo>
                    <a:lnTo>
                      <a:pt x="613" y="262"/>
                    </a:lnTo>
                    <a:lnTo>
                      <a:pt x="613" y="350"/>
                    </a:lnTo>
                    <a:lnTo>
                      <a:pt x="521" y="350"/>
                    </a:lnTo>
                    <a:lnTo>
                      <a:pt x="514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7" y="494"/>
                    </a:lnTo>
                    <a:lnTo>
                      <a:pt x="494" y="557"/>
                    </a:lnTo>
                    <a:lnTo>
                      <a:pt x="427" y="489"/>
                    </a:lnTo>
                    <a:lnTo>
                      <a:pt x="404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3" y="557"/>
                    </a:lnTo>
                    <a:lnTo>
                      <a:pt x="60" y="494"/>
                    </a:lnTo>
                    <a:lnTo>
                      <a:pt x="126" y="430"/>
                    </a:lnTo>
                    <a:lnTo>
                      <a:pt x="112" y="405"/>
                    </a:lnTo>
                    <a:lnTo>
                      <a:pt x="100" y="379"/>
                    </a:lnTo>
                    <a:lnTo>
                      <a:pt x="92" y="350"/>
                    </a:lnTo>
                    <a:lnTo>
                      <a:pt x="0" y="350"/>
                    </a:lnTo>
                    <a:lnTo>
                      <a:pt x="0" y="262"/>
                    </a:lnTo>
                    <a:lnTo>
                      <a:pt x="92" y="262"/>
                    </a:lnTo>
                    <a:lnTo>
                      <a:pt x="100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3" y="60"/>
                    </a:lnTo>
                    <a:lnTo>
                      <a:pt x="186" y="123"/>
                    </a:lnTo>
                    <a:lnTo>
                      <a:pt x="210" y="110"/>
                    </a:lnTo>
                    <a:lnTo>
                      <a:pt x="236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206"/>
              <p:cNvSpPr>
                <a:spLocks noEditPoints="1"/>
              </p:cNvSpPr>
              <p:nvPr/>
            </p:nvSpPr>
            <p:spPr bwMode="auto">
              <a:xfrm>
                <a:off x="6814037" y="2221205"/>
                <a:ext cx="390500" cy="389110"/>
              </a:xfrm>
              <a:custGeom>
                <a:avLst/>
                <a:gdLst>
                  <a:gd name="T0" fmla="*/ 140 w 281"/>
                  <a:gd name="T1" fmla="*/ 80 h 280"/>
                  <a:gd name="T2" fmla="*/ 121 w 281"/>
                  <a:gd name="T3" fmla="*/ 83 h 280"/>
                  <a:gd name="T4" fmla="*/ 105 w 281"/>
                  <a:gd name="T5" fmla="*/ 91 h 280"/>
                  <a:gd name="T6" fmla="*/ 92 w 281"/>
                  <a:gd name="T7" fmla="*/ 104 h 280"/>
                  <a:gd name="T8" fmla="*/ 83 w 281"/>
                  <a:gd name="T9" fmla="*/ 121 h 280"/>
                  <a:gd name="T10" fmla="*/ 80 w 281"/>
                  <a:gd name="T11" fmla="*/ 140 h 280"/>
                  <a:gd name="T12" fmla="*/ 83 w 281"/>
                  <a:gd name="T13" fmla="*/ 159 h 280"/>
                  <a:gd name="T14" fmla="*/ 92 w 281"/>
                  <a:gd name="T15" fmla="*/ 175 h 280"/>
                  <a:gd name="T16" fmla="*/ 105 w 281"/>
                  <a:gd name="T17" fmla="*/ 188 h 280"/>
                  <a:gd name="T18" fmla="*/ 121 w 281"/>
                  <a:gd name="T19" fmla="*/ 197 h 280"/>
                  <a:gd name="T20" fmla="*/ 140 w 281"/>
                  <a:gd name="T21" fmla="*/ 200 h 280"/>
                  <a:gd name="T22" fmla="*/ 159 w 281"/>
                  <a:gd name="T23" fmla="*/ 197 h 280"/>
                  <a:gd name="T24" fmla="*/ 176 w 281"/>
                  <a:gd name="T25" fmla="*/ 188 h 280"/>
                  <a:gd name="T26" fmla="*/ 189 w 281"/>
                  <a:gd name="T27" fmla="*/ 175 h 280"/>
                  <a:gd name="T28" fmla="*/ 197 w 281"/>
                  <a:gd name="T29" fmla="*/ 159 h 280"/>
                  <a:gd name="T30" fmla="*/ 201 w 281"/>
                  <a:gd name="T31" fmla="*/ 140 h 280"/>
                  <a:gd name="T32" fmla="*/ 197 w 281"/>
                  <a:gd name="T33" fmla="*/ 121 h 280"/>
                  <a:gd name="T34" fmla="*/ 189 w 281"/>
                  <a:gd name="T35" fmla="*/ 104 h 280"/>
                  <a:gd name="T36" fmla="*/ 176 w 281"/>
                  <a:gd name="T37" fmla="*/ 91 h 280"/>
                  <a:gd name="T38" fmla="*/ 159 w 281"/>
                  <a:gd name="T39" fmla="*/ 83 h 280"/>
                  <a:gd name="T40" fmla="*/ 140 w 281"/>
                  <a:gd name="T41" fmla="*/ 80 h 280"/>
                  <a:gd name="T42" fmla="*/ 121 w 281"/>
                  <a:gd name="T43" fmla="*/ 0 h 280"/>
                  <a:gd name="T44" fmla="*/ 160 w 281"/>
                  <a:gd name="T45" fmla="*/ 0 h 280"/>
                  <a:gd name="T46" fmla="*/ 160 w 281"/>
                  <a:gd name="T47" fmla="*/ 42 h 280"/>
                  <a:gd name="T48" fmla="*/ 180 w 281"/>
                  <a:gd name="T49" fmla="*/ 48 h 280"/>
                  <a:gd name="T50" fmla="*/ 197 w 281"/>
                  <a:gd name="T51" fmla="*/ 57 h 280"/>
                  <a:gd name="T52" fmla="*/ 227 w 281"/>
                  <a:gd name="T53" fmla="*/ 27 h 280"/>
                  <a:gd name="T54" fmla="*/ 254 w 281"/>
                  <a:gd name="T55" fmla="*/ 56 h 280"/>
                  <a:gd name="T56" fmla="*/ 224 w 281"/>
                  <a:gd name="T57" fmla="*/ 86 h 280"/>
                  <a:gd name="T58" fmla="*/ 233 w 281"/>
                  <a:gd name="T59" fmla="*/ 102 h 280"/>
                  <a:gd name="T60" fmla="*/ 239 w 281"/>
                  <a:gd name="T61" fmla="*/ 120 h 280"/>
                  <a:gd name="T62" fmla="*/ 281 w 281"/>
                  <a:gd name="T63" fmla="*/ 120 h 280"/>
                  <a:gd name="T64" fmla="*/ 281 w 281"/>
                  <a:gd name="T65" fmla="*/ 159 h 280"/>
                  <a:gd name="T66" fmla="*/ 239 w 281"/>
                  <a:gd name="T67" fmla="*/ 159 h 280"/>
                  <a:gd name="T68" fmla="*/ 233 w 281"/>
                  <a:gd name="T69" fmla="*/ 179 h 280"/>
                  <a:gd name="T70" fmla="*/ 224 w 281"/>
                  <a:gd name="T71" fmla="*/ 195 h 280"/>
                  <a:gd name="T72" fmla="*/ 254 w 281"/>
                  <a:gd name="T73" fmla="*/ 226 h 280"/>
                  <a:gd name="T74" fmla="*/ 227 w 281"/>
                  <a:gd name="T75" fmla="*/ 254 h 280"/>
                  <a:gd name="T76" fmla="*/ 195 w 281"/>
                  <a:gd name="T77" fmla="*/ 224 h 280"/>
                  <a:gd name="T78" fmla="*/ 178 w 281"/>
                  <a:gd name="T79" fmla="*/ 233 h 280"/>
                  <a:gd name="T80" fmla="*/ 160 w 281"/>
                  <a:gd name="T81" fmla="*/ 238 h 280"/>
                  <a:gd name="T82" fmla="*/ 160 w 281"/>
                  <a:gd name="T83" fmla="*/ 280 h 280"/>
                  <a:gd name="T84" fmla="*/ 121 w 281"/>
                  <a:gd name="T85" fmla="*/ 280 h 280"/>
                  <a:gd name="T86" fmla="*/ 121 w 281"/>
                  <a:gd name="T87" fmla="*/ 238 h 280"/>
                  <a:gd name="T88" fmla="*/ 102 w 281"/>
                  <a:gd name="T89" fmla="*/ 233 h 280"/>
                  <a:gd name="T90" fmla="*/ 87 w 281"/>
                  <a:gd name="T91" fmla="*/ 225 h 280"/>
                  <a:gd name="T92" fmla="*/ 57 w 281"/>
                  <a:gd name="T93" fmla="*/ 254 h 280"/>
                  <a:gd name="T94" fmla="*/ 28 w 281"/>
                  <a:gd name="T95" fmla="*/ 226 h 280"/>
                  <a:gd name="T96" fmla="*/ 58 w 281"/>
                  <a:gd name="T97" fmla="*/ 196 h 280"/>
                  <a:gd name="T98" fmla="*/ 49 w 281"/>
                  <a:gd name="T99" fmla="*/ 179 h 280"/>
                  <a:gd name="T100" fmla="*/ 42 w 281"/>
                  <a:gd name="T101" fmla="*/ 159 h 280"/>
                  <a:gd name="T102" fmla="*/ 0 w 281"/>
                  <a:gd name="T103" fmla="*/ 159 h 280"/>
                  <a:gd name="T104" fmla="*/ 0 w 281"/>
                  <a:gd name="T105" fmla="*/ 120 h 280"/>
                  <a:gd name="T106" fmla="*/ 42 w 281"/>
                  <a:gd name="T107" fmla="*/ 120 h 280"/>
                  <a:gd name="T108" fmla="*/ 47 w 281"/>
                  <a:gd name="T109" fmla="*/ 102 h 280"/>
                  <a:gd name="T110" fmla="*/ 57 w 281"/>
                  <a:gd name="T111" fmla="*/ 85 h 280"/>
                  <a:gd name="T112" fmla="*/ 28 w 281"/>
                  <a:gd name="T113" fmla="*/ 56 h 280"/>
                  <a:gd name="T114" fmla="*/ 57 w 281"/>
                  <a:gd name="T115" fmla="*/ 27 h 280"/>
                  <a:gd name="T116" fmla="*/ 85 w 281"/>
                  <a:gd name="T117" fmla="*/ 56 h 280"/>
                  <a:gd name="T118" fmla="*/ 102 w 281"/>
                  <a:gd name="T119" fmla="*/ 48 h 280"/>
                  <a:gd name="T120" fmla="*/ 121 w 281"/>
                  <a:gd name="T121" fmla="*/ 42 h 280"/>
                  <a:gd name="T122" fmla="*/ 121 w 281"/>
                  <a:gd name="T12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1" h="280">
                    <a:moveTo>
                      <a:pt x="140" y="80"/>
                    </a:moveTo>
                    <a:lnTo>
                      <a:pt x="121" y="83"/>
                    </a:lnTo>
                    <a:lnTo>
                      <a:pt x="105" y="91"/>
                    </a:lnTo>
                    <a:lnTo>
                      <a:pt x="92" y="104"/>
                    </a:lnTo>
                    <a:lnTo>
                      <a:pt x="83" y="121"/>
                    </a:lnTo>
                    <a:lnTo>
                      <a:pt x="80" y="140"/>
                    </a:lnTo>
                    <a:lnTo>
                      <a:pt x="83" y="159"/>
                    </a:lnTo>
                    <a:lnTo>
                      <a:pt x="92" y="175"/>
                    </a:lnTo>
                    <a:lnTo>
                      <a:pt x="105" y="188"/>
                    </a:lnTo>
                    <a:lnTo>
                      <a:pt x="121" y="197"/>
                    </a:lnTo>
                    <a:lnTo>
                      <a:pt x="140" y="200"/>
                    </a:lnTo>
                    <a:lnTo>
                      <a:pt x="159" y="197"/>
                    </a:lnTo>
                    <a:lnTo>
                      <a:pt x="176" y="188"/>
                    </a:lnTo>
                    <a:lnTo>
                      <a:pt x="189" y="175"/>
                    </a:lnTo>
                    <a:lnTo>
                      <a:pt x="197" y="159"/>
                    </a:lnTo>
                    <a:lnTo>
                      <a:pt x="201" y="140"/>
                    </a:lnTo>
                    <a:lnTo>
                      <a:pt x="197" y="121"/>
                    </a:lnTo>
                    <a:lnTo>
                      <a:pt x="189" y="104"/>
                    </a:lnTo>
                    <a:lnTo>
                      <a:pt x="176" y="91"/>
                    </a:lnTo>
                    <a:lnTo>
                      <a:pt x="159" y="83"/>
                    </a:lnTo>
                    <a:lnTo>
                      <a:pt x="140" y="80"/>
                    </a:lnTo>
                    <a:close/>
                    <a:moveTo>
                      <a:pt x="121" y="0"/>
                    </a:moveTo>
                    <a:lnTo>
                      <a:pt x="160" y="0"/>
                    </a:lnTo>
                    <a:lnTo>
                      <a:pt x="160" y="42"/>
                    </a:lnTo>
                    <a:lnTo>
                      <a:pt x="180" y="48"/>
                    </a:lnTo>
                    <a:lnTo>
                      <a:pt x="197" y="57"/>
                    </a:lnTo>
                    <a:lnTo>
                      <a:pt x="227" y="27"/>
                    </a:lnTo>
                    <a:lnTo>
                      <a:pt x="254" y="56"/>
                    </a:lnTo>
                    <a:lnTo>
                      <a:pt x="224" y="86"/>
                    </a:lnTo>
                    <a:lnTo>
                      <a:pt x="233" y="102"/>
                    </a:lnTo>
                    <a:lnTo>
                      <a:pt x="239" y="120"/>
                    </a:lnTo>
                    <a:lnTo>
                      <a:pt x="281" y="120"/>
                    </a:lnTo>
                    <a:lnTo>
                      <a:pt x="281" y="159"/>
                    </a:lnTo>
                    <a:lnTo>
                      <a:pt x="239" y="159"/>
                    </a:lnTo>
                    <a:lnTo>
                      <a:pt x="233" y="179"/>
                    </a:lnTo>
                    <a:lnTo>
                      <a:pt x="224" y="195"/>
                    </a:lnTo>
                    <a:lnTo>
                      <a:pt x="254" y="226"/>
                    </a:lnTo>
                    <a:lnTo>
                      <a:pt x="227" y="254"/>
                    </a:lnTo>
                    <a:lnTo>
                      <a:pt x="195" y="224"/>
                    </a:lnTo>
                    <a:lnTo>
                      <a:pt x="178" y="233"/>
                    </a:lnTo>
                    <a:lnTo>
                      <a:pt x="160" y="238"/>
                    </a:lnTo>
                    <a:lnTo>
                      <a:pt x="160" y="280"/>
                    </a:lnTo>
                    <a:lnTo>
                      <a:pt x="121" y="280"/>
                    </a:lnTo>
                    <a:lnTo>
                      <a:pt x="121" y="238"/>
                    </a:lnTo>
                    <a:lnTo>
                      <a:pt x="102" y="233"/>
                    </a:lnTo>
                    <a:lnTo>
                      <a:pt x="87" y="225"/>
                    </a:lnTo>
                    <a:lnTo>
                      <a:pt x="57" y="254"/>
                    </a:lnTo>
                    <a:lnTo>
                      <a:pt x="28" y="226"/>
                    </a:lnTo>
                    <a:lnTo>
                      <a:pt x="58" y="196"/>
                    </a:lnTo>
                    <a:lnTo>
                      <a:pt x="49" y="179"/>
                    </a:lnTo>
                    <a:lnTo>
                      <a:pt x="42" y="159"/>
                    </a:lnTo>
                    <a:lnTo>
                      <a:pt x="0" y="159"/>
                    </a:lnTo>
                    <a:lnTo>
                      <a:pt x="0" y="120"/>
                    </a:lnTo>
                    <a:lnTo>
                      <a:pt x="42" y="120"/>
                    </a:lnTo>
                    <a:lnTo>
                      <a:pt x="47" y="102"/>
                    </a:lnTo>
                    <a:lnTo>
                      <a:pt x="57" y="85"/>
                    </a:lnTo>
                    <a:lnTo>
                      <a:pt x="28" y="56"/>
                    </a:lnTo>
                    <a:lnTo>
                      <a:pt x="57" y="27"/>
                    </a:lnTo>
                    <a:lnTo>
                      <a:pt x="85" y="56"/>
                    </a:lnTo>
                    <a:lnTo>
                      <a:pt x="102" y="48"/>
                    </a:lnTo>
                    <a:lnTo>
                      <a:pt x="121" y="42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207"/>
              <p:cNvSpPr>
                <a:spLocks noEditPoints="1"/>
              </p:cNvSpPr>
              <p:nvPr/>
            </p:nvSpPr>
            <p:spPr bwMode="auto">
              <a:xfrm>
                <a:off x="4796223" y="1827927"/>
                <a:ext cx="496116" cy="496116"/>
              </a:xfrm>
              <a:custGeom>
                <a:avLst/>
                <a:gdLst>
                  <a:gd name="T0" fmla="*/ 156 w 357"/>
                  <a:gd name="T1" fmla="*/ 101 h 357"/>
                  <a:gd name="T2" fmla="*/ 120 w 357"/>
                  <a:gd name="T3" fmla="*/ 122 h 357"/>
                  <a:gd name="T4" fmla="*/ 101 w 357"/>
                  <a:gd name="T5" fmla="*/ 157 h 357"/>
                  <a:gd name="T6" fmla="*/ 101 w 357"/>
                  <a:gd name="T7" fmla="*/ 199 h 357"/>
                  <a:gd name="T8" fmla="*/ 120 w 357"/>
                  <a:gd name="T9" fmla="*/ 234 h 357"/>
                  <a:gd name="T10" fmla="*/ 156 w 357"/>
                  <a:gd name="T11" fmla="*/ 255 h 357"/>
                  <a:gd name="T12" fmla="*/ 199 w 357"/>
                  <a:gd name="T13" fmla="*/ 255 h 357"/>
                  <a:gd name="T14" fmla="*/ 234 w 357"/>
                  <a:gd name="T15" fmla="*/ 234 h 357"/>
                  <a:gd name="T16" fmla="*/ 255 w 357"/>
                  <a:gd name="T17" fmla="*/ 199 h 357"/>
                  <a:gd name="T18" fmla="*/ 255 w 357"/>
                  <a:gd name="T19" fmla="*/ 157 h 357"/>
                  <a:gd name="T20" fmla="*/ 234 w 357"/>
                  <a:gd name="T21" fmla="*/ 122 h 357"/>
                  <a:gd name="T22" fmla="*/ 199 w 357"/>
                  <a:gd name="T23" fmla="*/ 101 h 357"/>
                  <a:gd name="T24" fmla="*/ 139 w 357"/>
                  <a:gd name="T25" fmla="*/ 0 h 357"/>
                  <a:gd name="T26" fmla="*/ 216 w 357"/>
                  <a:gd name="T27" fmla="*/ 50 h 357"/>
                  <a:gd name="T28" fmla="*/ 272 w 357"/>
                  <a:gd name="T29" fmla="*/ 27 h 357"/>
                  <a:gd name="T30" fmla="*/ 281 w 357"/>
                  <a:gd name="T31" fmla="*/ 27 h 357"/>
                  <a:gd name="T32" fmla="*/ 331 w 357"/>
                  <a:gd name="T33" fmla="*/ 78 h 357"/>
                  <a:gd name="T34" fmla="*/ 296 w 357"/>
                  <a:gd name="T35" fmla="*/ 114 h 357"/>
                  <a:gd name="T36" fmla="*/ 357 w 357"/>
                  <a:gd name="T37" fmla="*/ 140 h 357"/>
                  <a:gd name="T38" fmla="*/ 352 w 357"/>
                  <a:gd name="T39" fmla="*/ 217 h 357"/>
                  <a:gd name="T40" fmla="*/ 306 w 357"/>
                  <a:gd name="T41" fmla="*/ 217 h 357"/>
                  <a:gd name="T42" fmla="*/ 327 w 357"/>
                  <a:gd name="T43" fmla="*/ 274 h 357"/>
                  <a:gd name="T44" fmla="*/ 327 w 357"/>
                  <a:gd name="T45" fmla="*/ 281 h 357"/>
                  <a:gd name="T46" fmla="*/ 276 w 357"/>
                  <a:gd name="T47" fmla="*/ 332 h 357"/>
                  <a:gd name="T48" fmla="*/ 241 w 357"/>
                  <a:gd name="T49" fmla="*/ 297 h 357"/>
                  <a:gd name="T50" fmla="*/ 218 w 357"/>
                  <a:gd name="T51" fmla="*/ 357 h 357"/>
                  <a:gd name="T52" fmla="*/ 141 w 357"/>
                  <a:gd name="T53" fmla="*/ 308 h 357"/>
                  <a:gd name="T54" fmla="*/ 83 w 357"/>
                  <a:gd name="T55" fmla="*/ 329 h 357"/>
                  <a:gd name="T56" fmla="*/ 76 w 357"/>
                  <a:gd name="T57" fmla="*/ 329 h 357"/>
                  <a:gd name="T58" fmla="*/ 26 w 357"/>
                  <a:gd name="T59" fmla="*/ 277 h 357"/>
                  <a:gd name="T60" fmla="*/ 48 w 357"/>
                  <a:gd name="T61" fmla="*/ 216 h 357"/>
                  <a:gd name="T62" fmla="*/ 0 w 357"/>
                  <a:gd name="T63" fmla="*/ 139 h 357"/>
                  <a:gd name="T64" fmla="*/ 60 w 357"/>
                  <a:gd name="T65" fmla="*/ 112 h 357"/>
                  <a:gd name="T66" fmla="*/ 26 w 357"/>
                  <a:gd name="T67" fmla="*/ 78 h 357"/>
                  <a:gd name="T68" fmla="*/ 76 w 357"/>
                  <a:gd name="T69" fmla="*/ 27 h 357"/>
                  <a:gd name="T70" fmla="*/ 83 w 357"/>
                  <a:gd name="T71" fmla="*/ 27 h 357"/>
                  <a:gd name="T72" fmla="*/ 139 w 357"/>
                  <a:gd name="T73" fmla="*/ 5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7" h="357">
                    <a:moveTo>
                      <a:pt x="178" y="98"/>
                    </a:moveTo>
                    <a:lnTo>
                      <a:pt x="156" y="101"/>
                    </a:lnTo>
                    <a:lnTo>
                      <a:pt x="137" y="109"/>
                    </a:lnTo>
                    <a:lnTo>
                      <a:pt x="120" y="122"/>
                    </a:lnTo>
                    <a:lnTo>
                      <a:pt x="108" y="137"/>
                    </a:lnTo>
                    <a:lnTo>
                      <a:pt x="101" y="157"/>
                    </a:lnTo>
                    <a:lnTo>
                      <a:pt x="97" y="178"/>
                    </a:lnTo>
                    <a:lnTo>
                      <a:pt x="101" y="199"/>
                    </a:lnTo>
                    <a:lnTo>
                      <a:pt x="108" y="219"/>
                    </a:lnTo>
                    <a:lnTo>
                      <a:pt x="120" y="234"/>
                    </a:lnTo>
                    <a:lnTo>
                      <a:pt x="137" y="247"/>
                    </a:lnTo>
                    <a:lnTo>
                      <a:pt x="156" y="255"/>
                    </a:lnTo>
                    <a:lnTo>
                      <a:pt x="178" y="258"/>
                    </a:lnTo>
                    <a:lnTo>
                      <a:pt x="199" y="255"/>
                    </a:lnTo>
                    <a:lnTo>
                      <a:pt x="218" y="247"/>
                    </a:lnTo>
                    <a:lnTo>
                      <a:pt x="234" y="234"/>
                    </a:lnTo>
                    <a:lnTo>
                      <a:pt x="247" y="219"/>
                    </a:lnTo>
                    <a:lnTo>
                      <a:pt x="255" y="199"/>
                    </a:lnTo>
                    <a:lnTo>
                      <a:pt x="258" y="178"/>
                    </a:lnTo>
                    <a:lnTo>
                      <a:pt x="255" y="157"/>
                    </a:lnTo>
                    <a:lnTo>
                      <a:pt x="247" y="137"/>
                    </a:lnTo>
                    <a:lnTo>
                      <a:pt x="234" y="122"/>
                    </a:lnTo>
                    <a:lnTo>
                      <a:pt x="218" y="109"/>
                    </a:lnTo>
                    <a:lnTo>
                      <a:pt x="199" y="101"/>
                    </a:lnTo>
                    <a:lnTo>
                      <a:pt x="178" y="98"/>
                    </a:lnTo>
                    <a:close/>
                    <a:moveTo>
                      <a:pt x="139" y="0"/>
                    </a:moveTo>
                    <a:lnTo>
                      <a:pt x="216" y="0"/>
                    </a:lnTo>
                    <a:lnTo>
                      <a:pt x="216" y="50"/>
                    </a:lnTo>
                    <a:lnTo>
                      <a:pt x="241" y="60"/>
                    </a:lnTo>
                    <a:lnTo>
                      <a:pt x="272" y="27"/>
                    </a:lnTo>
                    <a:lnTo>
                      <a:pt x="276" y="23"/>
                    </a:lnTo>
                    <a:lnTo>
                      <a:pt x="281" y="27"/>
                    </a:lnTo>
                    <a:lnTo>
                      <a:pt x="327" y="74"/>
                    </a:lnTo>
                    <a:lnTo>
                      <a:pt x="331" y="78"/>
                    </a:lnTo>
                    <a:lnTo>
                      <a:pt x="327" y="82"/>
                    </a:lnTo>
                    <a:lnTo>
                      <a:pt x="296" y="114"/>
                    </a:lnTo>
                    <a:lnTo>
                      <a:pt x="306" y="140"/>
                    </a:lnTo>
                    <a:lnTo>
                      <a:pt x="357" y="140"/>
                    </a:lnTo>
                    <a:lnTo>
                      <a:pt x="357" y="217"/>
                    </a:lnTo>
                    <a:lnTo>
                      <a:pt x="352" y="217"/>
                    </a:lnTo>
                    <a:lnTo>
                      <a:pt x="352" y="217"/>
                    </a:lnTo>
                    <a:lnTo>
                      <a:pt x="306" y="217"/>
                    </a:lnTo>
                    <a:lnTo>
                      <a:pt x="296" y="242"/>
                    </a:lnTo>
                    <a:lnTo>
                      <a:pt x="327" y="274"/>
                    </a:lnTo>
                    <a:lnTo>
                      <a:pt x="331" y="277"/>
                    </a:lnTo>
                    <a:lnTo>
                      <a:pt x="327" y="281"/>
                    </a:lnTo>
                    <a:lnTo>
                      <a:pt x="281" y="329"/>
                    </a:lnTo>
                    <a:lnTo>
                      <a:pt x="276" y="332"/>
                    </a:lnTo>
                    <a:lnTo>
                      <a:pt x="272" y="329"/>
                    </a:lnTo>
                    <a:lnTo>
                      <a:pt x="241" y="297"/>
                    </a:lnTo>
                    <a:lnTo>
                      <a:pt x="218" y="306"/>
                    </a:lnTo>
                    <a:lnTo>
                      <a:pt x="218" y="357"/>
                    </a:lnTo>
                    <a:lnTo>
                      <a:pt x="141" y="357"/>
                    </a:lnTo>
                    <a:lnTo>
                      <a:pt x="141" y="308"/>
                    </a:lnTo>
                    <a:lnTo>
                      <a:pt x="115" y="297"/>
                    </a:lnTo>
                    <a:lnTo>
                      <a:pt x="83" y="329"/>
                    </a:lnTo>
                    <a:lnTo>
                      <a:pt x="80" y="332"/>
                    </a:lnTo>
                    <a:lnTo>
                      <a:pt x="76" y="329"/>
                    </a:lnTo>
                    <a:lnTo>
                      <a:pt x="30" y="281"/>
                    </a:lnTo>
                    <a:lnTo>
                      <a:pt x="26" y="277"/>
                    </a:lnTo>
                    <a:lnTo>
                      <a:pt x="60" y="243"/>
                    </a:lnTo>
                    <a:lnTo>
                      <a:pt x="48" y="216"/>
                    </a:lnTo>
                    <a:lnTo>
                      <a:pt x="0" y="216"/>
                    </a:lnTo>
                    <a:lnTo>
                      <a:pt x="0" y="139"/>
                    </a:lnTo>
                    <a:lnTo>
                      <a:pt x="49" y="139"/>
                    </a:lnTo>
                    <a:lnTo>
                      <a:pt x="60" y="112"/>
                    </a:lnTo>
                    <a:lnTo>
                      <a:pt x="30" y="82"/>
                    </a:lnTo>
                    <a:lnTo>
                      <a:pt x="26" y="78"/>
                    </a:lnTo>
                    <a:lnTo>
                      <a:pt x="30" y="74"/>
                    </a:lnTo>
                    <a:lnTo>
                      <a:pt x="76" y="27"/>
                    </a:lnTo>
                    <a:lnTo>
                      <a:pt x="80" y="23"/>
                    </a:lnTo>
                    <a:lnTo>
                      <a:pt x="83" y="27"/>
                    </a:lnTo>
                    <a:lnTo>
                      <a:pt x="115" y="59"/>
                    </a:lnTo>
                    <a:lnTo>
                      <a:pt x="139" y="50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208"/>
              <p:cNvSpPr>
                <a:spLocks noEditPoints="1"/>
              </p:cNvSpPr>
              <p:nvPr/>
            </p:nvSpPr>
            <p:spPr bwMode="auto">
              <a:xfrm>
                <a:off x="6067779" y="2814599"/>
                <a:ext cx="290443" cy="289053"/>
              </a:xfrm>
              <a:custGeom>
                <a:avLst/>
                <a:gdLst>
                  <a:gd name="T0" fmla="*/ 85 w 209"/>
                  <a:gd name="T1" fmla="*/ 60 h 208"/>
                  <a:gd name="T2" fmla="*/ 61 w 209"/>
                  <a:gd name="T3" fmla="*/ 85 h 208"/>
                  <a:gd name="T4" fmla="*/ 61 w 209"/>
                  <a:gd name="T5" fmla="*/ 121 h 208"/>
                  <a:gd name="T6" fmla="*/ 85 w 209"/>
                  <a:gd name="T7" fmla="*/ 146 h 208"/>
                  <a:gd name="T8" fmla="*/ 122 w 209"/>
                  <a:gd name="T9" fmla="*/ 146 h 208"/>
                  <a:gd name="T10" fmla="*/ 147 w 209"/>
                  <a:gd name="T11" fmla="*/ 121 h 208"/>
                  <a:gd name="T12" fmla="*/ 147 w 209"/>
                  <a:gd name="T13" fmla="*/ 85 h 208"/>
                  <a:gd name="T14" fmla="*/ 122 w 209"/>
                  <a:gd name="T15" fmla="*/ 60 h 208"/>
                  <a:gd name="T16" fmla="*/ 81 w 209"/>
                  <a:gd name="T17" fmla="*/ 0 h 208"/>
                  <a:gd name="T18" fmla="*/ 126 w 209"/>
                  <a:gd name="T19" fmla="*/ 28 h 208"/>
                  <a:gd name="T20" fmla="*/ 140 w 209"/>
                  <a:gd name="T21" fmla="*/ 34 h 208"/>
                  <a:gd name="T22" fmla="*/ 161 w 209"/>
                  <a:gd name="T23" fmla="*/ 13 h 208"/>
                  <a:gd name="T24" fmla="*/ 192 w 209"/>
                  <a:gd name="T25" fmla="*/ 43 h 208"/>
                  <a:gd name="T26" fmla="*/ 192 w 209"/>
                  <a:gd name="T27" fmla="*/ 48 h 208"/>
                  <a:gd name="T28" fmla="*/ 176 w 209"/>
                  <a:gd name="T29" fmla="*/ 73 h 208"/>
                  <a:gd name="T30" fmla="*/ 209 w 209"/>
                  <a:gd name="T31" fmla="*/ 81 h 208"/>
                  <a:gd name="T32" fmla="*/ 205 w 209"/>
                  <a:gd name="T33" fmla="*/ 127 h 208"/>
                  <a:gd name="T34" fmla="*/ 178 w 209"/>
                  <a:gd name="T35" fmla="*/ 127 h 208"/>
                  <a:gd name="T36" fmla="*/ 173 w 209"/>
                  <a:gd name="T37" fmla="*/ 141 h 208"/>
                  <a:gd name="T38" fmla="*/ 194 w 209"/>
                  <a:gd name="T39" fmla="*/ 162 h 208"/>
                  <a:gd name="T40" fmla="*/ 164 w 209"/>
                  <a:gd name="T41" fmla="*/ 191 h 208"/>
                  <a:gd name="T42" fmla="*/ 140 w 209"/>
                  <a:gd name="T43" fmla="*/ 172 h 208"/>
                  <a:gd name="T44" fmla="*/ 127 w 209"/>
                  <a:gd name="T45" fmla="*/ 178 h 208"/>
                  <a:gd name="T46" fmla="*/ 81 w 209"/>
                  <a:gd name="T47" fmla="*/ 208 h 208"/>
                  <a:gd name="T48" fmla="*/ 75 w 209"/>
                  <a:gd name="T49" fmla="*/ 176 h 208"/>
                  <a:gd name="T50" fmla="*/ 49 w 209"/>
                  <a:gd name="T51" fmla="*/ 191 h 208"/>
                  <a:gd name="T52" fmla="*/ 17 w 209"/>
                  <a:gd name="T53" fmla="*/ 163 h 208"/>
                  <a:gd name="T54" fmla="*/ 17 w 209"/>
                  <a:gd name="T55" fmla="*/ 159 h 208"/>
                  <a:gd name="T56" fmla="*/ 32 w 209"/>
                  <a:gd name="T57" fmla="*/ 133 h 208"/>
                  <a:gd name="T58" fmla="*/ 0 w 209"/>
                  <a:gd name="T59" fmla="*/ 125 h 208"/>
                  <a:gd name="T60" fmla="*/ 29 w 209"/>
                  <a:gd name="T61" fmla="*/ 81 h 208"/>
                  <a:gd name="T62" fmla="*/ 34 w 209"/>
                  <a:gd name="T63" fmla="*/ 65 h 208"/>
                  <a:gd name="T64" fmla="*/ 15 w 209"/>
                  <a:gd name="T65" fmla="*/ 45 h 208"/>
                  <a:gd name="T66" fmla="*/ 45 w 209"/>
                  <a:gd name="T67" fmla="*/ 15 h 208"/>
                  <a:gd name="T68" fmla="*/ 49 w 209"/>
                  <a:gd name="T69" fmla="*/ 15 h 208"/>
                  <a:gd name="T70" fmla="*/ 74 w 209"/>
                  <a:gd name="T71" fmla="*/ 31 h 208"/>
                  <a:gd name="T72" fmla="*/ 81 w 209"/>
                  <a:gd name="T7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9" h="208">
                    <a:moveTo>
                      <a:pt x="104" y="56"/>
                    </a:moveTo>
                    <a:lnTo>
                      <a:pt x="85" y="60"/>
                    </a:lnTo>
                    <a:lnTo>
                      <a:pt x="71" y="70"/>
                    </a:lnTo>
                    <a:lnTo>
                      <a:pt x="61" y="85"/>
                    </a:lnTo>
                    <a:lnTo>
                      <a:pt x="57" y="103"/>
                    </a:lnTo>
                    <a:lnTo>
                      <a:pt x="61" y="121"/>
                    </a:lnTo>
                    <a:lnTo>
                      <a:pt x="71" y="137"/>
                    </a:lnTo>
                    <a:lnTo>
                      <a:pt x="85" y="146"/>
                    </a:lnTo>
                    <a:lnTo>
                      <a:pt x="104" y="150"/>
                    </a:lnTo>
                    <a:lnTo>
                      <a:pt x="122" y="146"/>
                    </a:lnTo>
                    <a:lnTo>
                      <a:pt x="136" y="137"/>
                    </a:lnTo>
                    <a:lnTo>
                      <a:pt x="147" y="121"/>
                    </a:lnTo>
                    <a:lnTo>
                      <a:pt x="151" y="103"/>
                    </a:lnTo>
                    <a:lnTo>
                      <a:pt x="147" y="85"/>
                    </a:lnTo>
                    <a:lnTo>
                      <a:pt x="136" y="70"/>
                    </a:lnTo>
                    <a:lnTo>
                      <a:pt x="122" y="60"/>
                    </a:lnTo>
                    <a:lnTo>
                      <a:pt x="104" y="56"/>
                    </a:lnTo>
                    <a:close/>
                    <a:moveTo>
                      <a:pt x="81" y="0"/>
                    </a:moveTo>
                    <a:lnTo>
                      <a:pt x="126" y="0"/>
                    </a:lnTo>
                    <a:lnTo>
                      <a:pt x="126" y="28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59" y="15"/>
                    </a:lnTo>
                    <a:lnTo>
                      <a:pt x="161" y="13"/>
                    </a:lnTo>
                    <a:lnTo>
                      <a:pt x="164" y="15"/>
                    </a:lnTo>
                    <a:lnTo>
                      <a:pt x="192" y="43"/>
                    </a:lnTo>
                    <a:lnTo>
                      <a:pt x="194" y="45"/>
                    </a:lnTo>
                    <a:lnTo>
                      <a:pt x="192" y="48"/>
                    </a:lnTo>
                    <a:lnTo>
                      <a:pt x="173" y="66"/>
                    </a:lnTo>
                    <a:lnTo>
                      <a:pt x="176" y="73"/>
                    </a:lnTo>
                    <a:lnTo>
                      <a:pt x="178" y="81"/>
                    </a:lnTo>
                    <a:lnTo>
                      <a:pt x="209" y="81"/>
                    </a:lnTo>
                    <a:lnTo>
                      <a:pt x="209" y="127"/>
                    </a:lnTo>
                    <a:lnTo>
                      <a:pt x="205" y="127"/>
                    </a:lnTo>
                    <a:lnTo>
                      <a:pt x="205" y="127"/>
                    </a:lnTo>
                    <a:lnTo>
                      <a:pt x="178" y="127"/>
                    </a:lnTo>
                    <a:lnTo>
                      <a:pt x="176" y="133"/>
                    </a:lnTo>
                    <a:lnTo>
                      <a:pt x="173" y="141"/>
                    </a:lnTo>
                    <a:lnTo>
                      <a:pt x="192" y="159"/>
                    </a:lnTo>
                    <a:lnTo>
                      <a:pt x="194" y="162"/>
                    </a:lnTo>
                    <a:lnTo>
                      <a:pt x="192" y="163"/>
                    </a:lnTo>
                    <a:lnTo>
                      <a:pt x="164" y="191"/>
                    </a:lnTo>
                    <a:lnTo>
                      <a:pt x="161" y="193"/>
                    </a:lnTo>
                    <a:lnTo>
                      <a:pt x="140" y="172"/>
                    </a:lnTo>
                    <a:lnTo>
                      <a:pt x="134" y="175"/>
                    </a:lnTo>
                    <a:lnTo>
                      <a:pt x="127" y="178"/>
                    </a:lnTo>
                    <a:lnTo>
                      <a:pt x="127" y="208"/>
                    </a:lnTo>
                    <a:lnTo>
                      <a:pt x="81" y="208"/>
                    </a:lnTo>
                    <a:lnTo>
                      <a:pt x="81" y="179"/>
                    </a:lnTo>
                    <a:lnTo>
                      <a:pt x="75" y="176"/>
                    </a:lnTo>
                    <a:lnTo>
                      <a:pt x="67" y="172"/>
                    </a:lnTo>
                    <a:lnTo>
                      <a:pt x="49" y="191"/>
                    </a:lnTo>
                    <a:lnTo>
                      <a:pt x="46" y="193"/>
                    </a:lnTo>
                    <a:lnTo>
                      <a:pt x="17" y="163"/>
                    </a:lnTo>
                    <a:lnTo>
                      <a:pt x="15" y="162"/>
                    </a:lnTo>
                    <a:lnTo>
                      <a:pt x="17" y="159"/>
                    </a:lnTo>
                    <a:lnTo>
                      <a:pt x="34" y="141"/>
                    </a:lnTo>
                    <a:lnTo>
                      <a:pt x="32" y="133"/>
                    </a:lnTo>
                    <a:lnTo>
                      <a:pt x="28" y="125"/>
                    </a:lnTo>
                    <a:lnTo>
                      <a:pt x="0" y="125"/>
                    </a:lnTo>
                    <a:lnTo>
                      <a:pt x="0" y="81"/>
                    </a:lnTo>
                    <a:lnTo>
                      <a:pt x="29" y="81"/>
                    </a:lnTo>
                    <a:lnTo>
                      <a:pt x="32" y="73"/>
                    </a:lnTo>
                    <a:lnTo>
                      <a:pt x="34" y="65"/>
                    </a:lnTo>
                    <a:lnTo>
                      <a:pt x="17" y="48"/>
                    </a:lnTo>
                    <a:lnTo>
                      <a:pt x="15" y="45"/>
                    </a:lnTo>
                    <a:lnTo>
                      <a:pt x="17" y="43"/>
                    </a:lnTo>
                    <a:lnTo>
                      <a:pt x="45" y="15"/>
                    </a:lnTo>
                    <a:lnTo>
                      <a:pt x="46" y="13"/>
                    </a:lnTo>
                    <a:lnTo>
                      <a:pt x="49" y="15"/>
                    </a:lnTo>
                    <a:lnTo>
                      <a:pt x="67" y="34"/>
                    </a:lnTo>
                    <a:lnTo>
                      <a:pt x="74" y="31"/>
                    </a:lnTo>
                    <a:lnTo>
                      <a:pt x="81" y="2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209"/>
              <p:cNvSpPr>
                <a:spLocks noEditPoints="1"/>
              </p:cNvSpPr>
              <p:nvPr/>
            </p:nvSpPr>
            <p:spPr bwMode="auto">
              <a:xfrm>
                <a:off x="6329039" y="1659775"/>
                <a:ext cx="289053" cy="290443"/>
              </a:xfrm>
              <a:custGeom>
                <a:avLst/>
                <a:gdLst>
                  <a:gd name="T0" fmla="*/ 85 w 208"/>
                  <a:gd name="T1" fmla="*/ 61 h 209"/>
                  <a:gd name="T2" fmla="*/ 60 w 208"/>
                  <a:gd name="T3" fmla="*/ 85 h 209"/>
                  <a:gd name="T4" fmla="*/ 60 w 208"/>
                  <a:gd name="T5" fmla="*/ 122 h 209"/>
                  <a:gd name="T6" fmla="*/ 85 w 208"/>
                  <a:gd name="T7" fmla="*/ 147 h 209"/>
                  <a:gd name="T8" fmla="*/ 121 w 208"/>
                  <a:gd name="T9" fmla="*/ 147 h 209"/>
                  <a:gd name="T10" fmla="*/ 146 w 208"/>
                  <a:gd name="T11" fmla="*/ 122 h 209"/>
                  <a:gd name="T12" fmla="*/ 146 w 208"/>
                  <a:gd name="T13" fmla="*/ 85 h 209"/>
                  <a:gd name="T14" fmla="*/ 121 w 208"/>
                  <a:gd name="T15" fmla="*/ 61 h 209"/>
                  <a:gd name="T16" fmla="*/ 81 w 208"/>
                  <a:gd name="T17" fmla="*/ 0 h 209"/>
                  <a:gd name="T18" fmla="*/ 125 w 208"/>
                  <a:gd name="T19" fmla="*/ 29 h 209"/>
                  <a:gd name="T20" fmla="*/ 140 w 208"/>
                  <a:gd name="T21" fmla="*/ 34 h 209"/>
                  <a:gd name="T22" fmla="*/ 161 w 208"/>
                  <a:gd name="T23" fmla="*/ 13 h 209"/>
                  <a:gd name="T24" fmla="*/ 191 w 208"/>
                  <a:gd name="T25" fmla="*/ 44 h 209"/>
                  <a:gd name="T26" fmla="*/ 191 w 208"/>
                  <a:gd name="T27" fmla="*/ 49 h 209"/>
                  <a:gd name="T28" fmla="*/ 175 w 208"/>
                  <a:gd name="T29" fmla="*/ 75 h 209"/>
                  <a:gd name="T30" fmla="*/ 208 w 208"/>
                  <a:gd name="T31" fmla="*/ 82 h 209"/>
                  <a:gd name="T32" fmla="*/ 178 w 208"/>
                  <a:gd name="T33" fmla="*/ 127 h 209"/>
                  <a:gd name="T34" fmla="*/ 172 w 208"/>
                  <a:gd name="T35" fmla="*/ 142 h 209"/>
                  <a:gd name="T36" fmla="*/ 192 w 208"/>
                  <a:gd name="T37" fmla="*/ 163 h 209"/>
                  <a:gd name="T38" fmla="*/ 161 w 208"/>
                  <a:gd name="T39" fmla="*/ 194 h 209"/>
                  <a:gd name="T40" fmla="*/ 140 w 208"/>
                  <a:gd name="T41" fmla="*/ 173 h 209"/>
                  <a:gd name="T42" fmla="*/ 127 w 208"/>
                  <a:gd name="T43" fmla="*/ 178 h 209"/>
                  <a:gd name="T44" fmla="*/ 81 w 208"/>
                  <a:gd name="T45" fmla="*/ 209 h 209"/>
                  <a:gd name="T46" fmla="*/ 74 w 208"/>
                  <a:gd name="T47" fmla="*/ 177 h 209"/>
                  <a:gd name="T48" fmla="*/ 48 w 208"/>
                  <a:gd name="T49" fmla="*/ 192 h 209"/>
                  <a:gd name="T50" fmla="*/ 44 w 208"/>
                  <a:gd name="T51" fmla="*/ 192 h 209"/>
                  <a:gd name="T52" fmla="*/ 14 w 208"/>
                  <a:gd name="T53" fmla="*/ 163 h 209"/>
                  <a:gd name="T54" fmla="*/ 34 w 208"/>
                  <a:gd name="T55" fmla="*/ 142 h 209"/>
                  <a:gd name="T56" fmla="*/ 27 w 208"/>
                  <a:gd name="T57" fmla="*/ 126 h 209"/>
                  <a:gd name="T58" fmla="*/ 0 w 208"/>
                  <a:gd name="T59" fmla="*/ 82 h 209"/>
                  <a:gd name="T60" fmla="*/ 31 w 208"/>
                  <a:gd name="T61" fmla="*/ 74 h 209"/>
                  <a:gd name="T62" fmla="*/ 14 w 208"/>
                  <a:gd name="T63" fmla="*/ 46 h 209"/>
                  <a:gd name="T64" fmla="*/ 44 w 208"/>
                  <a:gd name="T65" fmla="*/ 16 h 209"/>
                  <a:gd name="T66" fmla="*/ 48 w 208"/>
                  <a:gd name="T67" fmla="*/ 16 h 209"/>
                  <a:gd name="T68" fmla="*/ 73 w 208"/>
                  <a:gd name="T69" fmla="*/ 32 h 209"/>
                  <a:gd name="T70" fmla="*/ 81 w 208"/>
                  <a:gd name="T7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9">
                    <a:moveTo>
                      <a:pt x="103" y="57"/>
                    </a:moveTo>
                    <a:lnTo>
                      <a:pt x="85" y="61"/>
                    </a:lnTo>
                    <a:lnTo>
                      <a:pt x="70" y="71"/>
                    </a:lnTo>
                    <a:lnTo>
                      <a:pt x="60" y="85"/>
                    </a:lnTo>
                    <a:lnTo>
                      <a:pt x="56" y="104"/>
                    </a:lnTo>
                    <a:lnTo>
                      <a:pt x="60" y="122"/>
                    </a:lnTo>
                    <a:lnTo>
                      <a:pt x="70" y="138"/>
                    </a:lnTo>
                    <a:lnTo>
                      <a:pt x="85" y="147"/>
                    </a:lnTo>
                    <a:lnTo>
                      <a:pt x="103" y="151"/>
                    </a:lnTo>
                    <a:lnTo>
                      <a:pt x="121" y="147"/>
                    </a:lnTo>
                    <a:lnTo>
                      <a:pt x="136" y="138"/>
                    </a:lnTo>
                    <a:lnTo>
                      <a:pt x="146" y="122"/>
                    </a:lnTo>
                    <a:lnTo>
                      <a:pt x="150" y="104"/>
                    </a:lnTo>
                    <a:lnTo>
                      <a:pt x="146" y="85"/>
                    </a:lnTo>
                    <a:lnTo>
                      <a:pt x="136" y="71"/>
                    </a:lnTo>
                    <a:lnTo>
                      <a:pt x="121" y="61"/>
                    </a:lnTo>
                    <a:lnTo>
                      <a:pt x="103" y="57"/>
                    </a:lnTo>
                    <a:close/>
                    <a:moveTo>
                      <a:pt x="81" y="0"/>
                    </a:moveTo>
                    <a:lnTo>
                      <a:pt x="125" y="0"/>
                    </a:lnTo>
                    <a:lnTo>
                      <a:pt x="125" y="29"/>
                    </a:lnTo>
                    <a:lnTo>
                      <a:pt x="133" y="32"/>
                    </a:lnTo>
                    <a:lnTo>
                      <a:pt x="140" y="34"/>
                    </a:lnTo>
                    <a:lnTo>
                      <a:pt x="158" y="16"/>
                    </a:lnTo>
                    <a:lnTo>
                      <a:pt x="161" y="13"/>
                    </a:lnTo>
                    <a:lnTo>
                      <a:pt x="163" y="16"/>
                    </a:lnTo>
                    <a:lnTo>
                      <a:pt x="191" y="44"/>
                    </a:lnTo>
                    <a:lnTo>
                      <a:pt x="192" y="46"/>
                    </a:lnTo>
                    <a:lnTo>
                      <a:pt x="191" y="49"/>
                    </a:lnTo>
                    <a:lnTo>
                      <a:pt x="172" y="67"/>
                    </a:lnTo>
                    <a:lnTo>
                      <a:pt x="175" y="75"/>
                    </a:lnTo>
                    <a:lnTo>
                      <a:pt x="178" y="82"/>
                    </a:lnTo>
                    <a:lnTo>
                      <a:pt x="208" y="82"/>
                    </a:lnTo>
                    <a:lnTo>
                      <a:pt x="208" y="127"/>
                    </a:lnTo>
                    <a:lnTo>
                      <a:pt x="178" y="127"/>
                    </a:lnTo>
                    <a:lnTo>
                      <a:pt x="175" y="134"/>
                    </a:lnTo>
                    <a:lnTo>
                      <a:pt x="172" y="142"/>
                    </a:lnTo>
                    <a:lnTo>
                      <a:pt x="191" y="160"/>
                    </a:lnTo>
                    <a:lnTo>
                      <a:pt x="192" y="163"/>
                    </a:lnTo>
                    <a:lnTo>
                      <a:pt x="163" y="192"/>
                    </a:lnTo>
                    <a:lnTo>
                      <a:pt x="161" y="194"/>
                    </a:lnTo>
                    <a:lnTo>
                      <a:pt x="158" y="192"/>
                    </a:lnTo>
                    <a:lnTo>
                      <a:pt x="140" y="173"/>
                    </a:lnTo>
                    <a:lnTo>
                      <a:pt x="133" y="177"/>
                    </a:lnTo>
                    <a:lnTo>
                      <a:pt x="127" y="178"/>
                    </a:lnTo>
                    <a:lnTo>
                      <a:pt x="127" y="209"/>
                    </a:lnTo>
                    <a:lnTo>
                      <a:pt x="81" y="209"/>
                    </a:lnTo>
                    <a:lnTo>
                      <a:pt x="81" y="180"/>
                    </a:lnTo>
                    <a:lnTo>
                      <a:pt x="74" y="177"/>
                    </a:lnTo>
                    <a:lnTo>
                      <a:pt x="66" y="173"/>
                    </a:lnTo>
                    <a:lnTo>
                      <a:pt x="48" y="192"/>
                    </a:lnTo>
                    <a:lnTo>
                      <a:pt x="45" y="194"/>
                    </a:lnTo>
                    <a:lnTo>
                      <a:pt x="44" y="192"/>
                    </a:lnTo>
                    <a:lnTo>
                      <a:pt x="17" y="165"/>
                    </a:lnTo>
                    <a:lnTo>
                      <a:pt x="14" y="163"/>
                    </a:lnTo>
                    <a:lnTo>
                      <a:pt x="17" y="160"/>
                    </a:lnTo>
                    <a:lnTo>
                      <a:pt x="34" y="142"/>
                    </a:lnTo>
                    <a:lnTo>
                      <a:pt x="30" y="134"/>
                    </a:lnTo>
                    <a:lnTo>
                      <a:pt x="27" y="126"/>
                    </a:lnTo>
                    <a:lnTo>
                      <a:pt x="0" y="126"/>
                    </a:lnTo>
                    <a:lnTo>
                      <a:pt x="0" y="82"/>
                    </a:lnTo>
                    <a:lnTo>
                      <a:pt x="28" y="82"/>
                    </a:lnTo>
                    <a:lnTo>
                      <a:pt x="31" y="74"/>
                    </a:lnTo>
                    <a:lnTo>
                      <a:pt x="34" y="66"/>
                    </a:lnTo>
                    <a:lnTo>
                      <a:pt x="14" y="46"/>
                    </a:lnTo>
                    <a:lnTo>
                      <a:pt x="17" y="44"/>
                    </a:lnTo>
                    <a:lnTo>
                      <a:pt x="44" y="16"/>
                    </a:lnTo>
                    <a:lnTo>
                      <a:pt x="45" y="13"/>
                    </a:lnTo>
                    <a:lnTo>
                      <a:pt x="48" y="16"/>
                    </a:lnTo>
                    <a:lnTo>
                      <a:pt x="66" y="34"/>
                    </a:lnTo>
                    <a:lnTo>
                      <a:pt x="73" y="32"/>
                    </a:lnTo>
                    <a:lnTo>
                      <a:pt x="81" y="29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6256776" y="2610316"/>
                <a:ext cx="215401" cy="216790"/>
              </a:xfrm>
              <a:custGeom>
                <a:avLst/>
                <a:gdLst>
                  <a:gd name="T0" fmla="*/ 63 w 155"/>
                  <a:gd name="T1" fmla="*/ 46 h 156"/>
                  <a:gd name="T2" fmla="*/ 45 w 155"/>
                  <a:gd name="T3" fmla="*/ 64 h 156"/>
                  <a:gd name="T4" fmla="*/ 45 w 155"/>
                  <a:gd name="T5" fmla="*/ 92 h 156"/>
                  <a:gd name="T6" fmla="*/ 63 w 155"/>
                  <a:gd name="T7" fmla="*/ 110 h 156"/>
                  <a:gd name="T8" fmla="*/ 91 w 155"/>
                  <a:gd name="T9" fmla="*/ 110 h 156"/>
                  <a:gd name="T10" fmla="*/ 109 w 155"/>
                  <a:gd name="T11" fmla="*/ 92 h 156"/>
                  <a:gd name="T12" fmla="*/ 109 w 155"/>
                  <a:gd name="T13" fmla="*/ 64 h 156"/>
                  <a:gd name="T14" fmla="*/ 91 w 155"/>
                  <a:gd name="T15" fmla="*/ 46 h 156"/>
                  <a:gd name="T16" fmla="*/ 61 w 155"/>
                  <a:gd name="T17" fmla="*/ 0 h 156"/>
                  <a:gd name="T18" fmla="*/ 95 w 155"/>
                  <a:gd name="T19" fmla="*/ 22 h 156"/>
                  <a:gd name="T20" fmla="*/ 105 w 155"/>
                  <a:gd name="T21" fmla="*/ 26 h 156"/>
                  <a:gd name="T22" fmla="*/ 121 w 155"/>
                  <a:gd name="T23" fmla="*/ 10 h 156"/>
                  <a:gd name="T24" fmla="*/ 142 w 155"/>
                  <a:gd name="T25" fmla="*/ 33 h 156"/>
                  <a:gd name="T26" fmla="*/ 142 w 155"/>
                  <a:gd name="T27" fmla="*/ 37 h 156"/>
                  <a:gd name="T28" fmla="*/ 131 w 155"/>
                  <a:gd name="T29" fmla="*/ 56 h 156"/>
                  <a:gd name="T30" fmla="*/ 155 w 155"/>
                  <a:gd name="T31" fmla="*/ 61 h 156"/>
                  <a:gd name="T32" fmla="*/ 152 w 155"/>
                  <a:gd name="T33" fmla="*/ 96 h 156"/>
                  <a:gd name="T34" fmla="*/ 133 w 155"/>
                  <a:gd name="T35" fmla="*/ 96 h 156"/>
                  <a:gd name="T36" fmla="*/ 129 w 155"/>
                  <a:gd name="T37" fmla="*/ 106 h 156"/>
                  <a:gd name="T38" fmla="*/ 145 w 155"/>
                  <a:gd name="T39" fmla="*/ 120 h 156"/>
                  <a:gd name="T40" fmla="*/ 122 w 155"/>
                  <a:gd name="T41" fmla="*/ 143 h 156"/>
                  <a:gd name="T42" fmla="*/ 118 w 155"/>
                  <a:gd name="T43" fmla="*/ 143 h 156"/>
                  <a:gd name="T44" fmla="*/ 95 w 155"/>
                  <a:gd name="T45" fmla="*/ 133 h 156"/>
                  <a:gd name="T46" fmla="*/ 62 w 155"/>
                  <a:gd name="T47" fmla="*/ 156 h 156"/>
                  <a:gd name="T48" fmla="*/ 56 w 155"/>
                  <a:gd name="T49" fmla="*/ 132 h 156"/>
                  <a:gd name="T50" fmla="*/ 37 w 155"/>
                  <a:gd name="T51" fmla="*/ 143 h 156"/>
                  <a:gd name="T52" fmla="*/ 33 w 155"/>
                  <a:gd name="T53" fmla="*/ 143 h 156"/>
                  <a:gd name="T54" fmla="*/ 11 w 155"/>
                  <a:gd name="T55" fmla="*/ 120 h 156"/>
                  <a:gd name="T56" fmla="*/ 27 w 155"/>
                  <a:gd name="T57" fmla="*/ 106 h 156"/>
                  <a:gd name="T58" fmla="*/ 21 w 155"/>
                  <a:gd name="T59" fmla="*/ 94 h 156"/>
                  <a:gd name="T60" fmla="*/ 0 w 155"/>
                  <a:gd name="T61" fmla="*/ 60 h 156"/>
                  <a:gd name="T62" fmla="*/ 24 w 155"/>
                  <a:gd name="T63" fmla="*/ 55 h 156"/>
                  <a:gd name="T64" fmla="*/ 14 w 155"/>
                  <a:gd name="T65" fmla="*/ 37 h 156"/>
                  <a:gd name="T66" fmla="*/ 14 w 155"/>
                  <a:gd name="T67" fmla="*/ 33 h 156"/>
                  <a:gd name="T68" fmla="*/ 35 w 155"/>
                  <a:gd name="T69" fmla="*/ 10 h 156"/>
                  <a:gd name="T70" fmla="*/ 50 w 155"/>
                  <a:gd name="T71" fmla="*/ 26 h 156"/>
                  <a:gd name="T72" fmla="*/ 61 w 155"/>
                  <a:gd name="T7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6">
                    <a:moveTo>
                      <a:pt x="78" y="43"/>
                    </a:moveTo>
                    <a:lnTo>
                      <a:pt x="63" y="46"/>
                    </a:lnTo>
                    <a:lnTo>
                      <a:pt x="53" y="54"/>
                    </a:lnTo>
                    <a:lnTo>
                      <a:pt x="45" y="64"/>
                    </a:lnTo>
                    <a:lnTo>
                      <a:pt x="42" y="77"/>
                    </a:lnTo>
                    <a:lnTo>
                      <a:pt x="45" y="92"/>
                    </a:lnTo>
                    <a:lnTo>
                      <a:pt x="53" y="102"/>
                    </a:lnTo>
                    <a:lnTo>
                      <a:pt x="63" y="110"/>
                    </a:lnTo>
                    <a:lnTo>
                      <a:pt x="78" y="113"/>
                    </a:lnTo>
                    <a:lnTo>
                      <a:pt x="91" y="110"/>
                    </a:lnTo>
                    <a:lnTo>
                      <a:pt x="103" y="102"/>
                    </a:lnTo>
                    <a:lnTo>
                      <a:pt x="109" y="92"/>
                    </a:lnTo>
                    <a:lnTo>
                      <a:pt x="112" y="77"/>
                    </a:lnTo>
                    <a:lnTo>
                      <a:pt x="109" y="64"/>
                    </a:lnTo>
                    <a:lnTo>
                      <a:pt x="103" y="54"/>
                    </a:lnTo>
                    <a:lnTo>
                      <a:pt x="91" y="46"/>
                    </a:lnTo>
                    <a:lnTo>
                      <a:pt x="78" y="43"/>
                    </a:lnTo>
                    <a:close/>
                    <a:moveTo>
                      <a:pt x="61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100" y="23"/>
                    </a:lnTo>
                    <a:lnTo>
                      <a:pt x="105" y="26"/>
                    </a:lnTo>
                    <a:lnTo>
                      <a:pt x="118" y="13"/>
                    </a:lnTo>
                    <a:lnTo>
                      <a:pt x="121" y="10"/>
                    </a:lnTo>
                    <a:lnTo>
                      <a:pt x="122" y="13"/>
                    </a:lnTo>
                    <a:lnTo>
                      <a:pt x="142" y="33"/>
                    </a:lnTo>
                    <a:lnTo>
                      <a:pt x="145" y="34"/>
                    </a:lnTo>
                    <a:lnTo>
                      <a:pt x="142" y="37"/>
                    </a:lnTo>
                    <a:lnTo>
                      <a:pt x="129" y="50"/>
                    </a:lnTo>
                    <a:lnTo>
                      <a:pt x="131" y="56"/>
                    </a:lnTo>
                    <a:lnTo>
                      <a:pt x="133" y="61"/>
                    </a:lnTo>
                    <a:lnTo>
                      <a:pt x="155" y="61"/>
                    </a:lnTo>
                    <a:lnTo>
                      <a:pt x="155" y="96"/>
                    </a:lnTo>
                    <a:lnTo>
                      <a:pt x="152" y="96"/>
                    </a:lnTo>
                    <a:lnTo>
                      <a:pt x="152" y="96"/>
                    </a:lnTo>
                    <a:lnTo>
                      <a:pt x="133" y="96"/>
                    </a:lnTo>
                    <a:lnTo>
                      <a:pt x="131" y="101"/>
                    </a:lnTo>
                    <a:lnTo>
                      <a:pt x="129" y="106"/>
                    </a:lnTo>
                    <a:lnTo>
                      <a:pt x="142" y="119"/>
                    </a:lnTo>
                    <a:lnTo>
                      <a:pt x="145" y="120"/>
                    </a:lnTo>
                    <a:lnTo>
                      <a:pt x="142" y="123"/>
                    </a:lnTo>
                    <a:lnTo>
                      <a:pt x="122" y="143"/>
                    </a:lnTo>
                    <a:lnTo>
                      <a:pt x="121" y="145"/>
                    </a:lnTo>
                    <a:lnTo>
                      <a:pt x="118" y="143"/>
                    </a:lnTo>
                    <a:lnTo>
                      <a:pt x="105" y="130"/>
                    </a:lnTo>
                    <a:lnTo>
                      <a:pt x="95" y="133"/>
                    </a:lnTo>
                    <a:lnTo>
                      <a:pt x="95" y="156"/>
                    </a:lnTo>
                    <a:lnTo>
                      <a:pt x="62" y="156"/>
                    </a:lnTo>
                    <a:lnTo>
                      <a:pt x="62" y="133"/>
                    </a:lnTo>
                    <a:lnTo>
                      <a:pt x="56" y="132"/>
                    </a:lnTo>
                    <a:lnTo>
                      <a:pt x="50" y="130"/>
                    </a:lnTo>
                    <a:lnTo>
                      <a:pt x="37" y="143"/>
                    </a:lnTo>
                    <a:lnTo>
                      <a:pt x="35" y="145"/>
                    </a:lnTo>
                    <a:lnTo>
                      <a:pt x="33" y="143"/>
                    </a:lnTo>
                    <a:lnTo>
                      <a:pt x="14" y="123"/>
                    </a:lnTo>
                    <a:lnTo>
                      <a:pt x="11" y="120"/>
                    </a:lnTo>
                    <a:lnTo>
                      <a:pt x="14" y="119"/>
                    </a:lnTo>
                    <a:lnTo>
                      <a:pt x="27" y="106"/>
                    </a:lnTo>
                    <a:lnTo>
                      <a:pt x="24" y="101"/>
                    </a:lnTo>
                    <a:lnTo>
                      <a:pt x="21" y="94"/>
                    </a:lnTo>
                    <a:lnTo>
                      <a:pt x="0" y="94"/>
                    </a:lnTo>
                    <a:lnTo>
                      <a:pt x="0" y="60"/>
                    </a:lnTo>
                    <a:lnTo>
                      <a:pt x="21" y="60"/>
                    </a:lnTo>
                    <a:lnTo>
                      <a:pt x="24" y="55"/>
                    </a:lnTo>
                    <a:lnTo>
                      <a:pt x="27" y="50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14" y="33"/>
                    </a:lnTo>
                    <a:lnTo>
                      <a:pt x="33" y="13"/>
                    </a:lnTo>
                    <a:lnTo>
                      <a:pt x="35" y="10"/>
                    </a:lnTo>
                    <a:lnTo>
                      <a:pt x="37" y="13"/>
                    </a:lnTo>
                    <a:lnTo>
                      <a:pt x="50" y="26"/>
                    </a:lnTo>
                    <a:lnTo>
                      <a:pt x="56" y="23"/>
                    </a:lnTo>
                    <a:lnTo>
                      <a:pt x="61" y="2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211"/>
              <p:cNvSpPr>
                <a:spLocks noEditPoints="1"/>
              </p:cNvSpPr>
              <p:nvPr/>
            </p:nvSpPr>
            <p:spPr bwMode="auto">
              <a:xfrm>
                <a:off x="4390437" y="3217606"/>
                <a:ext cx="168152" cy="169541"/>
              </a:xfrm>
              <a:custGeom>
                <a:avLst/>
                <a:gdLst>
                  <a:gd name="T0" fmla="*/ 45 w 121"/>
                  <a:gd name="T1" fmla="*/ 37 h 122"/>
                  <a:gd name="T2" fmla="*/ 32 w 121"/>
                  <a:gd name="T3" fmla="*/ 61 h 122"/>
                  <a:gd name="T4" fmla="*/ 45 w 121"/>
                  <a:gd name="T5" fmla="*/ 84 h 122"/>
                  <a:gd name="T6" fmla="*/ 74 w 121"/>
                  <a:gd name="T7" fmla="*/ 84 h 122"/>
                  <a:gd name="T8" fmla="*/ 87 w 121"/>
                  <a:gd name="T9" fmla="*/ 61 h 122"/>
                  <a:gd name="T10" fmla="*/ 74 w 121"/>
                  <a:gd name="T11" fmla="*/ 37 h 122"/>
                  <a:gd name="T12" fmla="*/ 47 w 121"/>
                  <a:gd name="T13" fmla="*/ 0 h 122"/>
                  <a:gd name="T14" fmla="*/ 73 w 121"/>
                  <a:gd name="T15" fmla="*/ 17 h 122"/>
                  <a:gd name="T16" fmla="*/ 93 w 121"/>
                  <a:gd name="T17" fmla="*/ 9 h 122"/>
                  <a:gd name="T18" fmla="*/ 95 w 121"/>
                  <a:gd name="T19" fmla="*/ 9 h 122"/>
                  <a:gd name="T20" fmla="*/ 112 w 121"/>
                  <a:gd name="T21" fmla="*/ 26 h 122"/>
                  <a:gd name="T22" fmla="*/ 100 w 121"/>
                  <a:gd name="T23" fmla="*/ 40 h 122"/>
                  <a:gd name="T24" fmla="*/ 104 w 121"/>
                  <a:gd name="T25" fmla="*/ 47 h 122"/>
                  <a:gd name="T26" fmla="*/ 121 w 121"/>
                  <a:gd name="T27" fmla="*/ 75 h 122"/>
                  <a:gd name="T28" fmla="*/ 119 w 121"/>
                  <a:gd name="T29" fmla="*/ 75 h 122"/>
                  <a:gd name="T30" fmla="*/ 100 w 121"/>
                  <a:gd name="T31" fmla="*/ 83 h 122"/>
                  <a:gd name="T32" fmla="*/ 112 w 121"/>
                  <a:gd name="T33" fmla="*/ 95 h 122"/>
                  <a:gd name="T34" fmla="*/ 95 w 121"/>
                  <a:gd name="T35" fmla="*/ 113 h 122"/>
                  <a:gd name="T36" fmla="*/ 93 w 121"/>
                  <a:gd name="T37" fmla="*/ 113 h 122"/>
                  <a:gd name="T38" fmla="*/ 74 w 121"/>
                  <a:gd name="T39" fmla="*/ 105 h 122"/>
                  <a:gd name="T40" fmla="*/ 47 w 121"/>
                  <a:gd name="T41" fmla="*/ 122 h 122"/>
                  <a:gd name="T42" fmla="*/ 39 w 121"/>
                  <a:gd name="T43" fmla="*/ 101 h 122"/>
                  <a:gd name="T44" fmla="*/ 27 w 121"/>
                  <a:gd name="T45" fmla="*/ 114 h 122"/>
                  <a:gd name="T46" fmla="*/ 9 w 121"/>
                  <a:gd name="T47" fmla="*/ 96 h 122"/>
                  <a:gd name="T48" fmla="*/ 9 w 121"/>
                  <a:gd name="T49" fmla="*/ 93 h 122"/>
                  <a:gd name="T50" fmla="*/ 18 w 121"/>
                  <a:gd name="T51" fmla="*/ 79 h 122"/>
                  <a:gd name="T52" fmla="*/ 0 w 121"/>
                  <a:gd name="T53" fmla="*/ 74 h 122"/>
                  <a:gd name="T54" fmla="*/ 15 w 121"/>
                  <a:gd name="T55" fmla="*/ 47 h 122"/>
                  <a:gd name="T56" fmla="*/ 19 w 121"/>
                  <a:gd name="T57" fmla="*/ 38 h 122"/>
                  <a:gd name="T58" fmla="*/ 7 w 121"/>
                  <a:gd name="T59" fmla="*/ 26 h 122"/>
                  <a:gd name="T60" fmla="*/ 24 w 121"/>
                  <a:gd name="T61" fmla="*/ 9 h 122"/>
                  <a:gd name="T62" fmla="*/ 28 w 121"/>
                  <a:gd name="T63" fmla="*/ 9 h 122"/>
                  <a:gd name="T64" fmla="*/ 47 w 121"/>
                  <a:gd name="T65" fmla="*/ 1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2">
                    <a:moveTo>
                      <a:pt x="60" y="33"/>
                    </a:moveTo>
                    <a:lnTo>
                      <a:pt x="45" y="37"/>
                    </a:lnTo>
                    <a:lnTo>
                      <a:pt x="36" y="47"/>
                    </a:lnTo>
                    <a:lnTo>
                      <a:pt x="32" y="61"/>
                    </a:lnTo>
                    <a:lnTo>
                      <a:pt x="36" y="75"/>
                    </a:lnTo>
                    <a:lnTo>
                      <a:pt x="45" y="84"/>
                    </a:lnTo>
                    <a:lnTo>
                      <a:pt x="60" y="88"/>
                    </a:lnTo>
                    <a:lnTo>
                      <a:pt x="74" y="84"/>
                    </a:lnTo>
                    <a:lnTo>
                      <a:pt x="83" y="75"/>
                    </a:lnTo>
                    <a:lnTo>
                      <a:pt x="87" y="61"/>
                    </a:lnTo>
                    <a:lnTo>
                      <a:pt x="83" y="47"/>
                    </a:lnTo>
                    <a:lnTo>
                      <a:pt x="74" y="37"/>
                    </a:lnTo>
                    <a:lnTo>
                      <a:pt x="60" y="33"/>
                    </a:lnTo>
                    <a:close/>
                    <a:moveTo>
                      <a:pt x="47" y="0"/>
                    </a:moveTo>
                    <a:lnTo>
                      <a:pt x="73" y="0"/>
                    </a:lnTo>
                    <a:lnTo>
                      <a:pt x="73" y="17"/>
                    </a:lnTo>
                    <a:lnTo>
                      <a:pt x="81" y="20"/>
                    </a:lnTo>
                    <a:lnTo>
                      <a:pt x="93" y="9"/>
                    </a:lnTo>
                    <a:lnTo>
                      <a:pt x="94" y="8"/>
                    </a:lnTo>
                    <a:lnTo>
                      <a:pt x="95" y="9"/>
                    </a:lnTo>
                    <a:lnTo>
                      <a:pt x="111" y="25"/>
                    </a:lnTo>
                    <a:lnTo>
                      <a:pt x="112" y="26"/>
                    </a:lnTo>
                    <a:lnTo>
                      <a:pt x="111" y="28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7"/>
                    </a:lnTo>
                    <a:lnTo>
                      <a:pt x="121" y="47"/>
                    </a:lnTo>
                    <a:lnTo>
                      <a:pt x="121" y="75"/>
                    </a:lnTo>
                    <a:lnTo>
                      <a:pt x="119" y="75"/>
                    </a:lnTo>
                    <a:lnTo>
                      <a:pt x="119" y="75"/>
                    </a:lnTo>
                    <a:lnTo>
                      <a:pt x="103" y="75"/>
                    </a:lnTo>
                    <a:lnTo>
                      <a:pt x="100" y="83"/>
                    </a:lnTo>
                    <a:lnTo>
                      <a:pt x="111" y="93"/>
                    </a:lnTo>
                    <a:lnTo>
                      <a:pt x="112" y="95"/>
                    </a:lnTo>
                    <a:lnTo>
                      <a:pt x="111" y="96"/>
                    </a:lnTo>
                    <a:lnTo>
                      <a:pt x="95" y="113"/>
                    </a:lnTo>
                    <a:lnTo>
                      <a:pt x="94" y="114"/>
                    </a:lnTo>
                    <a:lnTo>
                      <a:pt x="93" y="113"/>
                    </a:lnTo>
                    <a:lnTo>
                      <a:pt x="81" y="101"/>
                    </a:lnTo>
                    <a:lnTo>
                      <a:pt x="74" y="105"/>
                    </a:lnTo>
                    <a:lnTo>
                      <a:pt x="74" y="122"/>
                    </a:lnTo>
                    <a:lnTo>
                      <a:pt x="47" y="122"/>
                    </a:lnTo>
                    <a:lnTo>
                      <a:pt x="47" y="105"/>
                    </a:lnTo>
                    <a:lnTo>
                      <a:pt x="39" y="101"/>
                    </a:lnTo>
                    <a:lnTo>
                      <a:pt x="28" y="113"/>
                    </a:lnTo>
                    <a:lnTo>
                      <a:pt x="27" y="114"/>
                    </a:lnTo>
                    <a:lnTo>
                      <a:pt x="24" y="113"/>
                    </a:lnTo>
                    <a:lnTo>
                      <a:pt x="9" y="96"/>
                    </a:lnTo>
                    <a:lnTo>
                      <a:pt x="7" y="95"/>
                    </a:lnTo>
                    <a:lnTo>
                      <a:pt x="9" y="93"/>
                    </a:lnTo>
                    <a:lnTo>
                      <a:pt x="19" y="83"/>
                    </a:lnTo>
                    <a:lnTo>
                      <a:pt x="18" y="79"/>
                    </a:lnTo>
                    <a:lnTo>
                      <a:pt x="15" y="74"/>
                    </a:lnTo>
                    <a:lnTo>
                      <a:pt x="0" y="74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18" y="44"/>
                    </a:lnTo>
                    <a:lnTo>
                      <a:pt x="19" y="38"/>
                    </a:lnTo>
                    <a:lnTo>
                      <a:pt x="9" y="28"/>
                    </a:lnTo>
                    <a:lnTo>
                      <a:pt x="7" y="26"/>
                    </a:lnTo>
                    <a:lnTo>
                      <a:pt x="9" y="25"/>
                    </a:lnTo>
                    <a:lnTo>
                      <a:pt x="24" y="9"/>
                    </a:lnTo>
                    <a:lnTo>
                      <a:pt x="27" y="8"/>
                    </a:lnTo>
                    <a:lnTo>
                      <a:pt x="28" y="9"/>
                    </a:lnTo>
                    <a:lnTo>
                      <a:pt x="39" y="20"/>
                    </a:lnTo>
                    <a:lnTo>
                      <a:pt x="47" y="17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212"/>
              <p:cNvSpPr>
                <a:spLocks noEditPoints="1"/>
              </p:cNvSpPr>
              <p:nvPr/>
            </p:nvSpPr>
            <p:spPr bwMode="auto">
              <a:xfrm>
                <a:off x="5903797" y="4872713"/>
                <a:ext cx="209842" cy="208452"/>
              </a:xfrm>
              <a:custGeom>
                <a:avLst/>
                <a:gdLst>
                  <a:gd name="T0" fmla="*/ 62 w 151"/>
                  <a:gd name="T1" fmla="*/ 44 h 150"/>
                  <a:gd name="T2" fmla="*/ 44 w 151"/>
                  <a:gd name="T3" fmla="*/ 61 h 150"/>
                  <a:gd name="T4" fmla="*/ 44 w 151"/>
                  <a:gd name="T5" fmla="*/ 87 h 150"/>
                  <a:gd name="T6" fmla="*/ 62 w 151"/>
                  <a:gd name="T7" fmla="*/ 106 h 150"/>
                  <a:gd name="T8" fmla="*/ 88 w 151"/>
                  <a:gd name="T9" fmla="*/ 106 h 150"/>
                  <a:gd name="T10" fmla="*/ 106 w 151"/>
                  <a:gd name="T11" fmla="*/ 87 h 150"/>
                  <a:gd name="T12" fmla="*/ 106 w 151"/>
                  <a:gd name="T13" fmla="*/ 61 h 150"/>
                  <a:gd name="T14" fmla="*/ 88 w 151"/>
                  <a:gd name="T15" fmla="*/ 44 h 150"/>
                  <a:gd name="T16" fmla="*/ 58 w 151"/>
                  <a:gd name="T17" fmla="*/ 0 h 150"/>
                  <a:gd name="T18" fmla="*/ 91 w 151"/>
                  <a:gd name="T19" fmla="*/ 21 h 150"/>
                  <a:gd name="T20" fmla="*/ 101 w 151"/>
                  <a:gd name="T21" fmla="*/ 24 h 150"/>
                  <a:gd name="T22" fmla="*/ 117 w 151"/>
                  <a:gd name="T23" fmla="*/ 10 h 150"/>
                  <a:gd name="T24" fmla="*/ 138 w 151"/>
                  <a:gd name="T25" fmla="*/ 31 h 150"/>
                  <a:gd name="T26" fmla="*/ 138 w 151"/>
                  <a:gd name="T27" fmla="*/ 35 h 150"/>
                  <a:gd name="T28" fmla="*/ 127 w 151"/>
                  <a:gd name="T29" fmla="*/ 53 h 150"/>
                  <a:gd name="T30" fmla="*/ 151 w 151"/>
                  <a:gd name="T31" fmla="*/ 59 h 150"/>
                  <a:gd name="T32" fmla="*/ 129 w 151"/>
                  <a:gd name="T33" fmla="*/ 91 h 150"/>
                  <a:gd name="T34" fmla="*/ 125 w 151"/>
                  <a:gd name="T35" fmla="*/ 102 h 150"/>
                  <a:gd name="T36" fmla="*/ 139 w 151"/>
                  <a:gd name="T37" fmla="*/ 117 h 150"/>
                  <a:gd name="T38" fmla="*/ 118 w 151"/>
                  <a:gd name="T39" fmla="*/ 138 h 150"/>
                  <a:gd name="T40" fmla="*/ 114 w 151"/>
                  <a:gd name="T41" fmla="*/ 138 h 150"/>
                  <a:gd name="T42" fmla="*/ 92 w 151"/>
                  <a:gd name="T43" fmla="*/ 129 h 150"/>
                  <a:gd name="T44" fmla="*/ 59 w 151"/>
                  <a:gd name="T45" fmla="*/ 150 h 150"/>
                  <a:gd name="T46" fmla="*/ 54 w 151"/>
                  <a:gd name="T47" fmla="*/ 128 h 150"/>
                  <a:gd name="T48" fmla="*/ 36 w 151"/>
                  <a:gd name="T49" fmla="*/ 138 h 150"/>
                  <a:gd name="T50" fmla="*/ 32 w 151"/>
                  <a:gd name="T51" fmla="*/ 138 h 150"/>
                  <a:gd name="T52" fmla="*/ 11 w 151"/>
                  <a:gd name="T53" fmla="*/ 117 h 150"/>
                  <a:gd name="T54" fmla="*/ 25 w 151"/>
                  <a:gd name="T55" fmla="*/ 102 h 150"/>
                  <a:gd name="T56" fmla="*/ 20 w 151"/>
                  <a:gd name="T57" fmla="*/ 91 h 150"/>
                  <a:gd name="T58" fmla="*/ 0 w 151"/>
                  <a:gd name="T59" fmla="*/ 59 h 150"/>
                  <a:gd name="T60" fmla="*/ 23 w 151"/>
                  <a:gd name="T61" fmla="*/ 52 h 150"/>
                  <a:gd name="T62" fmla="*/ 12 w 151"/>
                  <a:gd name="T63" fmla="*/ 35 h 150"/>
                  <a:gd name="T64" fmla="*/ 12 w 151"/>
                  <a:gd name="T65" fmla="*/ 31 h 150"/>
                  <a:gd name="T66" fmla="*/ 33 w 151"/>
                  <a:gd name="T67" fmla="*/ 10 h 150"/>
                  <a:gd name="T68" fmla="*/ 49 w 151"/>
                  <a:gd name="T69" fmla="*/ 24 h 150"/>
                  <a:gd name="T70" fmla="*/ 58 w 151"/>
                  <a:gd name="T71" fmla="*/ 2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1" h="150">
                    <a:moveTo>
                      <a:pt x="75" y="42"/>
                    </a:moveTo>
                    <a:lnTo>
                      <a:pt x="62" y="44"/>
                    </a:lnTo>
                    <a:lnTo>
                      <a:pt x="51" y="51"/>
                    </a:lnTo>
                    <a:lnTo>
                      <a:pt x="44" y="61"/>
                    </a:lnTo>
                    <a:lnTo>
                      <a:pt x="41" y="74"/>
                    </a:lnTo>
                    <a:lnTo>
                      <a:pt x="44" y="87"/>
                    </a:lnTo>
                    <a:lnTo>
                      <a:pt x="51" y="99"/>
                    </a:lnTo>
                    <a:lnTo>
                      <a:pt x="62" y="106"/>
                    </a:lnTo>
                    <a:lnTo>
                      <a:pt x="75" y="108"/>
                    </a:lnTo>
                    <a:lnTo>
                      <a:pt x="88" y="106"/>
                    </a:lnTo>
                    <a:lnTo>
                      <a:pt x="99" y="99"/>
                    </a:lnTo>
                    <a:lnTo>
                      <a:pt x="106" y="87"/>
                    </a:lnTo>
                    <a:lnTo>
                      <a:pt x="109" y="74"/>
                    </a:lnTo>
                    <a:lnTo>
                      <a:pt x="106" y="61"/>
                    </a:lnTo>
                    <a:lnTo>
                      <a:pt x="99" y="51"/>
                    </a:lnTo>
                    <a:lnTo>
                      <a:pt x="88" y="44"/>
                    </a:lnTo>
                    <a:lnTo>
                      <a:pt x="75" y="42"/>
                    </a:lnTo>
                    <a:close/>
                    <a:moveTo>
                      <a:pt x="58" y="0"/>
                    </a:moveTo>
                    <a:lnTo>
                      <a:pt x="91" y="0"/>
                    </a:lnTo>
                    <a:lnTo>
                      <a:pt x="91" y="21"/>
                    </a:lnTo>
                    <a:lnTo>
                      <a:pt x="96" y="22"/>
                    </a:lnTo>
                    <a:lnTo>
                      <a:pt x="101" y="24"/>
                    </a:lnTo>
                    <a:lnTo>
                      <a:pt x="114" y="11"/>
                    </a:lnTo>
                    <a:lnTo>
                      <a:pt x="117" y="10"/>
                    </a:lnTo>
                    <a:lnTo>
                      <a:pt x="118" y="11"/>
                    </a:lnTo>
                    <a:lnTo>
                      <a:pt x="138" y="31"/>
                    </a:lnTo>
                    <a:lnTo>
                      <a:pt x="139" y="32"/>
                    </a:lnTo>
                    <a:lnTo>
                      <a:pt x="138" y="35"/>
                    </a:lnTo>
                    <a:lnTo>
                      <a:pt x="125" y="48"/>
                    </a:lnTo>
                    <a:lnTo>
                      <a:pt x="127" y="53"/>
                    </a:lnTo>
                    <a:lnTo>
                      <a:pt x="129" y="59"/>
                    </a:lnTo>
                    <a:lnTo>
                      <a:pt x="151" y="59"/>
                    </a:lnTo>
                    <a:lnTo>
                      <a:pt x="151" y="91"/>
                    </a:lnTo>
                    <a:lnTo>
                      <a:pt x="129" y="91"/>
                    </a:lnTo>
                    <a:lnTo>
                      <a:pt x="127" y="97"/>
                    </a:lnTo>
                    <a:lnTo>
                      <a:pt x="125" y="102"/>
                    </a:lnTo>
                    <a:lnTo>
                      <a:pt x="138" y="115"/>
                    </a:lnTo>
                    <a:lnTo>
                      <a:pt x="139" y="117"/>
                    </a:lnTo>
                    <a:lnTo>
                      <a:pt x="138" y="119"/>
                    </a:lnTo>
                    <a:lnTo>
                      <a:pt x="118" y="138"/>
                    </a:lnTo>
                    <a:lnTo>
                      <a:pt x="117" y="140"/>
                    </a:lnTo>
                    <a:lnTo>
                      <a:pt x="114" y="138"/>
                    </a:lnTo>
                    <a:lnTo>
                      <a:pt x="101" y="125"/>
                    </a:lnTo>
                    <a:lnTo>
                      <a:pt x="92" y="129"/>
                    </a:lnTo>
                    <a:lnTo>
                      <a:pt x="92" y="150"/>
                    </a:lnTo>
                    <a:lnTo>
                      <a:pt x="59" y="150"/>
                    </a:lnTo>
                    <a:lnTo>
                      <a:pt x="59" y="129"/>
                    </a:lnTo>
                    <a:lnTo>
                      <a:pt x="54" y="128"/>
                    </a:lnTo>
                    <a:lnTo>
                      <a:pt x="49" y="125"/>
                    </a:lnTo>
                    <a:lnTo>
                      <a:pt x="36" y="138"/>
                    </a:lnTo>
                    <a:lnTo>
                      <a:pt x="33" y="140"/>
                    </a:lnTo>
                    <a:lnTo>
                      <a:pt x="32" y="138"/>
                    </a:lnTo>
                    <a:lnTo>
                      <a:pt x="12" y="119"/>
                    </a:lnTo>
                    <a:lnTo>
                      <a:pt x="11" y="117"/>
                    </a:lnTo>
                    <a:lnTo>
                      <a:pt x="12" y="115"/>
                    </a:lnTo>
                    <a:lnTo>
                      <a:pt x="25" y="102"/>
                    </a:lnTo>
                    <a:lnTo>
                      <a:pt x="23" y="97"/>
                    </a:lnTo>
                    <a:lnTo>
                      <a:pt x="20" y="91"/>
                    </a:lnTo>
                    <a:lnTo>
                      <a:pt x="0" y="91"/>
                    </a:lnTo>
                    <a:lnTo>
                      <a:pt x="0" y="59"/>
                    </a:lnTo>
                    <a:lnTo>
                      <a:pt x="20" y="59"/>
                    </a:lnTo>
                    <a:lnTo>
                      <a:pt x="23" y="52"/>
                    </a:lnTo>
                    <a:lnTo>
                      <a:pt x="25" y="47"/>
                    </a:lnTo>
                    <a:lnTo>
                      <a:pt x="12" y="35"/>
                    </a:lnTo>
                    <a:lnTo>
                      <a:pt x="11" y="32"/>
                    </a:lnTo>
                    <a:lnTo>
                      <a:pt x="12" y="31"/>
                    </a:lnTo>
                    <a:lnTo>
                      <a:pt x="32" y="11"/>
                    </a:lnTo>
                    <a:lnTo>
                      <a:pt x="33" y="10"/>
                    </a:lnTo>
                    <a:lnTo>
                      <a:pt x="36" y="11"/>
                    </a:lnTo>
                    <a:lnTo>
                      <a:pt x="49" y="24"/>
                    </a:lnTo>
                    <a:lnTo>
                      <a:pt x="53" y="22"/>
                    </a:lnTo>
                    <a:lnTo>
                      <a:pt x="58" y="21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13"/>
              <p:cNvSpPr>
                <a:spLocks noEditPoints="1"/>
              </p:cNvSpPr>
              <p:nvPr/>
            </p:nvSpPr>
            <p:spPr bwMode="auto">
              <a:xfrm>
                <a:off x="5642538" y="4347415"/>
                <a:ext cx="476660" cy="478050"/>
              </a:xfrm>
              <a:custGeom>
                <a:avLst/>
                <a:gdLst>
                  <a:gd name="T0" fmla="*/ 146 w 343"/>
                  <a:gd name="T1" fmla="*/ 99 h 344"/>
                  <a:gd name="T2" fmla="*/ 108 w 343"/>
                  <a:gd name="T3" fmla="*/ 128 h 344"/>
                  <a:gd name="T4" fmla="*/ 94 w 343"/>
                  <a:gd name="T5" fmla="*/ 172 h 344"/>
                  <a:gd name="T6" fmla="*/ 108 w 343"/>
                  <a:gd name="T7" fmla="*/ 218 h 344"/>
                  <a:gd name="T8" fmla="*/ 146 w 343"/>
                  <a:gd name="T9" fmla="*/ 245 h 344"/>
                  <a:gd name="T10" fmla="*/ 195 w 343"/>
                  <a:gd name="T11" fmla="*/ 245 h 344"/>
                  <a:gd name="T12" fmla="*/ 233 w 343"/>
                  <a:gd name="T13" fmla="*/ 218 h 344"/>
                  <a:gd name="T14" fmla="*/ 247 w 343"/>
                  <a:gd name="T15" fmla="*/ 172 h 344"/>
                  <a:gd name="T16" fmla="*/ 233 w 343"/>
                  <a:gd name="T17" fmla="*/ 128 h 344"/>
                  <a:gd name="T18" fmla="*/ 195 w 343"/>
                  <a:gd name="T19" fmla="*/ 99 h 344"/>
                  <a:gd name="T20" fmla="*/ 133 w 343"/>
                  <a:gd name="T21" fmla="*/ 0 h 344"/>
                  <a:gd name="T22" fmla="*/ 208 w 343"/>
                  <a:gd name="T23" fmla="*/ 49 h 344"/>
                  <a:gd name="T24" fmla="*/ 262 w 343"/>
                  <a:gd name="T25" fmla="*/ 28 h 344"/>
                  <a:gd name="T26" fmla="*/ 270 w 343"/>
                  <a:gd name="T27" fmla="*/ 28 h 344"/>
                  <a:gd name="T28" fmla="*/ 319 w 343"/>
                  <a:gd name="T29" fmla="*/ 76 h 344"/>
                  <a:gd name="T30" fmla="*/ 284 w 343"/>
                  <a:gd name="T31" fmla="*/ 110 h 344"/>
                  <a:gd name="T32" fmla="*/ 343 w 343"/>
                  <a:gd name="T33" fmla="*/ 137 h 344"/>
                  <a:gd name="T34" fmla="*/ 294 w 343"/>
                  <a:gd name="T35" fmla="*/ 210 h 344"/>
                  <a:gd name="T36" fmla="*/ 315 w 343"/>
                  <a:gd name="T37" fmla="*/ 264 h 344"/>
                  <a:gd name="T38" fmla="*/ 315 w 343"/>
                  <a:gd name="T39" fmla="*/ 272 h 344"/>
                  <a:gd name="T40" fmla="*/ 266 w 343"/>
                  <a:gd name="T41" fmla="*/ 320 h 344"/>
                  <a:gd name="T42" fmla="*/ 232 w 343"/>
                  <a:gd name="T43" fmla="*/ 286 h 344"/>
                  <a:gd name="T44" fmla="*/ 209 w 343"/>
                  <a:gd name="T45" fmla="*/ 344 h 344"/>
                  <a:gd name="T46" fmla="*/ 136 w 343"/>
                  <a:gd name="T47" fmla="*/ 296 h 344"/>
                  <a:gd name="T48" fmla="*/ 81 w 343"/>
                  <a:gd name="T49" fmla="*/ 316 h 344"/>
                  <a:gd name="T50" fmla="*/ 73 w 343"/>
                  <a:gd name="T51" fmla="*/ 316 h 344"/>
                  <a:gd name="T52" fmla="*/ 25 w 343"/>
                  <a:gd name="T53" fmla="*/ 268 h 344"/>
                  <a:gd name="T54" fmla="*/ 59 w 343"/>
                  <a:gd name="T55" fmla="*/ 235 h 344"/>
                  <a:gd name="T56" fmla="*/ 0 w 343"/>
                  <a:gd name="T57" fmla="*/ 209 h 344"/>
                  <a:gd name="T58" fmla="*/ 48 w 343"/>
                  <a:gd name="T59" fmla="*/ 134 h 344"/>
                  <a:gd name="T60" fmla="*/ 29 w 343"/>
                  <a:gd name="T61" fmla="*/ 80 h 344"/>
                  <a:gd name="T62" fmla="*/ 29 w 343"/>
                  <a:gd name="T63" fmla="*/ 73 h 344"/>
                  <a:gd name="T64" fmla="*/ 81 w 343"/>
                  <a:gd name="T65" fmla="*/ 28 h 344"/>
                  <a:gd name="T66" fmla="*/ 133 w 343"/>
                  <a:gd name="T67" fmla="*/ 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344">
                    <a:moveTo>
                      <a:pt x="170" y="95"/>
                    </a:moveTo>
                    <a:lnTo>
                      <a:pt x="146" y="99"/>
                    </a:lnTo>
                    <a:lnTo>
                      <a:pt x="125" y="110"/>
                    </a:lnTo>
                    <a:lnTo>
                      <a:pt x="108" y="128"/>
                    </a:lnTo>
                    <a:lnTo>
                      <a:pt x="98" y="148"/>
                    </a:lnTo>
                    <a:lnTo>
                      <a:pt x="94" y="172"/>
                    </a:lnTo>
                    <a:lnTo>
                      <a:pt x="98" y="197"/>
                    </a:lnTo>
                    <a:lnTo>
                      <a:pt x="108" y="218"/>
                    </a:lnTo>
                    <a:lnTo>
                      <a:pt x="125" y="235"/>
                    </a:lnTo>
                    <a:lnTo>
                      <a:pt x="146" y="245"/>
                    </a:lnTo>
                    <a:lnTo>
                      <a:pt x="170" y="249"/>
                    </a:lnTo>
                    <a:lnTo>
                      <a:pt x="195" y="245"/>
                    </a:lnTo>
                    <a:lnTo>
                      <a:pt x="216" y="235"/>
                    </a:lnTo>
                    <a:lnTo>
                      <a:pt x="233" y="218"/>
                    </a:lnTo>
                    <a:lnTo>
                      <a:pt x="243" y="197"/>
                    </a:lnTo>
                    <a:lnTo>
                      <a:pt x="247" y="172"/>
                    </a:lnTo>
                    <a:lnTo>
                      <a:pt x="243" y="148"/>
                    </a:lnTo>
                    <a:lnTo>
                      <a:pt x="233" y="128"/>
                    </a:lnTo>
                    <a:lnTo>
                      <a:pt x="216" y="110"/>
                    </a:lnTo>
                    <a:lnTo>
                      <a:pt x="195" y="99"/>
                    </a:lnTo>
                    <a:lnTo>
                      <a:pt x="170" y="95"/>
                    </a:lnTo>
                    <a:close/>
                    <a:moveTo>
                      <a:pt x="133" y="0"/>
                    </a:moveTo>
                    <a:lnTo>
                      <a:pt x="208" y="0"/>
                    </a:lnTo>
                    <a:lnTo>
                      <a:pt x="208" y="49"/>
                    </a:lnTo>
                    <a:lnTo>
                      <a:pt x="232" y="58"/>
                    </a:lnTo>
                    <a:lnTo>
                      <a:pt x="262" y="28"/>
                    </a:lnTo>
                    <a:lnTo>
                      <a:pt x="266" y="24"/>
                    </a:lnTo>
                    <a:lnTo>
                      <a:pt x="270" y="28"/>
                    </a:lnTo>
                    <a:lnTo>
                      <a:pt x="315" y="73"/>
                    </a:lnTo>
                    <a:lnTo>
                      <a:pt x="319" y="76"/>
                    </a:lnTo>
                    <a:lnTo>
                      <a:pt x="315" y="80"/>
                    </a:lnTo>
                    <a:lnTo>
                      <a:pt x="284" y="110"/>
                    </a:lnTo>
                    <a:lnTo>
                      <a:pt x="294" y="137"/>
                    </a:lnTo>
                    <a:lnTo>
                      <a:pt x="343" y="137"/>
                    </a:lnTo>
                    <a:lnTo>
                      <a:pt x="343" y="210"/>
                    </a:lnTo>
                    <a:lnTo>
                      <a:pt x="294" y="210"/>
                    </a:lnTo>
                    <a:lnTo>
                      <a:pt x="284" y="234"/>
                    </a:lnTo>
                    <a:lnTo>
                      <a:pt x="315" y="264"/>
                    </a:lnTo>
                    <a:lnTo>
                      <a:pt x="319" y="268"/>
                    </a:lnTo>
                    <a:lnTo>
                      <a:pt x="315" y="272"/>
                    </a:lnTo>
                    <a:lnTo>
                      <a:pt x="270" y="316"/>
                    </a:lnTo>
                    <a:lnTo>
                      <a:pt x="266" y="320"/>
                    </a:lnTo>
                    <a:lnTo>
                      <a:pt x="262" y="316"/>
                    </a:lnTo>
                    <a:lnTo>
                      <a:pt x="232" y="286"/>
                    </a:lnTo>
                    <a:lnTo>
                      <a:pt x="209" y="295"/>
                    </a:lnTo>
                    <a:lnTo>
                      <a:pt x="209" y="344"/>
                    </a:lnTo>
                    <a:lnTo>
                      <a:pt x="136" y="344"/>
                    </a:lnTo>
                    <a:lnTo>
                      <a:pt x="136" y="296"/>
                    </a:lnTo>
                    <a:lnTo>
                      <a:pt x="111" y="287"/>
                    </a:lnTo>
                    <a:lnTo>
                      <a:pt x="81" y="316"/>
                    </a:lnTo>
                    <a:lnTo>
                      <a:pt x="77" y="320"/>
                    </a:lnTo>
                    <a:lnTo>
                      <a:pt x="73" y="316"/>
                    </a:lnTo>
                    <a:lnTo>
                      <a:pt x="29" y="272"/>
                    </a:lnTo>
                    <a:lnTo>
                      <a:pt x="25" y="268"/>
                    </a:lnTo>
                    <a:lnTo>
                      <a:pt x="29" y="264"/>
                    </a:lnTo>
                    <a:lnTo>
                      <a:pt x="59" y="235"/>
                    </a:lnTo>
                    <a:lnTo>
                      <a:pt x="47" y="209"/>
                    </a:lnTo>
                    <a:lnTo>
                      <a:pt x="0" y="209"/>
                    </a:lnTo>
                    <a:lnTo>
                      <a:pt x="0" y="134"/>
                    </a:lnTo>
                    <a:lnTo>
                      <a:pt x="48" y="134"/>
                    </a:lnTo>
                    <a:lnTo>
                      <a:pt x="59" y="110"/>
                    </a:lnTo>
                    <a:lnTo>
                      <a:pt x="29" y="80"/>
                    </a:lnTo>
                    <a:lnTo>
                      <a:pt x="25" y="76"/>
                    </a:lnTo>
                    <a:lnTo>
                      <a:pt x="29" y="73"/>
                    </a:lnTo>
                    <a:lnTo>
                      <a:pt x="77" y="24"/>
                    </a:lnTo>
                    <a:lnTo>
                      <a:pt x="81" y="28"/>
                    </a:lnTo>
                    <a:lnTo>
                      <a:pt x="111" y="58"/>
                    </a:lnTo>
                    <a:lnTo>
                      <a:pt x="133" y="49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14"/>
              <p:cNvSpPr>
                <a:spLocks noEditPoints="1"/>
              </p:cNvSpPr>
              <p:nvPr/>
            </p:nvSpPr>
            <p:spPr bwMode="auto">
              <a:xfrm>
                <a:off x="6078897" y="4699004"/>
                <a:ext cx="236245" cy="236245"/>
              </a:xfrm>
              <a:custGeom>
                <a:avLst/>
                <a:gdLst>
                  <a:gd name="T0" fmla="*/ 70 w 170"/>
                  <a:gd name="T1" fmla="*/ 50 h 170"/>
                  <a:gd name="T2" fmla="*/ 50 w 170"/>
                  <a:gd name="T3" fmla="*/ 71 h 170"/>
                  <a:gd name="T4" fmla="*/ 50 w 170"/>
                  <a:gd name="T5" fmla="*/ 101 h 170"/>
                  <a:gd name="T6" fmla="*/ 70 w 170"/>
                  <a:gd name="T7" fmla="*/ 121 h 170"/>
                  <a:gd name="T8" fmla="*/ 100 w 170"/>
                  <a:gd name="T9" fmla="*/ 121 h 170"/>
                  <a:gd name="T10" fmla="*/ 121 w 170"/>
                  <a:gd name="T11" fmla="*/ 101 h 170"/>
                  <a:gd name="T12" fmla="*/ 121 w 170"/>
                  <a:gd name="T13" fmla="*/ 71 h 170"/>
                  <a:gd name="T14" fmla="*/ 100 w 170"/>
                  <a:gd name="T15" fmla="*/ 50 h 170"/>
                  <a:gd name="T16" fmla="*/ 67 w 170"/>
                  <a:gd name="T17" fmla="*/ 0 h 170"/>
                  <a:gd name="T18" fmla="*/ 104 w 170"/>
                  <a:gd name="T19" fmla="*/ 24 h 170"/>
                  <a:gd name="T20" fmla="*/ 115 w 170"/>
                  <a:gd name="T21" fmla="*/ 29 h 170"/>
                  <a:gd name="T22" fmla="*/ 132 w 170"/>
                  <a:gd name="T23" fmla="*/ 12 h 170"/>
                  <a:gd name="T24" fmla="*/ 157 w 170"/>
                  <a:gd name="T25" fmla="*/ 36 h 170"/>
                  <a:gd name="T26" fmla="*/ 157 w 170"/>
                  <a:gd name="T27" fmla="*/ 39 h 170"/>
                  <a:gd name="T28" fmla="*/ 144 w 170"/>
                  <a:gd name="T29" fmla="*/ 62 h 170"/>
                  <a:gd name="T30" fmla="*/ 170 w 170"/>
                  <a:gd name="T31" fmla="*/ 68 h 170"/>
                  <a:gd name="T32" fmla="*/ 147 w 170"/>
                  <a:gd name="T33" fmla="*/ 105 h 170"/>
                  <a:gd name="T34" fmla="*/ 142 w 170"/>
                  <a:gd name="T35" fmla="*/ 117 h 170"/>
                  <a:gd name="T36" fmla="*/ 159 w 170"/>
                  <a:gd name="T37" fmla="*/ 134 h 170"/>
                  <a:gd name="T38" fmla="*/ 135 w 170"/>
                  <a:gd name="T39" fmla="*/ 157 h 170"/>
                  <a:gd name="T40" fmla="*/ 131 w 170"/>
                  <a:gd name="T41" fmla="*/ 157 h 170"/>
                  <a:gd name="T42" fmla="*/ 110 w 170"/>
                  <a:gd name="T43" fmla="*/ 144 h 170"/>
                  <a:gd name="T44" fmla="*/ 105 w 170"/>
                  <a:gd name="T45" fmla="*/ 170 h 170"/>
                  <a:gd name="T46" fmla="*/ 67 w 170"/>
                  <a:gd name="T47" fmla="*/ 147 h 170"/>
                  <a:gd name="T48" fmla="*/ 55 w 170"/>
                  <a:gd name="T49" fmla="*/ 143 h 170"/>
                  <a:gd name="T50" fmla="*/ 38 w 170"/>
                  <a:gd name="T51" fmla="*/ 160 h 170"/>
                  <a:gd name="T52" fmla="*/ 15 w 170"/>
                  <a:gd name="T53" fmla="*/ 135 h 170"/>
                  <a:gd name="T54" fmla="*/ 15 w 170"/>
                  <a:gd name="T55" fmla="*/ 131 h 170"/>
                  <a:gd name="T56" fmla="*/ 26 w 170"/>
                  <a:gd name="T57" fmla="*/ 110 h 170"/>
                  <a:gd name="T58" fmla="*/ 0 w 170"/>
                  <a:gd name="T59" fmla="*/ 104 h 170"/>
                  <a:gd name="T60" fmla="*/ 24 w 170"/>
                  <a:gd name="T61" fmla="*/ 67 h 170"/>
                  <a:gd name="T62" fmla="*/ 29 w 170"/>
                  <a:gd name="T63" fmla="*/ 55 h 170"/>
                  <a:gd name="T64" fmla="*/ 12 w 170"/>
                  <a:gd name="T65" fmla="*/ 38 h 170"/>
                  <a:gd name="T66" fmla="*/ 37 w 170"/>
                  <a:gd name="T67" fmla="*/ 13 h 170"/>
                  <a:gd name="T68" fmla="*/ 41 w 170"/>
                  <a:gd name="T69" fmla="*/ 13 h 170"/>
                  <a:gd name="T70" fmla="*/ 60 w 170"/>
                  <a:gd name="T71" fmla="*/ 26 h 170"/>
                  <a:gd name="T72" fmla="*/ 67 w 170"/>
                  <a:gd name="T7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170">
                    <a:moveTo>
                      <a:pt x="85" y="47"/>
                    </a:moveTo>
                    <a:lnTo>
                      <a:pt x="70" y="50"/>
                    </a:lnTo>
                    <a:lnTo>
                      <a:pt x="58" y="59"/>
                    </a:lnTo>
                    <a:lnTo>
                      <a:pt x="50" y="71"/>
                    </a:lnTo>
                    <a:lnTo>
                      <a:pt x="47" y="85"/>
                    </a:lnTo>
                    <a:lnTo>
                      <a:pt x="50" y="101"/>
                    </a:lnTo>
                    <a:lnTo>
                      <a:pt x="58" y="113"/>
                    </a:lnTo>
                    <a:lnTo>
                      <a:pt x="70" y="121"/>
                    </a:lnTo>
                    <a:lnTo>
                      <a:pt x="85" y="125"/>
                    </a:lnTo>
                    <a:lnTo>
                      <a:pt x="100" y="121"/>
                    </a:lnTo>
                    <a:lnTo>
                      <a:pt x="113" y="113"/>
                    </a:lnTo>
                    <a:lnTo>
                      <a:pt x="121" y="101"/>
                    </a:lnTo>
                    <a:lnTo>
                      <a:pt x="123" y="85"/>
                    </a:lnTo>
                    <a:lnTo>
                      <a:pt x="121" y="71"/>
                    </a:lnTo>
                    <a:lnTo>
                      <a:pt x="113" y="59"/>
                    </a:lnTo>
                    <a:lnTo>
                      <a:pt x="100" y="50"/>
                    </a:lnTo>
                    <a:lnTo>
                      <a:pt x="85" y="47"/>
                    </a:lnTo>
                    <a:close/>
                    <a:moveTo>
                      <a:pt x="67" y="0"/>
                    </a:moveTo>
                    <a:lnTo>
                      <a:pt x="104" y="0"/>
                    </a:lnTo>
                    <a:lnTo>
                      <a:pt x="104" y="24"/>
                    </a:lnTo>
                    <a:lnTo>
                      <a:pt x="110" y="26"/>
                    </a:lnTo>
                    <a:lnTo>
                      <a:pt x="115" y="29"/>
                    </a:lnTo>
                    <a:lnTo>
                      <a:pt x="131" y="13"/>
                    </a:lnTo>
                    <a:lnTo>
                      <a:pt x="132" y="12"/>
                    </a:lnTo>
                    <a:lnTo>
                      <a:pt x="135" y="13"/>
                    </a:lnTo>
                    <a:lnTo>
                      <a:pt x="157" y="36"/>
                    </a:lnTo>
                    <a:lnTo>
                      <a:pt x="159" y="38"/>
                    </a:lnTo>
                    <a:lnTo>
                      <a:pt x="157" y="39"/>
                    </a:lnTo>
                    <a:lnTo>
                      <a:pt x="142" y="55"/>
                    </a:lnTo>
                    <a:lnTo>
                      <a:pt x="144" y="62"/>
                    </a:lnTo>
                    <a:lnTo>
                      <a:pt x="147" y="68"/>
                    </a:lnTo>
                    <a:lnTo>
                      <a:pt x="170" y="68"/>
                    </a:lnTo>
                    <a:lnTo>
                      <a:pt x="170" y="105"/>
                    </a:lnTo>
                    <a:lnTo>
                      <a:pt x="147" y="105"/>
                    </a:lnTo>
                    <a:lnTo>
                      <a:pt x="144" y="110"/>
                    </a:lnTo>
                    <a:lnTo>
                      <a:pt x="142" y="117"/>
                    </a:lnTo>
                    <a:lnTo>
                      <a:pt x="157" y="131"/>
                    </a:lnTo>
                    <a:lnTo>
                      <a:pt x="159" y="134"/>
                    </a:lnTo>
                    <a:lnTo>
                      <a:pt x="157" y="135"/>
                    </a:lnTo>
                    <a:lnTo>
                      <a:pt x="135" y="157"/>
                    </a:lnTo>
                    <a:lnTo>
                      <a:pt x="132" y="160"/>
                    </a:lnTo>
                    <a:lnTo>
                      <a:pt x="131" y="157"/>
                    </a:lnTo>
                    <a:lnTo>
                      <a:pt x="115" y="143"/>
                    </a:lnTo>
                    <a:lnTo>
                      <a:pt x="110" y="144"/>
                    </a:lnTo>
                    <a:lnTo>
                      <a:pt x="105" y="147"/>
                    </a:lnTo>
                    <a:lnTo>
                      <a:pt x="105" y="170"/>
                    </a:lnTo>
                    <a:lnTo>
                      <a:pt x="67" y="170"/>
                    </a:lnTo>
                    <a:lnTo>
                      <a:pt x="67" y="147"/>
                    </a:lnTo>
                    <a:lnTo>
                      <a:pt x="62" y="146"/>
                    </a:lnTo>
                    <a:lnTo>
                      <a:pt x="55" y="143"/>
                    </a:lnTo>
                    <a:lnTo>
                      <a:pt x="41" y="157"/>
                    </a:lnTo>
                    <a:lnTo>
                      <a:pt x="38" y="160"/>
                    </a:lnTo>
                    <a:lnTo>
                      <a:pt x="37" y="157"/>
                    </a:lnTo>
                    <a:lnTo>
                      <a:pt x="15" y="135"/>
                    </a:lnTo>
                    <a:lnTo>
                      <a:pt x="12" y="134"/>
                    </a:lnTo>
                    <a:lnTo>
                      <a:pt x="15" y="131"/>
                    </a:lnTo>
                    <a:lnTo>
                      <a:pt x="29" y="117"/>
                    </a:lnTo>
                    <a:lnTo>
                      <a:pt x="26" y="110"/>
                    </a:lnTo>
                    <a:lnTo>
                      <a:pt x="24" y="104"/>
                    </a:lnTo>
                    <a:lnTo>
                      <a:pt x="0" y="104"/>
                    </a:lnTo>
                    <a:lnTo>
                      <a:pt x="0" y="67"/>
                    </a:lnTo>
                    <a:lnTo>
                      <a:pt x="24" y="67"/>
                    </a:lnTo>
                    <a:lnTo>
                      <a:pt x="26" y="60"/>
                    </a:lnTo>
                    <a:lnTo>
                      <a:pt x="29" y="55"/>
                    </a:lnTo>
                    <a:lnTo>
                      <a:pt x="15" y="39"/>
                    </a:lnTo>
                    <a:lnTo>
                      <a:pt x="12" y="38"/>
                    </a:lnTo>
                    <a:lnTo>
                      <a:pt x="15" y="36"/>
                    </a:lnTo>
                    <a:lnTo>
                      <a:pt x="37" y="13"/>
                    </a:lnTo>
                    <a:lnTo>
                      <a:pt x="38" y="12"/>
                    </a:lnTo>
                    <a:lnTo>
                      <a:pt x="41" y="13"/>
                    </a:lnTo>
                    <a:lnTo>
                      <a:pt x="55" y="29"/>
                    </a:lnTo>
                    <a:lnTo>
                      <a:pt x="60" y="26"/>
                    </a:lnTo>
                    <a:lnTo>
                      <a:pt x="67" y="2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15"/>
              <p:cNvSpPr>
                <a:spLocks noEditPoints="1"/>
              </p:cNvSpPr>
              <p:nvPr/>
            </p:nvSpPr>
            <p:spPr bwMode="auto">
              <a:xfrm>
                <a:off x="5332639" y="4850478"/>
                <a:ext cx="252922" cy="252922"/>
              </a:xfrm>
              <a:custGeom>
                <a:avLst/>
                <a:gdLst>
                  <a:gd name="T0" fmla="*/ 75 w 182"/>
                  <a:gd name="T1" fmla="*/ 54 h 182"/>
                  <a:gd name="T2" fmla="*/ 52 w 182"/>
                  <a:gd name="T3" fmla="*/ 75 h 182"/>
                  <a:gd name="T4" fmla="*/ 52 w 182"/>
                  <a:gd name="T5" fmla="*/ 106 h 182"/>
                  <a:gd name="T6" fmla="*/ 75 w 182"/>
                  <a:gd name="T7" fmla="*/ 128 h 182"/>
                  <a:gd name="T8" fmla="*/ 106 w 182"/>
                  <a:gd name="T9" fmla="*/ 128 h 182"/>
                  <a:gd name="T10" fmla="*/ 128 w 182"/>
                  <a:gd name="T11" fmla="*/ 106 h 182"/>
                  <a:gd name="T12" fmla="*/ 128 w 182"/>
                  <a:gd name="T13" fmla="*/ 75 h 182"/>
                  <a:gd name="T14" fmla="*/ 106 w 182"/>
                  <a:gd name="T15" fmla="*/ 54 h 182"/>
                  <a:gd name="T16" fmla="*/ 71 w 182"/>
                  <a:gd name="T17" fmla="*/ 0 h 182"/>
                  <a:gd name="T18" fmla="*/ 110 w 182"/>
                  <a:gd name="T19" fmla="*/ 26 h 182"/>
                  <a:gd name="T20" fmla="*/ 123 w 182"/>
                  <a:gd name="T21" fmla="*/ 30 h 182"/>
                  <a:gd name="T22" fmla="*/ 140 w 182"/>
                  <a:gd name="T23" fmla="*/ 13 h 182"/>
                  <a:gd name="T24" fmla="*/ 166 w 182"/>
                  <a:gd name="T25" fmla="*/ 38 h 182"/>
                  <a:gd name="T26" fmla="*/ 166 w 182"/>
                  <a:gd name="T27" fmla="*/ 42 h 182"/>
                  <a:gd name="T28" fmla="*/ 153 w 182"/>
                  <a:gd name="T29" fmla="*/ 65 h 182"/>
                  <a:gd name="T30" fmla="*/ 182 w 182"/>
                  <a:gd name="T31" fmla="*/ 72 h 182"/>
                  <a:gd name="T32" fmla="*/ 156 w 182"/>
                  <a:gd name="T33" fmla="*/ 111 h 182"/>
                  <a:gd name="T34" fmla="*/ 151 w 182"/>
                  <a:gd name="T35" fmla="*/ 123 h 182"/>
                  <a:gd name="T36" fmla="*/ 169 w 182"/>
                  <a:gd name="T37" fmla="*/ 141 h 182"/>
                  <a:gd name="T38" fmla="*/ 143 w 182"/>
                  <a:gd name="T39" fmla="*/ 168 h 182"/>
                  <a:gd name="T40" fmla="*/ 139 w 182"/>
                  <a:gd name="T41" fmla="*/ 168 h 182"/>
                  <a:gd name="T42" fmla="*/ 117 w 182"/>
                  <a:gd name="T43" fmla="*/ 153 h 182"/>
                  <a:gd name="T44" fmla="*/ 111 w 182"/>
                  <a:gd name="T45" fmla="*/ 182 h 182"/>
                  <a:gd name="T46" fmla="*/ 72 w 182"/>
                  <a:gd name="T47" fmla="*/ 156 h 182"/>
                  <a:gd name="T48" fmla="*/ 59 w 182"/>
                  <a:gd name="T49" fmla="*/ 152 h 182"/>
                  <a:gd name="T50" fmla="*/ 41 w 182"/>
                  <a:gd name="T51" fmla="*/ 169 h 182"/>
                  <a:gd name="T52" fmla="*/ 16 w 182"/>
                  <a:gd name="T53" fmla="*/ 144 h 182"/>
                  <a:gd name="T54" fmla="*/ 16 w 182"/>
                  <a:gd name="T55" fmla="*/ 139 h 182"/>
                  <a:gd name="T56" fmla="*/ 28 w 182"/>
                  <a:gd name="T57" fmla="*/ 116 h 182"/>
                  <a:gd name="T58" fmla="*/ 0 w 182"/>
                  <a:gd name="T59" fmla="*/ 110 h 182"/>
                  <a:gd name="T60" fmla="*/ 25 w 182"/>
                  <a:gd name="T61" fmla="*/ 71 h 182"/>
                  <a:gd name="T62" fmla="*/ 30 w 182"/>
                  <a:gd name="T63" fmla="*/ 58 h 182"/>
                  <a:gd name="T64" fmla="*/ 13 w 182"/>
                  <a:gd name="T65" fmla="*/ 40 h 182"/>
                  <a:gd name="T66" fmla="*/ 39 w 182"/>
                  <a:gd name="T67" fmla="*/ 14 h 182"/>
                  <a:gd name="T68" fmla="*/ 43 w 182"/>
                  <a:gd name="T69" fmla="*/ 14 h 182"/>
                  <a:gd name="T70" fmla="*/ 64 w 182"/>
                  <a:gd name="T71" fmla="*/ 27 h 182"/>
                  <a:gd name="T72" fmla="*/ 71 w 182"/>
                  <a:gd name="T7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2" h="182">
                    <a:moveTo>
                      <a:pt x="90" y="50"/>
                    </a:moveTo>
                    <a:lnTo>
                      <a:pt x="75" y="54"/>
                    </a:lnTo>
                    <a:lnTo>
                      <a:pt x="62" y="61"/>
                    </a:lnTo>
                    <a:lnTo>
                      <a:pt x="52" y="75"/>
                    </a:lnTo>
                    <a:lnTo>
                      <a:pt x="50" y="90"/>
                    </a:lnTo>
                    <a:lnTo>
                      <a:pt x="52" y="106"/>
                    </a:lnTo>
                    <a:lnTo>
                      <a:pt x="62" y="119"/>
                    </a:lnTo>
                    <a:lnTo>
                      <a:pt x="75" y="128"/>
                    </a:lnTo>
                    <a:lnTo>
                      <a:pt x="90" y="131"/>
                    </a:lnTo>
                    <a:lnTo>
                      <a:pt x="106" y="128"/>
                    </a:lnTo>
                    <a:lnTo>
                      <a:pt x="119" y="119"/>
                    </a:lnTo>
                    <a:lnTo>
                      <a:pt x="128" y="106"/>
                    </a:lnTo>
                    <a:lnTo>
                      <a:pt x="131" y="90"/>
                    </a:lnTo>
                    <a:lnTo>
                      <a:pt x="128" y="75"/>
                    </a:lnTo>
                    <a:lnTo>
                      <a:pt x="119" y="61"/>
                    </a:lnTo>
                    <a:lnTo>
                      <a:pt x="106" y="54"/>
                    </a:lnTo>
                    <a:lnTo>
                      <a:pt x="90" y="50"/>
                    </a:lnTo>
                    <a:close/>
                    <a:moveTo>
                      <a:pt x="71" y="0"/>
                    </a:moveTo>
                    <a:lnTo>
                      <a:pt x="110" y="0"/>
                    </a:lnTo>
                    <a:lnTo>
                      <a:pt x="110" y="26"/>
                    </a:lnTo>
                    <a:lnTo>
                      <a:pt x="117" y="27"/>
                    </a:lnTo>
                    <a:lnTo>
                      <a:pt x="123" y="30"/>
                    </a:lnTo>
                    <a:lnTo>
                      <a:pt x="139" y="14"/>
                    </a:lnTo>
                    <a:lnTo>
                      <a:pt x="140" y="13"/>
                    </a:lnTo>
                    <a:lnTo>
                      <a:pt x="143" y="14"/>
                    </a:lnTo>
                    <a:lnTo>
                      <a:pt x="166" y="38"/>
                    </a:lnTo>
                    <a:lnTo>
                      <a:pt x="169" y="40"/>
                    </a:lnTo>
                    <a:lnTo>
                      <a:pt x="166" y="42"/>
                    </a:lnTo>
                    <a:lnTo>
                      <a:pt x="151" y="59"/>
                    </a:lnTo>
                    <a:lnTo>
                      <a:pt x="153" y="65"/>
                    </a:lnTo>
                    <a:lnTo>
                      <a:pt x="156" y="72"/>
                    </a:lnTo>
                    <a:lnTo>
                      <a:pt x="182" y="72"/>
                    </a:lnTo>
                    <a:lnTo>
                      <a:pt x="182" y="111"/>
                    </a:lnTo>
                    <a:lnTo>
                      <a:pt x="156" y="111"/>
                    </a:lnTo>
                    <a:lnTo>
                      <a:pt x="153" y="118"/>
                    </a:lnTo>
                    <a:lnTo>
                      <a:pt x="151" y="123"/>
                    </a:lnTo>
                    <a:lnTo>
                      <a:pt x="166" y="139"/>
                    </a:lnTo>
                    <a:lnTo>
                      <a:pt x="169" y="141"/>
                    </a:lnTo>
                    <a:lnTo>
                      <a:pt x="166" y="144"/>
                    </a:lnTo>
                    <a:lnTo>
                      <a:pt x="143" y="168"/>
                    </a:lnTo>
                    <a:lnTo>
                      <a:pt x="140" y="169"/>
                    </a:lnTo>
                    <a:lnTo>
                      <a:pt x="139" y="168"/>
                    </a:lnTo>
                    <a:lnTo>
                      <a:pt x="123" y="150"/>
                    </a:lnTo>
                    <a:lnTo>
                      <a:pt x="117" y="153"/>
                    </a:lnTo>
                    <a:lnTo>
                      <a:pt x="111" y="156"/>
                    </a:lnTo>
                    <a:lnTo>
                      <a:pt x="111" y="182"/>
                    </a:lnTo>
                    <a:lnTo>
                      <a:pt x="72" y="182"/>
                    </a:lnTo>
                    <a:lnTo>
                      <a:pt x="72" y="156"/>
                    </a:lnTo>
                    <a:lnTo>
                      <a:pt x="66" y="154"/>
                    </a:lnTo>
                    <a:lnTo>
                      <a:pt x="59" y="152"/>
                    </a:lnTo>
                    <a:lnTo>
                      <a:pt x="43" y="168"/>
                    </a:lnTo>
                    <a:lnTo>
                      <a:pt x="41" y="169"/>
                    </a:lnTo>
                    <a:lnTo>
                      <a:pt x="39" y="168"/>
                    </a:lnTo>
                    <a:lnTo>
                      <a:pt x="16" y="144"/>
                    </a:lnTo>
                    <a:lnTo>
                      <a:pt x="13" y="141"/>
                    </a:lnTo>
                    <a:lnTo>
                      <a:pt x="16" y="139"/>
                    </a:lnTo>
                    <a:lnTo>
                      <a:pt x="30" y="124"/>
                    </a:lnTo>
                    <a:lnTo>
                      <a:pt x="28" y="116"/>
                    </a:lnTo>
                    <a:lnTo>
                      <a:pt x="25" y="110"/>
                    </a:lnTo>
                    <a:lnTo>
                      <a:pt x="0" y="110"/>
                    </a:lnTo>
                    <a:lnTo>
                      <a:pt x="0" y="71"/>
                    </a:lnTo>
                    <a:lnTo>
                      <a:pt x="25" y="71"/>
                    </a:lnTo>
                    <a:lnTo>
                      <a:pt x="28" y="64"/>
                    </a:lnTo>
                    <a:lnTo>
                      <a:pt x="30" y="58"/>
                    </a:lnTo>
                    <a:lnTo>
                      <a:pt x="16" y="42"/>
                    </a:lnTo>
                    <a:lnTo>
                      <a:pt x="13" y="40"/>
                    </a:lnTo>
                    <a:lnTo>
                      <a:pt x="16" y="38"/>
                    </a:lnTo>
                    <a:lnTo>
                      <a:pt x="39" y="14"/>
                    </a:lnTo>
                    <a:lnTo>
                      <a:pt x="41" y="13"/>
                    </a:lnTo>
                    <a:lnTo>
                      <a:pt x="43" y="14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71" y="26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16"/>
              <p:cNvSpPr>
                <a:spLocks noEditPoints="1"/>
              </p:cNvSpPr>
              <p:nvPr/>
            </p:nvSpPr>
            <p:spPr bwMode="auto">
              <a:xfrm>
                <a:off x="6795971" y="3594208"/>
                <a:ext cx="341861" cy="343251"/>
              </a:xfrm>
              <a:custGeom>
                <a:avLst/>
                <a:gdLst>
                  <a:gd name="T0" fmla="*/ 108 w 246"/>
                  <a:gd name="T1" fmla="*/ 71 h 247"/>
                  <a:gd name="T2" fmla="*/ 80 w 246"/>
                  <a:gd name="T3" fmla="*/ 88 h 247"/>
                  <a:gd name="T4" fmla="*/ 68 w 246"/>
                  <a:gd name="T5" fmla="*/ 121 h 247"/>
                  <a:gd name="T6" fmla="*/ 76 w 246"/>
                  <a:gd name="T7" fmla="*/ 154 h 247"/>
                  <a:gd name="T8" fmla="*/ 102 w 246"/>
                  <a:gd name="T9" fmla="*/ 175 h 247"/>
                  <a:gd name="T10" fmla="*/ 136 w 246"/>
                  <a:gd name="T11" fmla="*/ 176 h 247"/>
                  <a:gd name="T12" fmla="*/ 164 w 246"/>
                  <a:gd name="T13" fmla="*/ 159 h 247"/>
                  <a:gd name="T14" fmla="*/ 177 w 246"/>
                  <a:gd name="T15" fmla="*/ 127 h 247"/>
                  <a:gd name="T16" fmla="*/ 168 w 246"/>
                  <a:gd name="T17" fmla="*/ 95 h 247"/>
                  <a:gd name="T18" fmla="*/ 143 w 246"/>
                  <a:gd name="T19" fmla="*/ 72 h 247"/>
                  <a:gd name="T20" fmla="*/ 104 w 246"/>
                  <a:gd name="T21" fmla="*/ 0 h 247"/>
                  <a:gd name="T22" fmla="*/ 152 w 246"/>
                  <a:gd name="T23" fmla="*/ 3 h 247"/>
                  <a:gd name="T24" fmla="*/ 156 w 246"/>
                  <a:gd name="T25" fmla="*/ 8 h 247"/>
                  <a:gd name="T26" fmla="*/ 163 w 246"/>
                  <a:gd name="T27" fmla="*/ 41 h 247"/>
                  <a:gd name="T28" fmla="*/ 193 w 246"/>
                  <a:gd name="T29" fmla="*/ 25 h 247"/>
                  <a:gd name="T30" fmla="*/ 198 w 246"/>
                  <a:gd name="T31" fmla="*/ 25 h 247"/>
                  <a:gd name="T32" fmla="*/ 231 w 246"/>
                  <a:gd name="T33" fmla="*/ 62 h 247"/>
                  <a:gd name="T34" fmla="*/ 206 w 246"/>
                  <a:gd name="T35" fmla="*/ 85 h 247"/>
                  <a:gd name="T36" fmla="*/ 211 w 246"/>
                  <a:gd name="T37" fmla="*/ 102 h 247"/>
                  <a:gd name="T38" fmla="*/ 246 w 246"/>
                  <a:gd name="T39" fmla="*/ 105 h 247"/>
                  <a:gd name="T40" fmla="*/ 243 w 246"/>
                  <a:gd name="T41" fmla="*/ 154 h 247"/>
                  <a:gd name="T42" fmla="*/ 239 w 246"/>
                  <a:gd name="T43" fmla="*/ 157 h 247"/>
                  <a:gd name="T44" fmla="*/ 205 w 246"/>
                  <a:gd name="T45" fmla="*/ 164 h 247"/>
                  <a:gd name="T46" fmla="*/ 220 w 246"/>
                  <a:gd name="T47" fmla="*/ 194 h 247"/>
                  <a:gd name="T48" fmla="*/ 220 w 246"/>
                  <a:gd name="T49" fmla="*/ 199 h 247"/>
                  <a:gd name="T50" fmla="*/ 184 w 246"/>
                  <a:gd name="T51" fmla="*/ 232 h 247"/>
                  <a:gd name="T52" fmla="*/ 160 w 246"/>
                  <a:gd name="T53" fmla="*/ 207 h 247"/>
                  <a:gd name="T54" fmla="*/ 144 w 246"/>
                  <a:gd name="T55" fmla="*/ 212 h 247"/>
                  <a:gd name="T56" fmla="*/ 143 w 246"/>
                  <a:gd name="T57" fmla="*/ 247 h 247"/>
                  <a:gd name="T58" fmla="*/ 95 w 246"/>
                  <a:gd name="T59" fmla="*/ 244 h 247"/>
                  <a:gd name="T60" fmla="*/ 91 w 246"/>
                  <a:gd name="T61" fmla="*/ 240 h 247"/>
                  <a:gd name="T62" fmla="*/ 84 w 246"/>
                  <a:gd name="T63" fmla="*/ 206 h 247"/>
                  <a:gd name="T64" fmla="*/ 53 w 246"/>
                  <a:gd name="T65" fmla="*/ 222 h 247"/>
                  <a:gd name="T66" fmla="*/ 47 w 246"/>
                  <a:gd name="T67" fmla="*/ 222 h 247"/>
                  <a:gd name="T68" fmla="*/ 15 w 246"/>
                  <a:gd name="T69" fmla="*/ 185 h 247"/>
                  <a:gd name="T70" fmla="*/ 40 w 246"/>
                  <a:gd name="T71" fmla="*/ 163 h 247"/>
                  <a:gd name="T72" fmla="*/ 33 w 246"/>
                  <a:gd name="T73" fmla="*/ 144 h 247"/>
                  <a:gd name="T74" fmla="*/ 0 w 246"/>
                  <a:gd name="T75" fmla="*/ 142 h 247"/>
                  <a:gd name="T76" fmla="*/ 3 w 246"/>
                  <a:gd name="T77" fmla="*/ 93 h 247"/>
                  <a:gd name="T78" fmla="*/ 7 w 246"/>
                  <a:gd name="T79" fmla="*/ 89 h 247"/>
                  <a:gd name="T80" fmla="*/ 41 w 246"/>
                  <a:gd name="T81" fmla="*/ 83 h 247"/>
                  <a:gd name="T82" fmla="*/ 25 w 246"/>
                  <a:gd name="T83" fmla="*/ 53 h 247"/>
                  <a:gd name="T84" fmla="*/ 26 w 246"/>
                  <a:gd name="T85" fmla="*/ 47 h 247"/>
                  <a:gd name="T86" fmla="*/ 62 w 246"/>
                  <a:gd name="T87" fmla="*/ 15 h 247"/>
                  <a:gd name="T88" fmla="*/ 85 w 246"/>
                  <a:gd name="T89" fmla="*/ 40 h 247"/>
                  <a:gd name="T90" fmla="*/ 101 w 246"/>
                  <a:gd name="T91" fmla="*/ 34 h 247"/>
                  <a:gd name="T92" fmla="*/ 104 w 246"/>
                  <a:gd name="T9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47">
                    <a:moveTo>
                      <a:pt x="126" y="68"/>
                    </a:moveTo>
                    <a:lnTo>
                      <a:pt x="108" y="71"/>
                    </a:lnTo>
                    <a:lnTo>
                      <a:pt x="93" y="78"/>
                    </a:lnTo>
                    <a:lnTo>
                      <a:pt x="80" y="88"/>
                    </a:lnTo>
                    <a:lnTo>
                      <a:pt x="72" y="104"/>
                    </a:lnTo>
                    <a:lnTo>
                      <a:pt x="68" y="121"/>
                    </a:lnTo>
                    <a:lnTo>
                      <a:pt x="70" y="138"/>
                    </a:lnTo>
                    <a:lnTo>
                      <a:pt x="76" y="154"/>
                    </a:lnTo>
                    <a:lnTo>
                      <a:pt x="88" y="165"/>
                    </a:lnTo>
                    <a:lnTo>
                      <a:pt x="102" y="175"/>
                    </a:lnTo>
                    <a:lnTo>
                      <a:pt x="119" y="178"/>
                    </a:lnTo>
                    <a:lnTo>
                      <a:pt x="136" y="176"/>
                    </a:lnTo>
                    <a:lnTo>
                      <a:pt x="152" y="169"/>
                    </a:lnTo>
                    <a:lnTo>
                      <a:pt x="164" y="159"/>
                    </a:lnTo>
                    <a:lnTo>
                      <a:pt x="173" y="144"/>
                    </a:lnTo>
                    <a:lnTo>
                      <a:pt x="177" y="127"/>
                    </a:lnTo>
                    <a:lnTo>
                      <a:pt x="176" y="109"/>
                    </a:lnTo>
                    <a:lnTo>
                      <a:pt x="168" y="95"/>
                    </a:lnTo>
                    <a:lnTo>
                      <a:pt x="157" y="82"/>
                    </a:lnTo>
                    <a:lnTo>
                      <a:pt x="143" y="72"/>
                    </a:lnTo>
                    <a:lnTo>
                      <a:pt x="126" y="68"/>
                    </a:lnTo>
                    <a:close/>
                    <a:moveTo>
                      <a:pt x="104" y="0"/>
                    </a:moveTo>
                    <a:lnTo>
                      <a:pt x="108" y="0"/>
                    </a:lnTo>
                    <a:lnTo>
                      <a:pt x="152" y="3"/>
                    </a:lnTo>
                    <a:lnTo>
                      <a:pt x="156" y="4"/>
                    </a:lnTo>
                    <a:lnTo>
                      <a:pt x="156" y="8"/>
                    </a:lnTo>
                    <a:lnTo>
                      <a:pt x="153" y="37"/>
                    </a:lnTo>
                    <a:lnTo>
                      <a:pt x="163" y="41"/>
                    </a:lnTo>
                    <a:lnTo>
                      <a:pt x="170" y="46"/>
                    </a:lnTo>
                    <a:lnTo>
                      <a:pt x="193" y="25"/>
                    </a:lnTo>
                    <a:lnTo>
                      <a:pt x="197" y="23"/>
                    </a:lnTo>
                    <a:lnTo>
                      <a:pt x="198" y="25"/>
                    </a:lnTo>
                    <a:lnTo>
                      <a:pt x="228" y="59"/>
                    </a:lnTo>
                    <a:lnTo>
                      <a:pt x="231" y="62"/>
                    </a:lnTo>
                    <a:lnTo>
                      <a:pt x="228" y="65"/>
                    </a:lnTo>
                    <a:lnTo>
                      <a:pt x="206" y="85"/>
                    </a:lnTo>
                    <a:lnTo>
                      <a:pt x="208" y="93"/>
                    </a:lnTo>
                    <a:lnTo>
                      <a:pt x="211" y="102"/>
                    </a:lnTo>
                    <a:lnTo>
                      <a:pt x="243" y="105"/>
                    </a:lnTo>
                    <a:lnTo>
                      <a:pt x="246" y="105"/>
                    </a:lnTo>
                    <a:lnTo>
                      <a:pt x="245" y="109"/>
                    </a:lnTo>
                    <a:lnTo>
                      <a:pt x="243" y="154"/>
                    </a:lnTo>
                    <a:lnTo>
                      <a:pt x="243" y="157"/>
                    </a:lnTo>
                    <a:lnTo>
                      <a:pt x="239" y="157"/>
                    </a:lnTo>
                    <a:lnTo>
                      <a:pt x="208" y="156"/>
                    </a:lnTo>
                    <a:lnTo>
                      <a:pt x="205" y="164"/>
                    </a:lnTo>
                    <a:lnTo>
                      <a:pt x="201" y="172"/>
                    </a:lnTo>
                    <a:lnTo>
                      <a:pt x="220" y="194"/>
                    </a:lnTo>
                    <a:lnTo>
                      <a:pt x="223" y="198"/>
                    </a:lnTo>
                    <a:lnTo>
                      <a:pt x="220" y="199"/>
                    </a:lnTo>
                    <a:lnTo>
                      <a:pt x="186" y="230"/>
                    </a:lnTo>
                    <a:lnTo>
                      <a:pt x="184" y="232"/>
                    </a:lnTo>
                    <a:lnTo>
                      <a:pt x="181" y="230"/>
                    </a:lnTo>
                    <a:lnTo>
                      <a:pt x="160" y="207"/>
                    </a:lnTo>
                    <a:lnTo>
                      <a:pt x="152" y="210"/>
                    </a:lnTo>
                    <a:lnTo>
                      <a:pt x="144" y="212"/>
                    </a:lnTo>
                    <a:lnTo>
                      <a:pt x="143" y="243"/>
                    </a:lnTo>
                    <a:lnTo>
                      <a:pt x="143" y="247"/>
                    </a:lnTo>
                    <a:lnTo>
                      <a:pt x="139" y="247"/>
                    </a:lnTo>
                    <a:lnTo>
                      <a:pt x="95" y="244"/>
                    </a:lnTo>
                    <a:lnTo>
                      <a:pt x="91" y="244"/>
                    </a:lnTo>
                    <a:lnTo>
                      <a:pt x="91" y="240"/>
                    </a:lnTo>
                    <a:lnTo>
                      <a:pt x="92" y="210"/>
                    </a:lnTo>
                    <a:lnTo>
                      <a:pt x="84" y="206"/>
                    </a:lnTo>
                    <a:lnTo>
                      <a:pt x="75" y="202"/>
                    </a:lnTo>
                    <a:lnTo>
                      <a:pt x="53" y="222"/>
                    </a:lnTo>
                    <a:lnTo>
                      <a:pt x="50" y="224"/>
                    </a:lnTo>
                    <a:lnTo>
                      <a:pt x="47" y="222"/>
                    </a:lnTo>
                    <a:lnTo>
                      <a:pt x="17" y="188"/>
                    </a:lnTo>
                    <a:lnTo>
                      <a:pt x="15" y="185"/>
                    </a:lnTo>
                    <a:lnTo>
                      <a:pt x="17" y="182"/>
                    </a:lnTo>
                    <a:lnTo>
                      <a:pt x="40" y="163"/>
                    </a:lnTo>
                    <a:lnTo>
                      <a:pt x="36" y="154"/>
                    </a:lnTo>
                    <a:lnTo>
                      <a:pt x="33" y="144"/>
                    </a:lnTo>
                    <a:lnTo>
                      <a:pt x="4" y="142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3" y="93"/>
                    </a:lnTo>
                    <a:lnTo>
                      <a:pt x="3" y="89"/>
                    </a:lnTo>
                    <a:lnTo>
                      <a:pt x="7" y="89"/>
                    </a:lnTo>
                    <a:lnTo>
                      <a:pt x="37" y="92"/>
                    </a:lnTo>
                    <a:lnTo>
                      <a:pt x="41" y="83"/>
                    </a:lnTo>
                    <a:lnTo>
                      <a:pt x="45" y="75"/>
                    </a:lnTo>
                    <a:lnTo>
                      <a:pt x="25" y="53"/>
                    </a:lnTo>
                    <a:lnTo>
                      <a:pt x="22" y="50"/>
                    </a:lnTo>
                    <a:lnTo>
                      <a:pt x="26" y="47"/>
                    </a:lnTo>
                    <a:lnTo>
                      <a:pt x="59" y="17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85" y="40"/>
                    </a:lnTo>
                    <a:lnTo>
                      <a:pt x="93" y="37"/>
                    </a:lnTo>
                    <a:lnTo>
                      <a:pt x="101" y="34"/>
                    </a:lnTo>
                    <a:lnTo>
                      <a:pt x="104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17"/>
              <p:cNvSpPr>
                <a:spLocks noEditPoints="1"/>
              </p:cNvSpPr>
              <p:nvPr/>
            </p:nvSpPr>
            <p:spPr bwMode="auto">
              <a:xfrm>
                <a:off x="5272883" y="1659775"/>
                <a:ext cx="1129810" cy="1128420"/>
              </a:xfrm>
              <a:custGeom>
                <a:avLst/>
                <a:gdLst>
                  <a:gd name="T0" fmla="*/ 365 w 813"/>
                  <a:gd name="T1" fmla="*/ 181 h 812"/>
                  <a:gd name="T2" fmla="*/ 291 w 813"/>
                  <a:gd name="T3" fmla="*/ 209 h 812"/>
                  <a:gd name="T4" fmla="*/ 232 w 813"/>
                  <a:gd name="T5" fmla="*/ 258 h 812"/>
                  <a:gd name="T6" fmla="*/ 192 w 813"/>
                  <a:gd name="T7" fmla="*/ 326 h 812"/>
                  <a:gd name="T8" fmla="*/ 178 w 813"/>
                  <a:gd name="T9" fmla="*/ 406 h 812"/>
                  <a:gd name="T10" fmla="*/ 192 w 813"/>
                  <a:gd name="T11" fmla="*/ 486 h 812"/>
                  <a:gd name="T12" fmla="*/ 232 w 813"/>
                  <a:gd name="T13" fmla="*/ 553 h 812"/>
                  <a:gd name="T14" fmla="*/ 291 w 813"/>
                  <a:gd name="T15" fmla="*/ 604 h 812"/>
                  <a:gd name="T16" fmla="*/ 365 w 813"/>
                  <a:gd name="T17" fmla="*/ 632 h 812"/>
                  <a:gd name="T18" fmla="*/ 448 w 813"/>
                  <a:gd name="T19" fmla="*/ 632 h 812"/>
                  <a:gd name="T20" fmla="*/ 521 w 813"/>
                  <a:gd name="T21" fmla="*/ 604 h 812"/>
                  <a:gd name="T22" fmla="*/ 581 w 813"/>
                  <a:gd name="T23" fmla="*/ 553 h 812"/>
                  <a:gd name="T24" fmla="*/ 621 w 813"/>
                  <a:gd name="T25" fmla="*/ 486 h 812"/>
                  <a:gd name="T26" fmla="*/ 635 w 813"/>
                  <a:gd name="T27" fmla="*/ 406 h 812"/>
                  <a:gd name="T28" fmla="*/ 621 w 813"/>
                  <a:gd name="T29" fmla="*/ 326 h 812"/>
                  <a:gd name="T30" fmla="*/ 581 w 813"/>
                  <a:gd name="T31" fmla="*/ 258 h 812"/>
                  <a:gd name="T32" fmla="*/ 521 w 813"/>
                  <a:gd name="T33" fmla="*/ 209 h 812"/>
                  <a:gd name="T34" fmla="*/ 448 w 813"/>
                  <a:gd name="T35" fmla="*/ 181 h 812"/>
                  <a:gd name="T36" fmla="*/ 355 w 813"/>
                  <a:gd name="T37" fmla="*/ 0 h 812"/>
                  <a:gd name="T38" fmla="*/ 457 w 813"/>
                  <a:gd name="T39" fmla="*/ 80 h 812"/>
                  <a:gd name="T40" fmla="*/ 525 w 813"/>
                  <a:gd name="T41" fmla="*/ 99 h 812"/>
                  <a:gd name="T42" fmla="*/ 653 w 813"/>
                  <a:gd name="T43" fmla="*/ 80 h 812"/>
                  <a:gd name="T44" fmla="*/ 639 w 813"/>
                  <a:gd name="T45" fmla="*/ 173 h 812"/>
                  <a:gd name="T46" fmla="*/ 733 w 813"/>
                  <a:gd name="T47" fmla="*/ 159 h 812"/>
                  <a:gd name="T48" fmla="*/ 714 w 813"/>
                  <a:gd name="T49" fmla="*/ 287 h 812"/>
                  <a:gd name="T50" fmla="*/ 732 w 813"/>
                  <a:gd name="T51" fmla="*/ 355 h 812"/>
                  <a:gd name="T52" fmla="*/ 813 w 813"/>
                  <a:gd name="T53" fmla="*/ 457 h 812"/>
                  <a:gd name="T54" fmla="*/ 726 w 813"/>
                  <a:gd name="T55" fmla="*/ 491 h 812"/>
                  <a:gd name="T56" fmla="*/ 783 w 813"/>
                  <a:gd name="T57" fmla="*/ 565 h 812"/>
                  <a:gd name="T58" fmla="*/ 664 w 813"/>
                  <a:gd name="T59" fmla="*/ 613 h 812"/>
                  <a:gd name="T60" fmla="*/ 613 w 813"/>
                  <a:gd name="T61" fmla="*/ 663 h 812"/>
                  <a:gd name="T62" fmla="*/ 566 w 813"/>
                  <a:gd name="T63" fmla="*/ 783 h 812"/>
                  <a:gd name="T64" fmla="*/ 492 w 813"/>
                  <a:gd name="T65" fmla="*/ 725 h 812"/>
                  <a:gd name="T66" fmla="*/ 457 w 813"/>
                  <a:gd name="T67" fmla="*/ 812 h 812"/>
                  <a:gd name="T68" fmla="*/ 355 w 813"/>
                  <a:gd name="T69" fmla="*/ 732 h 812"/>
                  <a:gd name="T70" fmla="*/ 287 w 813"/>
                  <a:gd name="T71" fmla="*/ 714 h 812"/>
                  <a:gd name="T72" fmla="*/ 160 w 813"/>
                  <a:gd name="T73" fmla="*/ 732 h 812"/>
                  <a:gd name="T74" fmla="*/ 173 w 813"/>
                  <a:gd name="T75" fmla="*/ 639 h 812"/>
                  <a:gd name="T76" fmla="*/ 80 w 813"/>
                  <a:gd name="T77" fmla="*/ 654 h 812"/>
                  <a:gd name="T78" fmla="*/ 98 w 813"/>
                  <a:gd name="T79" fmla="*/ 525 h 812"/>
                  <a:gd name="T80" fmla="*/ 81 w 813"/>
                  <a:gd name="T81" fmla="*/ 457 h 812"/>
                  <a:gd name="T82" fmla="*/ 0 w 813"/>
                  <a:gd name="T83" fmla="*/ 355 h 812"/>
                  <a:gd name="T84" fmla="*/ 88 w 813"/>
                  <a:gd name="T85" fmla="*/ 320 h 812"/>
                  <a:gd name="T86" fmla="*/ 29 w 813"/>
                  <a:gd name="T87" fmla="*/ 247 h 812"/>
                  <a:gd name="T88" fmla="*/ 149 w 813"/>
                  <a:gd name="T89" fmla="*/ 199 h 812"/>
                  <a:gd name="T90" fmla="*/ 199 w 813"/>
                  <a:gd name="T91" fmla="*/ 150 h 812"/>
                  <a:gd name="T92" fmla="*/ 247 w 813"/>
                  <a:gd name="T93" fmla="*/ 29 h 812"/>
                  <a:gd name="T94" fmla="*/ 321 w 813"/>
                  <a:gd name="T95" fmla="*/ 88 h 812"/>
                  <a:gd name="T96" fmla="*/ 355 w 813"/>
                  <a:gd name="T97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13" h="812">
                    <a:moveTo>
                      <a:pt x="406" y="177"/>
                    </a:moveTo>
                    <a:lnTo>
                      <a:pt x="365" y="181"/>
                    </a:lnTo>
                    <a:lnTo>
                      <a:pt x="326" y="192"/>
                    </a:lnTo>
                    <a:lnTo>
                      <a:pt x="291" y="209"/>
                    </a:lnTo>
                    <a:lnTo>
                      <a:pt x="259" y="231"/>
                    </a:lnTo>
                    <a:lnTo>
                      <a:pt x="232" y="258"/>
                    </a:lnTo>
                    <a:lnTo>
                      <a:pt x="209" y="291"/>
                    </a:lnTo>
                    <a:lnTo>
                      <a:pt x="192" y="326"/>
                    </a:lnTo>
                    <a:lnTo>
                      <a:pt x="182" y="366"/>
                    </a:lnTo>
                    <a:lnTo>
                      <a:pt x="178" y="406"/>
                    </a:lnTo>
                    <a:lnTo>
                      <a:pt x="182" y="447"/>
                    </a:lnTo>
                    <a:lnTo>
                      <a:pt x="192" y="486"/>
                    </a:lnTo>
                    <a:lnTo>
                      <a:pt x="209" y="522"/>
                    </a:lnTo>
                    <a:lnTo>
                      <a:pt x="232" y="553"/>
                    </a:lnTo>
                    <a:lnTo>
                      <a:pt x="259" y="580"/>
                    </a:lnTo>
                    <a:lnTo>
                      <a:pt x="291" y="604"/>
                    </a:lnTo>
                    <a:lnTo>
                      <a:pt x="326" y="620"/>
                    </a:lnTo>
                    <a:lnTo>
                      <a:pt x="365" y="632"/>
                    </a:lnTo>
                    <a:lnTo>
                      <a:pt x="406" y="634"/>
                    </a:lnTo>
                    <a:lnTo>
                      <a:pt x="448" y="632"/>
                    </a:lnTo>
                    <a:lnTo>
                      <a:pt x="486" y="620"/>
                    </a:lnTo>
                    <a:lnTo>
                      <a:pt x="521" y="604"/>
                    </a:lnTo>
                    <a:lnTo>
                      <a:pt x="554" y="580"/>
                    </a:lnTo>
                    <a:lnTo>
                      <a:pt x="581" y="553"/>
                    </a:lnTo>
                    <a:lnTo>
                      <a:pt x="604" y="522"/>
                    </a:lnTo>
                    <a:lnTo>
                      <a:pt x="621" y="486"/>
                    </a:lnTo>
                    <a:lnTo>
                      <a:pt x="631" y="447"/>
                    </a:lnTo>
                    <a:lnTo>
                      <a:pt x="635" y="406"/>
                    </a:lnTo>
                    <a:lnTo>
                      <a:pt x="631" y="366"/>
                    </a:lnTo>
                    <a:lnTo>
                      <a:pt x="621" y="326"/>
                    </a:lnTo>
                    <a:lnTo>
                      <a:pt x="604" y="291"/>
                    </a:lnTo>
                    <a:lnTo>
                      <a:pt x="581" y="258"/>
                    </a:lnTo>
                    <a:lnTo>
                      <a:pt x="554" y="231"/>
                    </a:lnTo>
                    <a:lnTo>
                      <a:pt x="521" y="209"/>
                    </a:lnTo>
                    <a:lnTo>
                      <a:pt x="486" y="192"/>
                    </a:lnTo>
                    <a:lnTo>
                      <a:pt x="448" y="181"/>
                    </a:lnTo>
                    <a:lnTo>
                      <a:pt x="406" y="177"/>
                    </a:lnTo>
                    <a:close/>
                    <a:moveTo>
                      <a:pt x="355" y="0"/>
                    </a:moveTo>
                    <a:lnTo>
                      <a:pt x="457" y="0"/>
                    </a:lnTo>
                    <a:lnTo>
                      <a:pt x="457" y="80"/>
                    </a:lnTo>
                    <a:lnTo>
                      <a:pt x="492" y="88"/>
                    </a:lnTo>
                    <a:lnTo>
                      <a:pt x="525" y="99"/>
                    </a:lnTo>
                    <a:lnTo>
                      <a:pt x="566" y="29"/>
                    </a:lnTo>
                    <a:lnTo>
                      <a:pt x="653" y="80"/>
                    </a:lnTo>
                    <a:lnTo>
                      <a:pt x="613" y="150"/>
                    </a:lnTo>
                    <a:lnTo>
                      <a:pt x="639" y="173"/>
                    </a:lnTo>
                    <a:lnTo>
                      <a:pt x="664" y="199"/>
                    </a:lnTo>
                    <a:lnTo>
                      <a:pt x="733" y="159"/>
                    </a:lnTo>
                    <a:lnTo>
                      <a:pt x="783" y="247"/>
                    </a:lnTo>
                    <a:lnTo>
                      <a:pt x="714" y="287"/>
                    </a:lnTo>
                    <a:lnTo>
                      <a:pt x="726" y="320"/>
                    </a:lnTo>
                    <a:lnTo>
                      <a:pt x="732" y="355"/>
                    </a:lnTo>
                    <a:lnTo>
                      <a:pt x="813" y="355"/>
                    </a:lnTo>
                    <a:lnTo>
                      <a:pt x="813" y="457"/>
                    </a:lnTo>
                    <a:lnTo>
                      <a:pt x="732" y="457"/>
                    </a:lnTo>
                    <a:lnTo>
                      <a:pt x="726" y="491"/>
                    </a:lnTo>
                    <a:lnTo>
                      <a:pt x="714" y="525"/>
                    </a:lnTo>
                    <a:lnTo>
                      <a:pt x="783" y="565"/>
                    </a:lnTo>
                    <a:lnTo>
                      <a:pt x="733" y="654"/>
                    </a:lnTo>
                    <a:lnTo>
                      <a:pt x="664" y="613"/>
                    </a:lnTo>
                    <a:lnTo>
                      <a:pt x="639" y="639"/>
                    </a:lnTo>
                    <a:lnTo>
                      <a:pt x="613" y="663"/>
                    </a:lnTo>
                    <a:lnTo>
                      <a:pt x="653" y="732"/>
                    </a:lnTo>
                    <a:lnTo>
                      <a:pt x="566" y="783"/>
                    </a:lnTo>
                    <a:lnTo>
                      <a:pt x="525" y="714"/>
                    </a:lnTo>
                    <a:lnTo>
                      <a:pt x="492" y="725"/>
                    </a:lnTo>
                    <a:lnTo>
                      <a:pt x="457" y="732"/>
                    </a:lnTo>
                    <a:lnTo>
                      <a:pt x="457" y="812"/>
                    </a:lnTo>
                    <a:lnTo>
                      <a:pt x="355" y="812"/>
                    </a:lnTo>
                    <a:lnTo>
                      <a:pt x="355" y="732"/>
                    </a:lnTo>
                    <a:lnTo>
                      <a:pt x="321" y="725"/>
                    </a:lnTo>
                    <a:lnTo>
                      <a:pt x="287" y="714"/>
                    </a:lnTo>
                    <a:lnTo>
                      <a:pt x="247" y="783"/>
                    </a:lnTo>
                    <a:lnTo>
                      <a:pt x="160" y="732"/>
                    </a:lnTo>
                    <a:lnTo>
                      <a:pt x="199" y="663"/>
                    </a:lnTo>
                    <a:lnTo>
                      <a:pt x="173" y="639"/>
                    </a:lnTo>
                    <a:lnTo>
                      <a:pt x="149" y="613"/>
                    </a:lnTo>
                    <a:lnTo>
                      <a:pt x="80" y="654"/>
                    </a:lnTo>
                    <a:lnTo>
                      <a:pt x="29" y="565"/>
                    </a:lnTo>
                    <a:lnTo>
                      <a:pt x="98" y="525"/>
                    </a:lnTo>
                    <a:lnTo>
                      <a:pt x="88" y="491"/>
                    </a:lnTo>
                    <a:lnTo>
                      <a:pt x="81" y="457"/>
                    </a:lnTo>
                    <a:lnTo>
                      <a:pt x="0" y="457"/>
                    </a:lnTo>
                    <a:lnTo>
                      <a:pt x="0" y="355"/>
                    </a:lnTo>
                    <a:lnTo>
                      <a:pt x="81" y="355"/>
                    </a:lnTo>
                    <a:lnTo>
                      <a:pt x="88" y="320"/>
                    </a:lnTo>
                    <a:lnTo>
                      <a:pt x="98" y="287"/>
                    </a:lnTo>
                    <a:lnTo>
                      <a:pt x="29" y="247"/>
                    </a:lnTo>
                    <a:lnTo>
                      <a:pt x="80" y="159"/>
                    </a:lnTo>
                    <a:lnTo>
                      <a:pt x="149" y="199"/>
                    </a:lnTo>
                    <a:lnTo>
                      <a:pt x="173" y="173"/>
                    </a:lnTo>
                    <a:lnTo>
                      <a:pt x="199" y="150"/>
                    </a:lnTo>
                    <a:lnTo>
                      <a:pt x="160" y="80"/>
                    </a:lnTo>
                    <a:lnTo>
                      <a:pt x="247" y="29"/>
                    </a:lnTo>
                    <a:lnTo>
                      <a:pt x="287" y="99"/>
                    </a:lnTo>
                    <a:lnTo>
                      <a:pt x="321" y="88"/>
                    </a:lnTo>
                    <a:lnTo>
                      <a:pt x="355" y="80"/>
                    </a:lnTo>
                    <a:lnTo>
                      <a:pt x="3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18"/>
              <p:cNvSpPr>
                <a:spLocks/>
              </p:cNvSpPr>
              <p:nvPr/>
            </p:nvSpPr>
            <p:spPr bwMode="auto">
              <a:xfrm>
                <a:off x="5677280" y="2062782"/>
                <a:ext cx="321016" cy="323796"/>
              </a:xfrm>
              <a:custGeom>
                <a:avLst/>
                <a:gdLst>
                  <a:gd name="T0" fmla="*/ 115 w 231"/>
                  <a:gd name="T1" fmla="*/ 0 h 233"/>
                  <a:gd name="T2" fmla="*/ 142 w 231"/>
                  <a:gd name="T3" fmla="*/ 4 h 233"/>
                  <a:gd name="T4" fmla="*/ 166 w 231"/>
                  <a:gd name="T5" fmla="*/ 12 h 233"/>
                  <a:gd name="T6" fmla="*/ 188 w 231"/>
                  <a:gd name="T7" fmla="*/ 26 h 233"/>
                  <a:gd name="T8" fmla="*/ 205 w 231"/>
                  <a:gd name="T9" fmla="*/ 43 h 233"/>
                  <a:gd name="T10" fmla="*/ 220 w 231"/>
                  <a:gd name="T11" fmla="*/ 65 h 233"/>
                  <a:gd name="T12" fmla="*/ 229 w 231"/>
                  <a:gd name="T13" fmla="*/ 90 h 233"/>
                  <a:gd name="T14" fmla="*/ 231 w 231"/>
                  <a:gd name="T15" fmla="*/ 116 h 233"/>
                  <a:gd name="T16" fmla="*/ 229 w 231"/>
                  <a:gd name="T17" fmla="*/ 142 h 233"/>
                  <a:gd name="T18" fmla="*/ 220 w 231"/>
                  <a:gd name="T19" fmla="*/ 167 h 233"/>
                  <a:gd name="T20" fmla="*/ 205 w 231"/>
                  <a:gd name="T21" fmla="*/ 188 h 233"/>
                  <a:gd name="T22" fmla="*/ 188 w 231"/>
                  <a:gd name="T23" fmla="*/ 207 h 233"/>
                  <a:gd name="T24" fmla="*/ 166 w 231"/>
                  <a:gd name="T25" fmla="*/ 220 h 233"/>
                  <a:gd name="T26" fmla="*/ 142 w 231"/>
                  <a:gd name="T27" fmla="*/ 229 h 233"/>
                  <a:gd name="T28" fmla="*/ 115 w 231"/>
                  <a:gd name="T29" fmla="*/ 233 h 233"/>
                  <a:gd name="T30" fmla="*/ 89 w 231"/>
                  <a:gd name="T31" fmla="*/ 229 h 233"/>
                  <a:gd name="T32" fmla="*/ 64 w 231"/>
                  <a:gd name="T33" fmla="*/ 220 h 233"/>
                  <a:gd name="T34" fmla="*/ 43 w 231"/>
                  <a:gd name="T35" fmla="*/ 207 h 233"/>
                  <a:gd name="T36" fmla="*/ 25 w 231"/>
                  <a:gd name="T37" fmla="*/ 188 h 233"/>
                  <a:gd name="T38" fmla="*/ 11 w 231"/>
                  <a:gd name="T39" fmla="*/ 167 h 233"/>
                  <a:gd name="T40" fmla="*/ 2 w 231"/>
                  <a:gd name="T41" fmla="*/ 142 h 233"/>
                  <a:gd name="T42" fmla="*/ 0 w 231"/>
                  <a:gd name="T43" fmla="*/ 116 h 233"/>
                  <a:gd name="T44" fmla="*/ 2 w 231"/>
                  <a:gd name="T45" fmla="*/ 90 h 233"/>
                  <a:gd name="T46" fmla="*/ 11 w 231"/>
                  <a:gd name="T47" fmla="*/ 65 h 233"/>
                  <a:gd name="T48" fmla="*/ 25 w 231"/>
                  <a:gd name="T49" fmla="*/ 43 h 233"/>
                  <a:gd name="T50" fmla="*/ 43 w 231"/>
                  <a:gd name="T51" fmla="*/ 26 h 233"/>
                  <a:gd name="T52" fmla="*/ 64 w 231"/>
                  <a:gd name="T53" fmla="*/ 12 h 233"/>
                  <a:gd name="T54" fmla="*/ 89 w 231"/>
                  <a:gd name="T55" fmla="*/ 4 h 233"/>
                  <a:gd name="T56" fmla="*/ 115 w 231"/>
                  <a:gd name="T5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233">
                    <a:moveTo>
                      <a:pt x="115" y="0"/>
                    </a:moveTo>
                    <a:lnTo>
                      <a:pt x="142" y="4"/>
                    </a:lnTo>
                    <a:lnTo>
                      <a:pt x="166" y="12"/>
                    </a:lnTo>
                    <a:lnTo>
                      <a:pt x="188" y="26"/>
                    </a:lnTo>
                    <a:lnTo>
                      <a:pt x="205" y="43"/>
                    </a:lnTo>
                    <a:lnTo>
                      <a:pt x="220" y="65"/>
                    </a:lnTo>
                    <a:lnTo>
                      <a:pt x="229" y="90"/>
                    </a:lnTo>
                    <a:lnTo>
                      <a:pt x="231" y="116"/>
                    </a:lnTo>
                    <a:lnTo>
                      <a:pt x="229" y="142"/>
                    </a:lnTo>
                    <a:lnTo>
                      <a:pt x="220" y="167"/>
                    </a:lnTo>
                    <a:lnTo>
                      <a:pt x="205" y="188"/>
                    </a:lnTo>
                    <a:lnTo>
                      <a:pt x="188" y="207"/>
                    </a:lnTo>
                    <a:lnTo>
                      <a:pt x="166" y="220"/>
                    </a:lnTo>
                    <a:lnTo>
                      <a:pt x="142" y="229"/>
                    </a:lnTo>
                    <a:lnTo>
                      <a:pt x="115" y="233"/>
                    </a:lnTo>
                    <a:lnTo>
                      <a:pt x="89" y="229"/>
                    </a:lnTo>
                    <a:lnTo>
                      <a:pt x="64" y="220"/>
                    </a:lnTo>
                    <a:lnTo>
                      <a:pt x="43" y="207"/>
                    </a:lnTo>
                    <a:lnTo>
                      <a:pt x="25" y="188"/>
                    </a:lnTo>
                    <a:lnTo>
                      <a:pt x="11" y="167"/>
                    </a:lnTo>
                    <a:lnTo>
                      <a:pt x="2" y="142"/>
                    </a:lnTo>
                    <a:lnTo>
                      <a:pt x="0" y="116"/>
                    </a:lnTo>
                    <a:lnTo>
                      <a:pt x="2" y="90"/>
                    </a:lnTo>
                    <a:lnTo>
                      <a:pt x="11" y="65"/>
                    </a:lnTo>
                    <a:lnTo>
                      <a:pt x="25" y="43"/>
                    </a:lnTo>
                    <a:lnTo>
                      <a:pt x="43" y="26"/>
                    </a:lnTo>
                    <a:lnTo>
                      <a:pt x="64" y="12"/>
                    </a:lnTo>
                    <a:lnTo>
                      <a:pt x="89" y="4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219"/>
              <p:cNvSpPr>
                <a:spLocks noEditPoints="1"/>
              </p:cNvSpPr>
              <p:nvPr/>
            </p:nvSpPr>
            <p:spPr bwMode="auto">
              <a:xfrm>
                <a:off x="6419369" y="2610316"/>
                <a:ext cx="972775" cy="971386"/>
              </a:xfrm>
              <a:custGeom>
                <a:avLst/>
                <a:gdLst>
                  <a:gd name="T0" fmla="*/ 300 w 700"/>
                  <a:gd name="T1" fmla="*/ 161 h 699"/>
                  <a:gd name="T2" fmla="*/ 232 w 700"/>
                  <a:gd name="T3" fmla="*/ 194 h 699"/>
                  <a:gd name="T4" fmla="*/ 182 w 700"/>
                  <a:gd name="T5" fmla="*/ 250 h 699"/>
                  <a:gd name="T6" fmla="*/ 156 w 700"/>
                  <a:gd name="T7" fmla="*/ 321 h 699"/>
                  <a:gd name="T8" fmla="*/ 161 w 700"/>
                  <a:gd name="T9" fmla="*/ 399 h 699"/>
                  <a:gd name="T10" fmla="*/ 194 w 700"/>
                  <a:gd name="T11" fmla="*/ 467 h 699"/>
                  <a:gd name="T12" fmla="*/ 250 w 700"/>
                  <a:gd name="T13" fmla="*/ 517 h 699"/>
                  <a:gd name="T14" fmla="*/ 321 w 700"/>
                  <a:gd name="T15" fmla="*/ 543 h 699"/>
                  <a:gd name="T16" fmla="*/ 400 w 700"/>
                  <a:gd name="T17" fmla="*/ 538 h 699"/>
                  <a:gd name="T18" fmla="*/ 468 w 700"/>
                  <a:gd name="T19" fmla="*/ 505 h 699"/>
                  <a:gd name="T20" fmla="*/ 517 w 700"/>
                  <a:gd name="T21" fmla="*/ 449 h 699"/>
                  <a:gd name="T22" fmla="*/ 544 w 700"/>
                  <a:gd name="T23" fmla="*/ 378 h 699"/>
                  <a:gd name="T24" fmla="*/ 538 w 700"/>
                  <a:gd name="T25" fmla="*/ 300 h 699"/>
                  <a:gd name="T26" fmla="*/ 506 w 700"/>
                  <a:gd name="T27" fmla="*/ 232 h 699"/>
                  <a:gd name="T28" fmla="*/ 449 w 700"/>
                  <a:gd name="T29" fmla="*/ 182 h 699"/>
                  <a:gd name="T30" fmla="*/ 379 w 700"/>
                  <a:gd name="T31" fmla="*/ 156 h 699"/>
                  <a:gd name="T32" fmla="*/ 373 w 700"/>
                  <a:gd name="T33" fmla="*/ 0 h 699"/>
                  <a:gd name="T34" fmla="*/ 407 w 700"/>
                  <a:gd name="T35" fmla="*/ 73 h 699"/>
                  <a:gd name="T36" fmla="*/ 468 w 700"/>
                  <a:gd name="T37" fmla="*/ 20 h 699"/>
                  <a:gd name="T38" fmla="*/ 514 w 700"/>
                  <a:gd name="T39" fmla="*/ 120 h 699"/>
                  <a:gd name="T40" fmla="*/ 559 w 700"/>
                  <a:gd name="T41" fmla="*/ 161 h 699"/>
                  <a:gd name="T42" fmla="*/ 664 w 700"/>
                  <a:gd name="T43" fmla="*/ 195 h 699"/>
                  <a:gd name="T44" fmla="*/ 617 w 700"/>
                  <a:gd name="T45" fmla="*/ 261 h 699"/>
                  <a:gd name="T46" fmla="*/ 694 w 700"/>
                  <a:gd name="T47" fmla="*/ 287 h 699"/>
                  <a:gd name="T48" fmla="*/ 630 w 700"/>
                  <a:gd name="T49" fmla="*/ 377 h 699"/>
                  <a:gd name="T50" fmla="*/ 618 w 700"/>
                  <a:gd name="T51" fmla="*/ 436 h 699"/>
                  <a:gd name="T52" fmla="*/ 641 w 700"/>
                  <a:gd name="T53" fmla="*/ 545 h 699"/>
                  <a:gd name="T54" fmla="*/ 561 w 700"/>
                  <a:gd name="T55" fmla="*/ 537 h 699"/>
                  <a:gd name="T56" fmla="*/ 576 w 700"/>
                  <a:gd name="T57" fmla="*/ 617 h 699"/>
                  <a:gd name="T58" fmla="*/ 466 w 700"/>
                  <a:gd name="T59" fmla="*/ 606 h 699"/>
                  <a:gd name="T60" fmla="*/ 409 w 700"/>
                  <a:gd name="T61" fmla="*/ 626 h 699"/>
                  <a:gd name="T62" fmla="*/ 326 w 700"/>
                  <a:gd name="T63" fmla="*/ 699 h 699"/>
                  <a:gd name="T64" fmla="*/ 292 w 700"/>
                  <a:gd name="T65" fmla="*/ 626 h 699"/>
                  <a:gd name="T66" fmla="*/ 232 w 700"/>
                  <a:gd name="T67" fmla="*/ 680 h 699"/>
                  <a:gd name="T68" fmla="*/ 186 w 700"/>
                  <a:gd name="T69" fmla="*/ 579 h 699"/>
                  <a:gd name="T70" fmla="*/ 140 w 700"/>
                  <a:gd name="T71" fmla="*/ 538 h 699"/>
                  <a:gd name="T72" fmla="*/ 35 w 700"/>
                  <a:gd name="T73" fmla="*/ 504 h 699"/>
                  <a:gd name="T74" fmla="*/ 83 w 700"/>
                  <a:gd name="T75" fmla="*/ 439 h 699"/>
                  <a:gd name="T76" fmla="*/ 5 w 700"/>
                  <a:gd name="T77" fmla="*/ 412 h 699"/>
                  <a:gd name="T78" fmla="*/ 69 w 700"/>
                  <a:gd name="T79" fmla="*/ 322 h 699"/>
                  <a:gd name="T80" fmla="*/ 81 w 700"/>
                  <a:gd name="T81" fmla="*/ 263 h 699"/>
                  <a:gd name="T82" fmla="*/ 59 w 700"/>
                  <a:gd name="T83" fmla="*/ 154 h 699"/>
                  <a:gd name="T84" fmla="*/ 139 w 700"/>
                  <a:gd name="T85" fmla="*/ 162 h 699"/>
                  <a:gd name="T86" fmla="*/ 123 w 700"/>
                  <a:gd name="T87" fmla="*/ 82 h 699"/>
                  <a:gd name="T88" fmla="*/ 233 w 700"/>
                  <a:gd name="T89" fmla="*/ 93 h 699"/>
                  <a:gd name="T90" fmla="*/ 291 w 700"/>
                  <a:gd name="T91" fmla="*/ 73 h 699"/>
                  <a:gd name="T92" fmla="*/ 373 w 700"/>
                  <a:gd name="T93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0" h="699">
                    <a:moveTo>
                      <a:pt x="339" y="154"/>
                    </a:moveTo>
                    <a:lnTo>
                      <a:pt x="300" y="161"/>
                    </a:lnTo>
                    <a:lnTo>
                      <a:pt x="263" y="174"/>
                    </a:lnTo>
                    <a:lnTo>
                      <a:pt x="232" y="194"/>
                    </a:lnTo>
                    <a:lnTo>
                      <a:pt x="204" y="220"/>
                    </a:lnTo>
                    <a:lnTo>
                      <a:pt x="182" y="250"/>
                    </a:lnTo>
                    <a:lnTo>
                      <a:pt x="165" y="284"/>
                    </a:lnTo>
                    <a:lnTo>
                      <a:pt x="156" y="321"/>
                    </a:lnTo>
                    <a:lnTo>
                      <a:pt x="155" y="360"/>
                    </a:lnTo>
                    <a:lnTo>
                      <a:pt x="161" y="399"/>
                    </a:lnTo>
                    <a:lnTo>
                      <a:pt x="174" y="436"/>
                    </a:lnTo>
                    <a:lnTo>
                      <a:pt x="194" y="467"/>
                    </a:lnTo>
                    <a:lnTo>
                      <a:pt x="220" y="495"/>
                    </a:lnTo>
                    <a:lnTo>
                      <a:pt x="250" y="517"/>
                    </a:lnTo>
                    <a:lnTo>
                      <a:pt x="284" y="534"/>
                    </a:lnTo>
                    <a:lnTo>
                      <a:pt x="321" y="543"/>
                    </a:lnTo>
                    <a:lnTo>
                      <a:pt x="360" y="545"/>
                    </a:lnTo>
                    <a:lnTo>
                      <a:pt x="400" y="538"/>
                    </a:lnTo>
                    <a:lnTo>
                      <a:pt x="436" y="525"/>
                    </a:lnTo>
                    <a:lnTo>
                      <a:pt x="468" y="505"/>
                    </a:lnTo>
                    <a:lnTo>
                      <a:pt x="495" y="479"/>
                    </a:lnTo>
                    <a:lnTo>
                      <a:pt x="517" y="449"/>
                    </a:lnTo>
                    <a:lnTo>
                      <a:pt x="534" y="415"/>
                    </a:lnTo>
                    <a:lnTo>
                      <a:pt x="544" y="378"/>
                    </a:lnTo>
                    <a:lnTo>
                      <a:pt x="545" y="339"/>
                    </a:lnTo>
                    <a:lnTo>
                      <a:pt x="538" y="300"/>
                    </a:lnTo>
                    <a:lnTo>
                      <a:pt x="525" y="263"/>
                    </a:lnTo>
                    <a:lnTo>
                      <a:pt x="506" y="232"/>
                    </a:lnTo>
                    <a:lnTo>
                      <a:pt x="479" y="204"/>
                    </a:lnTo>
                    <a:lnTo>
                      <a:pt x="449" y="182"/>
                    </a:lnTo>
                    <a:lnTo>
                      <a:pt x="415" y="165"/>
                    </a:lnTo>
                    <a:lnTo>
                      <a:pt x="379" y="156"/>
                    </a:lnTo>
                    <a:lnTo>
                      <a:pt x="339" y="154"/>
                    </a:lnTo>
                    <a:close/>
                    <a:moveTo>
                      <a:pt x="373" y="0"/>
                    </a:moveTo>
                    <a:lnTo>
                      <a:pt x="377" y="69"/>
                    </a:lnTo>
                    <a:lnTo>
                      <a:pt x="407" y="73"/>
                    </a:lnTo>
                    <a:lnTo>
                      <a:pt x="436" y="81"/>
                    </a:lnTo>
                    <a:lnTo>
                      <a:pt x="468" y="20"/>
                    </a:lnTo>
                    <a:lnTo>
                      <a:pt x="545" y="59"/>
                    </a:lnTo>
                    <a:lnTo>
                      <a:pt x="514" y="120"/>
                    </a:lnTo>
                    <a:lnTo>
                      <a:pt x="537" y="139"/>
                    </a:lnTo>
                    <a:lnTo>
                      <a:pt x="559" y="161"/>
                    </a:lnTo>
                    <a:lnTo>
                      <a:pt x="617" y="123"/>
                    </a:lnTo>
                    <a:lnTo>
                      <a:pt x="664" y="195"/>
                    </a:lnTo>
                    <a:lnTo>
                      <a:pt x="607" y="233"/>
                    </a:lnTo>
                    <a:lnTo>
                      <a:pt x="617" y="261"/>
                    </a:lnTo>
                    <a:lnTo>
                      <a:pt x="626" y="291"/>
                    </a:lnTo>
                    <a:lnTo>
                      <a:pt x="694" y="287"/>
                    </a:lnTo>
                    <a:lnTo>
                      <a:pt x="700" y="373"/>
                    </a:lnTo>
                    <a:lnTo>
                      <a:pt x="630" y="377"/>
                    </a:lnTo>
                    <a:lnTo>
                      <a:pt x="626" y="407"/>
                    </a:lnTo>
                    <a:lnTo>
                      <a:pt x="618" y="436"/>
                    </a:lnTo>
                    <a:lnTo>
                      <a:pt x="680" y="467"/>
                    </a:lnTo>
                    <a:lnTo>
                      <a:pt x="641" y="545"/>
                    </a:lnTo>
                    <a:lnTo>
                      <a:pt x="579" y="513"/>
                    </a:lnTo>
                    <a:lnTo>
                      <a:pt x="561" y="537"/>
                    </a:lnTo>
                    <a:lnTo>
                      <a:pt x="538" y="559"/>
                    </a:lnTo>
                    <a:lnTo>
                      <a:pt x="576" y="617"/>
                    </a:lnTo>
                    <a:lnTo>
                      <a:pt x="504" y="664"/>
                    </a:lnTo>
                    <a:lnTo>
                      <a:pt x="466" y="606"/>
                    </a:lnTo>
                    <a:lnTo>
                      <a:pt x="439" y="617"/>
                    </a:lnTo>
                    <a:lnTo>
                      <a:pt x="409" y="626"/>
                    </a:lnTo>
                    <a:lnTo>
                      <a:pt x="413" y="694"/>
                    </a:lnTo>
                    <a:lnTo>
                      <a:pt x="326" y="699"/>
                    </a:lnTo>
                    <a:lnTo>
                      <a:pt x="322" y="630"/>
                    </a:lnTo>
                    <a:lnTo>
                      <a:pt x="292" y="626"/>
                    </a:lnTo>
                    <a:lnTo>
                      <a:pt x="263" y="618"/>
                    </a:lnTo>
                    <a:lnTo>
                      <a:pt x="232" y="680"/>
                    </a:lnTo>
                    <a:lnTo>
                      <a:pt x="155" y="640"/>
                    </a:lnTo>
                    <a:lnTo>
                      <a:pt x="186" y="579"/>
                    </a:lnTo>
                    <a:lnTo>
                      <a:pt x="162" y="560"/>
                    </a:lnTo>
                    <a:lnTo>
                      <a:pt x="140" y="538"/>
                    </a:lnTo>
                    <a:lnTo>
                      <a:pt x="83" y="576"/>
                    </a:lnTo>
                    <a:lnTo>
                      <a:pt x="35" y="504"/>
                    </a:lnTo>
                    <a:lnTo>
                      <a:pt x="93" y="466"/>
                    </a:lnTo>
                    <a:lnTo>
                      <a:pt x="83" y="439"/>
                    </a:lnTo>
                    <a:lnTo>
                      <a:pt x="73" y="408"/>
                    </a:lnTo>
                    <a:lnTo>
                      <a:pt x="5" y="412"/>
                    </a:lnTo>
                    <a:lnTo>
                      <a:pt x="0" y="326"/>
                    </a:lnTo>
                    <a:lnTo>
                      <a:pt x="69" y="322"/>
                    </a:lnTo>
                    <a:lnTo>
                      <a:pt x="73" y="292"/>
                    </a:lnTo>
                    <a:lnTo>
                      <a:pt x="81" y="263"/>
                    </a:lnTo>
                    <a:lnTo>
                      <a:pt x="20" y="232"/>
                    </a:lnTo>
                    <a:lnTo>
                      <a:pt x="59" y="154"/>
                    </a:lnTo>
                    <a:lnTo>
                      <a:pt x="121" y="186"/>
                    </a:lnTo>
                    <a:lnTo>
                      <a:pt x="139" y="162"/>
                    </a:lnTo>
                    <a:lnTo>
                      <a:pt x="161" y="140"/>
                    </a:lnTo>
                    <a:lnTo>
                      <a:pt x="123" y="82"/>
                    </a:lnTo>
                    <a:lnTo>
                      <a:pt x="195" y="35"/>
                    </a:lnTo>
                    <a:lnTo>
                      <a:pt x="233" y="93"/>
                    </a:lnTo>
                    <a:lnTo>
                      <a:pt x="261" y="82"/>
                    </a:lnTo>
                    <a:lnTo>
                      <a:pt x="291" y="73"/>
                    </a:lnTo>
                    <a:lnTo>
                      <a:pt x="287" y="5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20"/>
              <p:cNvSpPr>
                <a:spLocks/>
              </p:cNvSpPr>
              <p:nvPr/>
            </p:nvSpPr>
            <p:spPr bwMode="auto">
              <a:xfrm>
                <a:off x="6766788" y="2957735"/>
                <a:ext cx="276547" cy="276547"/>
              </a:xfrm>
              <a:custGeom>
                <a:avLst/>
                <a:gdLst>
                  <a:gd name="T0" fmla="*/ 95 w 199"/>
                  <a:gd name="T1" fmla="*/ 0 h 199"/>
                  <a:gd name="T2" fmla="*/ 121 w 199"/>
                  <a:gd name="T3" fmla="*/ 3 h 199"/>
                  <a:gd name="T4" fmla="*/ 144 w 199"/>
                  <a:gd name="T5" fmla="*/ 12 h 199"/>
                  <a:gd name="T6" fmla="*/ 165 w 199"/>
                  <a:gd name="T7" fmla="*/ 25 h 199"/>
                  <a:gd name="T8" fmla="*/ 182 w 199"/>
                  <a:gd name="T9" fmla="*/ 45 h 199"/>
                  <a:gd name="T10" fmla="*/ 194 w 199"/>
                  <a:gd name="T11" fmla="*/ 68 h 199"/>
                  <a:gd name="T12" fmla="*/ 199 w 199"/>
                  <a:gd name="T13" fmla="*/ 94 h 199"/>
                  <a:gd name="T14" fmla="*/ 197 w 199"/>
                  <a:gd name="T15" fmla="*/ 121 h 199"/>
                  <a:gd name="T16" fmla="*/ 188 w 199"/>
                  <a:gd name="T17" fmla="*/ 144 h 199"/>
                  <a:gd name="T18" fmla="*/ 173 w 199"/>
                  <a:gd name="T19" fmla="*/ 165 h 199"/>
                  <a:gd name="T20" fmla="*/ 155 w 199"/>
                  <a:gd name="T21" fmla="*/ 182 h 199"/>
                  <a:gd name="T22" fmla="*/ 131 w 199"/>
                  <a:gd name="T23" fmla="*/ 194 h 199"/>
                  <a:gd name="T24" fmla="*/ 105 w 199"/>
                  <a:gd name="T25" fmla="*/ 199 h 199"/>
                  <a:gd name="T26" fmla="*/ 79 w 199"/>
                  <a:gd name="T27" fmla="*/ 196 h 199"/>
                  <a:gd name="T28" fmla="*/ 54 w 199"/>
                  <a:gd name="T29" fmla="*/ 187 h 199"/>
                  <a:gd name="T30" fmla="*/ 34 w 199"/>
                  <a:gd name="T31" fmla="*/ 174 h 199"/>
                  <a:gd name="T32" fmla="*/ 17 w 199"/>
                  <a:gd name="T33" fmla="*/ 155 h 199"/>
                  <a:gd name="T34" fmla="*/ 5 w 199"/>
                  <a:gd name="T35" fmla="*/ 131 h 199"/>
                  <a:gd name="T36" fmla="*/ 0 w 199"/>
                  <a:gd name="T37" fmla="*/ 105 h 199"/>
                  <a:gd name="T38" fmla="*/ 3 w 199"/>
                  <a:gd name="T39" fmla="*/ 79 h 199"/>
                  <a:gd name="T40" fmla="*/ 11 w 199"/>
                  <a:gd name="T41" fmla="*/ 55 h 199"/>
                  <a:gd name="T42" fmla="*/ 25 w 199"/>
                  <a:gd name="T43" fmla="*/ 34 h 199"/>
                  <a:gd name="T44" fmla="*/ 45 w 199"/>
                  <a:gd name="T45" fmla="*/ 17 h 199"/>
                  <a:gd name="T46" fmla="*/ 68 w 199"/>
                  <a:gd name="T47" fmla="*/ 5 h 199"/>
                  <a:gd name="T48" fmla="*/ 95 w 199"/>
                  <a:gd name="T4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95" y="0"/>
                    </a:moveTo>
                    <a:lnTo>
                      <a:pt x="121" y="3"/>
                    </a:lnTo>
                    <a:lnTo>
                      <a:pt x="144" y="12"/>
                    </a:lnTo>
                    <a:lnTo>
                      <a:pt x="165" y="25"/>
                    </a:lnTo>
                    <a:lnTo>
                      <a:pt x="182" y="45"/>
                    </a:lnTo>
                    <a:lnTo>
                      <a:pt x="194" y="68"/>
                    </a:lnTo>
                    <a:lnTo>
                      <a:pt x="199" y="94"/>
                    </a:lnTo>
                    <a:lnTo>
                      <a:pt x="197" y="121"/>
                    </a:lnTo>
                    <a:lnTo>
                      <a:pt x="188" y="144"/>
                    </a:lnTo>
                    <a:lnTo>
                      <a:pt x="173" y="165"/>
                    </a:lnTo>
                    <a:lnTo>
                      <a:pt x="155" y="182"/>
                    </a:lnTo>
                    <a:lnTo>
                      <a:pt x="131" y="194"/>
                    </a:lnTo>
                    <a:lnTo>
                      <a:pt x="105" y="199"/>
                    </a:lnTo>
                    <a:lnTo>
                      <a:pt x="79" y="196"/>
                    </a:lnTo>
                    <a:lnTo>
                      <a:pt x="54" y="187"/>
                    </a:lnTo>
                    <a:lnTo>
                      <a:pt x="34" y="174"/>
                    </a:lnTo>
                    <a:lnTo>
                      <a:pt x="17" y="155"/>
                    </a:lnTo>
                    <a:lnTo>
                      <a:pt x="5" y="131"/>
                    </a:lnTo>
                    <a:lnTo>
                      <a:pt x="0" y="105"/>
                    </a:lnTo>
                    <a:lnTo>
                      <a:pt x="3" y="79"/>
                    </a:lnTo>
                    <a:lnTo>
                      <a:pt x="11" y="55"/>
                    </a:lnTo>
                    <a:lnTo>
                      <a:pt x="25" y="34"/>
                    </a:lnTo>
                    <a:lnTo>
                      <a:pt x="45" y="17"/>
                    </a:lnTo>
                    <a:lnTo>
                      <a:pt x="68" y="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221"/>
              <p:cNvSpPr>
                <a:spLocks noEditPoints="1"/>
              </p:cNvSpPr>
              <p:nvPr/>
            </p:nvSpPr>
            <p:spPr bwMode="auto">
              <a:xfrm>
                <a:off x="4473818" y="3303766"/>
                <a:ext cx="454426" cy="453035"/>
              </a:xfrm>
              <a:custGeom>
                <a:avLst/>
                <a:gdLst>
                  <a:gd name="T0" fmla="*/ 135 w 327"/>
                  <a:gd name="T1" fmla="*/ 77 h 326"/>
                  <a:gd name="T2" fmla="*/ 95 w 327"/>
                  <a:gd name="T3" fmla="*/ 102 h 326"/>
                  <a:gd name="T4" fmla="*/ 74 w 327"/>
                  <a:gd name="T5" fmla="*/ 144 h 326"/>
                  <a:gd name="T6" fmla="*/ 77 w 327"/>
                  <a:gd name="T7" fmla="*/ 192 h 326"/>
                  <a:gd name="T8" fmla="*/ 102 w 327"/>
                  <a:gd name="T9" fmla="*/ 232 h 326"/>
                  <a:gd name="T10" fmla="*/ 144 w 327"/>
                  <a:gd name="T11" fmla="*/ 253 h 326"/>
                  <a:gd name="T12" fmla="*/ 192 w 327"/>
                  <a:gd name="T13" fmla="*/ 250 h 326"/>
                  <a:gd name="T14" fmla="*/ 232 w 327"/>
                  <a:gd name="T15" fmla="*/ 224 h 326"/>
                  <a:gd name="T16" fmla="*/ 253 w 327"/>
                  <a:gd name="T17" fmla="*/ 182 h 326"/>
                  <a:gd name="T18" fmla="*/ 250 w 327"/>
                  <a:gd name="T19" fmla="*/ 133 h 326"/>
                  <a:gd name="T20" fmla="*/ 224 w 327"/>
                  <a:gd name="T21" fmla="*/ 95 h 326"/>
                  <a:gd name="T22" fmla="*/ 183 w 327"/>
                  <a:gd name="T23" fmla="*/ 73 h 326"/>
                  <a:gd name="T24" fmla="*/ 174 w 327"/>
                  <a:gd name="T25" fmla="*/ 0 h 326"/>
                  <a:gd name="T26" fmla="*/ 204 w 327"/>
                  <a:gd name="T27" fmla="*/ 38 h 326"/>
                  <a:gd name="T28" fmla="*/ 255 w 327"/>
                  <a:gd name="T29" fmla="*/ 27 h 326"/>
                  <a:gd name="T30" fmla="*/ 262 w 327"/>
                  <a:gd name="T31" fmla="*/ 74 h 326"/>
                  <a:gd name="T32" fmla="*/ 310 w 327"/>
                  <a:gd name="T33" fmla="*/ 91 h 326"/>
                  <a:gd name="T34" fmla="*/ 292 w 327"/>
                  <a:gd name="T35" fmla="*/ 136 h 326"/>
                  <a:gd name="T36" fmla="*/ 327 w 327"/>
                  <a:gd name="T37" fmla="*/ 174 h 326"/>
                  <a:gd name="T38" fmla="*/ 289 w 327"/>
                  <a:gd name="T39" fmla="*/ 204 h 326"/>
                  <a:gd name="T40" fmla="*/ 300 w 327"/>
                  <a:gd name="T41" fmla="*/ 254 h 326"/>
                  <a:gd name="T42" fmla="*/ 253 w 327"/>
                  <a:gd name="T43" fmla="*/ 262 h 326"/>
                  <a:gd name="T44" fmla="*/ 236 w 327"/>
                  <a:gd name="T45" fmla="*/ 310 h 326"/>
                  <a:gd name="T46" fmla="*/ 191 w 327"/>
                  <a:gd name="T47" fmla="*/ 292 h 326"/>
                  <a:gd name="T48" fmla="*/ 152 w 327"/>
                  <a:gd name="T49" fmla="*/ 326 h 326"/>
                  <a:gd name="T50" fmla="*/ 123 w 327"/>
                  <a:gd name="T51" fmla="*/ 289 h 326"/>
                  <a:gd name="T52" fmla="*/ 72 w 327"/>
                  <a:gd name="T53" fmla="*/ 300 h 326"/>
                  <a:gd name="T54" fmla="*/ 65 w 327"/>
                  <a:gd name="T55" fmla="*/ 251 h 326"/>
                  <a:gd name="T56" fmla="*/ 17 w 327"/>
                  <a:gd name="T57" fmla="*/ 236 h 326"/>
                  <a:gd name="T58" fmla="*/ 35 w 327"/>
                  <a:gd name="T59" fmla="*/ 191 h 326"/>
                  <a:gd name="T60" fmla="*/ 0 w 327"/>
                  <a:gd name="T61" fmla="*/ 152 h 326"/>
                  <a:gd name="T62" fmla="*/ 38 w 327"/>
                  <a:gd name="T63" fmla="*/ 123 h 326"/>
                  <a:gd name="T64" fmla="*/ 27 w 327"/>
                  <a:gd name="T65" fmla="*/ 72 h 326"/>
                  <a:gd name="T66" fmla="*/ 74 w 327"/>
                  <a:gd name="T67" fmla="*/ 65 h 326"/>
                  <a:gd name="T68" fmla="*/ 92 w 327"/>
                  <a:gd name="T69" fmla="*/ 16 h 326"/>
                  <a:gd name="T70" fmla="*/ 136 w 327"/>
                  <a:gd name="T71" fmla="*/ 34 h 326"/>
                  <a:gd name="T72" fmla="*/ 174 w 32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6">
                    <a:moveTo>
                      <a:pt x="158" y="72"/>
                    </a:moveTo>
                    <a:lnTo>
                      <a:pt x="135" y="77"/>
                    </a:lnTo>
                    <a:lnTo>
                      <a:pt x="112" y="88"/>
                    </a:lnTo>
                    <a:lnTo>
                      <a:pt x="95" y="102"/>
                    </a:lnTo>
                    <a:lnTo>
                      <a:pt x="82" y="122"/>
                    </a:lnTo>
                    <a:lnTo>
                      <a:pt x="74" y="144"/>
                    </a:lnTo>
                    <a:lnTo>
                      <a:pt x="72" y="169"/>
                    </a:lnTo>
                    <a:lnTo>
                      <a:pt x="77" y="192"/>
                    </a:lnTo>
                    <a:lnTo>
                      <a:pt x="88" y="213"/>
                    </a:lnTo>
                    <a:lnTo>
                      <a:pt x="102" y="232"/>
                    </a:lnTo>
                    <a:lnTo>
                      <a:pt x="122" y="245"/>
                    </a:lnTo>
                    <a:lnTo>
                      <a:pt x="144" y="253"/>
                    </a:lnTo>
                    <a:lnTo>
                      <a:pt x="169" y="254"/>
                    </a:lnTo>
                    <a:lnTo>
                      <a:pt x="192" y="250"/>
                    </a:lnTo>
                    <a:lnTo>
                      <a:pt x="215" y="239"/>
                    </a:lnTo>
                    <a:lnTo>
                      <a:pt x="232" y="224"/>
                    </a:lnTo>
                    <a:lnTo>
                      <a:pt x="245" y="204"/>
                    </a:lnTo>
                    <a:lnTo>
                      <a:pt x="253" y="182"/>
                    </a:lnTo>
                    <a:lnTo>
                      <a:pt x="255" y="158"/>
                    </a:lnTo>
                    <a:lnTo>
                      <a:pt x="250" y="133"/>
                    </a:lnTo>
                    <a:lnTo>
                      <a:pt x="240" y="112"/>
                    </a:lnTo>
                    <a:lnTo>
                      <a:pt x="224" y="95"/>
                    </a:lnTo>
                    <a:lnTo>
                      <a:pt x="205" y="82"/>
                    </a:lnTo>
                    <a:lnTo>
                      <a:pt x="183" y="73"/>
                    </a:lnTo>
                    <a:lnTo>
                      <a:pt x="158" y="72"/>
                    </a:lnTo>
                    <a:close/>
                    <a:moveTo>
                      <a:pt x="174" y="0"/>
                    </a:moveTo>
                    <a:lnTo>
                      <a:pt x="177" y="33"/>
                    </a:lnTo>
                    <a:lnTo>
                      <a:pt x="204" y="38"/>
                    </a:lnTo>
                    <a:lnTo>
                      <a:pt x="219" y="9"/>
                    </a:lnTo>
                    <a:lnTo>
                      <a:pt x="255" y="27"/>
                    </a:lnTo>
                    <a:lnTo>
                      <a:pt x="241" y="56"/>
                    </a:lnTo>
                    <a:lnTo>
                      <a:pt x="262" y="74"/>
                    </a:lnTo>
                    <a:lnTo>
                      <a:pt x="288" y="57"/>
                    </a:lnTo>
                    <a:lnTo>
                      <a:pt x="310" y="91"/>
                    </a:lnTo>
                    <a:lnTo>
                      <a:pt x="284" y="109"/>
                    </a:lnTo>
                    <a:lnTo>
                      <a:pt x="292" y="136"/>
                    </a:lnTo>
                    <a:lnTo>
                      <a:pt x="325" y="133"/>
                    </a:lnTo>
                    <a:lnTo>
                      <a:pt x="327" y="174"/>
                    </a:lnTo>
                    <a:lnTo>
                      <a:pt x="295" y="177"/>
                    </a:lnTo>
                    <a:lnTo>
                      <a:pt x="289" y="204"/>
                    </a:lnTo>
                    <a:lnTo>
                      <a:pt x="318" y="219"/>
                    </a:lnTo>
                    <a:lnTo>
                      <a:pt x="300" y="254"/>
                    </a:lnTo>
                    <a:lnTo>
                      <a:pt x="271" y="239"/>
                    </a:lnTo>
                    <a:lnTo>
                      <a:pt x="253" y="262"/>
                    </a:lnTo>
                    <a:lnTo>
                      <a:pt x="270" y="288"/>
                    </a:lnTo>
                    <a:lnTo>
                      <a:pt x="236" y="310"/>
                    </a:lnTo>
                    <a:lnTo>
                      <a:pt x="219" y="283"/>
                    </a:lnTo>
                    <a:lnTo>
                      <a:pt x="191" y="292"/>
                    </a:lnTo>
                    <a:lnTo>
                      <a:pt x="192" y="325"/>
                    </a:lnTo>
                    <a:lnTo>
                      <a:pt x="152" y="326"/>
                    </a:lnTo>
                    <a:lnTo>
                      <a:pt x="150" y="294"/>
                    </a:lnTo>
                    <a:lnTo>
                      <a:pt x="123" y="289"/>
                    </a:lnTo>
                    <a:lnTo>
                      <a:pt x="109" y="318"/>
                    </a:lnTo>
                    <a:lnTo>
                      <a:pt x="72" y="300"/>
                    </a:lnTo>
                    <a:lnTo>
                      <a:pt x="86" y="271"/>
                    </a:lnTo>
                    <a:lnTo>
                      <a:pt x="65" y="251"/>
                    </a:lnTo>
                    <a:lnTo>
                      <a:pt x="39" y="270"/>
                    </a:lnTo>
                    <a:lnTo>
                      <a:pt x="17" y="236"/>
                    </a:lnTo>
                    <a:lnTo>
                      <a:pt x="43" y="217"/>
                    </a:lnTo>
                    <a:lnTo>
                      <a:pt x="35" y="191"/>
                    </a:lnTo>
                    <a:lnTo>
                      <a:pt x="2" y="192"/>
                    </a:lnTo>
                    <a:lnTo>
                      <a:pt x="0" y="152"/>
                    </a:lnTo>
                    <a:lnTo>
                      <a:pt x="33" y="150"/>
                    </a:lnTo>
                    <a:lnTo>
                      <a:pt x="38" y="123"/>
                    </a:lnTo>
                    <a:lnTo>
                      <a:pt x="9" y="109"/>
                    </a:lnTo>
                    <a:lnTo>
                      <a:pt x="27" y="72"/>
                    </a:lnTo>
                    <a:lnTo>
                      <a:pt x="56" y="86"/>
                    </a:lnTo>
                    <a:lnTo>
                      <a:pt x="74" y="65"/>
                    </a:lnTo>
                    <a:lnTo>
                      <a:pt x="57" y="38"/>
                    </a:lnTo>
                    <a:lnTo>
                      <a:pt x="92" y="16"/>
                    </a:lnTo>
                    <a:lnTo>
                      <a:pt x="109" y="43"/>
                    </a:lnTo>
                    <a:lnTo>
                      <a:pt x="136" y="34"/>
                    </a:lnTo>
                    <a:lnTo>
                      <a:pt x="133" y="2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222"/>
              <p:cNvSpPr>
                <a:spLocks/>
              </p:cNvSpPr>
              <p:nvPr/>
            </p:nvSpPr>
            <p:spPr bwMode="auto">
              <a:xfrm>
                <a:off x="4637800" y="3464969"/>
                <a:ext cx="126461" cy="129241"/>
              </a:xfrm>
              <a:custGeom>
                <a:avLst/>
                <a:gdLst>
                  <a:gd name="T0" fmla="*/ 43 w 91"/>
                  <a:gd name="T1" fmla="*/ 0 h 93"/>
                  <a:gd name="T2" fmla="*/ 61 w 91"/>
                  <a:gd name="T3" fmla="*/ 3 h 93"/>
                  <a:gd name="T4" fmla="*/ 77 w 91"/>
                  <a:gd name="T5" fmla="*/ 12 h 93"/>
                  <a:gd name="T6" fmla="*/ 87 w 91"/>
                  <a:gd name="T7" fmla="*/ 27 h 93"/>
                  <a:gd name="T8" fmla="*/ 91 w 91"/>
                  <a:gd name="T9" fmla="*/ 45 h 93"/>
                  <a:gd name="T10" fmla="*/ 89 w 91"/>
                  <a:gd name="T11" fmla="*/ 63 h 93"/>
                  <a:gd name="T12" fmla="*/ 80 w 91"/>
                  <a:gd name="T13" fmla="*/ 78 h 93"/>
                  <a:gd name="T14" fmla="*/ 67 w 91"/>
                  <a:gd name="T15" fmla="*/ 89 h 93"/>
                  <a:gd name="T16" fmla="*/ 48 w 91"/>
                  <a:gd name="T17" fmla="*/ 93 h 93"/>
                  <a:gd name="T18" fmla="*/ 30 w 91"/>
                  <a:gd name="T19" fmla="*/ 91 h 93"/>
                  <a:gd name="T20" fmla="*/ 14 w 91"/>
                  <a:gd name="T21" fmla="*/ 82 h 93"/>
                  <a:gd name="T22" fmla="*/ 4 w 91"/>
                  <a:gd name="T23" fmla="*/ 67 h 93"/>
                  <a:gd name="T24" fmla="*/ 0 w 91"/>
                  <a:gd name="T25" fmla="*/ 50 h 93"/>
                  <a:gd name="T26" fmla="*/ 2 w 91"/>
                  <a:gd name="T27" fmla="*/ 32 h 93"/>
                  <a:gd name="T28" fmla="*/ 11 w 91"/>
                  <a:gd name="T29" fmla="*/ 16 h 93"/>
                  <a:gd name="T30" fmla="*/ 25 w 91"/>
                  <a:gd name="T31" fmla="*/ 6 h 93"/>
                  <a:gd name="T32" fmla="*/ 43 w 91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43" y="0"/>
                    </a:moveTo>
                    <a:lnTo>
                      <a:pt x="61" y="3"/>
                    </a:lnTo>
                    <a:lnTo>
                      <a:pt x="77" y="12"/>
                    </a:lnTo>
                    <a:lnTo>
                      <a:pt x="87" y="27"/>
                    </a:lnTo>
                    <a:lnTo>
                      <a:pt x="91" y="45"/>
                    </a:lnTo>
                    <a:lnTo>
                      <a:pt x="89" y="63"/>
                    </a:lnTo>
                    <a:lnTo>
                      <a:pt x="80" y="78"/>
                    </a:lnTo>
                    <a:lnTo>
                      <a:pt x="67" y="89"/>
                    </a:lnTo>
                    <a:lnTo>
                      <a:pt x="48" y="93"/>
                    </a:lnTo>
                    <a:lnTo>
                      <a:pt x="30" y="91"/>
                    </a:lnTo>
                    <a:lnTo>
                      <a:pt x="14" y="82"/>
                    </a:lnTo>
                    <a:lnTo>
                      <a:pt x="4" y="67"/>
                    </a:lnTo>
                    <a:lnTo>
                      <a:pt x="0" y="50"/>
                    </a:lnTo>
                    <a:lnTo>
                      <a:pt x="2" y="32"/>
                    </a:lnTo>
                    <a:lnTo>
                      <a:pt x="11" y="16"/>
                    </a:lnTo>
                    <a:lnTo>
                      <a:pt x="25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6127536" y="4290438"/>
                <a:ext cx="416904" cy="415515"/>
              </a:xfrm>
              <a:custGeom>
                <a:avLst/>
                <a:gdLst>
                  <a:gd name="T0" fmla="*/ 124 w 300"/>
                  <a:gd name="T1" fmla="*/ 70 h 299"/>
                  <a:gd name="T2" fmla="*/ 88 w 300"/>
                  <a:gd name="T3" fmla="*/ 94 h 299"/>
                  <a:gd name="T4" fmla="*/ 69 w 300"/>
                  <a:gd name="T5" fmla="*/ 132 h 299"/>
                  <a:gd name="T6" fmla="*/ 71 w 300"/>
                  <a:gd name="T7" fmla="*/ 176 h 299"/>
                  <a:gd name="T8" fmla="*/ 95 w 300"/>
                  <a:gd name="T9" fmla="*/ 212 h 299"/>
                  <a:gd name="T10" fmla="*/ 133 w 300"/>
                  <a:gd name="T11" fmla="*/ 231 h 299"/>
                  <a:gd name="T12" fmla="*/ 177 w 300"/>
                  <a:gd name="T13" fmla="*/ 229 h 299"/>
                  <a:gd name="T14" fmla="*/ 214 w 300"/>
                  <a:gd name="T15" fmla="*/ 205 h 299"/>
                  <a:gd name="T16" fmla="*/ 234 w 300"/>
                  <a:gd name="T17" fmla="*/ 167 h 299"/>
                  <a:gd name="T18" fmla="*/ 231 w 300"/>
                  <a:gd name="T19" fmla="*/ 123 h 299"/>
                  <a:gd name="T20" fmla="*/ 207 w 300"/>
                  <a:gd name="T21" fmla="*/ 87 h 299"/>
                  <a:gd name="T22" fmla="*/ 168 w 300"/>
                  <a:gd name="T23" fmla="*/ 68 h 299"/>
                  <a:gd name="T24" fmla="*/ 162 w 300"/>
                  <a:gd name="T25" fmla="*/ 0 h 299"/>
                  <a:gd name="T26" fmla="*/ 188 w 300"/>
                  <a:gd name="T27" fmla="*/ 34 h 299"/>
                  <a:gd name="T28" fmla="*/ 235 w 300"/>
                  <a:gd name="T29" fmla="*/ 24 h 299"/>
                  <a:gd name="T30" fmla="*/ 231 w 300"/>
                  <a:gd name="T31" fmla="*/ 60 h 299"/>
                  <a:gd name="T32" fmla="*/ 265 w 300"/>
                  <a:gd name="T33" fmla="*/ 52 h 299"/>
                  <a:gd name="T34" fmla="*/ 261 w 300"/>
                  <a:gd name="T35" fmla="*/ 99 h 299"/>
                  <a:gd name="T36" fmla="*/ 299 w 300"/>
                  <a:gd name="T37" fmla="*/ 123 h 299"/>
                  <a:gd name="T38" fmla="*/ 272 w 300"/>
                  <a:gd name="T39" fmla="*/ 162 h 299"/>
                  <a:gd name="T40" fmla="*/ 293 w 300"/>
                  <a:gd name="T41" fmla="*/ 200 h 299"/>
                  <a:gd name="T42" fmla="*/ 249 w 300"/>
                  <a:gd name="T43" fmla="*/ 221 h 299"/>
                  <a:gd name="T44" fmla="*/ 232 w 300"/>
                  <a:gd name="T45" fmla="*/ 239 h 299"/>
                  <a:gd name="T46" fmla="*/ 217 w 300"/>
                  <a:gd name="T47" fmla="*/ 285 h 299"/>
                  <a:gd name="T48" fmla="*/ 176 w 300"/>
                  <a:gd name="T49" fmla="*/ 268 h 299"/>
                  <a:gd name="T50" fmla="*/ 141 w 300"/>
                  <a:gd name="T51" fmla="*/ 299 h 299"/>
                  <a:gd name="T52" fmla="*/ 113 w 300"/>
                  <a:gd name="T53" fmla="*/ 265 h 299"/>
                  <a:gd name="T54" fmla="*/ 67 w 300"/>
                  <a:gd name="T55" fmla="*/ 275 h 299"/>
                  <a:gd name="T56" fmla="*/ 70 w 300"/>
                  <a:gd name="T57" fmla="*/ 241 h 299"/>
                  <a:gd name="T58" fmla="*/ 36 w 300"/>
                  <a:gd name="T59" fmla="*/ 247 h 299"/>
                  <a:gd name="T60" fmla="*/ 40 w 300"/>
                  <a:gd name="T61" fmla="*/ 200 h 299"/>
                  <a:gd name="T62" fmla="*/ 3 w 300"/>
                  <a:gd name="T63" fmla="*/ 176 h 299"/>
                  <a:gd name="T64" fmla="*/ 31 w 300"/>
                  <a:gd name="T65" fmla="*/ 138 h 299"/>
                  <a:gd name="T66" fmla="*/ 10 w 300"/>
                  <a:gd name="T67" fmla="*/ 99 h 299"/>
                  <a:gd name="T68" fmla="*/ 53 w 300"/>
                  <a:gd name="T69" fmla="*/ 79 h 299"/>
                  <a:gd name="T70" fmla="*/ 70 w 300"/>
                  <a:gd name="T71" fmla="*/ 60 h 299"/>
                  <a:gd name="T72" fmla="*/ 84 w 300"/>
                  <a:gd name="T73" fmla="*/ 14 h 299"/>
                  <a:gd name="T74" fmla="*/ 125 w 300"/>
                  <a:gd name="T75" fmla="*/ 31 h 299"/>
                  <a:gd name="T76" fmla="*/ 162 w 300"/>
                  <a:gd name="T7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299">
                    <a:moveTo>
                      <a:pt x="146" y="66"/>
                    </a:moveTo>
                    <a:lnTo>
                      <a:pt x="124" y="70"/>
                    </a:lnTo>
                    <a:lnTo>
                      <a:pt x="104" y="79"/>
                    </a:lnTo>
                    <a:lnTo>
                      <a:pt x="88" y="94"/>
                    </a:lnTo>
                    <a:lnTo>
                      <a:pt x="76" y="111"/>
                    </a:lnTo>
                    <a:lnTo>
                      <a:pt x="69" y="132"/>
                    </a:lnTo>
                    <a:lnTo>
                      <a:pt x="67" y="154"/>
                    </a:lnTo>
                    <a:lnTo>
                      <a:pt x="71" y="176"/>
                    </a:lnTo>
                    <a:lnTo>
                      <a:pt x="80" y="196"/>
                    </a:lnTo>
                    <a:lnTo>
                      <a:pt x="95" y="212"/>
                    </a:lnTo>
                    <a:lnTo>
                      <a:pt x="113" y="225"/>
                    </a:lnTo>
                    <a:lnTo>
                      <a:pt x="133" y="231"/>
                    </a:lnTo>
                    <a:lnTo>
                      <a:pt x="155" y="234"/>
                    </a:lnTo>
                    <a:lnTo>
                      <a:pt x="177" y="229"/>
                    </a:lnTo>
                    <a:lnTo>
                      <a:pt x="197" y="220"/>
                    </a:lnTo>
                    <a:lnTo>
                      <a:pt x="214" y="205"/>
                    </a:lnTo>
                    <a:lnTo>
                      <a:pt x="226" y="188"/>
                    </a:lnTo>
                    <a:lnTo>
                      <a:pt x="234" y="167"/>
                    </a:lnTo>
                    <a:lnTo>
                      <a:pt x="235" y="145"/>
                    </a:lnTo>
                    <a:lnTo>
                      <a:pt x="231" y="123"/>
                    </a:lnTo>
                    <a:lnTo>
                      <a:pt x="221" y="103"/>
                    </a:lnTo>
                    <a:lnTo>
                      <a:pt x="207" y="87"/>
                    </a:lnTo>
                    <a:lnTo>
                      <a:pt x="189" y="74"/>
                    </a:lnTo>
                    <a:lnTo>
                      <a:pt x="168" y="68"/>
                    </a:lnTo>
                    <a:lnTo>
                      <a:pt x="146" y="66"/>
                    </a:lnTo>
                    <a:close/>
                    <a:moveTo>
                      <a:pt x="162" y="0"/>
                    </a:moveTo>
                    <a:lnTo>
                      <a:pt x="163" y="28"/>
                    </a:lnTo>
                    <a:lnTo>
                      <a:pt x="188" y="34"/>
                    </a:lnTo>
                    <a:lnTo>
                      <a:pt x="201" y="7"/>
                    </a:lnTo>
                    <a:lnTo>
                      <a:pt x="235" y="24"/>
                    </a:lnTo>
                    <a:lnTo>
                      <a:pt x="222" y="51"/>
                    </a:lnTo>
                    <a:lnTo>
                      <a:pt x="231" y="60"/>
                    </a:lnTo>
                    <a:lnTo>
                      <a:pt x="242" y="69"/>
                    </a:lnTo>
                    <a:lnTo>
                      <a:pt x="265" y="52"/>
                    </a:lnTo>
                    <a:lnTo>
                      <a:pt x="286" y="83"/>
                    </a:lnTo>
                    <a:lnTo>
                      <a:pt x="261" y="99"/>
                    </a:lnTo>
                    <a:lnTo>
                      <a:pt x="269" y="124"/>
                    </a:lnTo>
                    <a:lnTo>
                      <a:pt x="299" y="123"/>
                    </a:lnTo>
                    <a:lnTo>
                      <a:pt x="300" y="159"/>
                    </a:lnTo>
                    <a:lnTo>
                      <a:pt x="272" y="162"/>
                    </a:lnTo>
                    <a:lnTo>
                      <a:pt x="266" y="187"/>
                    </a:lnTo>
                    <a:lnTo>
                      <a:pt x="293" y="200"/>
                    </a:lnTo>
                    <a:lnTo>
                      <a:pt x="276" y="234"/>
                    </a:lnTo>
                    <a:lnTo>
                      <a:pt x="249" y="221"/>
                    </a:lnTo>
                    <a:lnTo>
                      <a:pt x="242" y="230"/>
                    </a:lnTo>
                    <a:lnTo>
                      <a:pt x="232" y="239"/>
                    </a:lnTo>
                    <a:lnTo>
                      <a:pt x="248" y="264"/>
                    </a:lnTo>
                    <a:lnTo>
                      <a:pt x="217" y="285"/>
                    </a:lnTo>
                    <a:lnTo>
                      <a:pt x="201" y="260"/>
                    </a:lnTo>
                    <a:lnTo>
                      <a:pt x="176" y="268"/>
                    </a:lnTo>
                    <a:lnTo>
                      <a:pt x="177" y="298"/>
                    </a:lnTo>
                    <a:lnTo>
                      <a:pt x="141" y="299"/>
                    </a:lnTo>
                    <a:lnTo>
                      <a:pt x="139" y="271"/>
                    </a:lnTo>
                    <a:lnTo>
                      <a:pt x="113" y="265"/>
                    </a:lnTo>
                    <a:lnTo>
                      <a:pt x="100" y="292"/>
                    </a:lnTo>
                    <a:lnTo>
                      <a:pt x="67" y="275"/>
                    </a:lnTo>
                    <a:lnTo>
                      <a:pt x="80" y="248"/>
                    </a:lnTo>
                    <a:lnTo>
                      <a:pt x="70" y="241"/>
                    </a:lnTo>
                    <a:lnTo>
                      <a:pt x="61" y="231"/>
                    </a:lnTo>
                    <a:lnTo>
                      <a:pt x="36" y="247"/>
                    </a:lnTo>
                    <a:lnTo>
                      <a:pt x="16" y="216"/>
                    </a:lnTo>
                    <a:lnTo>
                      <a:pt x="40" y="200"/>
                    </a:lnTo>
                    <a:lnTo>
                      <a:pt x="32" y="175"/>
                    </a:lnTo>
                    <a:lnTo>
                      <a:pt x="3" y="176"/>
                    </a:lnTo>
                    <a:lnTo>
                      <a:pt x="0" y="140"/>
                    </a:lnTo>
                    <a:lnTo>
                      <a:pt x="31" y="138"/>
                    </a:lnTo>
                    <a:lnTo>
                      <a:pt x="36" y="112"/>
                    </a:lnTo>
                    <a:lnTo>
                      <a:pt x="10" y="99"/>
                    </a:lnTo>
                    <a:lnTo>
                      <a:pt x="25" y="66"/>
                    </a:lnTo>
                    <a:lnTo>
                      <a:pt x="53" y="79"/>
                    </a:lnTo>
                    <a:lnTo>
                      <a:pt x="61" y="69"/>
                    </a:lnTo>
                    <a:lnTo>
                      <a:pt x="70" y="60"/>
                    </a:lnTo>
                    <a:lnTo>
                      <a:pt x="53" y="35"/>
                    </a:lnTo>
                    <a:lnTo>
                      <a:pt x="84" y="14"/>
                    </a:lnTo>
                    <a:lnTo>
                      <a:pt x="101" y="39"/>
                    </a:lnTo>
                    <a:lnTo>
                      <a:pt x="125" y="31"/>
                    </a:lnTo>
                    <a:lnTo>
                      <a:pt x="124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224"/>
              <p:cNvSpPr>
                <a:spLocks/>
              </p:cNvSpPr>
              <p:nvPr/>
            </p:nvSpPr>
            <p:spPr bwMode="auto">
              <a:xfrm>
                <a:off x="6277621" y="4439133"/>
                <a:ext cx="118123" cy="118123"/>
              </a:xfrm>
              <a:custGeom>
                <a:avLst/>
                <a:gdLst>
                  <a:gd name="T0" fmla="*/ 41 w 85"/>
                  <a:gd name="T1" fmla="*/ 0 h 85"/>
                  <a:gd name="T2" fmla="*/ 58 w 85"/>
                  <a:gd name="T3" fmla="*/ 3 h 85"/>
                  <a:gd name="T4" fmla="*/ 72 w 85"/>
                  <a:gd name="T5" fmla="*/ 10 h 85"/>
                  <a:gd name="T6" fmla="*/ 81 w 85"/>
                  <a:gd name="T7" fmla="*/ 24 h 85"/>
                  <a:gd name="T8" fmla="*/ 85 w 85"/>
                  <a:gd name="T9" fmla="*/ 41 h 85"/>
                  <a:gd name="T10" fmla="*/ 82 w 85"/>
                  <a:gd name="T11" fmla="*/ 58 h 85"/>
                  <a:gd name="T12" fmla="*/ 75 w 85"/>
                  <a:gd name="T13" fmla="*/ 71 h 85"/>
                  <a:gd name="T14" fmla="*/ 61 w 85"/>
                  <a:gd name="T15" fmla="*/ 81 h 85"/>
                  <a:gd name="T16" fmla="*/ 46 w 85"/>
                  <a:gd name="T17" fmla="*/ 85 h 85"/>
                  <a:gd name="T18" fmla="*/ 29 w 85"/>
                  <a:gd name="T19" fmla="*/ 82 h 85"/>
                  <a:gd name="T20" fmla="*/ 14 w 85"/>
                  <a:gd name="T21" fmla="*/ 75 h 85"/>
                  <a:gd name="T22" fmla="*/ 5 w 85"/>
                  <a:gd name="T23" fmla="*/ 62 h 85"/>
                  <a:gd name="T24" fmla="*/ 0 w 85"/>
                  <a:gd name="T25" fmla="*/ 44 h 85"/>
                  <a:gd name="T26" fmla="*/ 3 w 85"/>
                  <a:gd name="T27" fmla="*/ 29 h 85"/>
                  <a:gd name="T28" fmla="*/ 12 w 85"/>
                  <a:gd name="T29" fmla="*/ 14 h 85"/>
                  <a:gd name="T30" fmla="*/ 23 w 85"/>
                  <a:gd name="T31" fmla="*/ 4 h 85"/>
                  <a:gd name="T32" fmla="*/ 41 w 85"/>
                  <a:gd name="T3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85">
                    <a:moveTo>
                      <a:pt x="41" y="0"/>
                    </a:moveTo>
                    <a:lnTo>
                      <a:pt x="58" y="3"/>
                    </a:lnTo>
                    <a:lnTo>
                      <a:pt x="72" y="10"/>
                    </a:lnTo>
                    <a:lnTo>
                      <a:pt x="81" y="24"/>
                    </a:lnTo>
                    <a:lnTo>
                      <a:pt x="85" y="41"/>
                    </a:lnTo>
                    <a:lnTo>
                      <a:pt x="82" y="58"/>
                    </a:lnTo>
                    <a:lnTo>
                      <a:pt x="75" y="71"/>
                    </a:lnTo>
                    <a:lnTo>
                      <a:pt x="61" y="81"/>
                    </a:lnTo>
                    <a:lnTo>
                      <a:pt x="46" y="85"/>
                    </a:lnTo>
                    <a:lnTo>
                      <a:pt x="29" y="82"/>
                    </a:lnTo>
                    <a:lnTo>
                      <a:pt x="14" y="75"/>
                    </a:lnTo>
                    <a:lnTo>
                      <a:pt x="5" y="62"/>
                    </a:lnTo>
                    <a:lnTo>
                      <a:pt x="0" y="44"/>
                    </a:lnTo>
                    <a:lnTo>
                      <a:pt x="3" y="29"/>
                    </a:lnTo>
                    <a:lnTo>
                      <a:pt x="12" y="14"/>
                    </a:lnTo>
                    <a:lnTo>
                      <a:pt x="23" y="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25"/>
              <p:cNvSpPr>
                <a:spLocks noEditPoints="1"/>
              </p:cNvSpPr>
              <p:nvPr/>
            </p:nvSpPr>
            <p:spPr bwMode="auto">
              <a:xfrm>
                <a:off x="6502749" y="4222343"/>
                <a:ext cx="170931" cy="170931"/>
              </a:xfrm>
              <a:custGeom>
                <a:avLst/>
                <a:gdLst>
                  <a:gd name="T0" fmla="*/ 46 w 123"/>
                  <a:gd name="T1" fmla="*/ 30 h 123"/>
                  <a:gd name="T2" fmla="*/ 29 w 123"/>
                  <a:gd name="T3" fmla="*/ 50 h 123"/>
                  <a:gd name="T4" fmla="*/ 30 w 123"/>
                  <a:gd name="T5" fmla="*/ 77 h 123"/>
                  <a:gd name="T6" fmla="*/ 50 w 123"/>
                  <a:gd name="T7" fmla="*/ 94 h 123"/>
                  <a:gd name="T8" fmla="*/ 78 w 123"/>
                  <a:gd name="T9" fmla="*/ 93 h 123"/>
                  <a:gd name="T10" fmla="*/ 95 w 123"/>
                  <a:gd name="T11" fmla="*/ 73 h 123"/>
                  <a:gd name="T12" fmla="*/ 93 w 123"/>
                  <a:gd name="T13" fmla="*/ 46 h 123"/>
                  <a:gd name="T14" fmla="*/ 74 w 123"/>
                  <a:gd name="T15" fmla="*/ 29 h 123"/>
                  <a:gd name="T16" fmla="*/ 66 w 123"/>
                  <a:gd name="T17" fmla="*/ 0 h 123"/>
                  <a:gd name="T18" fmla="*/ 72 w 123"/>
                  <a:gd name="T19" fmla="*/ 13 h 123"/>
                  <a:gd name="T20" fmla="*/ 83 w 123"/>
                  <a:gd name="T21" fmla="*/ 3 h 123"/>
                  <a:gd name="T22" fmla="*/ 91 w 123"/>
                  <a:gd name="T23" fmla="*/ 21 h 123"/>
                  <a:gd name="T24" fmla="*/ 99 w 123"/>
                  <a:gd name="T25" fmla="*/ 28 h 123"/>
                  <a:gd name="T26" fmla="*/ 117 w 123"/>
                  <a:gd name="T27" fmla="*/ 34 h 123"/>
                  <a:gd name="T28" fmla="*/ 109 w 123"/>
                  <a:gd name="T29" fmla="*/ 46 h 123"/>
                  <a:gd name="T30" fmla="*/ 123 w 123"/>
                  <a:gd name="T31" fmla="*/ 51 h 123"/>
                  <a:gd name="T32" fmla="*/ 112 w 123"/>
                  <a:gd name="T33" fmla="*/ 67 h 123"/>
                  <a:gd name="T34" fmla="*/ 109 w 123"/>
                  <a:gd name="T35" fmla="*/ 77 h 123"/>
                  <a:gd name="T36" fmla="*/ 113 w 123"/>
                  <a:gd name="T37" fmla="*/ 97 h 123"/>
                  <a:gd name="T38" fmla="*/ 99 w 123"/>
                  <a:gd name="T39" fmla="*/ 96 h 123"/>
                  <a:gd name="T40" fmla="*/ 102 w 123"/>
                  <a:gd name="T41" fmla="*/ 109 h 123"/>
                  <a:gd name="T42" fmla="*/ 83 w 123"/>
                  <a:gd name="T43" fmla="*/ 108 h 123"/>
                  <a:gd name="T44" fmla="*/ 72 w 123"/>
                  <a:gd name="T45" fmla="*/ 110 h 123"/>
                  <a:gd name="T46" fmla="*/ 58 w 123"/>
                  <a:gd name="T47" fmla="*/ 123 h 123"/>
                  <a:gd name="T48" fmla="*/ 51 w 123"/>
                  <a:gd name="T49" fmla="*/ 111 h 123"/>
                  <a:gd name="T50" fmla="*/ 41 w 123"/>
                  <a:gd name="T51" fmla="*/ 121 h 123"/>
                  <a:gd name="T52" fmla="*/ 33 w 123"/>
                  <a:gd name="T53" fmla="*/ 102 h 123"/>
                  <a:gd name="T54" fmla="*/ 24 w 123"/>
                  <a:gd name="T55" fmla="*/ 96 h 123"/>
                  <a:gd name="T56" fmla="*/ 6 w 123"/>
                  <a:gd name="T57" fmla="*/ 89 h 123"/>
                  <a:gd name="T58" fmla="*/ 15 w 123"/>
                  <a:gd name="T59" fmla="*/ 77 h 123"/>
                  <a:gd name="T60" fmla="*/ 0 w 123"/>
                  <a:gd name="T61" fmla="*/ 73 h 123"/>
                  <a:gd name="T62" fmla="*/ 12 w 123"/>
                  <a:gd name="T63" fmla="*/ 56 h 123"/>
                  <a:gd name="T64" fmla="*/ 13 w 123"/>
                  <a:gd name="T65" fmla="*/ 46 h 123"/>
                  <a:gd name="T66" fmla="*/ 9 w 123"/>
                  <a:gd name="T67" fmla="*/ 28 h 123"/>
                  <a:gd name="T68" fmla="*/ 24 w 123"/>
                  <a:gd name="T69" fmla="*/ 29 h 123"/>
                  <a:gd name="T70" fmla="*/ 21 w 123"/>
                  <a:gd name="T71" fmla="*/ 15 h 123"/>
                  <a:gd name="T72" fmla="*/ 41 w 123"/>
                  <a:gd name="T73" fmla="*/ 16 h 123"/>
                  <a:gd name="T74" fmla="*/ 51 w 123"/>
                  <a:gd name="T75" fmla="*/ 13 h 123"/>
                  <a:gd name="T76" fmla="*/ 66 w 123"/>
                  <a:gd name="T7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23">
                    <a:moveTo>
                      <a:pt x="59" y="28"/>
                    </a:moveTo>
                    <a:lnTo>
                      <a:pt x="46" y="30"/>
                    </a:lnTo>
                    <a:lnTo>
                      <a:pt x="36" y="38"/>
                    </a:lnTo>
                    <a:lnTo>
                      <a:pt x="29" y="50"/>
                    </a:lnTo>
                    <a:lnTo>
                      <a:pt x="27" y="64"/>
                    </a:lnTo>
                    <a:lnTo>
                      <a:pt x="30" y="77"/>
                    </a:lnTo>
                    <a:lnTo>
                      <a:pt x="38" y="88"/>
                    </a:lnTo>
                    <a:lnTo>
                      <a:pt x="50" y="94"/>
                    </a:lnTo>
                    <a:lnTo>
                      <a:pt x="63" y="97"/>
                    </a:lnTo>
                    <a:lnTo>
                      <a:pt x="78" y="93"/>
                    </a:lnTo>
                    <a:lnTo>
                      <a:pt x="88" y="85"/>
                    </a:lnTo>
                    <a:lnTo>
                      <a:pt x="95" y="73"/>
                    </a:lnTo>
                    <a:lnTo>
                      <a:pt x="96" y="60"/>
                    </a:lnTo>
                    <a:lnTo>
                      <a:pt x="93" y="46"/>
                    </a:lnTo>
                    <a:lnTo>
                      <a:pt x="84" y="35"/>
                    </a:lnTo>
                    <a:lnTo>
                      <a:pt x="74" y="29"/>
                    </a:lnTo>
                    <a:lnTo>
                      <a:pt x="59" y="28"/>
                    </a:lnTo>
                    <a:close/>
                    <a:moveTo>
                      <a:pt x="66" y="0"/>
                    </a:moveTo>
                    <a:lnTo>
                      <a:pt x="67" y="12"/>
                    </a:lnTo>
                    <a:lnTo>
                      <a:pt x="72" y="13"/>
                    </a:lnTo>
                    <a:lnTo>
                      <a:pt x="78" y="15"/>
                    </a:lnTo>
                    <a:lnTo>
                      <a:pt x="83" y="3"/>
                    </a:lnTo>
                    <a:lnTo>
                      <a:pt x="96" y="11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9" y="28"/>
                    </a:lnTo>
                    <a:lnTo>
                      <a:pt x="109" y="21"/>
                    </a:lnTo>
                    <a:lnTo>
                      <a:pt x="117" y="34"/>
                    </a:lnTo>
                    <a:lnTo>
                      <a:pt x="108" y="41"/>
                    </a:lnTo>
                    <a:lnTo>
                      <a:pt x="109" y="46"/>
                    </a:lnTo>
                    <a:lnTo>
                      <a:pt x="110" y="51"/>
                    </a:lnTo>
                    <a:lnTo>
                      <a:pt x="123" y="51"/>
                    </a:lnTo>
                    <a:lnTo>
                      <a:pt x="123" y="66"/>
                    </a:lnTo>
                    <a:lnTo>
                      <a:pt x="112" y="67"/>
                    </a:lnTo>
                    <a:lnTo>
                      <a:pt x="110" y="72"/>
                    </a:lnTo>
                    <a:lnTo>
                      <a:pt x="109" y="77"/>
                    </a:lnTo>
                    <a:lnTo>
                      <a:pt x="121" y="83"/>
                    </a:lnTo>
                    <a:lnTo>
                      <a:pt x="113" y="97"/>
                    </a:lnTo>
                    <a:lnTo>
                      <a:pt x="102" y="90"/>
                    </a:lnTo>
                    <a:lnTo>
                      <a:pt x="99" y="96"/>
                    </a:lnTo>
                    <a:lnTo>
                      <a:pt x="95" y="98"/>
                    </a:lnTo>
                    <a:lnTo>
                      <a:pt x="102" y="109"/>
                    </a:lnTo>
                    <a:lnTo>
                      <a:pt x="89" y="118"/>
                    </a:lnTo>
                    <a:lnTo>
                      <a:pt x="83" y="108"/>
                    </a:lnTo>
                    <a:lnTo>
                      <a:pt x="78" y="109"/>
                    </a:lnTo>
                    <a:lnTo>
                      <a:pt x="72" y="110"/>
                    </a:lnTo>
                    <a:lnTo>
                      <a:pt x="72" y="123"/>
                    </a:lnTo>
                    <a:lnTo>
                      <a:pt x="58" y="123"/>
                    </a:lnTo>
                    <a:lnTo>
                      <a:pt x="57" y="111"/>
                    </a:lnTo>
                    <a:lnTo>
                      <a:pt x="51" y="111"/>
                    </a:lnTo>
                    <a:lnTo>
                      <a:pt x="46" y="109"/>
                    </a:lnTo>
                    <a:lnTo>
                      <a:pt x="41" y="121"/>
                    </a:lnTo>
                    <a:lnTo>
                      <a:pt x="27" y="113"/>
                    </a:lnTo>
                    <a:lnTo>
                      <a:pt x="33" y="102"/>
                    </a:lnTo>
                    <a:lnTo>
                      <a:pt x="28" y="100"/>
                    </a:lnTo>
                    <a:lnTo>
                      <a:pt x="24" y="96"/>
                    </a:lnTo>
                    <a:lnTo>
                      <a:pt x="15" y="102"/>
                    </a:lnTo>
                    <a:lnTo>
                      <a:pt x="6" y="89"/>
                    </a:lnTo>
                    <a:lnTo>
                      <a:pt x="16" y="83"/>
                    </a:lnTo>
                    <a:lnTo>
                      <a:pt x="15" y="77"/>
                    </a:lnTo>
                    <a:lnTo>
                      <a:pt x="12" y="72"/>
                    </a:lnTo>
                    <a:lnTo>
                      <a:pt x="0" y="73"/>
                    </a:lnTo>
                    <a:lnTo>
                      <a:pt x="0" y="58"/>
                    </a:lnTo>
                    <a:lnTo>
                      <a:pt x="12" y="56"/>
                    </a:lnTo>
                    <a:lnTo>
                      <a:pt x="12" y="51"/>
                    </a:lnTo>
                    <a:lnTo>
                      <a:pt x="13" y="46"/>
                    </a:lnTo>
                    <a:lnTo>
                      <a:pt x="3" y="41"/>
                    </a:lnTo>
                    <a:lnTo>
                      <a:pt x="9" y="28"/>
                    </a:lnTo>
                    <a:lnTo>
                      <a:pt x="21" y="33"/>
                    </a:lnTo>
                    <a:lnTo>
                      <a:pt x="24" y="29"/>
                    </a:lnTo>
                    <a:lnTo>
                      <a:pt x="28" y="25"/>
                    </a:lnTo>
                    <a:lnTo>
                      <a:pt x="21" y="15"/>
                    </a:lnTo>
                    <a:lnTo>
                      <a:pt x="34" y="7"/>
                    </a:lnTo>
                    <a:lnTo>
                      <a:pt x="41" y="16"/>
                    </a:lnTo>
                    <a:lnTo>
                      <a:pt x="46" y="15"/>
                    </a:lnTo>
                    <a:lnTo>
                      <a:pt x="51" y="13"/>
                    </a:lnTo>
                    <a:lnTo>
                      <a:pt x="50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26"/>
              <p:cNvSpPr>
                <a:spLocks/>
              </p:cNvSpPr>
              <p:nvPr/>
            </p:nvSpPr>
            <p:spPr bwMode="auto">
              <a:xfrm>
                <a:off x="6563895" y="4284879"/>
                <a:ext cx="48639" cy="48639"/>
              </a:xfrm>
              <a:custGeom>
                <a:avLst/>
                <a:gdLst>
                  <a:gd name="T0" fmla="*/ 17 w 35"/>
                  <a:gd name="T1" fmla="*/ 0 h 35"/>
                  <a:gd name="T2" fmla="*/ 22 w 35"/>
                  <a:gd name="T3" fmla="*/ 0 h 35"/>
                  <a:gd name="T4" fmla="*/ 27 w 35"/>
                  <a:gd name="T5" fmla="*/ 2 h 35"/>
                  <a:gd name="T6" fmla="*/ 31 w 35"/>
                  <a:gd name="T7" fmla="*/ 6 h 35"/>
                  <a:gd name="T8" fmla="*/ 34 w 35"/>
                  <a:gd name="T9" fmla="*/ 10 h 35"/>
                  <a:gd name="T10" fmla="*/ 35 w 35"/>
                  <a:gd name="T11" fmla="*/ 15 h 35"/>
                  <a:gd name="T12" fmla="*/ 35 w 35"/>
                  <a:gd name="T13" fmla="*/ 22 h 35"/>
                  <a:gd name="T14" fmla="*/ 32 w 35"/>
                  <a:gd name="T15" fmla="*/ 26 h 35"/>
                  <a:gd name="T16" fmla="*/ 28 w 35"/>
                  <a:gd name="T17" fmla="*/ 30 h 35"/>
                  <a:gd name="T18" fmla="*/ 24 w 35"/>
                  <a:gd name="T19" fmla="*/ 34 h 35"/>
                  <a:gd name="T20" fmla="*/ 19 w 35"/>
                  <a:gd name="T21" fmla="*/ 35 h 35"/>
                  <a:gd name="T22" fmla="*/ 13 w 35"/>
                  <a:gd name="T23" fmla="*/ 34 h 35"/>
                  <a:gd name="T24" fmla="*/ 9 w 35"/>
                  <a:gd name="T25" fmla="*/ 31 h 35"/>
                  <a:gd name="T26" fmla="*/ 3 w 35"/>
                  <a:gd name="T27" fmla="*/ 28 h 35"/>
                  <a:gd name="T28" fmla="*/ 1 w 35"/>
                  <a:gd name="T29" fmla="*/ 23 h 35"/>
                  <a:gd name="T30" fmla="*/ 0 w 35"/>
                  <a:gd name="T31" fmla="*/ 18 h 35"/>
                  <a:gd name="T32" fmla="*/ 1 w 35"/>
                  <a:gd name="T33" fmla="*/ 13 h 35"/>
                  <a:gd name="T34" fmla="*/ 3 w 35"/>
                  <a:gd name="T35" fmla="*/ 8 h 35"/>
                  <a:gd name="T36" fmla="*/ 6 w 35"/>
                  <a:gd name="T37" fmla="*/ 4 h 35"/>
                  <a:gd name="T38" fmla="*/ 11 w 35"/>
                  <a:gd name="T39" fmla="*/ 1 h 35"/>
                  <a:gd name="T40" fmla="*/ 17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35" y="15"/>
                    </a:lnTo>
                    <a:lnTo>
                      <a:pt x="35" y="22"/>
                    </a:lnTo>
                    <a:lnTo>
                      <a:pt x="32" y="26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9" y="35"/>
                    </a:lnTo>
                    <a:lnTo>
                      <a:pt x="13" y="34"/>
                    </a:lnTo>
                    <a:lnTo>
                      <a:pt x="9" y="31"/>
                    </a:lnTo>
                    <a:lnTo>
                      <a:pt x="3" y="28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6" y="4"/>
                    </a:lnTo>
                    <a:lnTo>
                      <a:pt x="11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27"/>
              <p:cNvSpPr>
                <a:spLocks noEditPoints="1"/>
              </p:cNvSpPr>
              <p:nvPr/>
            </p:nvSpPr>
            <p:spPr bwMode="auto">
              <a:xfrm>
                <a:off x="6219255" y="4911624"/>
                <a:ext cx="193166" cy="193166"/>
              </a:xfrm>
              <a:custGeom>
                <a:avLst/>
                <a:gdLst>
                  <a:gd name="T0" fmla="*/ 52 w 139"/>
                  <a:gd name="T1" fmla="*/ 34 h 139"/>
                  <a:gd name="T2" fmla="*/ 33 w 139"/>
                  <a:gd name="T3" fmla="*/ 57 h 139"/>
                  <a:gd name="T4" fmla="*/ 34 w 139"/>
                  <a:gd name="T5" fmla="*/ 87 h 139"/>
                  <a:gd name="T6" fmla="*/ 56 w 139"/>
                  <a:gd name="T7" fmla="*/ 106 h 139"/>
                  <a:gd name="T8" fmla="*/ 86 w 139"/>
                  <a:gd name="T9" fmla="*/ 104 h 139"/>
                  <a:gd name="T10" fmla="*/ 106 w 139"/>
                  <a:gd name="T11" fmla="*/ 83 h 139"/>
                  <a:gd name="T12" fmla="*/ 105 w 139"/>
                  <a:gd name="T13" fmla="*/ 53 h 139"/>
                  <a:gd name="T14" fmla="*/ 83 w 139"/>
                  <a:gd name="T15" fmla="*/ 33 h 139"/>
                  <a:gd name="T16" fmla="*/ 75 w 139"/>
                  <a:gd name="T17" fmla="*/ 0 h 139"/>
                  <a:gd name="T18" fmla="*/ 81 w 139"/>
                  <a:gd name="T19" fmla="*/ 15 h 139"/>
                  <a:gd name="T20" fmla="*/ 93 w 139"/>
                  <a:gd name="T21" fmla="*/ 4 h 139"/>
                  <a:gd name="T22" fmla="*/ 102 w 139"/>
                  <a:gd name="T23" fmla="*/ 24 h 139"/>
                  <a:gd name="T24" fmla="*/ 111 w 139"/>
                  <a:gd name="T25" fmla="*/ 32 h 139"/>
                  <a:gd name="T26" fmla="*/ 132 w 139"/>
                  <a:gd name="T27" fmla="*/ 38 h 139"/>
                  <a:gd name="T28" fmla="*/ 123 w 139"/>
                  <a:gd name="T29" fmla="*/ 51 h 139"/>
                  <a:gd name="T30" fmla="*/ 138 w 139"/>
                  <a:gd name="T31" fmla="*/ 57 h 139"/>
                  <a:gd name="T32" fmla="*/ 126 w 139"/>
                  <a:gd name="T33" fmla="*/ 75 h 139"/>
                  <a:gd name="T34" fmla="*/ 123 w 139"/>
                  <a:gd name="T35" fmla="*/ 87 h 139"/>
                  <a:gd name="T36" fmla="*/ 127 w 139"/>
                  <a:gd name="T37" fmla="*/ 108 h 139"/>
                  <a:gd name="T38" fmla="*/ 111 w 139"/>
                  <a:gd name="T39" fmla="*/ 106 h 139"/>
                  <a:gd name="T40" fmla="*/ 114 w 139"/>
                  <a:gd name="T41" fmla="*/ 122 h 139"/>
                  <a:gd name="T42" fmla="*/ 93 w 139"/>
                  <a:gd name="T43" fmla="*/ 121 h 139"/>
                  <a:gd name="T44" fmla="*/ 81 w 139"/>
                  <a:gd name="T45" fmla="*/ 124 h 139"/>
                  <a:gd name="T46" fmla="*/ 64 w 139"/>
                  <a:gd name="T47" fmla="*/ 139 h 139"/>
                  <a:gd name="T48" fmla="*/ 58 w 139"/>
                  <a:gd name="T49" fmla="*/ 125 h 139"/>
                  <a:gd name="T50" fmla="*/ 46 w 139"/>
                  <a:gd name="T51" fmla="*/ 135 h 139"/>
                  <a:gd name="T52" fmla="*/ 37 w 139"/>
                  <a:gd name="T53" fmla="*/ 114 h 139"/>
                  <a:gd name="T54" fmla="*/ 27 w 139"/>
                  <a:gd name="T55" fmla="*/ 106 h 139"/>
                  <a:gd name="T56" fmla="*/ 7 w 139"/>
                  <a:gd name="T57" fmla="*/ 100 h 139"/>
                  <a:gd name="T58" fmla="*/ 16 w 139"/>
                  <a:gd name="T59" fmla="*/ 87 h 139"/>
                  <a:gd name="T60" fmla="*/ 1 w 139"/>
                  <a:gd name="T61" fmla="*/ 82 h 139"/>
                  <a:gd name="T62" fmla="*/ 13 w 139"/>
                  <a:gd name="T63" fmla="*/ 63 h 139"/>
                  <a:gd name="T64" fmla="*/ 16 w 139"/>
                  <a:gd name="T65" fmla="*/ 51 h 139"/>
                  <a:gd name="T66" fmla="*/ 12 w 139"/>
                  <a:gd name="T67" fmla="*/ 31 h 139"/>
                  <a:gd name="T68" fmla="*/ 27 w 139"/>
                  <a:gd name="T69" fmla="*/ 32 h 139"/>
                  <a:gd name="T70" fmla="*/ 25 w 139"/>
                  <a:gd name="T71" fmla="*/ 16 h 139"/>
                  <a:gd name="T72" fmla="*/ 46 w 139"/>
                  <a:gd name="T73" fmla="*/ 19 h 139"/>
                  <a:gd name="T74" fmla="*/ 58 w 139"/>
                  <a:gd name="T75" fmla="*/ 15 h 139"/>
                  <a:gd name="T76" fmla="*/ 75 w 139"/>
                  <a:gd name="T7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39">
                    <a:moveTo>
                      <a:pt x="67" y="31"/>
                    </a:moveTo>
                    <a:lnTo>
                      <a:pt x="52" y="34"/>
                    </a:lnTo>
                    <a:lnTo>
                      <a:pt x="41" y="44"/>
                    </a:lnTo>
                    <a:lnTo>
                      <a:pt x="33" y="57"/>
                    </a:lnTo>
                    <a:lnTo>
                      <a:pt x="30" y="71"/>
                    </a:lnTo>
                    <a:lnTo>
                      <a:pt x="34" y="87"/>
                    </a:lnTo>
                    <a:lnTo>
                      <a:pt x="43" y="99"/>
                    </a:lnTo>
                    <a:lnTo>
                      <a:pt x="56" y="106"/>
                    </a:lnTo>
                    <a:lnTo>
                      <a:pt x="72" y="108"/>
                    </a:lnTo>
                    <a:lnTo>
                      <a:pt x="86" y="104"/>
                    </a:lnTo>
                    <a:lnTo>
                      <a:pt x="98" y="95"/>
                    </a:lnTo>
                    <a:lnTo>
                      <a:pt x="106" y="83"/>
                    </a:lnTo>
                    <a:lnTo>
                      <a:pt x="109" y="67"/>
                    </a:lnTo>
                    <a:lnTo>
                      <a:pt x="105" y="53"/>
                    </a:lnTo>
                    <a:lnTo>
                      <a:pt x="96" y="40"/>
                    </a:lnTo>
                    <a:lnTo>
                      <a:pt x="83" y="33"/>
                    </a:lnTo>
                    <a:lnTo>
                      <a:pt x="67" y="31"/>
                    </a:lnTo>
                    <a:close/>
                    <a:moveTo>
                      <a:pt x="75" y="0"/>
                    </a:moveTo>
                    <a:lnTo>
                      <a:pt x="75" y="14"/>
                    </a:lnTo>
                    <a:lnTo>
                      <a:pt x="81" y="15"/>
                    </a:lnTo>
                    <a:lnTo>
                      <a:pt x="86" y="16"/>
                    </a:lnTo>
                    <a:lnTo>
                      <a:pt x="93" y="4"/>
                    </a:lnTo>
                    <a:lnTo>
                      <a:pt x="109" y="11"/>
                    </a:lnTo>
                    <a:lnTo>
                      <a:pt x="102" y="24"/>
                    </a:lnTo>
                    <a:lnTo>
                      <a:pt x="107" y="28"/>
                    </a:lnTo>
                    <a:lnTo>
                      <a:pt x="111" y="32"/>
                    </a:lnTo>
                    <a:lnTo>
                      <a:pt x="123" y="24"/>
                    </a:lnTo>
                    <a:lnTo>
                      <a:pt x="132" y="38"/>
                    </a:lnTo>
                    <a:lnTo>
                      <a:pt x="120" y="46"/>
                    </a:lnTo>
                    <a:lnTo>
                      <a:pt x="123" y="51"/>
                    </a:lnTo>
                    <a:lnTo>
                      <a:pt x="124" y="58"/>
                    </a:lnTo>
                    <a:lnTo>
                      <a:pt x="138" y="57"/>
                    </a:lnTo>
                    <a:lnTo>
                      <a:pt x="139" y="74"/>
                    </a:lnTo>
                    <a:lnTo>
                      <a:pt x="126" y="75"/>
                    </a:lnTo>
                    <a:lnTo>
                      <a:pt x="124" y="80"/>
                    </a:lnTo>
                    <a:lnTo>
                      <a:pt x="123" y="87"/>
                    </a:lnTo>
                    <a:lnTo>
                      <a:pt x="135" y="92"/>
                    </a:lnTo>
                    <a:lnTo>
                      <a:pt x="127" y="108"/>
                    </a:lnTo>
                    <a:lnTo>
                      <a:pt x="115" y="103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14" y="122"/>
                    </a:lnTo>
                    <a:lnTo>
                      <a:pt x="100" y="131"/>
                    </a:lnTo>
                    <a:lnTo>
                      <a:pt x="93" y="121"/>
                    </a:lnTo>
                    <a:lnTo>
                      <a:pt x="86" y="122"/>
                    </a:lnTo>
                    <a:lnTo>
                      <a:pt x="81" y="124"/>
                    </a:lnTo>
                    <a:lnTo>
                      <a:pt x="83" y="138"/>
                    </a:lnTo>
                    <a:lnTo>
                      <a:pt x="64" y="139"/>
                    </a:lnTo>
                    <a:lnTo>
                      <a:pt x="64" y="125"/>
                    </a:lnTo>
                    <a:lnTo>
                      <a:pt x="58" y="125"/>
                    </a:lnTo>
                    <a:lnTo>
                      <a:pt x="52" y="122"/>
                    </a:lnTo>
                    <a:lnTo>
                      <a:pt x="46" y="135"/>
                    </a:lnTo>
                    <a:lnTo>
                      <a:pt x="30" y="127"/>
                    </a:lnTo>
                    <a:lnTo>
                      <a:pt x="37" y="114"/>
                    </a:lnTo>
                    <a:lnTo>
                      <a:pt x="31" y="112"/>
                    </a:lnTo>
                    <a:lnTo>
                      <a:pt x="27" y="106"/>
                    </a:lnTo>
                    <a:lnTo>
                      <a:pt x="16" y="114"/>
                    </a:lnTo>
                    <a:lnTo>
                      <a:pt x="7" y="100"/>
                    </a:lnTo>
                    <a:lnTo>
                      <a:pt x="18" y="92"/>
                    </a:lnTo>
                    <a:lnTo>
                      <a:pt x="16" y="87"/>
                    </a:lnTo>
                    <a:lnTo>
                      <a:pt x="14" y="82"/>
                    </a:lnTo>
                    <a:lnTo>
                      <a:pt x="1" y="82"/>
                    </a:lnTo>
                    <a:lnTo>
                      <a:pt x="0" y="65"/>
                    </a:lnTo>
                    <a:lnTo>
                      <a:pt x="13" y="63"/>
                    </a:lnTo>
                    <a:lnTo>
                      <a:pt x="14" y="58"/>
                    </a:lnTo>
                    <a:lnTo>
                      <a:pt x="16" y="51"/>
                    </a:lnTo>
                    <a:lnTo>
                      <a:pt x="4" y="46"/>
                    </a:lnTo>
                    <a:lnTo>
                      <a:pt x="12" y="31"/>
                    </a:lnTo>
                    <a:lnTo>
                      <a:pt x="24" y="37"/>
                    </a:lnTo>
                    <a:lnTo>
                      <a:pt x="27" y="32"/>
                    </a:lnTo>
                    <a:lnTo>
                      <a:pt x="31" y="28"/>
                    </a:lnTo>
                    <a:lnTo>
                      <a:pt x="25" y="16"/>
                    </a:lnTo>
                    <a:lnTo>
                      <a:pt x="39" y="7"/>
                    </a:lnTo>
                    <a:lnTo>
                      <a:pt x="46" y="19"/>
                    </a:lnTo>
                    <a:lnTo>
                      <a:pt x="52" y="16"/>
                    </a:lnTo>
                    <a:lnTo>
                      <a:pt x="58" y="15"/>
                    </a:lnTo>
                    <a:lnTo>
                      <a:pt x="56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28"/>
              <p:cNvSpPr>
                <a:spLocks/>
              </p:cNvSpPr>
              <p:nvPr/>
            </p:nvSpPr>
            <p:spPr bwMode="auto">
              <a:xfrm>
                <a:off x="6288739" y="4981108"/>
                <a:ext cx="54198" cy="54198"/>
              </a:xfrm>
              <a:custGeom>
                <a:avLst/>
                <a:gdLst>
                  <a:gd name="T0" fmla="*/ 18 w 39"/>
                  <a:gd name="T1" fmla="*/ 0 h 39"/>
                  <a:gd name="T2" fmla="*/ 23 w 39"/>
                  <a:gd name="T3" fmla="*/ 0 h 39"/>
                  <a:gd name="T4" fmla="*/ 29 w 39"/>
                  <a:gd name="T5" fmla="*/ 1 h 39"/>
                  <a:gd name="T6" fmla="*/ 33 w 39"/>
                  <a:gd name="T7" fmla="*/ 4 h 39"/>
                  <a:gd name="T8" fmla="*/ 36 w 39"/>
                  <a:gd name="T9" fmla="*/ 8 h 39"/>
                  <a:gd name="T10" fmla="*/ 38 w 39"/>
                  <a:gd name="T11" fmla="*/ 13 h 39"/>
                  <a:gd name="T12" fmla="*/ 39 w 39"/>
                  <a:gd name="T13" fmla="*/ 19 h 39"/>
                  <a:gd name="T14" fmla="*/ 39 w 39"/>
                  <a:gd name="T15" fmla="*/ 24 h 39"/>
                  <a:gd name="T16" fmla="*/ 36 w 39"/>
                  <a:gd name="T17" fmla="*/ 28 h 39"/>
                  <a:gd name="T18" fmla="*/ 34 w 39"/>
                  <a:gd name="T19" fmla="*/ 33 h 39"/>
                  <a:gd name="T20" fmla="*/ 30 w 39"/>
                  <a:gd name="T21" fmla="*/ 36 h 39"/>
                  <a:gd name="T22" fmla="*/ 26 w 39"/>
                  <a:gd name="T23" fmla="*/ 38 h 39"/>
                  <a:gd name="T24" fmla="*/ 21 w 39"/>
                  <a:gd name="T25" fmla="*/ 39 h 39"/>
                  <a:gd name="T26" fmla="*/ 15 w 39"/>
                  <a:gd name="T27" fmla="*/ 38 h 39"/>
                  <a:gd name="T28" fmla="*/ 10 w 39"/>
                  <a:gd name="T29" fmla="*/ 37 h 39"/>
                  <a:gd name="T30" fmla="*/ 6 w 39"/>
                  <a:gd name="T31" fmla="*/ 34 h 39"/>
                  <a:gd name="T32" fmla="*/ 2 w 39"/>
                  <a:gd name="T33" fmla="*/ 30 h 39"/>
                  <a:gd name="T34" fmla="*/ 1 w 39"/>
                  <a:gd name="T35" fmla="*/ 25 h 39"/>
                  <a:gd name="T36" fmla="*/ 0 w 39"/>
                  <a:gd name="T37" fmla="*/ 20 h 39"/>
                  <a:gd name="T38" fmla="*/ 0 w 39"/>
                  <a:gd name="T39" fmla="*/ 15 h 39"/>
                  <a:gd name="T40" fmla="*/ 2 w 39"/>
                  <a:gd name="T41" fmla="*/ 11 h 39"/>
                  <a:gd name="T42" fmla="*/ 5 w 39"/>
                  <a:gd name="T43" fmla="*/ 7 h 39"/>
                  <a:gd name="T44" fmla="*/ 9 w 39"/>
                  <a:gd name="T45" fmla="*/ 3 h 39"/>
                  <a:gd name="T46" fmla="*/ 13 w 39"/>
                  <a:gd name="T47" fmla="*/ 0 h 39"/>
                  <a:gd name="T48" fmla="*/ 18 w 39"/>
                  <a:gd name="T4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9">
                    <a:moveTo>
                      <a:pt x="18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36" y="28"/>
                    </a:lnTo>
                    <a:lnTo>
                      <a:pt x="34" y="33"/>
                    </a:lnTo>
                    <a:lnTo>
                      <a:pt x="30" y="36"/>
                    </a:lnTo>
                    <a:lnTo>
                      <a:pt x="26" y="38"/>
                    </a:lnTo>
                    <a:lnTo>
                      <a:pt x="21" y="39"/>
                    </a:lnTo>
                    <a:lnTo>
                      <a:pt x="15" y="38"/>
                    </a:lnTo>
                    <a:lnTo>
                      <a:pt x="10" y="37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29"/>
              <p:cNvSpPr>
                <a:spLocks noEditPoints="1"/>
              </p:cNvSpPr>
              <p:nvPr/>
            </p:nvSpPr>
            <p:spPr bwMode="auto">
              <a:xfrm>
                <a:off x="5506349" y="4658703"/>
                <a:ext cx="157034" cy="158423"/>
              </a:xfrm>
              <a:custGeom>
                <a:avLst/>
                <a:gdLst>
                  <a:gd name="T0" fmla="*/ 43 w 113"/>
                  <a:gd name="T1" fmla="*/ 28 h 114"/>
                  <a:gd name="T2" fmla="*/ 27 w 113"/>
                  <a:gd name="T3" fmla="*/ 46 h 114"/>
                  <a:gd name="T4" fmla="*/ 28 w 113"/>
                  <a:gd name="T5" fmla="*/ 71 h 114"/>
                  <a:gd name="T6" fmla="*/ 45 w 113"/>
                  <a:gd name="T7" fmla="*/ 88 h 114"/>
                  <a:gd name="T8" fmla="*/ 70 w 113"/>
                  <a:gd name="T9" fmla="*/ 86 h 114"/>
                  <a:gd name="T10" fmla="*/ 87 w 113"/>
                  <a:gd name="T11" fmla="*/ 68 h 114"/>
                  <a:gd name="T12" fmla="*/ 86 w 113"/>
                  <a:gd name="T13" fmla="*/ 44 h 114"/>
                  <a:gd name="T14" fmla="*/ 68 w 113"/>
                  <a:gd name="T15" fmla="*/ 27 h 114"/>
                  <a:gd name="T16" fmla="*/ 61 w 113"/>
                  <a:gd name="T17" fmla="*/ 0 h 114"/>
                  <a:gd name="T18" fmla="*/ 66 w 113"/>
                  <a:gd name="T19" fmla="*/ 12 h 114"/>
                  <a:gd name="T20" fmla="*/ 75 w 113"/>
                  <a:gd name="T21" fmla="*/ 3 h 114"/>
                  <a:gd name="T22" fmla="*/ 83 w 113"/>
                  <a:gd name="T23" fmla="*/ 20 h 114"/>
                  <a:gd name="T24" fmla="*/ 91 w 113"/>
                  <a:gd name="T25" fmla="*/ 27 h 114"/>
                  <a:gd name="T26" fmla="*/ 108 w 113"/>
                  <a:gd name="T27" fmla="*/ 32 h 114"/>
                  <a:gd name="T28" fmla="*/ 100 w 113"/>
                  <a:gd name="T29" fmla="*/ 42 h 114"/>
                  <a:gd name="T30" fmla="*/ 113 w 113"/>
                  <a:gd name="T31" fmla="*/ 48 h 114"/>
                  <a:gd name="T32" fmla="*/ 103 w 113"/>
                  <a:gd name="T33" fmla="*/ 62 h 114"/>
                  <a:gd name="T34" fmla="*/ 100 w 113"/>
                  <a:gd name="T35" fmla="*/ 71 h 114"/>
                  <a:gd name="T36" fmla="*/ 104 w 113"/>
                  <a:gd name="T37" fmla="*/ 89 h 114"/>
                  <a:gd name="T38" fmla="*/ 91 w 113"/>
                  <a:gd name="T39" fmla="*/ 88 h 114"/>
                  <a:gd name="T40" fmla="*/ 94 w 113"/>
                  <a:gd name="T41" fmla="*/ 101 h 114"/>
                  <a:gd name="T42" fmla="*/ 75 w 113"/>
                  <a:gd name="T43" fmla="*/ 100 h 114"/>
                  <a:gd name="T44" fmla="*/ 66 w 113"/>
                  <a:gd name="T45" fmla="*/ 103 h 114"/>
                  <a:gd name="T46" fmla="*/ 53 w 113"/>
                  <a:gd name="T47" fmla="*/ 114 h 114"/>
                  <a:gd name="T48" fmla="*/ 47 w 113"/>
                  <a:gd name="T49" fmla="*/ 103 h 114"/>
                  <a:gd name="T50" fmla="*/ 37 w 113"/>
                  <a:gd name="T51" fmla="*/ 112 h 114"/>
                  <a:gd name="T52" fmla="*/ 30 w 113"/>
                  <a:gd name="T53" fmla="*/ 95 h 114"/>
                  <a:gd name="T54" fmla="*/ 22 w 113"/>
                  <a:gd name="T55" fmla="*/ 88 h 114"/>
                  <a:gd name="T56" fmla="*/ 5 w 113"/>
                  <a:gd name="T57" fmla="*/ 83 h 114"/>
                  <a:gd name="T58" fmla="*/ 13 w 113"/>
                  <a:gd name="T59" fmla="*/ 72 h 114"/>
                  <a:gd name="T60" fmla="*/ 0 w 113"/>
                  <a:gd name="T61" fmla="*/ 67 h 114"/>
                  <a:gd name="T62" fmla="*/ 10 w 113"/>
                  <a:gd name="T63" fmla="*/ 53 h 114"/>
                  <a:gd name="T64" fmla="*/ 13 w 113"/>
                  <a:gd name="T65" fmla="*/ 44 h 114"/>
                  <a:gd name="T66" fmla="*/ 9 w 113"/>
                  <a:gd name="T67" fmla="*/ 25 h 114"/>
                  <a:gd name="T68" fmla="*/ 22 w 113"/>
                  <a:gd name="T69" fmla="*/ 27 h 114"/>
                  <a:gd name="T70" fmla="*/ 19 w 113"/>
                  <a:gd name="T71" fmla="*/ 13 h 114"/>
                  <a:gd name="T72" fmla="*/ 37 w 113"/>
                  <a:gd name="T73" fmla="*/ 15 h 114"/>
                  <a:gd name="T74" fmla="*/ 47 w 113"/>
                  <a:gd name="T75" fmla="*/ 12 h 114"/>
                  <a:gd name="T76" fmla="*/ 61 w 113"/>
                  <a:gd name="T7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3" h="114">
                    <a:moveTo>
                      <a:pt x="55" y="25"/>
                    </a:moveTo>
                    <a:lnTo>
                      <a:pt x="43" y="28"/>
                    </a:lnTo>
                    <a:lnTo>
                      <a:pt x="32" y="36"/>
                    </a:lnTo>
                    <a:lnTo>
                      <a:pt x="27" y="46"/>
                    </a:lnTo>
                    <a:lnTo>
                      <a:pt x="24" y="59"/>
                    </a:lnTo>
                    <a:lnTo>
                      <a:pt x="28" y="71"/>
                    </a:lnTo>
                    <a:lnTo>
                      <a:pt x="35" y="82"/>
                    </a:lnTo>
                    <a:lnTo>
                      <a:pt x="45" y="88"/>
                    </a:lnTo>
                    <a:lnTo>
                      <a:pt x="58" y="89"/>
                    </a:lnTo>
                    <a:lnTo>
                      <a:pt x="70" y="86"/>
                    </a:lnTo>
                    <a:lnTo>
                      <a:pt x="81" y="79"/>
                    </a:lnTo>
                    <a:lnTo>
                      <a:pt x="87" y="68"/>
                    </a:lnTo>
                    <a:lnTo>
                      <a:pt x="89" y="55"/>
                    </a:lnTo>
                    <a:lnTo>
                      <a:pt x="86" y="44"/>
                    </a:lnTo>
                    <a:lnTo>
                      <a:pt x="78" y="33"/>
                    </a:lnTo>
                    <a:lnTo>
                      <a:pt x="68" y="27"/>
                    </a:lnTo>
                    <a:lnTo>
                      <a:pt x="55" y="25"/>
                    </a:lnTo>
                    <a:close/>
                    <a:moveTo>
                      <a:pt x="61" y="0"/>
                    </a:moveTo>
                    <a:lnTo>
                      <a:pt x="61" y="11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5" y="3"/>
                    </a:lnTo>
                    <a:lnTo>
                      <a:pt x="89" y="10"/>
                    </a:lnTo>
                    <a:lnTo>
                      <a:pt x="83" y="20"/>
                    </a:lnTo>
                    <a:lnTo>
                      <a:pt x="87" y="23"/>
                    </a:lnTo>
                    <a:lnTo>
                      <a:pt x="91" y="27"/>
                    </a:lnTo>
                    <a:lnTo>
                      <a:pt x="100" y="20"/>
                    </a:lnTo>
                    <a:lnTo>
                      <a:pt x="108" y="32"/>
                    </a:lnTo>
                    <a:lnTo>
                      <a:pt x="99" y="38"/>
                    </a:lnTo>
                    <a:lnTo>
                      <a:pt x="100" y="42"/>
                    </a:lnTo>
                    <a:lnTo>
                      <a:pt x="102" y="48"/>
                    </a:lnTo>
                    <a:lnTo>
                      <a:pt x="113" y="48"/>
                    </a:lnTo>
                    <a:lnTo>
                      <a:pt x="113" y="61"/>
                    </a:lnTo>
                    <a:lnTo>
                      <a:pt x="103" y="62"/>
                    </a:lnTo>
                    <a:lnTo>
                      <a:pt x="102" y="67"/>
                    </a:lnTo>
                    <a:lnTo>
                      <a:pt x="100" y="71"/>
                    </a:lnTo>
                    <a:lnTo>
                      <a:pt x="111" y="76"/>
                    </a:lnTo>
                    <a:lnTo>
                      <a:pt x="104" y="89"/>
                    </a:lnTo>
                    <a:lnTo>
                      <a:pt x="94" y="84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94" y="101"/>
                    </a:lnTo>
                    <a:lnTo>
                      <a:pt x="82" y="109"/>
                    </a:lnTo>
                    <a:lnTo>
                      <a:pt x="75" y="100"/>
                    </a:lnTo>
                    <a:lnTo>
                      <a:pt x="72" y="101"/>
                    </a:lnTo>
                    <a:lnTo>
                      <a:pt x="66" y="103"/>
                    </a:lnTo>
                    <a:lnTo>
                      <a:pt x="66" y="114"/>
                    </a:lnTo>
                    <a:lnTo>
                      <a:pt x="53" y="114"/>
                    </a:lnTo>
                    <a:lnTo>
                      <a:pt x="52" y="104"/>
                    </a:lnTo>
                    <a:lnTo>
                      <a:pt x="47" y="103"/>
                    </a:lnTo>
                    <a:lnTo>
                      <a:pt x="43" y="101"/>
                    </a:lnTo>
                    <a:lnTo>
                      <a:pt x="37" y="112"/>
                    </a:lnTo>
                    <a:lnTo>
                      <a:pt x="24" y="105"/>
                    </a:lnTo>
                    <a:lnTo>
                      <a:pt x="30" y="95"/>
                    </a:lnTo>
                    <a:lnTo>
                      <a:pt x="26" y="92"/>
                    </a:lnTo>
                    <a:lnTo>
                      <a:pt x="22" y="88"/>
                    </a:lnTo>
                    <a:lnTo>
                      <a:pt x="13" y="95"/>
                    </a:lnTo>
                    <a:lnTo>
                      <a:pt x="5" y="83"/>
                    </a:lnTo>
                    <a:lnTo>
                      <a:pt x="14" y="76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0" y="67"/>
                    </a:lnTo>
                    <a:lnTo>
                      <a:pt x="0" y="54"/>
                    </a:lnTo>
                    <a:lnTo>
                      <a:pt x="10" y="53"/>
                    </a:lnTo>
                    <a:lnTo>
                      <a:pt x="11" y="48"/>
                    </a:lnTo>
                    <a:lnTo>
                      <a:pt x="13" y="44"/>
                    </a:lnTo>
                    <a:lnTo>
                      <a:pt x="2" y="38"/>
                    </a:lnTo>
                    <a:lnTo>
                      <a:pt x="9" y="25"/>
                    </a:lnTo>
                    <a:lnTo>
                      <a:pt x="19" y="31"/>
                    </a:lnTo>
                    <a:lnTo>
                      <a:pt x="22" y="27"/>
                    </a:lnTo>
                    <a:lnTo>
                      <a:pt x="26" y="23"/>
                    </a:lnTo>
                    <a:lnTo>
                      <a:pt x="19" y="13"/>
                    </a:lnTo>
                    <a:lnTo>
                      <a:pt x="31" y="6"/>
                    </a:lnTo>
                    <a:lnTo>
                      <a:pt x="37" y="15"/>
                    </a:lnTo>
                    <a:lnTo>
                      <a:pt x="43" y="13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230"/>
              <p:cNvSpPr>
                <a:spLocks/>
              </p:cNvSpPr>
              <p:nvPr/>
            </p:nvSpPr>
            <p:spPr bwMode="auto">
              <a:xfrm>
                <a:off x="5561936" y="4715680"/>
                <a:ext cx="45860" cy="45860"/>
              </a:xfrm>
              <a:custGeom>
                <a:avLst/>
                <a:gdLst>
                  <a:gd name="T0" fmla="*/ 16 w 33"/>
                  <a:gd name="T1" fmla="*/ 0 h 33"/>
                  <a:gd name="T2" fmla="*/ 21 w 33"/>
                  <a:gd name="T3" fmla="*/ 0 h 33"/>
                  <a:gd name="T4" fmla="*/ 25 w 33"/>
                  <a:gd name="T5" fmla="*/ 3 h 33"/>
                  <a:gd name="T6" fmla="*/ 29 w 33"/>
                  <a:gd name="T7" fmla="*/ 7 h 33"/>
                  <a:gd name="T8" fmla="*/ 32 w 33"/>
                  <a:gd name="T9" fmla="*/ 10 h 33"/>
                  <a:gd name="T10" fmla="*/ 33 w 33"/>
                  <a:gd name="T11" fmla="*/ 16 h 33"/>
                  <a:gd name="T12" fmla="*/ 33 w 33"/>
                  <a:gd name="T13" fmla="*/ 21 h 33"/>
                  <a:gd name="T14" fmla="*/ 30 w 33"/>
                  <a:gd name="T15" fmla="*/ 25 h 33"/>
                  <a:gd name="T16" fmla="*/ 26 w 33"/>
                  <a:gd name="T17" fmla="*/ 29 h 33"/>
                  <a:gd name="T18" fmla="*/ 22 w 33"/>
                  <a:gd name="T19" fmla="*/ 31 h 33"/>
                  <a:gd name="T20" fmla="*/ 17 w 33"/>
                  <a:gd name="T21" fmla="*/ 33 h 33"/>
                  <a:gd name="T22" fmla="*/ 12 w 33"/>
                  <a:gd name="T23" fmla="*/ 31 h 33"/>
                  <a:gd name="T24" fmla="*/ 8 w 33"/>
                  <a:gd name="T25" fmla="*/ 30 h 33"/>
                  <a:gd name="T26" fmla="*/ 4 w 33"/>
                  <a:gd name="T27" fmla="*/ 26 h 33"/>
                  <a:gd name="T28" fmla="*/ 1 w 33"/>
                  <a:gd name="T29" fmla="*/ 22 h 33"/>
                  <a:gd name="T30" fmla="*/ 0 w 33"/>
                  <a:gd name="T31" fmla="*/ 17 h 33"/>
                  <a:gd name="T32" fmla="*/ 1 w 33"/>
                  <a:gd name="T33" fmla="*/ 12 h 33"/>
                  <a:gd name="T34" fmla="*/ 3 w 33"/>
                  <a:gd name="T35" fmla="*/ 8 h 33"/>
                  <a:gd name="T36" fmla="*/ 7 w 33"/>
                  <a:gd name="T37" fmla="*/ 4 h 33"/>
                  <a:gd name="T38" fmla="*/ 11 w 33"/>
                  <a:gd name="T39" fmla="*/ 1 h 33"/>
                  <a:gd name="T40" fmla="*/ 16 w 33"/>
                  <a:gd name="T4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21" y="0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10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0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7" y="33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231"/>
              <p:cNvSpPr>
                <a:spLocks noEditPoints="1"/>
              </p:cNvSpPr>
              <p:nvPr/>
            </p:nvSpPr>
            <p:spPr bwMode="auto">
              <a:xfrm>
                <a:off x="4956036" y="4094493"/>
                <a:ext cx="211231" cy="214011"/>
              </a:xfrm>
              <a:custGeom>
                <a:avLst/>
                <a:gdLst>
                  <a:gd name="T0" fmla="*/ 58 w 152"/>
                  <a:gd name="T1" fmla="*/ 38 h 154"/>
                  <a:gd name="T2" fmla="*/ 35 w 152"/>
                  <a:gd name="T3" fmla="*/ 62 h 154"/>
                  <a:gd name="T4" fmla="*/ 38 w 152"/>
                  <a:gd name="T5" fmla="*/ 96 h 154"/>
                  <a:gd name="T6" fmla="*/ 61 w 152"/>
                  <a:gd name="T7" fmla="*/ 117 h 154"/>
                  <a:gd name="T8" fmla="*/ 94 w 152"/>
                  <a:gd name="T9" fmla="*/ 116 h 154"/>
                  <a:gd name="T10" fmla="*/ 117 w 152"/>
                  <a:gd name="T11" fmla="*/ 91 h 154"/>
                  <a:gd name="T12" fmla="*/ 114 w 152"/>
                  <a:gd name="T13" fmla="*/ 58 h 154"/>
                  <a:gd name="T14" fmla="*/ 90 w 152"/>
                  <a:gd name="T15" fmla="*/ 37 h 154"/>
                  <a:gd name="T16" fmla="*/ 81 w 152"/>
                  <a:gd name="T17" fmla="*/ 0 h 154"/>
                  <a:gd name="T18" fmla="*/ 89 w 152"/>
                  <a:gd name="T19" fmla="*/ 16 h 154"/>
                  <a:gd name="T20" fmla="*/ 102 w 152"/>
                  <a:gd name="T21" fmla="*/ 4 h 154"/>
                  <a:gd name="T22" fmla="*/ 113 w 152"/>
                  <a:gd name="T23" fmla="*/ 27 h 154"/>
                  <a:gd name="T24" fmla="*/ 122 w 152"/>
                  <a:gd name="T25" fmla="*/ 36 h 154"/>
                  <a:gd name="T26" fmla="*/ 145 w 152"/>
                  <a:gd name="T27" fmla="*/ 44 h 154"/>
                  <a:gd name="T28" fmla="*/ 135 w 152"/>
                  <a:gd name="T29" fmla="*/ 58 h 154"/>
                  <a:gd name="T30" fmla="*/ 152 w 152"/>
                  <a:gd name="T31" fmla="*/ 63 h 154"/>
                  <a:gd name="T32" fmla="*/ 137 w 152"/>
                  <a:gd name="T33" fmla="*/ 83 h 154"/>
                  <a:gd name="T34" fmla="*/ 135 w 152"/>
                  <a:gd name="T35" fmla="*/ 96 h 154"/>
                  <a:gd name="T36" fmla="*/ 140 w 152"/>
                  <a:gd name="T37" fmla="*/ 120 h 154"/>
                  <a:gd name="T38" fmla="*/ 122 w 152"/>
                  <a:gd name="T39" fmla="*/ 118 h 154"/>
                  <a:gd name="T40" fmla="*/ 126 w 152"/>
                  <a:gd name="T41" fmla="*/ 135 h 154"/>
                  <a:gd name="T42" fmla="*/ 102 w 152"/>
                  <a:gd name="T43" fmla="*/ 133 h 154"/>
                  <a:gd name="T44" fmla="*/ 89 w 152"/>
                  <a:gd name="T45" fmla="*/ 137 h 154"/>
                  <a:gd name="T46" fmla="*/ 71 w 152"/>
                  <a:gd name="T47" fmla="*/ 154 h 154"/>
                  <a:gd name="T48" fmla="*/ 64 w 152"/>
                  <a:gd name="T49" fmla="*/ 137 h 154"/>
                  <a:gd name="T50" fmla="*/ 51 w 152"/>
                  <a:gd name="T51" fmla="*/ 148 h 154"/>
                  <a:gd name="T52" fmla="*/ 41 w 152"/>
                  <a:gd name="T53" fmla="*/ 127 h 154"/>
                  <a:gd name="T54" fmla="*/ 30 w 152"/>
                  <a:gd name="T55" fmla="*/ 118 h 154"/>
                  <a:gd name="T56" fmla="*/ 8 w 152"/>
                  <a:gd name="T57" fmla="*/ 110 h 154"/>
                  <a:gd name="T58" fmla="*/ 18 w 152"/>
                  <a:gd name="T59" fmla="*/ 96 h 154"/>
                  <a:gd name="T60" fmla="*/ 1 w 152"/>
                  <a:gd name="T61" fmla="*/ 91 h 154"/>
                  <a:gd name="T62" fmla="*/ 14 w 152"/>
                  <a:gd name="T63" fmla="*/ 71 h 154"/>
                  <a:gd name="T64" fmla="*/ 17 w 152"/>
                  <a:gd name="T65" fmla="*/ 58 h 154"/>
                  <a:gd name="T66" fmla="*/ 13 w 152"/>
                  <a:gd name="T67" fmla="*/ 35 h 154"/>
                  <a:gd name="T68" fmla="*/ 30 w 152"/>
                  <a:gd name="T69" fmla="*/ 36 h 154"/>
                  <a:gd name="T70" fmla="*/ 26 w 152"/>
                  <a:gd name="T71" fmla="*/ 19 h 154"/>
                  <a:gd name="T72" fmla="*/ 51 w 152"/>
                  <a:gd name="T73" fmla="*/ 21 h 154"/>
                  <a:gd name="T74" fmla="*/ 63 w 152"/>
                  <a:gd name="T75" fmla="*/ 16 h 154"/>
                  <a:gd name="T76" fmla="*/ 81 w 152"/>
                  <a:gd name="T7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2" h="154">
                    <a:moveTo>
                      <a:pt x="73" y="35"/>
                    </a:moveTo>
                    <a:lnTo>
                      <a:pt x="58" y="38"/>
                    </a:lnTo>
                    <a:lnTo>
                      <a:pt x="44" y="49"/>
                    </a:lnTo>
                    <a:lnTo>
                      <a:pt x="35" y="62"/>
                    </a:lnTo>
                    <a:lnTo>
                      <a:pt x="34" y="79"/>
                    </a:lnTo>
                    <a:lnTo>
                      <a:pt x="38" y="96"/>
                    </a:lnTo>
                    <a:lnTo>
                      <a:pt x="47" y="109"/>
                    </a:lnTo>
                    <a:lnTo>
                      <a:pt x="61" y="117"/>
                    </a:lnTo>
                    <a:lnTo>
                      <a:pt x="79" y="120"/>
                    </a:lnTo>
                    <a:lnTo>
                      <a:pt x="94" y="116"/>
                    </a:lnTo>
                    <a:lnTo>
                      <a:pt x="107" y="105"/>
                    </a:lnTo>
                    <a:lnTo>
                      <a:pt x="117" y="91"/>
                    </a:lnTo>
                    <a:lnTo>
                      <a:pt x="119" y="75"/>
                    </a:lnTo>
                    <a:lnTo>
                      <a:pt x="114" y="58"/>
                    </a:lnTo>
                    <a:lnTo>
                      <a:pt x="105" y="45"/>
                    </a:lnTo>
                    <a:lnTo>
                      <a:pt x="90" y="37"/>
                    </a:lnTo>
                    <a:lnTo>
                      <a:pt x="73" y="35"/>
                    </a:lnTo>
                    <a:close/>
                    <a:moveTo>
                      <a:pt x="81" y="0"/>
                    </a:moveTo>
                    <a:lnTo>
                      <a:pt x="82" y="16"/>
                    </a:lnTo>
                    <a:lnTo>
                      <a:pt x="89" y="16"/>
                    </a:lnTo>
                    <a:lnTo>
                      <a:pt x="96" y="19"/>
                    </a:lnTo>
                    <a:lnTo>
                      <a:pt x="102" y="4"/>
                    </a:lnTo>
                    <a:lnTo>
                      <a:pt x="119" y="14"/>
                    </a:lnTo>
                    <a:lnTo>
                      <a:pt x="113" y="27"/>
                    </a:lnTo>
                    <a:lnTo>
                      <a:pt x="117" y="31"/>
                    </a:lnTo>
                    <a:lnTo>
                      <a:pt x="122" y="36"/>
                    </a:lnTo>
                    <a:lnTo>
                      <a:pt x="135" y="28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35" y="58"/>
                    </a:lnTo>
                    <a:lnTo>
                      <a:pt x="136" y="65"/>
                    </a:lnTo>
                    <a:lnTo>
                      <a:pt x="152" y="63"/>
                    </a:lnTo>
                    <a:lnTo>
                      <a:pt x="152" y="82"/>
                    </a:lnTo>
                    <a:lnTo>
                      <a:pt x="137" y="83"/>
                    </a:lnTo>
                    <a:lnTo>
                      <a:pt x="136" y="90"/>
                    </a:lnTo>
                    <a:lnTo>
                      <a:pt x="135" y="96"/>
                    </a:lnTo>
                    <a:lnTo>
                      <a:pt x="148" y="103"/>
                    </a:lnTo>
                    <a:lnTo>
                      <a:pt x="140" y="120"/>
                    </a:lnTo>
                    <a:lnTo>
                      <a:pt x="126" y="113"/>
                    </a:lnTo>
                    <a:lnTo>
                      <a:pt x="122" y="118"/>
                    </a:lnTo>
                    <a:lnTo>
                      <a:pt x="118" y="122"/>
                    </a:lnTo>
                    <a:lnTo>
                      <a:pt x="126" y="135"/>
                    </a:lnTo>
                    <a:lnTo>
                      <a:pt x="110" y="146"/>
                    </a:lnTo>
                    <a:lnTo>
                      <a:pt x="102" y="133"/>
                    </a:lnTo>
                    <a:lnTo>
                      <a:pt x="96" y="135"/>
                    </a:lnTo>
                    <a:lnTo>
                      <a:pt x="89" y="137"/>
                    </a:lnTo>
                    <a:lnTo>
                      <a:pt x="90" y="152"/>
                    </a:lnTo>
                    <a:lnTo>
                      <a:pt x="71" y="154"/>
                    </a:lnTo>
                    <a:lnTo>
                      <a:pt x="71" y="138"/>
                    </a:lnTo>
                    <a:lnTo>
                      <a:pt x="64" y="137"/>
                    </a:lnTo>
                    <a:lnTo>
                      <a:pt x="58" y="135"/>
                    </a:lnTo>
                    <a:lnTo>
                      <a:pt x="51" y="148"/>
                    </a:lnTo>
                    <a:lnTo>
                      <a:pt x="34" y="141"/>
                    </a:lnTo>
                    <a:lnTo>
                      <a:pt x="41" y="127"/>
                    </a:lnTo>
                    <a:lnTo>
                      <a:pt x="35" y="122"/>
                    </a:lnTo>
                    <a:lnTo>
                      <a:pt x="30" y="118"/>
                    </a:lnTo>
                    <a:lnTo>
                      <a:pt x="18" y="126"/>
                    </a:lnTo>
                    <a:lnTo>
                      <a:pt x="8" y="110"/>
                    </a:lnTo>
                    <a:lnTo>
                      <a:pt x="20" y="103"/>
                    </a:lnTo>
                    <a:lnTo>
                      <a:pt x="18" y="96"/>
                    </a:lnTo>
                    <a:lnTo>
                      <a:pt x="16" y="90"/>
                    </a:lnTo>
                    <a:lnTo>
                      <a:pt x="1" y="91"/>
                    </a:lnTo>
                    <a:lnTo>
                      <a:pt x="0" y="71"/>
                    </a:lnTo>
                    <a:lnTo>
                      <a:pt x="14" y="71"/>
                    </a:lnTo>
                    <a:lnTo>
                      <a:pt x="16" y="65"/>
                    </a:lnTo>
                    <a:lnTo>
                      <a:pt x="17" y="58"/>
                    </a:lnTo>
                    <a:lnTo>
                      <a:pt x="4" y="52"/>
                    </a:lnTo>
                    <a:lnTo>
                      <a:pt x="13" y="35"/>
                    </a:lnTo>
                    <a:lnTo>
                      <a:pt x="26" y="41"/>
                    </a:lnTo>
                    <a:lnTo>
                      <a:pt x="30" y="36"/>
                    </a:lnTo>
                    <a:lnTo>
                      <a:pt x="35" y="32"/>
                    </a:lnTo>
                    <a:lnTo>
                      <a:pt x="26" y="19"/>
                    </a:lnTo>
                    <a:lnTo>
                      <a:pt x="42" y="8"/>
                    </a:lnTo>
                    <a:lnTo>
                      <a:pt x="51" y="21"/>
                    </a:lnTo>
                    <a:lnTo>
                      <a:pt x="56" y="19"/>
                    </a:lnTo>
                    <a:lnTo>
                      <a:pt x="63" y="16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232"/>
              <p:cNvSpPr>
                <a:spLocks/>
              </p:cNvSpPr>
              <p:nvPr/>
            </p:nvSpPr>
            <p:spPr bwMode="auto">
              <a:xfrm>
                <a:off x="5032469" y="4170926"/>
                <a:ext cx="59757" cy="61146"/>
              </a:xfrm>
              <a:custGeom>
                <a:avLst/>
                <a:gdLst>
                  <a:gd name="T0" fmla="*/ 20 w 43"/>
                  <a:gd name="T1" fmla="*/ 0 h 44"/>
                  <a:gd name="T2" fmla="*/ 31 w 43"/>
                  <a:gd name="T3" fmla="*/ 3 h 44"/>
                  <a:gd name="T4" fmla="*/ 39 w 43"/>
                  <a:gd name="T5" fmla="*/ 10 h 44"/>
                  <a:gd name="T6" fmla="*/ 43 w 43"/>
                  <a:gd name="T7" fmla="*/ 20 h 44"/>
                  <a:gd name="T8" fmla="*/ 41 w 43"/>
                  <a:gd name="T9" fmla="*/ 32 h 44"/>
                  <a:gd name="T10" fmla="*/ 33 w 43"/>
                  <a:gd name="T11" fmla="*/ 40 h 44"/>
                  <a:gd name="T12" fmla="*/ 22 w 43"/>
                  <a:gd name="T13" fmla="*/ 44 h 44"/>
                  <a:gd name="T14" fmla="*/ 12 w 43"/>
                  <a:gd name="T15" fmla="*/ 41 h 44"/>
                  <a:gd name="T16" fmla="*/ 3 w 43"/>
                  <a:gd name="T17" fmla="*/ 35 h 44"/>
                  <a:gd name="T18" fmla="*/ 0 w 43"/>
                  <a:gd name="T19" fmla="*/ 23 h 44"/>
                  <a:gd name="T20" fmla="*/ 1 w 43"/>
                  <a:gd name="T21" fmla="*/ 12 h 44"/>
                  <a:gd name="T22" fmla="*/ 9 w 43"/>
                  <a:gd name="T23" fmla="*/ 4 h 44"/>
                  <a:gd name="T24" fmla="*/ 20 w 43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4">
                    <a:moveTo>
                      <a:pt x="20" y="0"/>
                    </a:moveTo>
                    <a:lnTo>
                      <a:pt x="31" y="3"/>
                    </a:lnTo>
                    <a:lnTo>
                      <a:pt x="39" y="10"/>
                    </a:lnTo>
                    <a:lnTo>
                      <a:pt x="43" y="20"/>
                    </a:lnTo>
                    <a:lnTo>
                      <a:pt x="41" y="32"/>
                    </a:lnTo>
                    <a:lnTo>
                      <a:pt x="33" y="40"/>
                    </a:lnTo>
                    <a:lnTo>
                      <a:pt x="22" y="44"/>
                    </a:lnTo>
                    <a:lnTo>
                      <a:pt x="12" y="41"/>
                    </a:lnTo>
                    <a:lnTo>
                      <a:pt x="3" y="35"/>
                    </a:lnTo>
                    <a:lnTo>
                      <a:pt x="0" y="23"/>
                    </a:lnTo>
                    <a:lnTo>
                      <a:pt x="1" y="12"/>
                    </a:lnTo>
                    <a:lnTo>
                      <a:pt x="9" y="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307"/>
            <p:cNvSpPr>
              <a:spLocks noChangeAspect="1"/>
            </p:cNvSpPr>
            <p:nvPr/>
          </p:nvSpPr>
          <p:spPr>
            <a:xfrm>
              <a:off x="5190010" y="1974998"/>
              <a:ext cx="431646" cy="323999"/>
            </a:xfrm>
            <a:custGeom>
              <a:avLst/>
              <a:gdLst>
                <a:gd name="connsiteX0" fmla="*/ 108178 w 576942"/>
                <a:gd name="connsiteY0" fmla="*/ 216354 h 432707"/>
                <a:gd name="connsiteX1" fmla="*/ 180295 w 576942"/>
                <a:gd name="connsiteY1" fmla="*/ 216354 h 432707"/>
                <a:gd name="connsiteX2" fmla="*/ 180295 w 576942"/>
                <a:gd name="connsiteY2" fmla="*/ 360589 h 432707"/>
                <a:gd name="connsiteX3" fmla="*/ 108178 w 576942"/>
                <a:gd name="connsiteY3" fmla="*/ 360589 h 432707"/>
                <a:gd name="connsiteX4" fmla="*/ 324530 w 576942"/>
                <a:gd name="connsiteY4" fmla="*/ 144236 h 432707"/>
                <a:gd name="connsiteX5" fmla="*/ 396648 w 576942"/>
                <a:gd name="connsiteY5" fmla="*/ 144236 h 432707"/>
                <a:gd name="connsiteX6" fmla="*/ 396648 w 576942"/>
                <a:gd name="connsiteY6" fmla="*/ 360589 h 432707"/>
                <a:gd name="connsiteX7" fmla="*/ 324530 w 576942"/>
                <a:gd name="connsiteY7" fmla="*/ 360589 h 432707"/>
                <a:gd name="connsiteX8" fmla="*/ 216353 w 576942"/>
                <a:gd name="connsiteY8" fmla="*/ 72118 h 432707"/>
                <a:gd name="connsiteX9" fmla="*/ 288471 w 576942"/>
                <a:gd name="connsiteY9" fmla="*/ 72118 h 432707"/>
                <a:gd name="connsiteX10" fmla="*/ 288471 w 576942"/>
                <a:gd name="connsiteY10" fmla="*/ 360589 h 432707"/>
                <a:gd name="connsiteX11" fmla="*/ 216353 w 576942"/>
                <a:gd name="connsiteY11" fmla="*/ 360589 h 432707"/>
                <a:gd name="connsiteX12" fmla="*/ 432706 w 576942"/>
                <a:gd name="connsiteY12" fmla="*/ 36058 h 432707"/>
                <a:gd name="connsiteX13" fmla="*/ 504824 w 576942"/>
                <a:gd name="connsiteY13" fmla="*/ 36058 h 432707"/>
                <a:gd name="connsiteX14" fmla="*/ 504824 w 576942"/>
                <a:gd name="connsiteY14" fmla="*/ 360588 h 432707"/>
                <a:gd name="connsiteX15" fmla="*/ 432706 w 576942"/>
                <a:gd name="connsiteY15" fmla="*/ 360588 h 432707"/>
                <a:gd name="connsiteX16" fmla="*/ 0 w 576942"/>
                <a:gd name="connsiteY16" fmla="*/ 0 h 432707"/>
                <a:gd name="connsiteX17" fmla="*/ 36060 w 576942"/>
                <a:gd name="connsiteY17" fmla="*/ 0 h 432707"/>
                <a:gd name="connsiteX18" fmla="*/ 36060 w 576942"/>
                <a:gd name="connsiteY18" fmla="*/ 396648 h 432707"/>
                <a:gd name="connsiteX19" fmla="*/ 576942 w 576942"/>
                <a:gd name="connsiteY19" fmla="*/ 396648 h 432707"/>
                <a:gd name="connsiteX20" fmla="*/ 576942 w 576942"/>
                <a:gd name="connsiteY20" fmla="*/ 432707 h 432707"/>
                <a:gd name="connsiteX21" fmla="*/ 0 w 576942"/>
                <a:gd name="connsiteY21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942" h="432707">
                  <a:moveTo>
                    <a:pt x="108178" y="216354"/>
                  </a:moveTo>
                  <a:lnTo>
                    <a:pt x="180295" y="216354"/>
                  </a:lnTo>
                  <a:lnTo>
                    <a:pt x="180295" y="360589"/>
                  </a:lnTo>
                  <a:lnTo>
                    <a:pt x="108178" y="360589"/>
                  </a:lnTo>
                  <a:close/>
                  <a:moveTo>
                    <a:pt x="324530" y="144236"/>
                  </a:moveTo>
                  <a:lnTo>
                    <a:pt x="396648" y="144236"/>
                  </a:lnTo>
                  <a:lnTo>
                    <a:pt x="396648" y="360589"/>
                  </a:lnTo>
                  <a:lnTo>
                    <a:pt x="324530" y="360589"/>
                  </a:lnTo>
                  <a:close/>
                  <a:moveTo>
                    <a:pt x="216353" y="72118"/>
                  </a:moveTo>
                  <a:lnTo>
                    <a:pt x="288471" y="72118"/>
                  </a:lnTo>
                  <a:lnTo>
                    <a:pt x="288471" y="360589"/>
                  </a:lnTo>
                  <a:lnTo>
                    <a:pt x="216353" y="360589"/>
                  </a:lnTo>
                  <a:close/>
                  <a:moveTo>
                    <a:pt x="432706" y="36058"/>
                  </a:moveTo>
                  <a:lnTo>
                    <a:pt x="504824" y="36058"/>
                  </a:lnTo>
                  <a:lnTo>
                    <a:pt x="504824" y="360588"/>
                  </a:lnTo>
                  <a:lnTo>
                    <a:pt x="432706" y="360588"/>
                  </a:lnTo>
                  <a:close/>
                  <a:moveTo>
                    <a:pt x="0" y="0"/>
                  </a:moveTo>
                  <a:lnTo>
                    <a:pt x="36060" y="0"/>
                  </a:lnTo>
                  <a:lnTo>
                    <a:pt x="36060" y="396648"/>
                  </a:lnTo>
                  <a:lnTo>
                    <a:pt x="576942" y="396648"/>
                  </a:lnTo>
                  <a:lnTo>
                    <a:pt x="576942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405"/>
            <p:cNvSpPr>
              <a:spLocks noChangeAspect="1"/>
            </p:cNvSpPr>
            <p:nvPr/>
          </p:nvSpPr>
          <p:spPr>
            <a:xfrm>
              <a:off x="4538365" y="1483364"/>
              <a:ext cx="396203" cy="396000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526640" y="1487645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Compréhension métier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811528" y="657532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Préparation des données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120660" y="1515527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Analyse Descriptive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227309" y="2863116"/>
              <a:ext cx="1511571" cy="66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Modélisation</a:t>
              </a:r>
            </a:p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Machine Learning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75296" y="3727775"/>
              <a:ext cx="1511571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Evaluation et Validation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824659" y="3093066"/>
              <a:ext cx="1511571" cy="29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Déploiement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6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J3 - Nettoyage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58050"/>
            <a:ext cx="4504979" cy="2618400"/>
          </a:xfrm>
        </p:spPr>
        <p:txBody>
          <a:bodyPr/>
          <a:lstStyle/>
          <a:p>
            <a:r>
              <a:rPr lang="fr-FR" dirty="0" smtClean="0"/>
              <a:t>Extraction</a:t>
            </a:r>
          </a:p>
          <a:p>
            <a:r>
              <a:rPr lang="fr-FR" dirty="0" smtClean="0"/>
              <a:t>Croisement</a:t>
            </a:r>
          </a:p>
          <a:p>
            <a:r>
              <a:rPr lang="fr-FR" dirty="0" smtClean="0"/>
              <a:t>Calcul d’indicateurs</a:t>
            </a:r>
          </a:p>
          <a:p>
            <a:r>
              <a:rPr lang="fr-FR" dirty="0" smtClean="0"/>
              <a:t>Nettoyage</a:t>
            </a:r>
          </a:p>
          <a:p>
            <a:r>
              <a:rPr lang="fr-FR" dirty="0" smtClean="0"/>
              <a:t>Évaluation  de la qualité des données de sortie</a:t>
            </a:r>
          </a:p>
          <a:p>
            <a:r>
              <a:rPr lang="fr-FR" dirty="0" smtClean="0"/>
              <a:t>Mise en 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386635" y="567041"/>
            <a:ext cx="3996705" cy="3973635"/>
            <a:chOff x="2339752" y="0"/>
            <a:chExt cx="4823835" cy="4795990"/>
          </a:xfrm>
        </p:grpSpPr>
        <p:sp>
          <p:nvSpPr>
            <p:cNvPr id="6" name="Secteurs 5"/>
            <p:cNvSpPr>
              <a:spLocks noChangeAspect="1"/>
            </p:cNvSpPr>
            <p:nvPr/>
          </p:nvSpPr>
          <p:spPr>
            <a:xfrm>
              <a:off x="2710583" y="474532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 rot="3620039">
              <a:off x="2679084" y="449593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 rot="7222678">
              <a:off x="2651463" y="458911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Secteurs 8"/>
            <p:cNvSpPr>
              <a:spLocks noChangeAspect="1"/>
            </p:cNvSpPr>
            <p:nvPr/>
          </p:nvSpPr>
          <p:spPr>
            <a:xfrm rot="10800000">
              <a:off x="2671826" y="442975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Secteurs 9"/>
            <p:cNvSpPr>
              <a:spLocks noChangeAspect="1"/>
            </p:cNvSpPr>
            <p:nvPr/>
          </p:nvSpPr>
          <p:spPr>
            <a:xfrm rot="14420039">
              <a:off x="2679084" y="451768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Secteurs 10"/>
            <p:cNvSpPr>
              <a:spLocks noChangeAspect="1"/>
            </p:cNvSpPr>
            <p:nvPr/>
          </p:nvSpPr>
          <p:spPr>
            <a:xfrm rot="18022678">
              <a:off x="2723031" y="442974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Flèche en arc 11"/>
            <p:cNvSpPr/>
            <p:nvPr/>
          </p:nvSpPr>
          <p:spPr>
            <a:xfrm rot="12743808">
              <a:off x="2355082" y="43992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588902"/>
                <a:gd name="adj5" fmla="val 5932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lèche en arc 12"/>
            <p:cNvSpPr/>
            <p:nvPr/>
          </p:nvSpPr>
          <p:spPr>
            <a:xfrm rot="16421757">
              <a:off x="2339753" y="1484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821897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lèche en arc 13"/>
            <p:cNvSpPr/>
            <p:nvPr/>
          </p:nvSpPr>
          <p:spPr>
            <a:xfrm rot="19837877">
              <a:off x="2339753" y="0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2041974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lèche en arc 14"/>
            <p:cNvSpPr/>
            <p:nvPr/>
          </p:nvSpPr>
          <p:spPr>
            <a:xfrm rot="1642879">
              <a:off x="2355083" y="14842"/>
              <a:ext cx="4752000" cy="4751998"/>
            </a:xfrm>
            <a:prstGeom prst="circularArrow">
              <a:avLst>
                <a:gd name="adj1" fmla="val 5085"/>
                <a:gd name="adj2" fmla="val 395014"/>
                <a:gd name="adj3" fmla="val 5072221"/>
                <a:gd name="adj4" fmla="val 209967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lèche en arc 15"/>
            <p:cNvSpPr/>
            <p:nvPr/>
          </p:nvSpPr>
          <p:spPr>
            <a:xfrm rot="8843380">
              <a:off x="2350245" y="13948"/>
              <a:ext cx="4813342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782379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lèche en arc 16"/>
            <p:cNvSpPr/>
            <p:nvPr/>
          </p:nvSpPr>
          <p:spPr>
            <a:xfrm rot="5161660">
              <a:off x="2348321" y="773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98003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ylindre 17"/>
            <p:cNvSpPr/>
            <p:nvPr/>
          </p:nvSpPr>
          <p:spPr>
            <a:xfrm>
              <a:off x="4367877" y="2053931"/>
              <a:ext cx="726412" cy="895325"/>
            </a:xfrm>
            <a:prstGeom prst="can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50" dirty="0">
                  <a:latin typeface="Arial Black" panose="020B0A04020102020204" pitchFamily="34" charset="0"/>
                </a:rPr>
                <a:t>DATA</a:t>
              </a:r>
            </a:p>
          </p:txBody>
        </p:sp>
        <p:sp>
          <p:nvSpPr>
            <p:cNvPr id="19" name="Freeform 457"/>
            <p:cNvSpPr>
              <a:spLocks noChangeAspect="1"/>
            </p:cNvSpPr>
            <p:nvPr/>
          </p:nvSpPr>
          <p:spPr>
            <a:xfrm>
              <a:off x="3916633" y="1902999"/>
              <a:ext cx="311748" cy="468000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Freeform 356"/>
            <p:cNvSpPr>
              <a:spLocks noChangeAspect="1"/>
            </p:cNvSpPr>
            <p:nvPr/>
          </p:nvSpPr>
          <p:spPr>
            <a:xfrm>
              <a:off x="3851680" y="2708559"/>
              <a:ext cx="396350" cy="396000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Freeform 455"/>
            <p:cNvSpPr>
              <a:spLocks noChangeAspect="1"/>
            </p:cNvSpPr>
            <p:nvPr/>
          </p:nvSpPr>
          <p:spPr>
            <a:xfrm>
              <a:off x="4530453" y="3053791"/>
              <a:ext cx="412026" cy="323999"/>
            </a:xfrm>
            <a:custGeom>
              <a:avLst/>
              <a:gdLst/>
              <a:ahLst/>
              <a:cxnLst/>
              <a:rect l="l" t="t" r="r" b="b"/>
              <a:pathLst>
                <a:path w="504825" h="396648">
                  <a:moveTo>
                    <a:pt x="252413" y="0"/>
                  </a:moveTo>
                  <a:cubicBezTo>
                    <a:pt x="286593" y="0"/>
                    <a:pt x="319272" y="6667"/>
                    <a:pt x="350447" y="20001"/>
                  </a:cubicBezTo>
                  <a:cubicBezTo>
                    <a:pt x="381623" y="33336"/>
                    <a:pt x="408480" y="51271"/>
                    <a:pt x="431017" y="73808"/>
                  </a:cubicBezTo>
                  <a:cubicBezTo>
                    <a:pt x="453554" y="96345"/>
                    <a:pt x="471489" y="123201"/>
                    <a:pt x="484824" y="154377"/>
                  </a:cubicBezTo>
                  <a:cubicBezTo>
                    <a:pt x="498158" y="185553"/>
                    <a:pt x="504825" y="218231"/>
                    <a:pt x="504825" y="252412"/>
                  </a:cubicBezTo>
                  <a:cubicBezTo>
                    <a:pt x="504825" y="301430"/>
                    <a:pt x="491584" y="346785"/>
                    <a:pt x="465104" y="388479"/>
                  </a:cubicBezTo>
                  <a:cubicBezTo>
                    <a:pt x="461535" y="393925"/>
                    <a:pt x="456465" y="396648"/>
                    <a:pt x="449891" y="396648"/>
                  </a:cubicBezTo>
                  <a:lnTo>
                    <a:pt x="54933" y="396648"/>
                  </a:lnTo>
                  <a:cubicBezTo>
                    <a:pt x="48360" y="396648"/>
                    <a:pt x="43290" y="393925"/>
                    <a:pt x="39721" y="388479"/>
                  </a:cubicBezTo>
                  <a:cubicBezTo>
                    <a:pt x="13241" y="346973"/>
                    <a:pt x="0" y="301618"/>
                    <a:pt x="0" y="252412"/>
                  </a:cubicBezTo>
                  <a:cubicBezTo>
                    <a:pt x="0" y="218231"/>
                    <a:pt x="6667" y="185553"/>
                    <a:pt x="20001" y="154377"/>
                  </a:cubicBezTo>
                  <a:cubicBezTo>
                    <a:pt x="33335" y="123201"/>
                    <a:pt x="51271" y="96345"/>
                    <a:pt x="73808" y="73808"/>
                  </a:cubicBezTo>
                  <a:cubicBezTo>
                    <a:pt x="96345" y="51271"/>
                    <a:pt x="123201" y="33336"/>
                    <a:pt x="154377" y="20001"/>
                  </a:cubicBezTo>
                  <a:cubicBezTo>
                    <a:pt x="185553" y="6667"/>
                    <a:pt x="218232" y="0"/>
                    <a:pt x="252413" y="0"/>
                  </a:cubicBezTo>
                  <a:close/>
                  <a:moveTo>
                    <a:pt x="252413" y="36059"/>
                  </a:moveTo>
                  <a:cubicBezTo>
                    <a:pt x="242459" y="36059"/>
                    <a:pt x="233960" y="39580"/>
                    <a:pt x="226918" y="46623"/>
                  </a:cubicBezTo>
                  <a:cubicBezTo>
                    <a:pt x="219875" y="53666"/>
                    <a:pt x="216353" y="62164"/>
                    <a:pt x="216353" y="72118"/>
                  </a:cubicBezTo>
                  <a:cubicBezTo>
                    <a:pt x="216353" y="82071"/>
                    <a:pt x="219875" y="90570"/>
                    <a:pt x="226918" y="97613"/>
                  </a:cubicBezTo>
                  <a:cubicBezTo>
                    <a:pt x="233960" y="104655"/>
                    <a:pt x="242459" y="108177"/>
                    <a:pt x="252413" y="108177"/>
                  </a:cubicBezTo>
                  <a:cubicBezTo>
                    <a:pt x="262366" y="108177"/>
                    <a:pt x="270864" y="104655"/>
                    <a:pt x="277907" y="97613"/>
                  </a:cubicBezTo>
                  <a:cubicBezTo>
                    <a:pt x="284949" y="90570"/>
                    <a:pt x="288471" y="82071"/>
                    <a:pt x="288471" y="72118"/>
                  </a:cubicBezTo>
                  <a:cubicBezTo>
                    <a:pt x="288471" y="62164"/>
                    <a:pt x="284949" y="53666"/>
                    <a:pt x="277907" y="46623"/>
                  </a:cubicBezTo>
                  <a:cubicBezTo>
                    <a:pt x="270864" y="39580"/>
                    <a:pt x="262366" y="36059"/>
                    <a:pt x="252413" y="36059"/>
                  </a:cubicBezTo>
                  <a:close/>
                  <a:moveTo>
                    <a:pt x="378618" y="90147"/>
                  </a:moveTo>
                  <a:cubicBezTo>
                    <a:pt x="368665" y="90147"/>
                    <a:pt x="360166" y="93669"/>
                    <a:pt x="353124" y="100711"/>
                  </a:cubicBezTo>
                  <a:cubicBezTo>
                    <a:pt x="346081" y="107754"/>
                    <a:pt x="342560" y="116252"/>
                    <a:pt x="342560" y="126206"/>
                  </a:cubicBezTo>
                  <a:cubicBezTo>
                    <a:pt x="342560" y="136160"/>
                    <a:pt x="346081" y="144658"/>
                    <a:pt x="353124" y="151701"/>
                  </a:cubicBezTo>
                  <a:cubicBezTo>
                    <a:pt x="360166" y="158744"/>
                    <a:pt x="368665" y="162265"/>
                    <a:pt x="378618" y="162265"/>
                  </a:cubicBezTo>
                  <a:cubicBezTo>
                    <a:pt x="388572" y="162265"/>
                    <a:pt x="397071" y="158744"/>
                    <a:pt x="404113" y="151701"/>
                  </a:cubicBezTo>
                  <a:cubicBezTo>
                    <a:pt x="411156" y="144658"/>
                    <a:pt x="414678" y="136160"/>
                    <a:pt x="414678" y="126206"/>
                  </a:cubicBezTo>
                  <a:cubicBezTo>
                    <a:pt x="414678" y="116252"/>
                    <a:pt x="411156" y="107754"/>
                    <a:pt x="404113" y="100711"/>
                  </a:cubicBezTo>
                  <a:cubicBezTo>
                    <a:pt x="397071" y="93669"/>
                    <a:pt x="388572" y="90147"/>
                    <a:pt x="378618" y="90147"/>
                  </a:cubicBezTo>
                  <a:close/>
                  <a:moveTo>
                    <a:pt x="126206" y="90147"/>
                  </a:moveTo>
                  <a:cubicBezTo>
                    <a:pt x="116252" y="90147"/>
                    <a:pt x="107754" y="93669"/>
                    <a:pt x="100712" y="100711"/>
                  </a:cubicBezTo>
                  <a:cubicBezTo>
                    <a:pt x="93668" y="107754"/>
                    <a:pt x="90147" y="116252"/>
                    <a:pt x="90147" y="126206"/>
                  </a:cubicBezTo>
                  <a:cubicBezTo>
                    <a:pt x="90147" y="136160"/>
                    <a:pt x="93668" y="144658"/>
                    <a:pt x="100712" y="151701"/>
                  </a:cubicBezTo>
                  <a:cubicBezTo>
                    <a:pt x="107754" y="158744"/>
                    <a:pt x="116252" y="162265"/>
                    <a:pt x="126206" y="162265"/>
                  </a:cubicBezTo>
                  <a:cubicBezTo>
                    <a:pt x="136160" y="162265"/>
                    <a:pt x="144658" y="158744"/>
                    <a:pt x="151701" y="151701"/>
                  </a:cubicBezTo>
                  <a:cubicBezTo>
                    <a:pt x="158744" y="144658"/>
                    <a:pt x="162265" y="136160"/>
                    <a:pt x="162265" y="126206"/>
                  </a:cubicBezTo>
                  <a:cubicBezTo>
                    <a:pt x="162265" y="116252"/>
                    <a:pt x="158744" y="107754"/>
                    <a:pt x="151701" y="100711"/>
                  </a:cubicBezTo>
                  <a:cubicBezTo>
                    <a:pt x="144658" y="93669"/>
                    <a:pt x="136160" y="90147"/>
                    <a:pt x="126206" y="90147"/>
                  </a:cubicBezTo>
                  <a:close/>
                  <a:moveTo>
                    <a:pt x="291429" y="131594"/>
                  </a:moveTo>
                  <a:cubicBezTo>
                    <a:pt x="289175" y="131899"/>
                    <a:pt x="286969" y="132685"/>
                    <a:pt x="284809" y="133953"/>
                  </a:cubicBezTo>
                  <a:cubicBezTo>
                    <a:pt x="280489" y="136488"/>
                    <a:pt x="277672" y="140198"/>
                    <a:pt x="276358" y="145081"/>
                  </a:cubicBezTo>
                  <a:lnTo>
                    <a:pt x="247905" y="252694"/>
                  </a:lnTo>
                  <a:cubicBezTo>
                    <a:pt x="236636" y="253633"/>
                    <a:pt x="226589" y="257718"/>
                    <a:pt x="217762" y="264948"/>
                  </a:cubicBezTo>
                  <a:cubicBezTo>
                    <a:pt x="208935" y="272179"/>
                    <a:pt x="203019" y="281428"/>
                    <a:pt x="200015" y="292697"/>
                  </a:cubicBezTo>
                  <a:cubicBezTo>
                    <a:pt x="196258" y="307158"/>
                    <a:pt x="198136" y="320868"/>
                    <a:pt x="205648" y="333827"/>
                  </a:cubicBezTo>
                  <a:cubicBezTo>
                    <a:pt x="213161" y="346785"/>
                    <a:pt x="224147" y="355143"/>
                    <a:pt x="238609" y="358899"/>
                  </a:cubicBezTo>
                  <a:cubicBezTo>
                    <a:pt x="253070" y="362655"/>
                    <a:pt x="266780" y="360777"/>
                    <a:pt x="279739" y="353265"/>
                  </a:cubicBezTo>
                  <a:cubicBezTo>
                    <a:pt x="292697" y="345752"/>
                    <a:pt x="301054" y="334766"/>
                    <a:pt x="304811" y="320305"/>
                  </a:cubicBezTo>
                  <a:cubicBezTo>
                    <a:pt x="307815" y="309036"/>
                    <a:pt x="307252" y="298050"/>
                    <a:pt x="303120" y="287344"/>
                  </a:cubicBezTo>
                  <a:cubicBezTo>
                    <a:pt x="298988" y="276639"/>
                    <a:pt x="292227" y="268094"/>
                    <a:pt x="282837" y="261709"/>
                  </a:cubicBezTo>
                  <a:lnTo>
                    <a:pt x="311290" y="154096"/>
                  </a:lnTo>
                  <a:cubicBezTo>
                    <a:pt x="312417" y="149212"/>
                    <a:pt x="311712" y="144658"/>
                    <a:pt x="309177" y="140432"/>
                  </a:cubicBezTo>
                  <a:cubicBezTo>
                    <a:pt x="306642" y="136207"/>
                    <a:pt x="303026" y="133437"/>
                    <a:pt x="298331" y="132122"/>
                  </a:cubicBezTo>
                  <a:cubicBezTo>
                    <a:pt x="295983" y="131465"/>
                    <a:pt x="293683" y="131289"/>
                    <a:pt x="291429" y="131594"/>
                  </a:cubicBezTo>
                  <a:close/>
                  <a:moveTo>
                    <a:pt x="432707" y="216353"/>
                  </a:moveTo>
                  <a:cubicBezTo>
                    <a:pt x="422753" y="216353"/>
                    <a:pt x="414255" y="219875"/>
                    <a:pt x="407213" y="226918"/>
                  </a:cubicBezTo>
                  <a:cubicBezTo>
                    <a:pt x="400169" y="233960"/>
                    <a:pt x="396648" y="242458"/>
                    <a:pt x="396648" y="252412"/>
                  </a:cubicBezTo>
                  <a:cubicBezTo>
                    <a:pt x="396648" y="262366"/>
                    <a:pt x="400169" y="270864"/>
                    <a:pt x="407213" y="277907"/>
                  </a:cubicBezTo>
                  <a:cubicBezTo>
                    <a:pt x="414255" y="284950"/>
                    <a:pt x="422753" y="288471"/>
                    <a:pt x="432707" y="288471"/>
                  </a:cubicBezTo>
                  <a:cubicBezTo>
                    <a:pt x="442661" y="288471"/>
                    <a:pt x="451159" y="284950"/>
                    <a:pt x="458202" y="277907"/>
                  </a:cubicBezTo>
                  <a:cubicBezTo>
                    <a:pt x="465245" y="270864"/>
                    <a:pt x="468766" y="262366"/>
                    <a:pt x="468766" y="252412"/>
                  </a:cubicBezTo>
                  <a:cubicBezTo>
                    <a:pt x="468766" y="242458"/>
                    <a:pt x="465245" y="233960"/>
                    <a:pt x="458202" y="226918"/>
                  </a:cubicBezTo>
                  <a:cubicBezTo>
                    <a:pt x="451159" y="219875"/>
                    <a:pt x="442661" y="216353"/>
                    <a:pt x="432707" y="216353"/>
                  </a:cubicBezTo>
                  <a:close/>
                  <a:moveTo>
                    <a:pt x="72118" y="216353"/>
                  </a:moveTo>
                  <a:cubicBezTo>
                    <a:pt x="62164" y="216353"/>
                    <a:pt x="53666" y="219875"/>
                    <a:pt x="46623" y="226918"/>
                  </a:cubicBezTo>
                  <a:cubicBezTo>
                    <a:pt x="39580" y="233960"/>
                    <a:pt x="36059" y="242458"/>
                    <a:pt x="36059" y="252412"/>
                  </a:cubicBezTo>
                  <a:cubicBezTo>
                    <a:pt x="36059" y="262366"/>
                    <a:pt x="39580" y="270864"/>
                    <a:pt x="46623" y="277907"/>
                  </a:cubicBezTo>
                  <a:cubicBezTo>
                    <a:pt x="53666" y="284950"/>
                    <a:pt x="62164" y="288471"/>
                    <a:pt x="72118" y="288471"/>
                  </a:cubicBezTo>
                  <a:cubicBezTo>
                    <a:pt x="82072" y="288471"/>
                    <a:pt x="90570" y="284950"/>
                    <a:pt x="97612" y="277907"/>
                  </a:cubicBezTo>
                  <a:cubicBezTo>
                    <a:pt x="104655" y="270864"/>
                    <a:pt x="108177" y="262366"/>
                    <a:pt x="108177" y="252412"/>
                  </a:cubicBezTo>
                  <a:cubicBezTo>
                    <a:pt x="108177" y="242458"/>
                    <a:pt x="104655" y="233960"/>
                    <a:pt x="97612" y="226918"/>
                  </a:cubicBezTo>
                  <a:cubicBezTo>
                    <a:pt x="90570" y="219875"/>
                    <a:pt x="82072" y="216353"/>
                    <a:pt x="72118" y="2163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2" name="Group 83"/>
            <p:cNvGrpSpPr>
              <a:grpSpLocks noChangeAspect="1"/>
            </p:cNvGrpSpPr>
            <p:nvPr/>
          </p:nvGrpSpPr>
          <p:grpSpPr>
            <a:xfrm>
              <a:off x="5169758" y="2606515"/>
              <a:ext cx="303926" cy="468000"/>
              <a:chOff x="4375151" y="1629202"/>
              <a:chExt cx="3016993" cy="4645698"/>
            </a:xfrm>
            <a:solidFill>
              <a:schemeClr val="bg1"/>
            </a:solidFill>
          </p:grpSpPr>
          <p:sp>
            <p:nvSpPr>
              <p:cNvPr id="31" name="Freeform 187"/>
              <p:cNvSpPr>
                <a:spLocks/>
              </p:cNvSpPr>
              <p:nvPr/>
            </p:nvSpPr>
            <p:spPr bwMode="auto">
              <a:xfrm>
                <a:off x="5252038" y="5128414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0 h 151"/>
                  <a:gd name="T10" fmla="*/ 874 w 878"/>
                  <a:gd name="T11" fmla="*/ 51 h 151"/>
                  <a:gd name="T12" fmla="*/ 878 w 878"/>
                  <a:gd name="T13" fmla="*/ 75 h 151"/>
                  <a:gd name="T14" fmla="*/ 874 w 878"/>
                  <a:gd name="T15" fmla="*/ 100 h 151"/>
                  <a:gd name="T16" fmla="*/ 864 w 878"/>
                  <a:gd name="T17" fmla="*/ 119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19 h 151"/>
                  <a:gd name="T32" fmla="*/ 4 w 878"/>
                  <a:gd name="T33" fmla="*/ 100 h 151"/>
                  <a:gd name="T34" fmla="*/ 0 w 878"/>
                  <a:gd name="T35" fmla="*/ 75 h 151"/>
                  <a:gd name="T36" fmla="*/ 4 w 878"/>
                  <a:gd name="T37" fmla="*/ 51 h 151"/>
                  <a:gd name="T38" fmla="*/ 15 w 878"/>
                  <a:gd name="T39" fmla="*/ 30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0"/>
                    </a:lnTo>
                    <a:lnTo>
                      <a:pt x="874" y="51"/>
                    </a:lnTo>
                    <a:lnTo>
                      <a:pt x="878" y="75"/>
                    </a:lnTo>
                    <a:lnTo>
                      <a:pt x="874" y="100"/>
                    </a:lnTo>
                    <a:lnTo>
                      <a:pt x="864" y="119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19"/>
                    </a:lnTo>
                    <a:lnTo>
                      <a:pt x="4" y="100"/>
                    </a:lnTo>
                    <a:lnTo>
                      <a:pt x="0" y="75"/>
                    </a:lnTo>
                    <a:lnTo>
                      <a:pt x="4" y="51"/>
                    </a:lnTo>
                    <a:lnTo>
                      <a:pt x="15" y="30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88"/>
              <p:cNvSpPr>
                <a:spLocks/>
              </p:cNvSpPr>
              <p:nvPr/>
            </p:nvSpPr>
            <p:spPr bwMode="auto">
              <a:xfrm>
                <a:off x="5252038" y="5398012"/>
                <a:ext cx="1220138" cy="211231"/>
              </a:xfrm>
              <a:custGeom>
                <a:avLst/>
                <a:gdLst>
                  <a:gd name="T0" fmla="*/ 75 w 878"/>
                  <a:gd name="T1" fmla="*/ 0 h 152"/>
                  <a:gd name="T2" fmla="*/ 802 w 878"/>
                  <a:gd name="T3" fmla="*/ 0 h 152"/>
                  <a:gd name="T4" fmla="*/ 826 w 878"/>
                  <a:gd name="T5" fmla="*/ 4 h 152"/>
                  <a:gd name="T6" fmla="*/ 847 w 878"/>
                  <a:gd name="T7" fmla="*/ 16 h 152"/>
                  <a:gd name="T8" fmla="*/ 864 w 878"/>
                  <a:gd name="T9" fmla="*/ 31 h 152"/>
                  <a:gd name="T10" fmla="*/ 874 w 878"/>
                  <a:gd name="T11" fmla="*/ 52 h 152"/>
                  <a:gd name="T12" fmla="*/ 878 w 878"/>
                  <a:gd name="T13" fmla="*/ 76 h 152"/>
                  <a:gd name="T14" fmla="*/ 874 w 878"/>
                  <a:gd name="T15" fmla="*/ 100 h 152"/>
                  <a:gd name="T16" fmla="*/ 864 w 878"/>
                  <a:gd name="T17" fmla="*/ 121 h 152"/>
                  <a:gd name="T18" fmla="*/ 847 w 878"/>
                  <a:gd name="T19" fmla="*/ 138 h 152"/>
                  <a:gd name="T20" fmla="*/ 826 w 878"/>
                  <a:gd name="T21" fmla="*/ 148 h 152"/>
                  <a:gd name="T22" fmla="*/ 802 w 878"/>
                  <a:gd name="T23" fmla="*/ 152 h 152"/>
                  <a:gd name="T24" fmla="*/ 75 w 878"/>
                  <a:gd name="T25" fmla="*/ 152 h 152"/>
                  <a:gd name="T26" fmla="*/ 52 w 878"/>
                  <a:gd name="T27" fmla="*/ 148 h 152"/>
                  <a:gd name="T28" fmla="*/ 31 w 878"/>
                  <a:gd name="T29" fmla="*/ 138 h 152"/>
                  <a:gd name="T30" fmla="*/ 15 w 878"/>
                  <a:gd name="T31" fmla="*/ 121 h 152"/>
                  <a:gd name="T32" fmla="*/ 4 w 878"/>
                  <a:gd name="T33" fmla="*/ 100 h 152"/>
                  <a:gd name="T34" fmla="*/ 0 w 878"/>
                  <a:gd name="T35" fmla="*/ 76 h 152"/>
                  <a:gd name="T36" fmla="*/ 4 w 878"/>
                  <a:gd name="T37" fmla="*/ 52 h 152"/>
                  <a:gd name="T38" fmla="*/ 15 w 878"/>
                  <a:gd name="T39" fmla="*/ 31 h 152"/>
                  <a:gd name="T40" fmla="*/ 31 w 878"/>
                  <a:gd name="T41" fmla="*/ 16 h 152"/>
                  <a:gd name="T42" fmla="*/ 52 w 878"/>
                  <a:gd name="T43" fmla="*/ 4 h 152"/>
                  <a:gd name="T44" fmla="*/ 75 w 878"/>
                  <a:gd name="T4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2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6"/>
                    </a:lnTo>
                    <a:lnTo>
                      <a:pt x="864" y="31"/>
                    </a:lnTo>
                    <a:lnTo>
                      <a:pt x="874" y="52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8"/>
                    </a:lnTo>
                    <a:lnTo>
                      <a:pt x="826" y="148"/>
                    </a:lnTo>
                    <a:lnTo>
                      <a:pt x="802" y="152"/>
                    </a:lnTo>
                    <a:lnTo>
                      <a:pt x="75" y="152"/>
                    </a:lnTo>
                    <a:lnTo>
                      <a:pt x="52" y="148"/>
                    </a:lnTo>
                    <a:lnTo>
                      <a:pt x="31" y="138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2"/>
                    </a:lnTo>
                    <a:lnTo>
                      <a:pt x="15" y="31"/>
                    </a:lnTo>
                    <a:lnTo>
                      <a:pt x="31" y="16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89"/>
              <p:cNvSpPr>
                <a:spLocks/>
              </p:cNvSpPr>
              <p:nvPr/>
            </p:nvSpPr>
            <p:spPr bwMode="auto">
              <a:xfrm>
                <a:off x="5252038" y="5669000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2 h 151"/>
                  <a:gd name="T10" fmla="*/ 874 w 878"/>
                  <a:gd name="T11" fmla="*/ 51 h 151"/>
                  <a:gd name="T12" fmla="*/ 878 w 878"/>
                  <a:gd name="T13" fmla="*/ 76 h 151"/>
                  <a:gd name="T14" fmla="*/ 874 w 878"/>
                  <a:gd name="T15" fmla="*/ 100 h 151"/>
                  <a:gd name="T16" fmla="*/ 864 w 878"/>
                  <a:gd name="T17" fmla="*/ 121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21 h 151"/>
                  <a:gd name="T32" fmla="*/ 4 w 878"/>
                  <a:gd name="T33" fmla="*/ 100 h 151"/>
                  <a:gd name="T34" fmla="*/ 0 w 878"/>
                  <a:gd name="T35" fmla="*/ 76 h 151"/>
                  <a:gd name="T36" fmla="*/ 4 w 878"/>
                  <a:gd name="T37" fmla="*/ 51 h 151"/>
                  <a:gd name="T38" fmla="*/ 15 w 878"/>
                  <a:gd name="T39" fmla="*/ 32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2"/>
                    </a:lnTo>
                    <a:lnTo>
                      <a:pt x="874" y="51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1"/>
                    </a:lnTo>
                    <a:lnTo>
                      <a:pt x="15" y="32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90"/>
              <p:cNvSpPr>
                <a:spLocks/>
              </p:cNvSpPr>
              <p:nvPr/>
            </p:nvSpPr>
            <p:spPr bwMode="auto">
              <a:xfrm>
                <a:off x="5479945" y="5942766"/>
                <a:ext cx="764324" cy="332134"/>
              </a:xfrm>
              <a:custGeom>
                <a:avLst/>
                <a:gdLst>
                  <a:gd name="T0" fmla="*/ 0 w 550"/>
                  <a:gd name="T1" fmla="*/ 0 h 239"/>
                  <a:gd name="T2" fmla="*/ 550 w 550"/>
                  <a:gd name="T3" fmla="*/ 0 h 239"/>
                  <a:gd name="T4" fmla="*/ 550 w 550"/>
                  <a:gd name="T5" fmla="*/ 43 h 239"/>
                  <a:gd name="T6" fmla="*/ 546 w 550"/>
                  <a:gd name="T7" fmla="*/ 83 h 239"/>
                  <a:gd name="T8" fmla="*/ 535 w 550"/>
                  <a:gd name="T9" fmla="*/ 119 h 239"/>
                  <a:gd name="T10" fmla="*/ 516 w 550"/>
                  <a:gd name="T11" fmla="*/ 153 h 239"/>
                  <a:gd name="T12" fmla="*/ 493 w 550"/>
                  <a:gd name="T13" fmla="*/ 182 h 239"/>
                  <a:gd name="T14" fmla="*/ 464 w 550"/>
                  <a:gd name="T15" fmla="*/ 205 h 239"/>
                  <a:gd name="T16" fmla="*/ 431 w 550"/>
                  <a:gd name="T17" fmla="*/ 224 h 239"/>
                  <a:gd name="T18" fmla="*/ 394 w 550"/>
                  <a:gd name="T19" fmla="*/ 235 h 239"/>
                  <a:gd name="T20" fmla="*/ 355 w 550"/>
                  <a:gd name="T21" fmla="*/ 239 h 239"/>
                  <a:gd name="T22" fmla="*/ 195 w 550"/>
                  <a:gd name="T23" fmla="*/ 239 h 239"/>
                  <a:gd name="T24" fmla="*/ 156 w 550"/>
                  <a:gd name="T25" fmla="*/ 235 h 239"/>
                  <a:gd name="T26" fmla="*/ 119 w 550"/>
                  <a:gd name="T27" fmla="*/ 224 h 239"/>
                  <a:gd name="T28" fmla="*/ 85 w 550"/>
                  <a:gd name="T29" fmla="*/ 205 h 239"/>
                  <a:gd name="T30" fmla="*/ 56 w 550"/>
                  <a:gd name="T31" fmla="*/ 182 h 239"/>
                  <a:gd name="T32" fmla="*/ 33 w 550"/>
                  <a:gd name="T33" fmla="*/ 153 h 239"/>
                  <a:gd name="T34" fmla="*/ 15 w 550"/>
                  <a:gd name="T35" fmla="*/ 119 h 239"/>
                  <a:gd name="T36" fmla="*/ 4 w 550"/>
                  <a:gd name="T37" fmla="*/ 83 h 239"/>
                  <a:gd name="T38" fmla="*/ 0 w 550"/>
                  <a:gd name="T39" fmla="*/ 43 h 239"/>
                  <a:gd name="T40" fmla="*/ 0 w 550"/>
                  <a:gd name="T4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0" h="239">
                    <a:moveTo>
                      <a:pt x="0" y="0"/>
                    </a:moveTo>
                    <a:lnTo>
                      <a:pt x="550" y="0"/>
                    </a:lnTo>
                    <a:lnTo>
                      <a:pt x="550" y="43"/>
                    </a:lnTo>
                    <a:lnTo>
                      <a:pt x="546" y="83"/>
                    </a:lnTo>
                    <a:lnTo>
                      <a:pt x="535" y="119"/>
                    </a:lnTo>
                    <a:lnTo>
                      <a:pt x="516" y="153"/>
                    </a:lnTo>
                    <a:lnTo>
                      <a:pt x="493" y="182"/>
                    </a:lnTo>
                    <a:lnTo>
                      <a:pt x="464" y="205"/>
                    </a:lnTo>
                    <a:lnTo>
                      <a:pt x="431" y="224"/>
                    </a:lnTo>
                    <a:lnTo>
                      <a:pt x="394" y="235"/>
                    </a:lnTo>
                    <a:lnTo>
                      <a:pt x="355" y="239"/>
                    </a:lnTo>
                    <a:lnTo>
                      <a:pt x="195" y="239"/>
                    </a:lnTo>
                    <a:lnTo>
                      <a:pt x="156" y="235"/>
                    </a:lnTo>
                    <a:lnTo>
                      <a:pt x="119" y="224"/>
                    </a:lnTo>
                    <a:lnTo>
                      <a:pt x="85" y="205"/>
                    </a:lnTo>
                    <a:lnTo>
                      <a:pt x="56" y="182"/>
                    </a:lnTo>
                    <a:lnTo>
                      <a:pt x="33" y="153"/>
                    </a:lnTo>
                    <a:lnTo>
                      <a:pt x="15" y="119"/>
                    </a:lnTo>
                    <a:lnTo>
                      <a:pt x="4" y="8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91"/>
              <p:cNvSpPr>
                <a:spLocks noEditPoints="1"/>
              </p:cNvSpPr>
              <p:nvPr/>
            </p:nvSpPr>
            <p:spPr bwMode="auto">
              <a:xfrm>
                <a:off x="5944098" y="3426058"/>
                <a:ext cx="826860" cy="825469"/>
              </a:xfrm>
              <a:custGeom>
                <a:avLst/>
                <a:gdLst>
                  <a:gd name="T0" fmla="*/ 263 w 595"/>
                  <a:gd name="T1" fmla="*/ 133 h 594"/>
                  <a:gd name="T2" fmla="*/ 205 w 595"/>
                  <a:gd name="T3" fmla="*/ 158 h 594"/>
                  <a:gd name="T4" fmla="*/ 159 w 595"/>
                  <a:gd name="T5" fmla="*/ 204 h 594"/>
                  <a:gd name="T6" fmla="*/ 134 w 595"/>
                  <a:gd name="T7" fmla="*/ 264 h 594"/>
                  <a:gd name="T8" fmla="*/ 134 w 595"/>
                  <a:gd name="T9" fmla="*/ 331 h 594"/>
                  <a:gd name="T10" fmla="*/ 159 w 595"/>
                  <a:gd name="T11" fmla="*/ 391 h 594"/>
                  <a:gd name="T12" fmla="*/ 205 w 595"/>
                  <a:gd name="T13" fmla="*/ 436 h 594"/>
                  <a:gd name="T14" fmla="*/ 263 w 595"/>
                  <a:gd name="T15" fmla="*/ 461 h 594"/>
                  <a:gd name="T16" fmla="*/ 332 w 595"/>
                  <a:gd name="T17" fmla="*/ 461 h 594"/>
                  <a:gd name="T18" fmla="*/ 391 w 595"/>
                  <a:gd name="T19" fmla="*/ 436 h 594"/>
                  <a:gd name="T20" fmla="*/ 436 w 595"/>
                  <a:gd name="T21" fmla="*/ 391 h 594"/>
                  <a:gd name="T22" fmla="*/ 461 w 595"/>
                  <a:gd name="T23" fmla="*/ 331 h 594"/>
                  <a:gd name="T24" fmla="*/ 461 w 595"/>
                  <a:gd name="T25" fmla="*/ 264 h 594"/>
                  <a:gd name="T26" fmla="*/ 436 w 595"/>
                  <a:gd name="T27" fmla="*/ 204 h 594"/>
                  <a:gd name="T28" fmla="*/ 391 w 595"/>
                  <a:gd name="T29" fmla="*/ 158 h 594"/>
                  <a:gd name="T30" fmla="*/ 332 w 595"/>
                  <a:gd name="T31" fmla="*/ 133 h 594"/>
                  <a:gd name="T32" fmla="*/ 261 w 595"/>
                  <a:gd name="T33" fmla="*/ 0 h 594"/>
                  <a:gd name="T34" fmla="*/ 334 w 595"/>
                  <a:gd name="T35" fmla="*/ 58 h 594"/>
                  <a:gd name="T36" fmla="*/ 384 w 595"/>
                  <a:gd name="T37" fmla="*/ 72 h 594"/>
                  <a:gd name="T38" fmla="*/ 478 w 595"/>
                  <a:gd name="T39" fmla="*/ 58 h 594"/>
                  <a:gd name="T40" fmla="*/ 468 w 595"/>
                  <a:gd name="T41" fmla="*/ 127 h 594"/>
                  <a:gd name="T42" fmla="*/ 536 w 595"/>
                  <a:gd name="T43" fmla="*/ 116 h 594"/>
                  <a:gd name="T44" fmla="*/ 523 w 595"/>
                  <a:gd name="T45" fmla="*/ 210 h 594"/>
                  <a:gd name="T46" fmla="*/ 536 w 595"/>
                  <a:gd name="T47" fmla="*/ 260 h 594"/>
                  <a:gd name="T48" fmla="*/ 595 w 595"/>
                  <a:gd name="T49" fmla="*/ 335 h 594"/>
                  <a:gd name="T50" fmla="*/ 531 w 595"/>
                  <a:gd name="T51" fmla="*/ 360 h 594"/>
                  <a:gd name="T52" fmla="*/ 574 w 595"/>
                  <a:gd name="T53" fmla="*/ 413 h 594"/>
                  <a:gd name="T54" fmla="*/ 486 w 595"/>
                  <a:gd name="T55" fmla="*/ 449 h 594"/>
                  <a:gd name="T56" fmla="*/ 449 w 595"/>
                  <a:gd name="T57" fmla="*/ 485 h 594"/>
                  <a:gd name="T58" fmla="*/ 414 w 595"/>
                  <a:gd name="T59" fmla="*/ 573 h 594"/>
                  <a:gd name="T60" fmla="*/ 360 w 595"/>
                  <a:gd name="T61" fmla="*/ 530 h 594"/>
                  <a:gd name="T62" fmla="*/ 334 w 595"/>
                  <a:gd name="T63" fmla="*/ 594 h 594"/>
                  <a:gd name="T64" fmla="*/ 261 w 595"/>
                  <a:gd name="T65" fmla="*/ 535 h 594"/>
                  <a:gd name="T66" fmla="*/ 211 w 595"/>
                  <a:gd name="T67" fmla="*/ 522 h 594"/>
                  <a:gd name="T68" fmla="*/ 117 w 595"/>
                  <a:gd name="T69" fmla="*/ 536 h 594"/>
                  <a:gd name="T70" fmla="*/ 127 w 595"/>
                  <a:gd name="T71" fmla="*/ 468 h 594"/>
                  <a:gd name="T72" fmla="*/ 59 w 595"/>
                  <a:gd name="T73" fmla="*/ 478 h 594"/>
                  <a:gd name="T74" fmla="*/ 72 w 595"/>
                  <a:gd name="T75" fmla="*/ 385 h 594"/>
                  <a:gd name="T76" fmla="*/ 59 w 595"/>
                  <a:gd name="T77" fmla="*/ 335 h 594"/>
                  <a:gd name="T78" fmla="*/ 0 w 595"/>
                  <a:gd name="T79" fmla="*/ 260 h 594"/>
                  <a:gd name="T80" fmla="*/ 64 w 595"/>
                  <a:gd name="T81" fmla="*/ 235 h 594"/>
                  <a:gd name="T82" fmla="*/ 21 w 595"/>
                  <a:gd name="T83" fmla="*/ 180 h 594"/>
                  <a:gd name="T84" fmla="*/ 109 w 595"/>
                  <a:gd name="T85" fmla="*/ 146 h 594"/>
                  <a:gd name="T86" fmla="*/ 146 w 595"/>
                  <a:gd name="T87" fmla="*/ 110 h 594"/>
                  <a:gd name="T88" fmla="*/ 181 w 595"/>
                  <a:gd name="T89" fmla="*/ 22 h 594"/>
                  <a:gd name="T90" fmla="*/ 235 w 595"/>
                  <a:gd name="T91" fmla="*/ 64 h 594"/>
                  <a:gd name="T92" fmla="*/ 261 w 595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5" h="594">
                    <a:moveTo>
                      <a:pt x="298" y="131"/>
                    </a:moveTo>
                    <a:lnTo>
                      <a:pt x="263" y="133"/>
                    </a:lnTo>
                    <a:lnTo>
                      <a:pt x="232" y="144"/>
                    </a:lnTo>
                    <a:lnTo>
                      <a:pt x="205" y="158"/>
                    </a:lnTo>
                    <a:lnTo>
                      <a:pt x="180" y="179"/>
                    </a:lnTo>
                    <a:lnTo>
                      <a:pt x="159" y="204"/>
                    </a:lnTo>
                    <a:lnTo>
                      <a:pt x="143" y="233"/>
                    </a:lnTo>
                    <a:lnTo>
                      <a:pt x="134" y="264"/>
                    </a:lnTo>
                    <a:lnTo>
                      <a:pt x="130" y="297"/>
                    </a:lnTo>
                    <a:lnTo>
                      <a:pt x="134" y="331"/>
                    </a:lnTo>
                    <a:lnTo>
                      <a:pt x="143" y="362"/>
                    </a:lnTo>
                    <a:lnTo>
                      <a:pt x="159" y="391"/>
                    </a:lnTo>
                    <a:lnTo>
                      <a:pt x="180" y="416"/>
                    </a:lnTo>
                    <a:lnTo>
                      <a:pt x="205" y="436"/>
                    </a:lnTo>
                    <a:lnTo>
                      <a:pt x="232" y="451"/>
                    </a:lnTo>
                    <a:lnTo>
                      <a:pt x="263" y="461"/>
                    </a:lnTo>
                    <a:lnTo>
                      <a:pt x="298" y="464"/>
                    </a:lnTo>
                    <a:lnTo>
                      <a:pt x="332" y="461"/>
                    </a:lnTo>
                    <a:lnTo>
                      <a:pt x="363" y="451"/>
                    </a:lnTo>
                    <a:lnTo>
                      <a:pt x="391" y="436"/>
                    </a:lnTo>
                    <a:lnTo>
                      <a:pt x="415" y="416"/>
                    </a:lnTo>
                    <a:lnTo>
                      <a:pt x="436" y="391"/>
                    </a:lnTo>
                    <a:lnTo>
                      <a:pt x="452" y="362"/>
                    </a:lnTo>
                    <a:lnTo>
                      <a:pt x="461" y="331"/>
                    </a:lnTo>
                    <a:lnTo>
                      <a:pt x="465" y="297"/>
                    </a:lnTo>
                    <a:lnTo>
                      <a:pt x="461" y="264"/>
                    </a:lnTo>
                    <a:lnTo>
                      <a:pt x="452" y="233"/>
                    </a:lnTo>
                    <a:lnTo>
                      <a:pt x="436" y="204"/>
                    </a:lnTo>
                    <a:lnTo>
                      <a:pt x="415" y="179"/>
                    </a:lnTo>
                    <a:lnTo>
                      <a:pt x="391" y="158"/>
                    </a:lnTo>
                    <a:lnTo>
                      <a:pt x="363" y="144"/>
                    </a:lnTo>
                    <a:lnTo>
                      <a:pt x="332" y="133"/>
                    </a:lnTo>
                    <a:lnTo>
                      <a:pt x="298" y="131"/>
                    </a:lnTo>
                    <a:close/>
                    <a:moveTo>
                      <a:pt x="261" y="0"/>
                    </a:moveTo>
                    <a:lnTo>
                      <a:pt x="334" y="0"/>
                    </a:lnTo>
                    <a:lnTo>
                      <a:pt x="334" y="58"/>
                    </a:lnTo>
                    <a:lnTo>
                      <a:pt x="360" y="64"/>
                    </a:lnTo>
                    <a:lnTo>
                      <a:pt x="384" y="72"/>
                    </a:lnTo>
                    <a:lnTo>
                      <a:pt x="414" y="22"/>
                    </a:lnTo>
                    <a:lnTo>
                      <a:pt x="478" y="58"/>
                    </a:lnTo>
                    <a:lnTo>
                      <a:pt x="449" y="110"/>
                    </a:lnTo>
                    <a:lnTo>
                      <a:pt x="468" y="127"/>
                    </a:lnTo>
                    <a:lnTo>
                      <a:pt x="486" y="146"/>
                    </a:lnTo>
                    <a:lnTo>
                      <a:pt x="536" y="116"/>
                    </a:lnTo>
                    <a:lnTo>
                      <a:pt x="574" y="180"/>
                    </a:lnTo>
                    <a:lnTo>
                      <a:pt x="523" y="210"/>
                    </a:lnTo>
                    <a:lnTo>
                      <a:pt x="531" y="235"/>
                    </a:lnTo>
                    <a:lnTo>
                      <a:pt x="536" y="260"/>
                    </a:lnTo>
                    <a:lnTo>
                      <a:pt x="595" y="260"/>
                    </a:lnTo>
                    <a:lnTo>
                      <a:pt x="595" y="335"/>
                    </a:lnTo>
                    <a:lnTo>
                      <a:pt x="536" y="335"/>
                    </a:lnTo>
                    <a:lnTo>
                      <a:pt x="531" y="360"/>
                    </a:lnTo>
                    <a:lnTo>
                      <a:pt x="523" y="385"/>
                    </a:lnTo>
                    <a:lnTo>
                      <a:pt x="574" y="413"/>
                    </a:lnTo>
                    <a:lnTo>
                      <a:pt x="536" y="478"/>
                    </a:lnTo>
                    <a:lnTo>
                      <a:pt x="486" y="449"/>
                    </a:lnTo>
                    <a:lnTo>
                      <a:pt x="468" y="468"/>
                    </a:lnTo>
                    <a:lnTo>
                      <a:pt x="449" y="485"/>
                    </a:lnTo>
                    <a:lnTo>
                      <a:pt x="478" y="536"/>
                    </a:lnTo>
                    <a:lnTo>
                      <a:pt x="414" y="573"/>
                    </a:lnTo>
                    <a:lnTo>
                      <a:pt x="384" y="522"/>
                    </a:lnTo>
                    <a:lnTo>
                      <a:pt x="360" y="530"/>
                    </a:lnTo>
                    <a:lnTo>
                      <a:pt x="334" y="535"/>
                    </a:lnTo>
                    <a:lnTo>
                      <a:pt x="334" y="594"/>
                    </a:lnTo>
                    <a:lnTo>
                      <a:pt x="261" y="594"/>
                    </a:lnTo>
                    <a:lnTo>
                      <a:pt x="261" y="535"/>
                    </a:lnTo>
                    <a:lnTo>
                      <a:pt x="235" y="530"/>
                    </a:lnTo>
                    <a:lnTo>
                      <a:pt x="211" y="522"/>
                    </a:lnTo>
                    <a:lnTo>
                      <a:pt x="181" y="573"/>
                    </a:lnTo>
                    <a:lnTo>
                      <a:pt x="117" y="536"/>
                    </a:lnTo>
                    <a:lnTo>
                      <a:pt x="146" y="485"/>
                    </a:lnTo>
                    <a:lnTo>
                      <a:pt x="127" y="468"/>
                    </a:lnTo>
                    <a:lnTo>
                      <a:pt x="109" y="449"/>
                    </a:lnTo>
                    <a:lnTo>
                      <a:pt x="59" y="478"/>
                    </a:lnTo>
                    <a:lnTo>
                      <a:pt x="21" y="413"/>
                    </a:lnTo>
                    <a:lnTo>
                      <a:pt x="72" y="385"/>
                    </a:lnTo>
                    <a:lnTo>
                      <a:pt x="64" y="360"/>
                    </a:lnTo>
                    <a:lnTo>
                      <a:pt x="59" y="335"/>
                    </a:lnTo>
                    <a:lnTo>
                      <a:pt x="0" y="335"/>
                    </a:lnTo>
                    <a:lnTo>
                      <a:pt x="0" y="260"/>
                    </a:lnTo>
                    <a:lnTo>
                      <a:pt x="59" y="260"/>
                    </a:lnTo>
                    <a:lnTo>
                      <a:pt x="64" y="235"/>
                    </a:lnTo>
                    <a:lnTo>
                      <a:pt x="72" y="210"/>
                    </a:lnTo>
                    <a:lnTo>
                      <a:pt x="21" y="180"/>
                    </a:lnTo>
                    <a:lnTo>
                      <a:pt x="59" y="116"/>
                    </a:lnTo>
                    <a:lnTo>
                      <a:pt x="109" y="146"/>
                    </a:lnTo>
                    <a:lnTo>
                      <a:pt x="127" y="127"/>
                    </a:lnTo>
                    <a:lnTo>
                      <a:pt x="146" y="110"/>
                    </a:lnTo>
                    <a:lnTo>
                      <a:pt x="117" y="58"/>
                    </a:lnTo>
                    <a:lnTo>
                      <a:pt x="181" y="22"/>
                    </a:lnTo>
                    <a:lnTo>
                      <a:pt x="211" y="72"/>
                    </a:lnTo>
                    <a:lnTo>
                      <a:pt x="235" y="64"/>
                    </a:lnTo>
                    <a:lnTo>
                      <a:pt x="261" y="58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2"/>
              <p:cNvSpPr>
                <a:spLocks noEditPoints="1"/>
              </p:cNvSpPr>
              <p:nvPr/>
            </p:nvSpPr>
            <p:spPr bwMode="auto">
              <a:xfrm>
                <a:off x="5614745" y="4843530"/>
                <a:ext cx="226518" cy="225128"/>
              </a:xfrm>
              <a:custGeom>
                <a:avLst/>
                <a:gdLst>
                  <a:gd name="T0" fmla="*/ 63 w 163"/>
                  <a:gd name="T1" fmla="*/ 39 h 162"/>
                  <a:gd name="T2" fmla="*/ 39 w 163"/>
                  <a:gd name="T3" fmla="*/ 63 h 162"/>
                  <a:gd name="T4" fmla="*/ 39 w 163"/>
                  <a:gd name="T5" fmla="*/ 98 h 162"/>
                  <a:gd name="T6" fmla="*/ 63 w 163"/>
                  <a:gd name="T7" fmla="*/ 123 h 162"/>
                  <a:gd name="T8" fmla="*/ 100 w 163"/>
                  <a:gd name="T9" fmla="*/ 123 h 162"/>
                  <a:gd name="T10" fmla="*/ 123 w 163"/>
                  <a:gd name="T11" fmla="*/ 98 h 162"/>
                  <a:gd name="T12" fmla="*/ 123 w 163"/>
                  <a:gd name="T13" fmla="*/ 63 h 162"/>
                  <a:gd name="T14" fmla="*/ 100 w 163"/>
                  <a:gd name="T15" fmla="*/ 39 h 162"/>
                  <a:gd name="T16" fmla="*/ 71 w 163"/>
                  <a:gd name="T17" fmla="*/ 0 h 162"/>
                  <a:gd name="T18" fmla="*/ 92 w 163"/>
                  <a:gd name="T19" fmla="*/ 15 h 162"/>
                  <a:gd name="T20" fmla="*/ 105 w 163"/>
                  <a:gd name="T21" fmla="*/ 19 h 162"/>
                  <a:gd name="T22" fmla="*/ 131 w 163"/>
                  <a:gd name="T23" fmla="*/ 15 h 162"/>
                  <a:gd name="T24" fmla="*/ 127 w 163"/>
                  <a:gd name="T25" fmla="*/ 34 h 162"/>
                  <a:gd name="T26" fmla="*/ 147 w 163"/>
                  <a:gd name="T27" fmla="*/ 31 h 162"/>
                  <a:gd name="T28" fmla="*/ 143 w 163"/>
                  <a:gd name="T29" fmla="*/ 57 h 162"/>
                  <a:gd name="T30" fmla="*/ 147 w 163"/>
                  <a:gd name="T31" fmla="*/ 70 h 162"/>
                  <a:gd name="T32" fmla="*/ 163 w 163"/>
                  <a:gd name="T33" fmla="*/ 90 h 162"/>
                  <a:gd name="T34" fmla="*/ 144 w 163"/>
                  <a:gd name="T35" fmla="*/ 98 h 162"/>
                  <a:gd name="T36" fmla="*/ 156 w 163"/>
                  <a:gd name="T37" fmla="*/ 112 h 162"/>
                  <a:gd name="T38" fmla="*/ 132 w 163"/>
                  <a:gd name="T39" fmla="*/ 121 h 162"/>
                  <a:gd name="T40" fmla="*/ 122 w 163"/>
                  <a:gd name="T41" fmla="*/ 132 h 162"/>
                  <a:gd name="T42" fmla="*/ 113 w 163"/>
                  <a:gd name="T43" fmla="*/ 155 h 162"/>
                  <a:gd name="T44" fmla="*/ 98 w 163"/>
                  <a:gd name="T45" fmla="*/ 144 h 162"/>
                  <a:gd name="T46" fmla="*/ 92 w 163"/>
                  <a:gd name="T47" fmla="*/ 162 h 162"/>
                  <a:gd name="T48" fmla="*/ 71 w 163"/>
                  <a:gd name="T49" fmla="*/ 145 h 162"/>
                  <a:gd name="T50" fmla="*/ 58 w 163"/>
                  <a:gd name="T51" fmla="*/ 142 h 162"/>
                  <a:gd name="T52" fmla="*/ 32 w 163"/>
                  <a:gd name="T53" fmla="*/ 145 h 162"/>
                  <a:gd name="T54" fmla="*/ 35 w 163"/>
                  <a:gd name="T55" fmla="*/ 127 h 162"/>
                  <a:gd name="T56" fmla="*/ 16 w 163"/>
                  <a:gd name="T57" fmla="*/ 129 h 162"/>
                  <a:gd name="T58" fmla="*/ 20 w 163"/>
                  <a:gd name="T59" fmla="*/ 104 h 162"/>
                  <a:gd name="T60" fmla="*/ 16 w 163"/>
                  <a:gd name="T61" fmla="*/ 90 h 162"/>
                  <a:gd name="T62" fmla="*/ 0 w 163"/>
                  <a:gd name="T63" fmla="*/ 70 h 162"/>
                  <a:gd name="T64" fmla="*/ 18 w 163"/>
                  <a:gd name="T65" fmla="*/ 64 h 162"/>
                  <a:gd name="T66" fmla="*/ 7 w 163"/>
                  <a:gd name="T67" fmla="*/ 49 h 162"/>
                  <a:gd name="T68" fmla="*/ 30 w 163"/>
                  <a:gd name="T69" fmla="*/ 39 h 162"/>
                  <a:gd name="T70" fmla="*/ 39 w 163"/>
                  <a:gd name="T71" fmla="*/ 30 h 162"/>
                  <a:gd name="T72" fmla="*/ 50 w 163"/>
                  <a:gd name="T73" fmla="*/ 5 h 162"/>
                  <a:gd name="T74" fmla="*/ 64 w 163"/>
                  <a:gd name="T75" fmla="*/ 17 h 162"/>
                  <a:gd name="T76" fmla="*/ 71 w 163"/>
                  <a:gd name="T7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162">
                    <a:moveTo>
                      <a:pt x="81" y="35"/>
                    </a:moveTo>
                    <a:lnTo>
                      <a:pt x="63" y="39"/>
                    </a:lnTo>
                    <a:lnTo>
                      <a:pt x="49" y="48"/>
                    </a:lnTo>
                    <a:lnTo>
                      <a:pt x="39" y="63"/>
                    </a:lnTo>
                    <a:lnTo>
                      <a:pt x="35" y="81"/>
                    </a:lnTo>
                    <a:lnTo>
                      <a:pt x="39" y="98"/>
                    </a:lnTo>
                    <a:lnTo>
                      <a:pt x="49" y="112"/>
                    </a:lnTo>
                    <a:lnTo>
                      <a:pt x="63" y="123"/>
                    </a:lnTo>
                    <a:lnTo>
                      <a:pt x="81" y="125"/>
                    </a:lnTo>
                    <a:lnTo>
                      <a:pt x="100" y="123"/>
                    </a:lnTo>
                    <a:lnTo>
                      <a:pt x="114" y="112"/>
                    </a:lnTo>
                    <a:lnTo>
                      <a:pt x="123" y="98"/>
                    </a:lnTo>
                    <a:lnTo>
                      <a:pt x="127" y="81"/>
                    </a:lnTo>
                    <a:lnTo>
                      <a:pt x="123" y="63"/>
                    </a:lnTo>
                    <a:lnTo>
                      <a:pt x="114" y="48"/>
                    </a:lnTo>
                    <a:lnTo>
                      <a:pt x="100" y="39"/>
                    </a:lnTo>
                    <a:lnTo>
                      <a:pt x="81" y="35"/>
                    </a:lnTo>
                    <a:close/>
                    <a:moveTo>
                      <a:pt x="71" y="0"/>
                    </a:moveTo>
                    <a:lnTo>
                      <a:pt x="92" y="0"/>
                    </a:lnTo>
                    <a:lnTo>
                      <a:pt x="92" y="15"/>
                    </a:lnTo>
                    <a:lnTo>
                      <a:pt x="98" y="17"/>
                    </a:lnTo>
                    <a:lnTo>
                      <a:pt x="105" y="19"/>
                    </a:lnTo>
                    <a:lnTo>
                      <a:pt x="113" y="5"/>
                    </a:lnTo>
                    <a:lnTo>
                      <a:pt x="131" y="15"/>
                    </a:lnTo>
                    <a:lnTo>
                      <a:pt x="122" y="30"/>
                    </a:lnTo>
                    <a:lnTo>
                      <a:pt x="127" y="34"/>
                    </a:lnTo>
                    <a:lnTo>
                      <a:pt x="132" y="39"/>
                    </a:lnTo>
                    <a:lnTo>
                      <a:pt x="147" y="31"/>
                    </a:lnTo>
                    <a:lnTo>
                      <a:pt x="156" y="49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7" y="70"/>
                    </a:lnTo>
                    <a:lnTo>
                      <a:pt x="163" y="70"/>
                    </a:lnTo>
                    <a:lnTo>
                      <a:pt x="163" y="90"/>
                    </a:lnTo>
                    <a:lnTo>
                      <a:pt x="147" y="90"/>
                    </a:lnTo>
                    <a:lnTo>
                      <a:pt x="144" y="98"/>
                    </a:lnTo>
                    <a:lnTo>
                      <a:pt x="143" y="104"/>
                    </a:lnTo>
                    <a:lnTo>
                      <a:pt x="156" y="112"/>
                    </a:lnTo>
                    <a:lnTo>
                      <a:pt x="147" y="129"/>
                    </a:lnTo>
                    <a:lnTo>
                      <a:pt x="132" y="121"/>
                    </a:lnTo>
                    <a:lnTo>
                      <a:pt x="127" y="127"/>
                    </a:lnTo>
                    <a:lnTo>
                      <a:pt x="122" y="132"/>
                    </a:lnTo>
                    <a:lnTo>
                      <a:pt x="131" y="145"/>
                    </a:lnTo>
                    <a:lnTo>
                      <a:pt x="113" y="155"/>
                    </a:lnTo>
                    <a:lnTo>
                      <a:pt x="105" y="142"/>
                    </a:lnTo>
                    <a:lnTo>
                      <a:pt x="98" y="144"/>
                    </a:lnTo>
                    <a:lnTo>
                      <a:pt x="92" y="145"/>
                    </a:lnTo>
                    <a:lnTo>
                      <a:pt x="92" y="162"/>
                    </a:lnTo>
                    <a:lnTo>
                      <a:pt x="71" y="162"/>
                    </a:lnTo>
                    <a:lnTo>
                      <a:pt x="71" y="145"/>
                    </a:lnTo>
                    <a:lnTo>
                      <a:pt x="64" y="144"/>
                    </a:lnTo>
                    <a:lnTo>
                      <a:pt x="58" y="142"/>
                    </a:lnTo>
                    <a:lnTo>
                      <a:pt x="50" y="155"/>
                    </a:lnTo>
                    <a:lnTo>
                      <a:pt x="32" y="145"/>
                    </a:lnTo>
                    <a:lnTo>
                      <a:pt x="39" y="132"/>
                    </a:lnTo>
                    <a:lnTo>
                      <a:pt x="35" y="127"/>
                    </a:lnTo>
                    <a:lnTo>
                      <a:pt x="30" y="121"/>
                    </a:lnTo>
                    <a:lnTo>
                      <a:pt x="16" y="129"/>
                    </a:lnTo>
                    <a:lnTo>
                      <a:pt x="7" y="112"/>
                    </a:lnTo>
                    <a:lnTo>
                      <a:pt x="20" y="104"/>
                    </a:lnTo>
                    <a:lnTo>
                      <a:pt x="18" y="98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0" y="57"/>
                    </a:lnTo>
                    <a:lnTo>
                      <a:pt x="7" y="49"/>
                    </a:lnTo>
                    <a:lnTo>
                      <a:pt x="16" y="31"/>
                    </a:lnTo>
                    <a:lnTo>
                      <a:pt x="30" y="39"/>
                    </a:lnTo>
                    <a:lnTo>
                      <a:pt x="35" y="34"/>
                    </a:lnTo>
                    <a:lnTo>
                      <a:pt x="39" y="30"/>
                    </a:lnTo>
                    <a:lnTo>
                      <a:pt x="32" y="15"/>
                    </a:lnTo>
                    <a:lnTo>
                      <a:pt x="50" y="5"/>
                    </a:lnTo>
                    <a:lnTo>
                      <a:pt x="58" y="19"/>
                    </a:lnTo>
                    <a:lnTo>
                      <a:pt x="64" y="17"/>
                    </a:lnTo>
                    <a:lnTo>
                      <a:pt x="71" y="1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93"/>
              <p:cNvSpPr>
                <a:spLocks noEditPoints="1"/>
              </p:cNvSpPr>
              <p:nvPr/>
            </p:nvSpPr>
            <p:spPr bwMode="auto">
              <a:xfrm>
                <a:off x="6766788" y="3956915"/>
                <a:ext cx="202893" cy="201504"/>
              </a:xfrm>
              <a:custGeom>
                <a:avLst/>
                <a:gdLst>
                  <a:gd name="T0" fmla="*/ 58 w 146"/>
                  <a:gd name="T1" fmla="*/ 35 h 145"/>
                  <a:gd name="T2" fmla="*/ 36 w 146"/>
                  <a:gd name="T3" fmla="*/ 56 h 145"/>
                  <a:gd name="T4" fmla="*/ 36 w 146"/>
                  <a:gd name="T5" fmla="*/ 89 h 145"/>
                  <a:gd name="T6" fmla="*/ 58 w 146"/>
                  <a:gd name="T7" fmla="*/ 110 h 145"/>
                  <a:gd name="T8" fmla="*/ 89 w 146"/>
                  <a:gd name="T9" fmla="*/ 110 h 145"/>
                  <a:gd name="T10" fmla="*/ 112 w 146"/>
                  <a:gd name="T11" fmla="*/ 89 h 145"/>
                  <a:gd name="T12" fmla="*/ 112 w 146"/>
                  <a:gd name="T13" fmla="*/ 56 h 145"/>
                  <a:gd name="T14" fmla="*/ 89 w 146"/>
                  <a:gd name="T15" fmla="*/ 35 h 145"/>
                  <a:gd name="T16" fmla="*/ 64 w 146"/>
                  <a:gd name="T17" fmla="*/ 0 h 145"/>
                  <a:gd name="T18" fmla="*/ 83 w 146"/>
                  <a:gd name="T19" fmla="*/ 13 h 145"/>
                  <a:gd name="T20" fmla="*/ 95 w 146"/>
                  <a:gd name="T21" fmla="*/ 17 h 145"/>
                  <a:gd name="T22" fmla="*/ 118 w 146"/>
                  <a:gd name="T23" fmla="*/ 13 h 145"/>
                  <a:gd name="T24" fmla="*/ 116 w 146"/>
                  <a:gd name="T25" fmla="*/ 30 h 145"/>
                  <a:gd name="T26" fmla="*/ 131 w 146"/>
                  <a:gd name="T27" fmla="*/ 29 h 145"/>
                  <a:gd name="T28" fmla="*/ 129 w 146"/>
                  <a:gd name="T29" fmla="*/ 51 h 145"/>
                  <a:gd name="T30" fmla="*/ 131 w 146"/>
                  <a:gd name="T31" fmla="*/ 63 h 145"/>
                  <a:gd name="T32" fmla="*/ 146 w 146"/>
                  <a:gd name="T33" fmla="*/ 81 h 145"/>
                  <a:gd name="T34" fmla="*/ 130 w 146"/>
                  <a:gd name="T35" fmla="*/ 88 h 145"/>
                  <a:gd name="T36" fmla="*/ 140 w 146"/>
                  <a:gd name="T37" fmla="*/ 101 h 145"/>
                  <a:gd name="T38" fmla="*/ 119 w 146"/>
                  <a:gd name="T39" fmla="*/ 110 h 145"/>
                  <a:gd name="T40" fmla="*/ 110 w 146"/>
                  <a:gd name="T41" fmla="*/ 119 h 145"/>
                  <a:gd name="T42" fmla="*/ 102 w 146"/>
                  <a:gd name="T43" fmla="*/ 140 h 145"/>
                  <a:gd name="T44" fmla="*/ 88 w 146"/>
                  <a:gd name="T45" fmla="*/ 130 h 145"/>
                  <a:gd name="T46" fmla="*/ 83 w 146"/>
                  <a:gd name="T47" fmla="*/ 145 h 145"/>
                  <a:gd name="T48" fmla="*/ 64 w 146"/>
                  <a:gd name="T49" fmla="*/ 131 h 145"/>
                  <a:gd name="T50" fmla="*/ 53 w 146"/>
                  <a:gd name="T51" fmla="*/ 127 h 145"/>
                  <a:gd name="T52" fmla="*/ 29 w 146"/>
                  <a:gd name="T53" fmla="*/ 131 h 145"/>
                  <a:gd name="T54" fmla="*/ 32 w 146"/>
                  <a:gd name="T55" fmla="*/ 114 h 145"/>
                  <a:gd name="T56" fmla="*/ 15 w 146"/>
                  <a:gd name="T57" fmla="*/ 116 h 145"/>
                  <a:gd name="T58" fmla="*/ 19 w 146"/>
                  <a:gd name="T59" fmla="*/ 94 h 145"/>
                  <a:gd name="T60" fmla="*/ 15 w 146"/>
                  <a:gd name="T61" fmla="*/ 81 h 145"/>
                  <a:gd name="T62" fmla="*/ 0 w 146"/>
                  <a:gd name="T63" fmla="*/ 63 h 145"/>
                  <a:gd name="T64" fmla="*/ 16 w 146"/>
                  <a:gd name="T65" fmla="*/ 58 h 145"/>
                  <a:gd name="T66" fmla="*/ 5 w 146"/>
                  <a:gd name="T67" fmla="*/ 44 h 145"/>
                  <a:gd name="T68" fmla="*/ 28 w 146"/>
                  <a:gd name="T69" fmla="*/ 35 h 145"/>
                  <a:gd name="T70" fmla="*/ 36 w 146"/>
                  <a:gd name="T71" fmla="*/ 26 h 145"/>
                  <a:gd name="T72" fmla="*/ 45 w 146"/>
                  <a:gd name="T73" fmla="*/ 5 h 145"/>
                  <a:gd name="T74" fmla="*/ 58 w 146"/>
                  <a:gd name="T75" fmla="*/ 16 h 145"/>
                  <a:gd name="T76" fmla="*/ 64 w 146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" h="145">
                    <a:moveTo>
                      <a:pt x="74" y="31"/>
                    </a:moveTo>
                    <a:lnTo>
                      <a:pt x="58" y="35"/>
                    </a:lnTo>
                    <a:lnTo>
                      <a:pt x="45" y="43"/>
                    </a:lnTo>
                    <a:lnTo>
                      <a:pt x="36" y="56"/>
                    </a:lnTo>
                    <a:lnTo>
                      <a:pt x="33" y="72"/>
                    </a:lnTo>
                    <a:lnTo>
                      <a:pt x="36" y="89"/>
                    </a:lnTo>
                    <a:lnTo>
                      <a:pt x="45" y="101"/>
                    </a:lnTo>
                    <a:lnTo>
                      <a:pt x="58" y="110"/>
                    </a:lnTo>
                    <a:lnTo>
                      <a:pt x="74" y="114"/>
                    </a:lnTo>
                    <a:lnTo>
                      <a:pt x="89" y="110"/>
                    </a:lnTo>
                    <a:lnTo>
                      <a:pt x="102" y="101"/>
                    </a:lnTo>
                    <a:lnTo>
                      <a:pt x="112" y="89"/>
                    </a:lnTo>
                    <a:lnTo>
                      <a:pt x="114" y="72"/>
                    </a:lnTo>
                    <a:lnTo>
                      <a:pt x="112" y="56"/>
                    </a:lnTo>
                    <a:lnTo>
                      <a:pt x="102" y="43"/>
                    </a:lnTo>
                    <a:lnTo>
                      <a:pt x="89" y="35"/>
                    </a:lnTo>
                    <a:lnTo>
                      <a:pt x="74" y="31"/>
                    </a:lnTo>
                    <a:close/>
                    <a:moveTo>
                      <a:pt x="64" y="0"/>
                    </a:moveTo>
                    <a:lnTo>
                      <a:pt x="83" y="0"/>
                    </a:lnTo>
                    <a:lnTo>
                      <a:pt x="83" y="13"/>
                    </a:lnTo>
                    <a:lnTo>
                      <a:pt x="88" y="16"/>
                    </a:lnTo>
                    <a:lnTo>
                      <a:pt x="95" y="17"/>
                    </a:lnTo>
                    <a:lnTo>
                      <a:pt x="102" y="5"/>
                    </a:lnTo>
                    <a:lnTo>
                      <a:pt x="118" y="13"/>
                    </a:lnTo>
                    <a:lnTo>
                      <a:pt x="110" y="26"/>
                    </a:lnTo>
                    <a:lnTo>
                      <a:pt x="116" y="30"/>
                    </a:lnTo>
                    <a:lnTo>
                      <a:pt x="119" y="35"/>
                    </a:lnTo>
                    <a:lnTo>
                      <a:pt x="131" y="29"/>
                    </a:lnTo>
                    <a:lnTo>
                      <a:pt x="140" y="44"/>
                    </a:lnTo>
                    <a:lnTo>
                      <a:pt x="129" y="51"/>
                    </a:lnTo>
                    <a:lnTo>
                      <a:pt x="130" y="58"/>
                    </a:lnTo>
                    <a:lnTo>
                      <a:pt x="131" y="63"/>
                    </a:lnTo>
                    <a:lnTo>
                      <a:pt x="146" y="63"/>
                    </a:lnTo>
                    <a:lnTo>
                      <a:pt x="146" y="81"/>
                    </a:lnTo>
                    <a:lnTo>
                      <a:pt x="131" y="81"/>
                    </a:lnTo>
                    <a:lnTo>
                      <a:pt x="130" y="88"/>
                    </a:lnTo>
                    <a:lnTo>
                      <a:pt x="129" y="94"/>
                    </a:lnTo>
                    <a:lnTo>
                      <a:pt x="140" y="101"/>
                    </a:lnTo>
                    <a:lnTo>
                      <a:pt x="131" y="116"/>
                    </a:lnTo>
                    <a:lnTo>
                      <a:pt x="119" y="110"/>
                    </a:lnTo>
                    <a:lnTo>
                      <a:pt x="116" y="114"/>
                    </a:lnTo>
                    <a:lnTo>
                      <a:pt x="110" y="119"/>
                    </a:lnTo>
                    <a:lnTo>
                      <a:pt x="118" y="131"/>
                    </a:lnTo>
                    <a:lnTo>
                      <a:pt x="102" y="140"/>
                    </a:lnTo>
                    <a:lnTo>
                      <a:pt x="95" y="127"/>
                    </a:lnTo>
                    <a:lnTo>
                      <a:pt x="88" y="130"/>
                    </a:lnTo>
                    <a:lnTo>
                      <a:pt x="83" y="131"/>
                    </a:lnTo>
                    <a:lnTo>
                      <a:pt x="83" y="145"/>
                    </a:lnTo>
                    <a:lnTo>
                      <a:pt x="64" y="145"/>
                    </a:lnTo>
                    <a:lnTo>
                      <a:pt x="64" y="131"/>
                    </a:lnTo>
                    <a:lnTo>
                      <a:pt x="58" y="130"/>
                    </a:lnTo>
                    <a:lnTo>
                      <a:pt x="53" y="127"/>
                    </a:lnTo>
                    <a:lnTo>
                      <a:pt x="45" y="140"/>
                    </a:lnTo>
                    <a:lnTo>
                      <a:pt x="29" y="131"/>
                    </a:lnTo>
                    <a:lnTo>
                      <a:pt x="36" y="119"/>
                    </a:lnTo>
                    <a:lnTo>
                      <a:pt x="32" y="114"/>
                    </a:lnTo>
                    <a:lnTo>
                      <a:pt x="28" y="110"/>
                    </a:lnTo>
                    <a:lnTo>
                      <a:pt x="15" y="116"/>
                    </a:lnTo>
                    <a:lnTo>
                      <a:pt x="5" y="101"/>
                    </a:lnTo>
                    <a:lnTo>
                      <a:pt x="19" y="94"/>
                    </a:lnTo>
                    <a:lnTo>
                      <a:pt x="16" y="88"/>
                    </a:lnTo>
                    <a:lnTo>
                      <a:pt x="15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16" y="58"/>
                    </a:lnTo>
                    <a:lnTo>
                      <a:pt x="19" y="51"/>
                    </a:lnTo>
                    <a:lnTo>
                      <a:pt x="5" y="44"/>
                    </a:lnTo>
                    <a:lnTo>
                      <a:pt x="15" y="2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36" y="26"/>
                    </a:lnTo>
                    <a:lnTo>
                      <a:pt x="29" y="13"/>
                    </a:lnTo>
                    <a:lnTo>
                      <a:pt x="45" y="5"/>
                    </a:lnTo>
                    <a:lnTo>
                      <a:pt x="53" y="17"/>
                    </a:lnTo>
                    <a:lnTo>
                      <a:pt x="58" y="16"/>
                    </a:lnTo>
                    <a:lnTo>
                      <a:pt x="64" y="1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94"/>
              <p:cNvSpPr>
                <a:spLocks noEditPoints="1"/>
              </p:cNvSpPr>
              <p:nvPr/>
            </p:nvSpPr>
            <p:spPr bwMode="auto">
              <a:xfrm>
                <a:off x="5912136" y="4151470"/>
                <a:ext cx="201504" cy="201504"/>
              </a:xfrm>
              <a:custGeom>
                <a:avLst/>
                <a:gdLst>
                  <a:gd name="T0" fmla="*/ 56 w 145"/>
                  <a:gd name="T1" fmla="*/ 35 h 145"/>
                  <a:gd name="T2" fmla="*/ 34 w 145"/>
                  <a:gd name="T3" fmla="*/ 56 h 145"/>
                  <a:gd name="T4" fmla="*/ 34 w 145"/>
                  <a:gd name="T5" fmla="*/ 89 h 145"/>
                  <a:gd name="T6" fmla="*/ 56 w 145"/>
                  <a:gd name="T7" fmla="*/ 110 h 145"/>
                  <a:gd name="T8" fmla="*/ 87 w 145"/>
                  <a:gd name="T9" fmla="*/ 110 h 145"/>
                  <a:gd name="T10" fmla="*/ 110 w 145"/>
                  <a:gd name="T11" fmla="*/ 89 h 145"/>
                  <a:gd name="T12" fmla="*/ 110 w 145"/>
                  <a:gd name="T13" fmla="*/ 56 h 145"/>
                  <a:gd name="T14" fmla="*/ 87 w 145"/>
                  <a:gd name="T15" fmla="*/ 35 h 145"/>
                  <a:gd name="T16" fmla="*/ 62 w 145"/>
                  <a:gd name="T17" fmla="*/ 0 h 145"/>
                  <a:gd name="T18" fmla="*/ 81 w 145"/>
                  <a:gd name="T19" fmla="*/ 14 h 145"/>
                  <a:gd name="T20" fmla="*/ 93 w 145"/>
                  <a:gd name="T21" fmla="*/ 17 h 145"/>
                  <a:gd name="T22" fmla="*/ 116 w 145"/>
                  <a:gd name="T23" fmla="*/ 14 h 145"/>
                  <a:gd name="T24" fmla="*/ 114 w 145"/>
                  <a:gd name="T25" fmla="*/ 30 h 145"/>
                  <a:gd name="T26" fmla="*/ 131 w 145"/>
                  <a:gd name="T27" fmla="*/ 29 h 145"/>
                  <a:gd name="T28" fmla="*/ 127 w 145"/>
                  <a:gd name="T29" fmla="*/ 51 h 145"/>
                  <a:gd name="T30" fmla="*/ 131 w 145"/>
                  <a:gd name="T31" fmla="*/ 63 h 145"/>
                  <a:gd name="T32" fmla="*/ 145 w 145"/>
                  <a:gd name="T33" fmla="*/ 81 h 145"/>
                  <a:gd name="T34" fmla="*/ 129 w 145"/>
                  <a:gd name="T35" fmla="*/ 88 h 145"/>
                  <a:gd name="T36" fmla="*/ 140 w 145"/>
                  <a:gd name="T37" fmla="*/ 101 h 145"/>
                  <a:gd name="T38" fmla="*/ 118 w 145"/>
                  <a:gd name="T39" fmla="*/ 110 h 145"/>
                  <a:gd name="T40" fmla="*/ 108 w 145"/>
                  <a:gd name="T41" fmla="*/ 119 h 145"/>
                  <a:gd name="T42" fmla="*/ 100 w 145"/>
                  <a:gd name="T43" fmla="*/ 140 h 145"/>
                  <a:gd name="T44" fmla="*/ 87 w 145"/>
                  <a:gd name="T45" fmla="*/ 130 h 145"/>
                  <a:gd name="T46" fmla="*/ 81 w 145"/>
                  <a:gd name="T47" fmla="*/ 145 h 145"/>
                  <a:gd name="T48" fmla="*/ 62 w 145"/>
                  <a:gd name="T49" fmla="*/ 131 h 145"/>
                  <a:gd name="T50" fmla="*/ 51 w 145"/>
                  <a:gd name="T51" fmla="*/ 127 h 145"/>
                  <a:gd name="T52" fmla="*/ 27 w 145"/>
                  <a:gd name="T53" fmla="*/ 131 h 145"/>
                  <a:gd name="T54" fmla="*/ 30 w 145"/>
                  <a:gd name="T55" fmla="*/ 114 h 145"/>
                  <a:gd name="T56" fmla="*/ 13 w 145"/>
                  <a:gd name="T57" fmla="*/ 117 h 145"/>
                  <a:gd name="T58" fmla="*/ 17 w 145"/>
                  <a:gd name="T59" fmla="*/ 94 h 145"/>
                  <a:gd name="T60" fmla="*/ 14 w 145"/>
                  <a:gd name="T61" fmla="*/ 81 h 145"/>
                  <a:gd name="T62" fmla="*/ 0 w 145"/>
                  <a:gd name="T63" fmla="*/ 63 h 145"/>
                  <a:gd name="T64" fmla="*/ 15 w 145"/>
                  <a:gd name="T65" fmla="*/ 58 h 145"/>
                  <a:gd name="T66" fmla="*/ 4 w 145"/>
                  <a:gd name="T67" fmla="*/ 45 h 145"/>
                  <a:gd name="T68" fmla="*/ 26 w 145"/>
                  <a:gd name="T69" fmla="*/ 35 h 145"/>
                  <a:gd name="T70" fmla="*/ 35 w 145"/>
                  <a:gd name="T71" fmla="*/ 26 h 145"/>
                  <a:gd name="T72" fmla="*/ 43 w 145"/>
                  <a:gd name="T73" fmla="*/ 5 h 145"/>
                  <a:gd name="T74" fmla="*/ 56 w 145"/>
                  <a:gd name="T75" fmla="*/ 16 h 145"/>
                  <a:gd name="T76" fmla="*/ 62 w 145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5" h="145">
                    <a:moveTo>
                      <a:pt x="72" y="31"/>
                    </a:moveTo>
                    <a:lnTo>
                      <a:pt x="56" y="35"/>
                    </a:lnTo>
                    <a:lnTo>
                      <a:pt x="43" y="43"/>
                    </a:lnTo>
                    <a:lnTo>
                      <a:pt x="34" y="56"/>
                    </a:lnTo>
                    <a:lnTo>
                      <a:pt x="31" y="72"/>
                    </a:lnTo>
                    <a:lnTo>
                      <a:pt x="34" y="89"/>
                    </a:lnTo>
                    <a:lnTo>
                      <a:pt x="43" y="101"/>
                    </a:lnTo>
                    <a:lnTo>
                      <a:pt x="56" y="110"/>
                    </a:lnTo>
                    <a:lnTo>
                      <a:pt x="72" y="114"/>
                    </a:lnTo>
                    <a:lnTo>
                      <a:pt x="87" y="110"/>
                    </a:lnTo>
                    <a:lnTo>
                      <a:pt x="100" y="101"/>
                    </a:lnTo>
                    <a:lnTo>
                      <a:pt x="110" y="89"/>
                    </a:lnTo>
                    <a:lnTo>
                      <a:pt x="112" y="72"/>
                    </a:lnTo>
                    <a:lnTo>
                      <a:pt x="110" y="56"/>
                    </a:lnTo>
                    <a:lnTo>
                      <a:pt x="100" y="43"/>
                    </a:lnTo>
                    <a:lnTo>
                      <a:pt x="87" y="35"/>
                    </a:lnTo>
                    <a:lnTo>
                      <a:pt x="72" y="31"/>
                    </a:lnTo>
                    <a:close/>
                    <a:moveTo>
                      <a:pt x="62" y="0"/>
                    </a:moveTo>
                    <a:lnTo>
                      <a:pt x="81" y="0"/>
                    </a:lnTo>
                    <a:lnTo>
                      <a:pt x="81" y="14"/>
                    </a:lnTo>
                    <a:lnTo>
                      <a:pt x="87" y="16"/>
                    </a:lnTo>
                    <a:lnTo>
                      <a:pt x="93" y="17"/>
                    </a:lnTo>
                    <a:lnTo>
                      <a:pt x="100" y="5"/>
                    </a:lnTo>
                    <a:lnTo>
                      <a:pt x="116" y="14"/>
                    </a:lnTo>
                    <a:lnTo>
                      <a:pt x="108" y="26"/>
                    </a:lnTo>
                    <a:lnTo>
                      <a:pt x="114" y="30"/>
                    </a:lnTo>
                    <a:lnTo>
                      <a:pt x="118" y="35"/>
                    </a:lnTo>
                    <a:lnTo>
                      <a:pt x="131" y="29"/>
                    </a:lnTo>
                    <a:lnTo>
                      <a:pt x="140" y="45"/>
                    </a:lnTo>
                    <a:lnTo>
                      <a:pt x="127" y="51"/>
                    </a:lnTo>
                    <a:lnTo>
                      <a:pt x="129" y="58"/>
                    </a:lnTo>
                    <a:lnTo>
                      <a:pt x="131" y="63"/>
                    </a:lnTo>
                    <a:lnTo>
                      <a:pt x="145" y="63"/>
                    </a:lnTo>
                    <a:lnTo>
                      <a:pt x="145" y="81"/>
                    </a:lnTo>
                    <a:lnTo>
                      <a:pt x="131" y="81"/>
                    </a:lnTo>
                    <a:lnTo>
                      <a:pt x="129" y="88"/>
                    </a:lnTo>
                    <a:lnTo>
                      <a:pt x="127" y="94"/>
                    </a:lnTo>
                    <a:lnTo>
                      <a:pt x="140" y="101"/>
                    </a:lnTo>
                    <a:lnTo>
                      <a:pt x="131" y="117"/>
                    </a:lnTo>
                    <a:lnTo>
                      <a:pt x="118" y="110"/>
                    </a:lnTo>
                    <a:lnTo>
                      <a:pt x="114" y="114"/>
                    </a:lnTo>
                    <a:lnTo>
                      <a:pt x="108" y="119"/>
                    </a:lnTo>
                    <a:lnTo>
                      <a:pt x="116" y="131"/>
                    </a:lnTo>
                    <a:lnTo>
                      <a:pt x="100" y="140"/>
                    </a:lnTo>
                    <a:lnTo>
                      <a:pt x="93" y="127"/>
                    </a:lnTo>
                    <a:lnTo>
                      <a:pt x="87" y="130"/>
                    </a:lnTo>
                    <a:lnTo>
                      <a:pt x="81" y="131"/>
                    </a:lnTo>
                    <a:lnTo>
                      <a:pt x="81" y="145"/>
                    </a:lnTo>
                    <a:lnTo>
                      <a:pt x="62" y="145"/>
                    </a:lnTo>
                    <a:lnTo>
                      <a:pt x="62" y="131"/>
                    </a:lnTo>
                    <a:lnTo>
                      <a:pt x="56" y="130"/>
                    </a:lnTo>
                    <a:lnTo>
                      <a:pt x="51" y="127"/>
                    </a:lnTo>
                    <a:lnTo>
                      <a:pt x="43" y="140"/>
                    </a:lnTo>
                    <a:lnTo>
                      <a:pt x="27" y="131"/>
                    </a:lnTo>
                    <a:lnTo>
                      <a:pt x="35" y="119"/>
                    </a:lnTo>
                    <a:lnTo>
                      <a:pt x="30" y="114"/>
                    </a:lnTo>
                    <a:lnTo>
                      <a:pt x="26" y="110"/>
                    </a:lnTo>
                    <a:lnTo>
                      <a:pt x="13" y="117"/>
                    </a:lnTo>
                    <a:lnTo>
                      <a:pt x="4" y="101"/>
                    </a:lnTo>
                    <a:lnTo>
                      <a:pt x="17" y="94"/>
                    </a:lnTo>
                    <a:lnTo>
                      <a:pt x="15" y="88"/>
                    </a:lnTo>
                    <a:lnTo>
                      <a:pt x="14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4" y="63"/>
                    </a:lnTo>
                    <a:lnTo>
                      <a:pt x="15" y="58"/>
                    </a:lnTo>
                    <a:lnTo>
                      <a:pt x="17" y="51"/>
                    </a:lnTo>
                    <a:lnTo>
                      <a:pt x="4" y="45"/>
                    </a:lnTo>
                    <a:lnTo>
                      <a:pt x="13" y="2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35" y="26"/>
                    </a:lnTo>
                    <a:lnTo>
                      <a:pt x="27" y="14"/>
                    </a:lnTo>
                    <a:lnTo>
                      <a:pt x="43" y="5"/>
                    </a:lnTo>
                    <a:lnTo>
                      <a:pt x="51" y="17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5"/>
              <p:cNvSpPr>
                <a:spLocks noEditPoints="1"/>
              </p:cNvSpPr>
              <p:nvPr/>
            </p:nvSpPr>
            <p:spPr bwMode="auto">
              <a:xfrm>
                <a:off x="6495801" y="1898800"/>
                <a:ext cx="423853" cy="425242"/>
              </a:xfrm>
              <a:custGeom>
                <a:avLst/>
                <a:gdLst>
                  <a:gd name="T0" fmla="*/ 130 w 305"/>
                  <a:gd name="T1" fmla="*/ 71 h 306"/>
                  <a:gd name="T2" fmla="*/ 92 w 305"/>
                  <a:gd name="T3" fmla="*/ 92 h 306"/>
                  <a:gd name="T4" fmla="*/ 70 w 305"/>
                  <a:gd name="T5" fmla="*/ 130 h 306"/>
                  <a:gd name="T6" fmla="*/ 70 w 305"/>
                  <a:gd name="T7" fmla="*/ 175 h 306"/>
                  <a:gd name="T8" fmla="*/ 92 w 305"/>
                  <a:gd name="T9" fmla="*/ 213 h 306"/>
                  <a:gd name="T10" fmla="*/ 130 w 305"/>
                  <a:gd name="T11" fmla="*/ 236 h 306"/>
                  <a:gd name="T12" fmla="*/ 176 w 305"/>
                  <a:gd name="T13" fmla="*/ 236 h 306"/>
                  <a:gd name="T14" fmla="*/ 214 w 305"/>
                  <a:gd name="T15" fmla="*/ 213 h 306"/>
                  <a:gd name="T16" fmla="*/ 236 w 305"/>
                  <a:gd name="T17" fmla="*/ 175 h 306"/>
                  <a:gd name="T18" fmla="*/ 236 w 305"/>
                  <a:gd name="T19" fmla="*/ 130 h 306"/>
                  <a:gd name="T20" fmla="*/ 214 w 305"/>
                  <a:gd name="T21" fmla="*/ 92 h 306"/>
                  <a:gd name="T22" fmla="*/ 176 w 305"/>
                  <a:gd name="T23" fmla="*/ 71 h 306"/>
                  <a:gd name="T24" fmla="*/ 134 w 305"/>
                  <a:gd name="T25" fmla="*/ 0 h 306"/>
                  <a:gd name="T26" fmla="*/ 172 w 305"/>
                  <a:gd name="T27" fmla="*/ 30 h 306"/>
                  <a:gd name="T28" fmla="*/ 212 w 305"/>
                  <a:gd name="T29" fmla="*/ 12 h 306"/>
                  <a:gd name="T30" fmla="*/ 231 w 305"/>
                  <a:gd name="T31" fmla="*/ 56 h 306"/>
                  <a:gd name="T32" fmla="*/ 249 w 305"/>
                  <a:gd name="T33" fmla="*/ 75 h 306"/>
                  <a:gd name="T34" fmla="*/ 295 w 305"/>
                  <a:gd name="T35" fmla="*/ 93 h 306"/>
                  <a:gd name="T36" fmla="*/ 275 w 305"/>
                  <a:gd name="T37" fmla="*/ 133 h 306"/>
                  <a:gd name="T38" fmla="*/ 305 w 305"/>
                  <a:gd name="T39" fmla="*/ 171 h 306"/>
                  <a:gd name="T40" fmla="*/ 269 w 305"/>
                  <a:gd name="T41" fmla="*/ 198 h 306"/>
                  <a:gd name="T42" fmla="*/ 275 w 305"/>
                  <a:gd name="T43" fmla="*/ 246 h 306"/>
                  <a:gd name="T44" fmla="*/ 240 w 305"/>
                  <a:gd name="T45" fmla="*/ 241 h 306"/>
                  <a:gd name="T46" fmla="*/ 245 w 305"/>
                  <a:gd name="T47" fmla="*/ 276 h 306"/>
                  <a:gd name="T48" fmla="*/ 198 w 305"/>
                  <a:gd name="T49" fmla="*/ 268 h 306"/>
                  <a:gd name="T50" fmla="*/ 172 w 305"/>
                  <a:gd name="T51" fmla="*/ 306 h 306"/>
                  <a:gd name="T52" fmla="*/ 134 w 305"/>
                  <a:gd name="T53" fmla="*/ 275 h 306"/>
                  <a:gd name="T54" fmla="*/ 93 w 305"/>
                  <a:gd name="T55" fmla="*/ 295 h 306"/>
                  <a:gd name="T56" fmla="*/ 75 w 305"/>
                  <a:gd name="T57" fmla="*/ 250 h 306"/>
                  <a:gd name="T58" fmla="*/ 56 w 305"/>
                  <a:gd name="T59" fmla="*/ 230 h 306"/>
                  <a:gd name="T60" fmla="*/ 11 w 305"/>
                  <a:gd name="T61" fmla="*/ 213 h 306"/>
                  <a:gd name="T62" fmla="*/ 30 w 305"/>
                  <a:gd name="T63" fmla="*/ 171 h 306"/>
                  <a:gd name="T64" fmla="*/ 0 w 305"/>
                  <a:gd name="T65" fmla="*/ 133 h 306"/>
                  <a:gd name="T66" fmla="*/ 37 w 305"/>
                  <a:gd name="T67" fmla="*/ 109 h 306"/>
                  <a:gd name="T68" fmla="*/ 30 w 305"/>
                  <a:gd name="T69" fmla="*/ 60 h 306"/>
                  <a:gd name="T70" fmla="*/ 64 w 305"/>
                  <a:gd name="T71" fmla="*/ 65 h 306"/>
                  <a:gd name="T72" fmla="*/ 59 w 305"/>
                  <a:gd name="T73" fmla="*/ 30 h 306"/>
                  <a:gd name="T74" fmla="*/ 107 w 305"/>
                  <a:gd name="T75" fmla="*/ 38 h 306"/>
                  <a:gd name="T76" fmla="*/ 134 w 305"/>
                  <a:gd name="T7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5" h="306">
                    <a:moveTo>
                      <a:pt x="152" y="67"/>
                    </a:moveTo>
                    <a:lnTo>
                      <a:pt x="130" y="71"/>
                    </a:lnTo>
                    <a:lnTo>
                      <a:pt x="109" y="78"/>
                    </a:lnTo>
                    <a:lnTo>
                      <a:pt x="92" y="92"/>
                    </a:lnTo>
                    <a:lnTo>
                      <a:pt x="79" y="110"/>
                    </a:lnTo>
                    <a:lnTo>
                      <a:pt x="70" y="130"/>
                    </a:lnTo>
                    <a:lnTo>
                      <a:pt x="67" y="153"/>
                    </a:lnTo>
                    <a:lnTo>
                      <a:pt x="70" y="175"/>
                    </a:lnTo>
                    <a:lnTo>
                      <a:pt x="79" y="196"/>
                    </a:lnTo>
                    <a:lnTo>
                      <a:pt x="92" y="213"/>
                    </a:lnTo>
                    <a:lnTo>
                      <a:pt x="109" y="228"/>
                    </a:lnTo>
                    <a:lnTo>
                      <a:pt x="130" y="236"/>
                    </a:lnTo>
                    <a:lnTo>
                      <a:pt x="152" y="240"/>
                    </a:lnTo>
                    <a:lnTo>
                      <a:pt x="176" y="236"/>
                    </a:lnTo>
                    <a:lnTo>
                      <a:pt x="197" y="228"/>
                    </a:lnTo>
                    <a:lnTo>
                      <a:pt x="214" y="213"/>
                    </a:lnTo>
                    <a:lnTo>
                      <a:pt x="227" y="196"/>
                    </a:lnTo>
                    <a:lnTo>
                      <a:pt x="236" y="175"/>
                    </a:lnTo>
                    <a:lnTo>
                      <a:pt x="238" y="153"/>
                    </a:lnTo>
                    <a:lnTo>
                      <a:pt x="236" y="130"/>
                    </a:lnTo>
                    <a:lnTo>
                      <a:pt x="227" y="110"/>
                    </a:lnTo>
                    <a:lnTo>
                      <a:pt x="214" y="92"/>
                    </a:lnTo>
                    <a:lnTo>
                      <a:pt x="197" y="78"/>
                    </a:lnTo>
                    <a:lnTo>
                      <a:pt x="176" y="71"/>
                    </a:lnTo>
                    <a:lnTo>
                      <a:pt x="152" y="67"/>
                    </a:lnTo>
                    <a:close/>
                    <a:moveTo>
                      <a:pt x="134" y="0"/>
                    </a:moveTo>
                    <a:lnTo>
                      <a:pt x="172" y="0"/>
                    </a:lnTo>
                    <a:lnTo>
                      <a:pt x="172" y="30"/>
                    </a:lnTo>
                    <a:lnTo>
                      <a:pt x="198" y="38"/>
                    </a:lnTo>
                    <a:lnTo>
                      <a:pt x="212" y="12"/>
                    </a:lnTo>
                    <a:lnTo>
                      <a:pt x="245" y="30"/>
                    </a:lnTo>
                    <a:lnTo>
                      <a:pt x="231" y="56"/>
                    </a:lnTo>
                    <a:lnTo>
                      <a:pt x="240" y="65"/>
                    </a:lnTo>
                    <a:lnTo>
                      <a:pt x="249" y="75"/>
                    </a:lnTo>
                    <a:lnTo>
                      <a:pt x="275" y="60"/>
                    </a:lnTo>
                    <a:lnTo>
                      <a:pt x="295" y="93"/>
                    </a:lnTo>
                    <a:lnTo>
                      <a:pt x="269" y="109"/>
                    </a:lnTo>
                    <a:lnTo>
                      <a:pt x="275" y="133"/>
                    </a:lnTo>
                    <a:lnTo>
                      <a:pt x="305" y="133"/>
                    </a:lnTo>
                    <a:lnTo>
                      <a:pt x="305" y="171"/>
                    </a:lnTo>
                    <a:lnTo>
                      <a:pt x="275" y="171"/>
                    </a:lnTo>
                    <a:lnTo>
                      <a:pt x="269" y="198"/>
                    </a:lnTo>
                    <a:lnTo>
                      <a:pt x="295" y="213"/>
                    </a:lnTo>
                    <a:lnTo>
                      <a:pt x="275" y="246"/>
                    </a:lnTo>
                    <a:lnTo>
                      <a:pt x="249" y="230"/>
                    </a:lnTo>
                    <a:lnTo>
                      <a:pt x="240" y="241"/>
                    </a:lnTo>
                    <a:lnTo>
                      <a:pt x="231" y="250"/>
                    </a:lnTo>
                    <a:lnTo>
                      <a:pt x="245" y="276"/>
                    </a:lnTo>
                    <a:lnTo>
                      <a:pt x="212" y="295"/>
                    </a:lnTo>
                    <a:lnTo>
                      <a:pt x="198" y="268"/>
                    </a:lnTo>
                    <a:lnTo>
                      <a:pt x="172" y="275"/>
                    </a:lnTo>
                    <a:lnTo>
                      <a:pt x="172" y="306"/>
                    </a:lnTo>
                    <a:lnTo>
                      <a:pt x="134" y="306"/>
                    </a:lnTo>
                    <a:lnTo>
                      <a:pt x="134" y="275"/>
                    </a:lnTo>
                    <a:lnTo>
                      <a:pt x="107" y="268"/>
                    </a:lnTo>
                    <a:lnTo>
                      <a:pt x="93" y="295"/>
                    </a:lnTo>
                    <a:lnTo>
                      <a:pt x="59" y="276"/>
                    </a:lnTo>
                    <a:lnTo>
                      <a:pt x="75" y="250"/>
                    </a:lnTo>
                    <a:lnTo>
                      <a:pt x="64" y="241"/>
                    </a:lnTo>
                    <a:lnTo>
                      <a:pt x="56" y="230"/>
                    </a:lnTo>
                    <a:lnTo>
                      <a:pt x="30" y="246"/>
                    </a:lnTo>
                    <a:lnTo>
                      <a:pt x="11" y="213"/>
                    </a:lnTo>
                    <a:lnTo>
                      <a:pt x="37" y="198"/>
                    </a:lnTo>
                    <a:lnTo>
                      <a:pt x="30" y="171"/>
                    </a:lnTo>
                    <a:lnTo>
                      <a:pt x="0" y="171"/>
                    </a:lnTo>
                    <a:lnTo>
                      <a:pt x="0" y="133"/>
                    </a:lnTo>
                    <a:lnTo>
                      <a:pt x="30" y="133"/>
                    </a:lnTo>
                    <a:lnTo>
                      <a:pt x="37" y="109"/>
                    </a:lnTo>
                    <a:lnTo>
                      <a:pt x="11" y="93"/>
                    </a:lnTo>
                    <a:lnTo>
                      <a:pt x="30" y="60"/>
                    </a:lnTo>
                    <a:lnTo>
                      <a:pt x="56" y="75"/>
                    </a:lnTo>
                    <a:lnTo>
                      <a:pt x="64" y="65"/>
                    </a:lnTo>
                    <a:lnTo>
                      <a:pt x="75" y="56"/>
                    </a:lnTo>
                    <a:lnTo>
                      <a:pt x="59" y="30"/>
                    </a:lnTo>
                    <a:lnTo>
                      <a:pt x="93" y="12"/>
                    </a:lnTo>
                    <a:lnTo>
                      <a:pt x="107" y="38"/>
                    </a:lnTo>
                    <a:lnTo>
                      <a:pt x="134" y="3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96"/>
              <p:cNvSpPr>
                <a:spLocks noEditPoints="1"/>
              </p:cNvSpPr>
              <p:nvPr/>
            </p:nvSpPr>
            <p:spPr bwMode="auto">
              <a:xfrm>
                <a:off x="4375151" y="2347667"/>
                <a:ext cx="917188" cy="919968"/>
              </a:xfrm>
              <a:custGeom>
                <a:avLst/>
                <a:gdLst>
                  <a:gd name="T0" fmla="*/ 300 w 660"/>
                  <a:gd name="T1" fmla="*/ 228 h 662"/>
                  <a:gd name="T2" fmla="*/ 258 w 660"/>
                  <a:gd name="T3" fmla="*/ 252 h 662"/>
                  <a:gd name="T4" fmla="*/ 231 w 660"/>
                  <a:gd name="T5" fmla="*/ 291 h 662"/>
                  <a:gd name="T6" fmla="*/ 223 w 660"/>
                  <a:gd name="T7" fmla="*/ 337 h 662"/>
                  <a:gd name="T8" fmla="*/ 236 w 660"/>
                  <a:gd name="T9" fmla="*/ 383 h 662"/>
                  <a:gd name="T10" fmla="*/ 269 w 660"/>
                  <a:gd name="T11" fmla="*/ 419 h 662"/>
                  <a:gd name="T12" fmla="*/ 313 w 660"/>
                  <a:gd name="T13" fmla="*/ 436 h 662"/>
                  <a:gd name="T14" fmla="*/ 359 w 660"/>
                  <a:gd name="T15" fmla="*/ 434 h 662"/>
                  <a:gd name="T16" fmla="*/ 402 w 660"/>
                  <a:gd name="T17" fmla="*/ 410 h 662"/>
                  <a:gd name="T18" fmla="*/ 430 w 660"/>
                  <a:gd name="T19" fmla="*/ 371 h 662"/>
                  <a:gd name="T20" fmla="*/ 438 w 660"/>
                  <a:gd name="T21" fmla="*/ 325 h 662"/>
                  <a:gd name="T22" fmla="*/ 424 w 660"/>
                  <a:gd name="T23" fmla="*/ 279 h 662"/>
                  <a:gd name="T24" fmla="*/ 392 w 660"/>
                  <a:gd name="T25" fmla="*/ 243 h 662"/>
                  <a:gd name="T26" fmla="*/ 347 w 660"/>
                  <a:gd name="T27" fmla="*/ 226 h 662"/>
                  <a:gd name="T28" fmla="*/ 311 w 660"/>
                  <a:gd name="T29" fmla="*/ 0 h 662"/>
                  <a:gd name="T30" fmla="*/ 324 w 660"/>
                  <a:gd name="T31" fmla="*/ 63 h 662"/>
                  <a:gd name="T32" fmla="*/ 380 w 660"/>
                  <a:gd name="T33" fmla="*/ 15 h 662"/>
                  <a:gd name="T34" fmla="*/ 393 w 660"/>
                  <a:gd name="T35" fmla="*/ 8 h 662"/>
                  <a:gd name="T36" fmla="*/ 478 w 660"/>
                  <a:gd name="T37" fmla="*/ 36 h 662"/>
                  <a:gd name="T38" fmla="*/ 459 w 660"/>
                  <a:gd name="T39" fmla="*/ 96 h 662"/>
                  <a:gd name="T40" fmla="*/ 532 w 660"/>
                  <a:gd name="T41" fmla="*/ 82 h 662"/>
                  <a:gd name="T42" fmla="*/ 546 w 660"/>
                  <a:gd name="T43" fmla="*/ 83 h 662"/>
                  <a:gd name="T44" fmla="*/ 607 w 660"/>
                  <a:gd name="T45" fmla="*/ 150 h 662"/>
                  <a:gd name="T46" fmla="*/ 558 w 660"/>
                  <a:gd name="T47" fmla="*/ 192 h 662"/>
                  <a:gd name="T48" fmla="*/ 629 w 660"/>
                  <a:gd name="T49" fmla="*/ 216 h 662"/>
                  <a:gd name="T50" fmla="*/ 642 w 660"/>
                  <a:gd name="T51" fmla="*/ 224 h 662"/>
                  <a:gd name="T52" fmla="*/ 660 w 660"/>
                  <a:gd name="T53" fmla="*/ 312 h 662"/>
                  <a:gd name="T54" fmla="*/ 597 w 660"/>
                  <a:gd name="T55" fmla="*/ 325 h 662"/>
                  <a:gd name="T56" fmla="*/ 647 w 660"/>
                  <a:gd name="T57" fmla="*/ 381 h 662"/>
                  <a:gd name="T58" fmla="*/ 654 w 660"/>
                  <a:gd name="T59" fmla="*/ 395 h 662"/>
                  <a:gd name="T60" fmla="*/ 626 w 660"/>
                  <a:gd name="T61" fmla="*/ 480 h 662"/>
                  <a:gd name="T62" fmla="*/ 565 w 660"/>
                  <a:gd name="T63" fmla="*/ 459 h 662"/>
                  <a:gd name="T64" fmla="*/ 579 w 660"/>
                  <a:gd name="T65" fmla="*/ 533 h 662"/>
                  <a:gd name="T66" fmla="*/ 578 w 660"/>
                  <a:gd name="T67" fmla="*/ 548 h 662"/>
                  <a:gd name="T68" fmla="*/ 512 w 660"/>
                  <a:gd name="T69" fmla="*/ 607 h 662"/>
                  <a:gd name="T70" fmla="*/ 469 w 660"/>
                  <a:gd name="T71" fmla="*/ 560 h 662"/>
                  <a:gd name="T72" fmla="*/ 444 w 660"/>
                  <a:gd name="T73" fmla="*/ 630 h 662"/>
                  <a:gd name="T74" fmla="*/ 436 w 660"/>
                  <a:gd name="T75" fmla="*/ 642 h 662"/>
                  <a:gd name="T76" fmla="*/ 350 w 660"/>
                  <a:gd name="T77" fmla="*/ 662 h 662"/>
                  <a:gd name="T78" fmla="*/ 335 w 660"/>
                  <a:gd name="T79" fmla="*/ 599 h 662"/>
                  <a:gd name="T80" fmla="*/ 279 w 660"/>
                  <a:gd name="T81" fmla="*/ 647 h 662"/>
                  <a:gd name="T82" fmla="*/ 267 w 660"/>
                  <a:gd name="T83" fmla="*/ 654 h 662"/>
                  <a:gd name="T84" fmla="*/ 182 w 660"/>
                  <a:gd name="T85" fmla="*/ 626 h 662"/>
                  <a:gd name="T86" fmla="*/ 202 w 660"/>
                  <a:gd name="T87" fmla="*/ 566 h 662"/>
                  <a:gd name="T88" fmla="*/ 128 w 660"/>
                  <a:gd name="T89" fmla="*/ 580 h 662"/>
                  <a:gd name="T90" fmla="*/ 114 w 660"/>
                  <a:gd name="T91" fmla="*/ 579 h 662"/>
                  <a:gd name="T92" fmla="*/ 54 w 660"/>
                  <a:gd name="T93" fmla="*/ 512 h 662"/>
                  <a:gd name="T94" fmla="*/ 102 w 660"/>
                  <a:gd name="T95" fmla="*/ 470 h 662"/>
                  <a:gd name="T96" fmla="*/ 30 w 660"/>
                  <a:gd name="T97" fmla="*/ 446 h 662"/>
                  <a:gd name="T98" fmla="*/ 18 w 660"/>
                  <a:gd name="T99" fmla="*/ 438 h 662"/>
                  <a:gd name="T100" fmla="*/ 0 w 660"/>
                  <a:gd name="T101" fmla="*/ 350 h 662"/>
                  <a:gd name="T102" fmla="*/ 63 w 660"/>
                  <a:gd name="T103" fmla="*/ 337 h 662"/>
                  <a:gd name="T104" fmla="*/ 13 w 660"/>
                  <a:gd name="T105" fmla="*/ 281 h 662"/>
                  <a:gd name="T106" fmla="*/ 7 w 660"/>
                  <a:gd name="T107" fmla="*/ 267 h 662"/>
                  <a:gd name="T108" fmla="*/ 34 w 660"/>
                  <a:gd name="T109" fmla="*/ 182 h 662"/>
                  <a:gd name="T110" fmla="*/ 96 w 660"/>
                  <a:gd name="T111" fmla="*/ 203 h 662"/>
                  <a:gd name="T112" fmla="*/ 81 w 660"/>
                  <a:gd name="T113" fmla="*/ 129 h 662"/>
                  <a:gd name="T114" fmla="*/ 81 w 660"/>
                  <a:gd name="T115" fmla="*/ 114 h 662"/>
                  <a:gd name="T116" fmla="*/ 148 w 660"/>
                  <a:gd name="T117" fmla="*/ 55 h 662"/>
                  <a:gd name="T118" fmla="*/ 191 w 660"/>
                  <a:gd name="T119" fmla="*/ 102 h 662"/>
                  <a:gd name="T120" fmla="*/ 215 w 660"/>
                  <a:gd name="T121" fmla="*/ 32 h 662"/>
                  <a:gd name="T122" fmla="*/ 223 w 660"/>
                  <a:gd name="T123" fmla="*/ 20 h 662"/>
                  <a:gd name="T124" fmla="*/ 311 w 660"/>
                  <a:gd name="T1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662">
                    <a:moveTo>
                      <a:pt x="324" y="224"/>
                    </a:moveTo>
                    <a:lnTo>
                      <a:pt x="300" y="228"/>
                    </a:lnTo>
                    <a:lnTo>
                      <a:pt x="278" y="237"/>
                    </a:lnTo>
                    <a:lnTo>
                      <a:pt x="258" y="252"/>
                    </a:lnTo>
                    <a:lnTo>
                      <a:pt x="241" y="270"/>
                    </a:lnTo>
                    <a:lnTo>
                      <a:pt x="231" y="291"/>
                    </a:lnTo>
                    <a:lnTo>
                      <a:pt x="224" y="313"/>
                    </a:lnTo>
                    <a:lnTo>
                      <a:pt x="223" y="337"/>
                    </a:lnTo>
                    <a:lnTo>
                      <a:pt x="227" y="360"/>
                    </a:lnTo>
                    <a:lnTo>
                      <a:pt x="236" y="383"/>
                    </a:lnTo>
                    <a:lnTo>
                      <a:pt x="250" y="402"/>
                    </a:lnTo>
                    <a:lnTo>
                      <a:pt x="269" y="419"/>
                    </a:lnTo>
                    <a:lnTo>
                      <a:pt x="290" y="431"/>
                    </a:lnTo>
                    <a:lnTo>
                      <a:pt x="313" y="436"/>
                    </a:lnTo>
                    <a:lnTo>
                      <a:pt x="337" y="438"/>
                    </a:lnTo>
                    <a:lnTo>
                      <a:pt x="359" y="434"/>
                    </a:lnTo>
                    <a:lnTo>
                      <a:pt x="381" y="425"/>
                    </a:lnTo>
                    <a:lnTo>
                      <a:pt x="402" y="410"/>
                    </a:lnTo>
                    <a:lnTo>
                      <a:pt x="418" y="392"/>
                    </a:lnTo>
                    <a:lnTo>
                      <a:pt x="430" y="371"/>
                    </a:lnTo>
                    <a:lnTo>
                      <a:pt x="436" y="349"/>
                    </a:lnTo>
                    <a:lnTo>
                      <a:pt x="438" y="325"/>
                    </a:lnTo>
                    <a:lnTo>
                      <a:pt x="434" y="302"/>
                    </a:lnTo>
                    <a:lnTo>
                      <a:pt x="424" y="279"/>
                    </a:lnTo>
                    <a:lnTo>
                      <a:pt x="410" y="260"/>
                    </a:lnTo>
                    <a:lnTo>
                      <a:pt x="392" y="243"/>
                    </a:lnTo>
                    <a:lnTo>
                      <a:pt x="369" y="231"/>
                    </a:lnTo>
                    <a:lnTo>
                      <a:pt x="347" y="226"/>
                    </a:lnTo>
                    <a:lnTo>
                      <a:pt x="324" y="224"/>
                    </a:lnTo>
                    <a:close/>
                    <a:moveTo>
                      <a:pt x="311" y="0"/>
                    </a:moveTo>
                    <a:lnTo>
                      <a:pt x="313" y="11"/>
                    </a:lnTo>
                    <a:lnTo>
                      <a:pt x="324" y="63"/>
                    </a:lnTo>
                    <a:lnTo>
                      <a:pt x="364" y="66"/>
                    </a:lnTo>
                    <a:lnTo>
                      <a:pt x="380" y="15"/>
                    </a:lnTo>
                    <a:lnTo>
                      <a:pt x="384" y="4"/>
                    </a:lnTo>
                    <a:lnTo>
                      <a:pt x="393" y="8"/>
                    </a:lnTo>
                    <a:lnTo>
                      <a:pt x="469" y="32"/>
                    </a:lnTo>
                    <a:lnTo>
                      <a:pt x="478" y="36"/>
                    </a:lnTo>
                    <a:lnTo>
                      <a:pt x="476" y="45"/>
                    </a:lnTo>
                    <a:lnTo>
                      <a:pt x="459" y="96"/>
                    </a:lnTo>
                    <a:lnTo>
                      <a:pt x="491" y="118"/>
                    </a:lnTo>
                    <a:lnTo>
                      <a:pt x="532" y="82"/>
                    </a:lnTo>
                    <a:lnTo>
                      <a:pt x="540" y="75"/>
                    </a:lnTo>
                    <a:lnTo>
                      <a:pt x="546" y="83"/>
                    </a:lnTo>
                    <a:lnTo>
                      <a:pt x="599" y="142"/>
                    </a:lnTo>
                    <a:lnTo>
                      <a:pt x="607" y="150"/>
                    </a:lnTo>
                    <a:lnTo>
                      <a:pt x="599" y="156"/>
                    </a:lnTo>
                    <a:lnTo>
                      <a:pt x="558" y="192"/>
                    </a:lnTo>
                    <a:lnTo>
                      <a:pt x="576" y="227"/>
                    </a:lnTo>
                    <a:lnTo>
                      <a:pt x="629" y="216"/>
                    </a:lnTo>
                    <a:lnTo>
                      <a:pt x="639" y="214"/>
                    </a:lnTo>
                    <a:lnTo>
                      <a:pt x="642" y="224"/>
                    </a:lnTo>
                    <a:lnTo>
                      <a:pt x="658" y="302"/>
                    </a:lnTo>
                    <a:lnTo>
                      <a:pt x="660" y="312"/>
                    </a:lnTo>
                    <a:lnTo>
                      <a:pt x="650" y="313"/>
                    </a:lnTo>
                    <a:lnTo>
                      <a:pt x="597" y="325"/>
                    </a:lnTo>
                    <a:lnTo>
                      <a:pt x="595" y="364"/>
                    </a:lnTo>
                    <a:lnTo>
                      <a:pt x="647" y="381"/>
                    </a:lnTo>
                    <a:lnTo>
                      <a:pt x="656" y="384"/>
                    </a:lnTo>
                    <a:lnTo>
                      <a:pt x="654" y="395"/>
                    </a:lnTo>
                    <a:lnTo>
                      <a:pt x="629" y="469"/>
                    </a:lnTo>
                    <a:lnTo>
                      <a:pt x="626" y="480"/>
                    </a:lnTo>
                    <a:lnTo>
                      <a:pt x="616" y="476"/>
                    </a:lnTo>
                    <a:lnTo>
                      <a:pt x="565" y="459"/>
                    </a:lnTo>
                    <a:lnTo>
                      <a:pt x="542" y="493"/>
                    </a:lnTo>
                    <a:lnTo>
                      <a:pt x="579" y="533"/>
                    </a:lnTo>
                    <a:lnTo>
                      <a:pt x="586" y="540"/>
                    </a:lnTo>
                    <a:lnTo>
                      <a:pt x="578" y="548"/>
                    </a:lnTo>
                    <a:lnTo>
                      <a:pt x="520" y="600"/>
                    </a:lnTo>
                    <a:lnTo>
                      <a:pt x="512" y="607"/>
                    </a:lnTo>
                    <a:lnTo>
                      <a:pt x="506" y="600"/>
                    </a:lnTo>
                    <a:lnTo>
                      <a:pt x="469" y="560"/>
                    </a:lnTo>
                    <a:lnTo>
                      <a:pt x="434" y="578"/>
                    </a:lnTo>
                    <a:lnTo>
                      <a:pt x="444" y="630"/>
                    </a:lnTo>
                    <a:lnTo>
                      <a:pt x="447" y="641"/>
                    </a:lnTo>
                    <a:lnTo>
                      <a:pt x="436" y="642"/>
                    </a:lnTo>
                    <a:lnTo>
                      <a:pt x="359" y="659"/>
                    </a:lnTo>
                    <a:lnTo>
                      <a:pt x="350" y="662"/>
                    </a:lnTo>
                    <a:lnTo>
                      <a:pt x="347" y="651"/>
                    </a:lnTo>
                    <a:lnTo>
                      <a:pt x="335" y="599"/>
                    </a:lnTo>
                    <a:lnTo>
                      <a:pt x="296" y="596"/>
                    </a:lnTo>
                    <a:lnTo>
                      <a:pt x="279" y="647"/>
                    </a:lnTo>
                    <a:lnTo>
                      <a:pt x="276" y="658"/>
                    </a:lnTo>
                    <a:lnTo>
                      <a:pt x="267" y="654"/>
                    </a:lnTo>
                    <a:lnTo>
                      <a:pt x="191" y="630"/>
                    </a:lnTo>
                    <a:lnTo>
                      <a:pt x="182" y="626"/>
                    </a:lnTo>
                    <a:lnTo>
                      <a:pt x="185" y="617"/>
                    </a:lnTo>
                    <a:lnTo>
                      <a:pt x="202" y="566"/>
                    </a:lnTo>
                    <a:lnTo>
                      <a:pt x="168" y="544"/>
                    </a:lnTo>
                    <a:lnTo>
                      <a:pt x="128" y="580"/>
                    </a:lnTo>
                    <a:lnTo>
                      <a:pt x="121" y="587"/>
                    </a:lnTo>
                    <a:lnTo>
                      <a:pt x="114" y="579"/>
                    </a:lnTo>
                    <a:lnTo>
                      <a:pt x="60" y="520"/>
                    </a:lnTo>
                    <a:lnTo>
                      <a:pt x="54" y="512"/>
                    </a:lnTo>
                    <a:lnTo>
                      <a:pt x="62" y="506"/>
                    </a:lnTo>
                    <a:lnTo>
                      <a:pt x="102" y="470"/>
                    </a:lnTo>
                    <a:lnTo>
                      <a:pt x="84" y="434"/>
                    </a:lnTo>
                    <a:lnTo>
                      <a:pt x="30" y="446"/>
                    </a:lnTo>
                    <a:lnTo>
                      <a:pt x="21" y="448"/>
                    </a:lnTo>
                    <a:lnTo>
                      <a:pt x="18" y="438"/>
                    </a:lnTo>
                    <a:lnTo>
                      <a:pt x="1" y="360"/>
                    </a:lnTo>
                    <a:lnTo>
                      <a:pt x="0" y="350"/>
                    </a:lnTo>
                    <a:lnTo>
                      <a:pt x="9" y="349"/>
                    </a:lnTo>
                    <a:lnTo>
                      <a:pt x="63" y="337"/>
                    </a:lnTo>
                    <a:lnTo>
                      <a:pt x="64" y="298"/>
                    </a:lnTo>
                    <a:lnTo>
                      <a:pt x="13" y="281"/>
                    </a:lnTo>
                    <a:lnTo>
                      <a:pt x="4" y="278"/>
                    </a:lnTo>
                    <a:lnTo>
                      <a:pt x="7" y="267"/>
                    </a:lnTo>
                    <a:lnTo>
                      <a:pt x="32" y="193"/>
                    </a:lnTo>
                    <a:lnTo>
                      <a:pt x="34" y="182"/>
                    </a:lnTo>
                    <a:lnTo>
                      <a:pt x="45" y="186"/>
                    </a:lnTo>
                    <a:lnTo>
                      <a:pt x="96" y="203"/>
                    </a:lnTo>
                    <a:lnTo>
                      <a:pt x="117" y="169"/>
                    </a:lnTo>
                    <a:lnTo>
                      <a:pt x="81" y="129"/>
                    </a:lnTo>
                    <a:lnTo>
                      <a:pt x="73" y="122"/>
                    </a:lnTo>
                    <a:lnTo>
                      <a:pt x="81" y="114"/>
                    </a:lnTo>
                    <a:lnTo>
                      <a:pt x="140" y="62"/>
                    </a:lnTo>
                    <a:lnTo>
                      <a:pt x="148" y="55"/>
                    </a:lnTo>
                    <a:lnTo>
                      <a:pt x="155" y="62"/>
                    </a:lnTo>
                    <a:lnTo>
                      <a:pt x="191" y="102"/>
                    </a:lnTo>
                    <a:lnTo>
                      <a:pt x="227" y="84"/>
                    </a:lnTo>
                    <a:lnTo>
                      <a:pt x="215" y="32"/>
                    </a:lnTo>
                    <a:lnTo>
                      <a:pt x="214" y="21"/>
                    </a:lnTo>
                    <a:lnTo>
                      <a:pt x="223" y="20"/>
                    </a:lnTo>
                    <a:lnTo>
                      <a:pt x="300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97"/>
              <p:cNvSpPr>
                <a:spLocks noEditPoints="1"/>
              </p:cNvSpPr>
              <p:nvPr/>
            </p:nvSpPr>
            <p:spPr bwMode="auto">
              <a:xfrm>
                <a:off x="6408251" y="2324042"/>
                <a:ext cx="322406" cy="322406"/>
              </a:xfrm>
              <a:custGeom>
                <a:avLst/>
                <a:gdLst>
                  <a:gd name="T0" fmla="*/ 104 w 232"/>
                  <a:gd name="T1" fmla="*/ 80 h 232"/>
                  <a:gd name="T2" fmla="*/ 83 w 232"/>
                  <a:gd name="T3" fmla="*/ 100 h 232"/>
                  <a:gd name="T4" fmla="*/ 81 w 232"/>
                  <a:gd name="T5" fmla="*/ 129 h 232"/>
                  <a:gd name="T6" fmla="*/ 101 w 232"/>
                  <a:gd name="T7" fmla="*/ 150 h 232"/>
                  <a:gd name="T8" fmla="*/ 129 w 232"/>
                  <a:gd name="T9" fmla="*/ 151 h 232"/>
                  <a:gd name="T10" fmla="*/ 151 w 232"/>
                  <a:gd name="T11" fmla="*/ 131 h 232"/>
                  <a:gd name="T12" fmla="*/ 152 w 232"/>
                  <a:gd name="T13" fmla="*/ 104 h 232"/>
                  <a:gd name="T14" fmla="*/ 133 w 232"/>
                  <a:gd name="T15" fmla="*/ 82 h 232"/>
                  <a:gd name="T16" fmla="*/ 110 w 232"/>
                  <a:gd name="T17" fmla="*/ 0 h 232"/>
                  <a:gd name="T18" fmla="*/ 114 w 232"/>
                  <a:gd name="T19" fmla="*/ 21 h 232"/>
                  <a:gd name="T20" fmla="*/ 134 w 232"/>
                  <a:gd name="T21" fmla="*/ 4 h 232"/>
                  <a:gd name="T22" fmla="*/ 139 w 232"/>
                  <a:gd name="T23" fmla="*/ 2 h 232"/>
                  <a:gd name="T24" fmla="*/ 169 w 232"/>
                  <a:gd name="T25" fmla="*/ 12 h 232"/>
                  <a:gd name="T26" fmla="*/ 161 w 232"/>
                  <a:gd name="T27" fmla="*/ 33 h 232"/>
                  <a:gd name="T28" fmla="*/ 173 w 232"/>
                  <a:gd name="T29" fmla="*/ 41 h 232"/>
                  <a:gd name="T30" fmla="*/ 190 w 232"/>
                  <a:gd name="T31" fmla="*/ 25 h 232"/>
                  <a:gd name="T32" fmla="*/ 211 w 232"/>
                  <a:gd name="T33" fmla="*/ 49 h 232"/>
                  <a:gd name="T34" fmla="*/ 211 w 232"/>
                  <a:gd name="T35" fmla="*/ 54 h 232"/>
                  <a:gd name="T36" fmla="*/ 201 w 232"/>
                  <a:gd name="T37" fmla="*/ 74 h 232"/>
                  <a:gd name="T38" fmla="*/ 222 w 232"/>
                  <a:gd name="T39" fmla="*/ 75 h 232"/>
                  <a:gd name="T40" fmla="*/ 226 w 232"/>
                  <a:gd name="T41" fmla="*/ 78 h 232"/>
                  <a:gd name="T42" fmla="*/ 232 w 232"/>
                  <a:gd name="T43" fmla="*/ 109 h 232"/>
                  <a:gd name="T44" fmla="*/ 211 w 232"/>
                  <a:gd name="T45" fmla="*/ 113 h 232"/>
                  <a:gd name="T46" fmla="*/ 228 w 232"/>
                  <a:gd name="T47" fmla="*/ 134 h 232"/>
                  <a:gd name="T48" fmla="*/ 231 w 232"/>
                  <a:gd name="T49" fmla="*/ 138 h 232"/>
                  <a:gd name="T50" fmla="*/ 220 w 232"/>
                  <a:gd name="T51" fmla="*/ 168 h 232"/>
                  <a:gd name="T52" fmla="*/ 199 w 232"/>
                  <a:gd name="T53" fmla="*/ 160 h 232"/>
                  <a:gd name="T54" fmla="*/ 191 w 232"/>
                  <a:gd name="T55" fmla="*/ 172 h 232"/>
                  <a:gd name="T56" fmla="*/ 206 w 232"/>
                  <a:gd name="T57" fmla="*/ 189 h 232"/>
                  <a:gd name="T58" fmla="*/ 184 w 232"/>
                  <a:gd name="T59" fmla="*/ 210 h 232"/>
                  <a:gd name="T60" fmla="*/ 178 w 232"/>
                  <a:gd name="T61" fmla="*/ 210 h 232"/>
                  <a:gd name="T62" fmla="*/ 159 w 232"/>
                  <a:gd name="T63" fmla="*/ 199 h 232"/>
                  <a:gd name="T64" fmla="*/ 157 w 232"/>
                  <a:gd name="T65" fmla="*/ 220 h 232"/>
                  <a:gd name="T66" fmla="*/ 155 w 232"/>
                  <a:gd name="T67" fmla="*/ 226 h 232"/>
                  <a:gd name="T68" fmla="*/ 123 w 232"/>
                  <a:gd name="T69" fmla="*/ 232 h 232"/>
                  <a:gd name="T70" fmla="*/ 119 w 232"/>
                  <a:gd name="T71" fmla="*/ 210 h 232"/>
                  <a:gd name="T72" fmla="*/ 98 w 232"/>
                  <a:gd name="T73" fmla="*/ 227 h 232"/>
                  <a:gd name="T74" fmla="*/ 95 w 232"/>
                  <a:gd name="T75" fmla="*/ 229 h 232"/>
                  <a:gd name="T76" fmla="*/ 64 w 232"/>
                  <a:gd name="T77" fmla="*/ 219 h 232"/>
                  <a:gd name="T78" fmla="*/ 72 w 232"/>
                  <a:gd name="T79" fmla="*/ 198 h 232"/>
                  <a:gd name="T80" fmla="*/ 60 w 232"/>
                  <a:gd name="T81" fmla="*/ 190 h 232"/>
                  <a:gd name="T82" fmla="*/ 43 w 232"/>
                  <a:gd name="T83" fmla="*/ 206 h 232"/>
                  <a:gd name="T84" fmla="*/ 22 w 232"/>
                  <a:gd name="T85" fmla="*/ 182 h 232"/>
                  <a:gd name="T86" fmla="*/ 22 w 232"/>
                  <a:gd name="T87" fmla="*/ 177 h 232"/>
                  <a:gd name="T88" fmla="*/ 33 w 232"/>
                  <a:gd name="T89" fmla="*/ 159 h 232"/>
                  <a:gd name="T90" fmla="*/ 12 w 232"/>
                  <a:gd name="T91" fmla="*/ 156 h 232"/>
                  <a:gd name="T92" fmla="*/ 7 w 232"/>
                  <a:gd name="T93" fmla="*/ 154 h 232"/>
                  <a:gd name="T94" fmla="*/ 0 w 232"/>
                  <a:gd name="T95" fmla="*/ 122 h 232"/>
                  <a:gd name="T96" fmla="*/ 22 w 232"/>
                  <a:gd name="T97" fmla="*/ 118 h 232"/>
                  <a:gd name="T98" fmla="*/ 5 w 232"/>
                  <a:gd name="T99" fmla="*/ 99 h 232"/>
                  <a:gd name="T100" fmla="*/ 3 w 232"/>
                  <a:gd name="T101" fmla="*/ 93 h 232"/>
                  <a:gd name="T102" fmla="*/ 13 w 232"/>
                  <a:gd name="T103" fmla="*/ 63 h 232"/>
                  <a:gd name="T104" fmla="*/ 34 w 232"/>
                  <a:gd name="T105" fmla="*/ 71 h 232"/>
                  <a:gd name="T106" fmla="*/ 42 w 232"/>
                  <a:gd name="T107" fmla="*/ 59 h 232"/>
                  <a:gd name="T108" fmla="*/ 26 w 232"/>
                  <a:gd name="T109" fmla="*/ 42 h 232"/>
                  <a:gd name="T110" fmla="*/ 50 w 232"/>
                  <a:gd name="T111" fmla="*/ 21 h 232"/>
                  <a:gd name="T112" fmla="*/ 55 w 232"/>
                  <a:gd name="T113" fmla="*/ 21 h 232"/>
                  <a:gd name="T114" fmla="*/ 74 w 232"/>
                  <a:gd name="T115" fmla="*/ 32 h 232"/>
                  <a:gd name="T116" fmla="*/ 76 w 232"/>
                  <a:gd name="T117" fmla="*/ 11 h 232"/>
                  <a:gd name="T118" fmla="*/ 79 w 232"/>
                  <a:gd name="T119" fmla="*/ 7 h 232"/>
                  <a:gd name="T120" fmla="*/ 110 w 232"/>
                  <a:gd name="T1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" h="232">
                    <a:moveTo>
                      <a:pt x="118" y="78"/>
                    </a:moveTo>
                    <a:lnTo>
                      <a:pt x="104" y="80"/>
                    </a:lnTo>
                    <a:lnTo>
                      <a:pt x="92" y="88"/>
                    </a:lnTo>
                    <a:lnTo>
                      <a:pt x="83" y="100"/>
                    </a:lnTo>
                    <a:lnTo>
                      <a:pt x="79" y="114"/>
                    </a:lnTo>
                    <a:lnTo>
                      <a:pt x="81" y="129"/>
                    </a:lnTo>
                    <a:lnTo>
                      <a:pt x="89" y="140"/>
                    </a:lnTo>
                    <a:lnTo>
                      <a:pt x="101" y="150"/>
                    </a:lnTo>
                    <a:lnTo>
                      <a:pt x="114" y="154"/>
                    </a:lnTo>
                    <a:lnTo>
                      <a:pt x="129" y="151"/>
                    </a:lnTo>
                    <a:lnTo>
                      <a:pt x="142" y="143"/>
                    </a:lnTo>
                    <a:lnTo>
                      <a:pt x="151" y="131"/>
                    </a:lnTo>
                    <a:lnTo>
                      <a:pt x="155" y="118"/>
                    </a:lnTo>
                    <a:lnTo>
                      <a:pt x="152" y="104"/>
                    </a:lnTo>
                    <a:lnTo>
                      <a:pt x="144" y="91"/>
                    </a:lnTo>
                    <a:lnTo>
                      <a:pt x="133" y="82"/>
                    </a:lnTo>
                    <a:lnTo>
                      <a:pt x="118" y="78"/>
                    </a:lnTo>
                    <a:close/>
                    <a:moveTo>
                      <a:pt x="110" y="0"/>
                    </a:moveTo>
                    <a:lnTo>
                      <a:pt x="110" y="3"/>
                    </a:lnTo>
                    <a:lnTo>
                      <a:pt x="114" y="21"/>
                    </a:lnTo>
                    <a:lnTo>
                      <a:pt x="129" y="23"/>
                    </a:lnTo>
                    <a:lnTo>
                      <a:pt x="134" y="4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65" y="11"/>
                    </a:lnTo>
                    <a:lnTo>
                      <a:pt x="169" y="12"/>
                    </a:lnTo>
                    <a:lnTo>
                      <a:pt x="168" y="15"/>
                    </a:lnTo>
                    <a:lnTo>
                      <a:pt x="161" y="33"/>
                    </a:lnTo>
                    <a:lnTo>
                      <a:pt x="168" y="37"/>
                    </a:lnTo>
                    <a:lnTo>
                      <a:pt x="173" y="41"/>
                    </a:lnTo>
                    <a:lnTo>
                      <a:pt x="188" y="28"/>
                    </a:lnTo>
                    <a:lnTo>
                      <a:pt x="190" y="25"/>
                    </a:lnTo>
                    <a:lnTo>
                      <a:pt x="193" y="29"/>
                    </a:lnTo>
                    <a:lnTo>
                      <a:pt x="211" y="49"/>
                    </a:lnTo>
                    <a:lnTo>
                      <a:pt x="214" y="51"/>
                    </a:lnTo>
                    <a:lnTo>
                      <a:pt x="211" y="54"/>
                    </a:lnTo>
                    <a:lnTo>
                      <a:pt x="197" y="67"/>
                    </a:lnTo>
                    <a:lnTo>
                      <a:pt x="201" y="74"/>
                    </a:lnTo>
                    <a:lnTo>
                      <a:pt x="203" y="79"/>
                    </a:lnTo>
                    <a:lnTo>
                      <a:pt x="222" y="75"/>
                    </a:lnTo>
                    <a:lnTo>
                      <a:pt x="226" y="75"/>
                    </a:lnTo>
                    <a:lnTo>
                      <a:pt x="226" y="78"/>
                    </a:lnTo>
                    <a:lnTo>
                      <a:pt x="232" y="105"/>
                    </a:lnTo>
                    <a:lnTo>
                      <a:pt x="232" y="109"/>
                    </a:lnTo>
                    <a:lnTo>
                      <a:pt x="229" y="109"/>
                    </a:lnTo>
                    <a:lnTo>
                      <a:pt x="211" y="113"/>
                    </a:lnTo>
                    <a:lnTo>
                      <a:pt x="210" y="127"/>
                    </a:lnTo>
                    <a:lnTo>
                      <a:pt x="228" y="134"/>
                    </a:lnTo>
                    <a:lnTo>
                      <a:pt x="231" y="134"/>
                    </a:lnTo>
                    <a:lnTo>
                      <a:pt x="231" y="138"/>
                    </a:lnTo>
                    <a:lnTo>
                      <a:pt x="222" y="164"/>
                    </a:lnTo>
                    <a:lnTo>
                      <a:pt x="220" y="168"/>
                    </a:lnTo>
                    <a:lnTo>
                      <a:pt x="218" y="167"/>
                    </a:lnTo>
                    <a:lnTo>
                      <a:pt x="199" y="160"/>
                    </a:lnTo>
                    <a:lnTo>
                      <a:pt x="195" y="167"/>
                    </a:lnTo>
                    <a:lnTo>
                      <a:pt x="191" y="172"/>
                    </a:lnTo>
                    <a:lnTo>
                      <a:pt x="205" y="186"/>
                    </a:lnTo>
                    <a:lnTo>
                      <a:pt x="206" y="189"/>
                    </a:lnTo>
                    <a:lnTo>
                      <a:pt x="203" y="192"/>
                    </a:lnTo>
                    <a:lnTo>
                      <a:pt x="184" y="210"/>
                    </a:lnTo>
                    <a:lnTo>
                      <a:pt x="181" y="212"/>
                    </a:lnTo>
                    <a:lnTo>
                      <a:pt x="178" y="210"/>
                    </a:lnTo>
                    <a:lnTo>
                      <a:pt x="165" y="195"/>
                    </a:lnTo>
                    <a:lnTo>
                      <a:pt x="159" y="199"/>
                    </a:lnTo>
                    <a:lnTo>
                      <a:pt x="153" y="202"/>
                    </a:lnTo>
                    <a:lnTo>
                      <a:pt x="157" y="220"/>
                    </a:lnTo>
                    <a:lnTo>
                      <a:pt x="157" y="224"/>
                    </a:lnTo>
                    <a:lnTo>
                      <a:pt x="155" y="226"/>
                    </a:lnTo>
                    <a:lnTo>
                      <a:pt x="127" y="231"/>
                    </a:lnTo>
                    <a:lnTo>
                      <a:pt x="123" y="232"/>
                    </a:lnTo>
                    <a:lnTo>
                      <a:pt x="123" y="228"/>
                    </a:lnTo>
                    <a:lnTo>
                      <a:pt x="119" y="210"/>
                    </a:lnTo>
                    <a:lnTo>
                      <a:pt x="105" y="209"/>
                    </a:lnTo>
                    <a:lnTo>
                      <a:pt x="98" y="227"/>
                    </a:lnTo>
                    <a:lnTo>
                      <a:pt x="98" y="231"/>
                    </a:lnTo>
                    <a:lnTo>
                      <a:pt x="95" y="229"/>
                    </a:lnTo>
                    <a:lnTo>
                      <a:pt x="68" y="220"/>
                    </a:lnTo>
                    <a:lnTo>
                      <a:pt x="64" y="219"/>
                    </a:lnTo>
                    <a:lnTo>
                      <a:pt x="66" y="216"/>
                    </a:lnTo>
                    <a:lnTo>
                      <a:pt x="72" y="198"/>
                    </a:lnTo>
                    <a:lnTo>
                      <a:pt x="66" y="194"/>
                    </a:lnTo>
                    <a:lnTo>
                      <a:pt x="60" y="190"/>
                    </a:lnTo>
                    <a:lnTo>
                      <a:pt x="46" y="203"/>
                    </a:lnTo>
                    <a:lnTo>
                      <a:pt x="43" y="206"/>
                    </a:lnTo>
                    <a:lnTo>
                      <a:pt x="41" y="203"/>
                    </a:lnTo>
                    <a:lnTo>
                      <a:pt x="22" y="182"/>
                    </a:lnTo>
                    <a:lnTo>
                      <a:pt x="20" y="180"/>
                    </a:lnTo>
                    <a:lnTo>
                      <a:pt x="22" y="177"/>
                    </a:lnTo>
                    <a:lnTo>
                      <a:pt x="37" y="164"/>
                    </a:lnTo>
                    <a:lnTo>
                      <a:pt x="33" y="159"/>
                    </a:lnTo>
                    <a:lnTo>
                      <a:pt x="30" y="152"/>
                    </a:lnTo>
                    <a:lnTo>
                      <a:pt x="12" y="156"/>
                    </a:lnTo>
                    <a:lnTo>
                      <a:pt x="8" y="156"/>
                    </a:lnTo>
                    <a:lnTo>
                      <a:pt x="7" y="154"/>
                    </a:lnTo>
                    <a:lnTo>
                      <a:pt x="2" y="126"/>
                    </a:lnTo>
                    <a:lnTo>
                      <a:pt x="0" y="122"/>
                    </a:lnTo>
                    <a:lnTo>
                      <a:pt x="4" y="122"/>
                    </a:lnTo>
                    <a:lnTo>
                      <a:pt x="22" y="118"/>
                    </a:lnTo>
                    <a:lnTo>
                      <a:pt x="24" y="104"/>
                    </a:lnTo>
                    <a:lnTo>
                      <a:pt x="5" y="99"/>
                    </a:lnTo>
                    <a:lnTo>
                      <a:pt x="2" y="97"/>
                    </a:lnTo>
                    <a:lnTo>
                      <a:pt x="3" y="93"/>
                    </a:lnTo>
                    <a:lnTo>
                      <a:pt x="12" y="67"/>
                    </a:lnTo>
                    <a:lnTo>
                      <a:pt x="13" y="63"/>
                    </a:lnTo>
                    <a:lnTo>
                      <a:pt x="16" y="64"/>
                    </a:lnTo>
                    <a:lnTo>
                      <a:pt x="34" y="71"/>
                    </a:lnTo>
                    <a:lnTo>
                      <a:pt x="38" y="64"/>
                    </a:lnTo>
                    <a:lnTo>
                      <a:pt x="42" y="59"/>
                    </a:lnTo>
                    <a:lnTo>
                      <a:pt x="29" y="45"/>
                    </a:lnTo>
                    <a:lnTo>
                      <a:pt x="26" y="42"/>
                    </a:lnTo>
                    <a:lnTo>
                      <a:pt x="29" y="40"/>
                    </a:lnTo>
                    <a:lnTo>
                      <a:pt x="50" y="21"/>
                    </a:lnTo>
                    <a:lnTo>
                      <a:pt x="53" y="19"/>
                    </a:lnTo>
                    <a:lnTo>
                      <a:pt x="55" y="21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80" y="29"/>
                    </a:lnTo>
                    <a:lnTo>
                      <a:pt x="76" y="11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106" y="0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98"/>
              <p:cNvSpPr>
                <a:spLocks noEditPoints="1"/>
              </p:cNvSpPr>
              <p:nvPr/>
            </p:nvSpPr>
            <p:spPr bwMode="auto">
              <a:xfrm>
                <a:off x="5190892" y="1629202"/>
                <a:ext cx="252922" cy="251532"/>
              </a:xfrm>
              <a:custGeom>
                <a:avLst/>
                <a:gdLst>
                  <a:gd name="T0" fmla="*/ 81 w 182"/>
                  <a:gd name="T1" fmla="*/ 63 h 181"/>
                  <a:gd name="T2" fmla="*/ 64 w 182"/>
                  <a:gd name="T3" fmla="*/ 77 h 181"/>
                  <a:gd name="T4" fmla="*/ 63 w 182"/>
                  <a:gd name="T5" fmla="*/ 100 h 181"/>
                  <a:gd name="T6" fmla="*/ 78 w 182"/>
                  <a:gd name="T7" fmla="*/ 117 h 181"/>
                  <a:gd name="T8" fmla="*/ 101 w 182"/>
                  <a:gd name="T9" fmla="*/ 118 h 181"/>
                  <a:gd name="T10" fmla="*/ 118 w 182"/>
                  <a:gd name="T11" fmla="*/ 102 h 181"/>
                  <a:gd name="T12" fmla="*/ 119 w 182"/>
                  <a:gd name="T13" fmla="*/ 80 h 181"/>
                  <a:gd name="T14" fmla="*/ 103 w 182"/>
                  <a:gd name="T15" fmla="*/ 63 h 181"/>
                  <a:gd name="T16" fmla="*/ 85 w 182"/>
                  <a:gd name="T17" fmla="*/ 0 h 181"/>
                  <a:gd name="T18" fmla="*/ 89 w 182"/>
                  <a:gd name="T19" fmla="*/ 17 h 181"/>
                  <a:gd name="T20" fmla="*/ 105 w 182"/>
                  <a:gd name="T21" fmla="*/ 3 h 181"/>
                  <a:gd name="T22" fmla="*/ 109 w 182"/>
                  <a:gd name="T23" fmla="*/ 1 h 181"/>
                  <a:gd name="T24" fmla="*/ 132 w 182"/>
                  <a:gd name="T25" fmla="*/ 9 h 181"/>
                  <a:gd name="T26" fmla="*/ 126 w 182"/>
                  <a:gd name="T27" fmla="*/ 26 h 181"/>
                  <a:gd name="T28" fmla="*/ 147 w 182"/>
                  <a:gd name="T29" fmla="*/ 22 h 181"/>
                  <a:gd name="T30" fmla="*/ 151 w 182"/>
                  <a:gd name="T31" fmla="*/ 22 h 181"/>
                  <a:gd name="T32" fmla="*/ 168 w 182"/>
                  <a:gd name="T33" fmla="*/ 41 h 181"/>
                  <a:gd name="T34" fmla="*/ 153 w 182"/>
                  <a:gd name="T35" fmla="*/ 52 h 181"/>
                  <a:gd name="T36" fmla="*/ 173 w 182"/>
                  <a:gd name="T37" fmla="*/ 59 h 181"/>
                  <a:gd name="T38" fmla="*/ 177 w 182"/>
                  <a:gd name="T39" fmla="*/ 60 h 181"/>
                  <a:gd name="T40" fmla="*/ 182 w 182"/>
                  <a:gd name="T41" fmla="*/ 85 h 181"/>
                  <a:gd name="T42" fmla="*/ 165 w 182"/>
                  <a:gd name="T43" fmla="*/ 89 h 181"/>
                  <a:gd name="T44" fmla="*/ 178 w 182"/>
                  <a:gd name="T45" fmla="*/ 104 h 181"/>
                  <a:gd name="T46" fmla="*/ 179 w 182"/>
                  <a:gd name="T47" fmla="*/ 107 h 181"/>
                  <a:gd name="T48" fmla="*/ 173 w 182"/>
                  <a:gd name="T49" fmla="*/ 131 h 181"/>
                  <a:gd name="T50" fmla="*/ 156 w 182"/>
                  <a:gd name="T51" fmla="*/ 126 h 181"/>
                  <a:gd name="T52" fmla="*/ 160 w 182"/>
                  <a:gd name="T53" fmla="*/ 145 h 181"/>
                  <a:gd name="T54" fmla="*/ 160 w 182"/>
                  <a:gd name="T55" fmla="*/ 149 h 181"/>
                  <a:gd name="T56" fmla="*/ 141 w 182"/>
                  <a:gd name="T57" fmla="*/ 166 h 181"/>
                  <a:gd name="T58" fmla="*/ 130 w 182"/>
                  <a:gd name="T59" fmla="*/ 153 h 181"/>
                  <a:gd name="T60" fmla="*/ 123 w 182"/>
                  <a:gd name="T61" fmla="*/ 173 h 181"/>
                  <a:gd name="T62" fmla="*/ 120 w 182"/>
                  <a:gd name="T63" fmla="*/ 176 h 181"/>
                  <a:gd name="T64" fmla="*/ 97 w 182"/>
                  <a:gd name="T65" fmla="*/ 181 h 181"/>
                  <a:gd name="T66" fmla="*/ 93 w 182"/>
                  <a:gd name="T67" fmla="*/ 164 h 181"/>
                  <a:gd name="T68" fmla="*/ 77 w 182"/>
                  <a:gd name="T69" fmla="*/ 177 h 181"/>
                  <a:gd name="T70" fmla="*/ 73 w 182"/>
                  <a:gd name="T71" fmla="*/ 180 h 181"/>
                  <a:gd name="T72" fmla="*/ 50 w 182"/>
                  <a:gd name="T73" fmla="*/ 172 h 181"/>
                  <a:gd name="T74" fmla="*/ 56 w 182"/>
                  <a:gd name="T75" fmla="*/ 155 h 181"/>
                  <a:gd name="T76" fmla="*/ 35 w 182"/>
                  <a:gd name="T77" fmla="*/ 159 h 181"/>
                  <a:gd name="T78" fmla="*/ 31 w 182"/>
                  <a:gd name="T79" fmla="*/ 159 h 181"/>
                  <a:gd name="T80" fmla="*/ 16 w 182"/>
                  <a:gd name="T81" fmla="*/ 140 h 181"/>
                  <a:gd name="T82" fmla="*/ 29 w 182"/>
                  <a:gd name="T83" fmla="*/ 128 h 181"/>
                  <a:gd name="T84" fmla="*/ 9 w 182"/>
                  <a:gd name="T85" fmla="*/ 122 h 181"/>
                  <a:gd name="T86" fmla="*/ 5 w 182"/>
                  <a:gd name="T87" fmla="*/ 119 h 181"/>
                  <a:gd name="T88" fmla="*/ 0 w 182"/>
                  <a:gd name="T89" fmla="*/ 96 h 181"/>
                  <a:gd name="T90" fmla="*/ 17 w 182"/>
                  <a:gd name="T91" fmla="*/ 92 h 181"/>
                  <a:gd name="T92" fmla="*/ 4 w 182"/>
                  <a:gd name="T93" fmla="*/ 76 h 181"/>
                  <a:gd name="T94" fmla="*/ 3 w 182"/>
                  <a:gd name="T95" fmla="*/ 73 h 181"/>
                  <a:gd name="T96" fmla="*/ 9 w 182"/>
                  <a:gd name="T97" fmla="*/ 50 h 181"/>
                  <a:gd name="T98" fmla="*/ 26 w 182"/>
                  <a:gd name="T99" fmla="*/ 55 h 181"/>
                  <a:gd name="T100" fmla="*/ 22 w 182"/>
                  <a:gd name="T101" fmla="*/ 34 h 181"/>
                  <a:gd name="T102" fmla="*/ 22 w 182"/>
                  <a:gd name="T103" fmla="*/ 30 h 181"/>
                  <a:gd name="T104" fmla="*/ 41 w 182"/>
                  <a:gd name="T105" fmla="*/ 15 h 181"/>
                  <a:gd name="T106" fmla="*/ 52 w 182"/>
                  <a:gd name="T107" fmla="*/ 28 h 181"/>
                  <a:gd name="T108" fmla="*/ 59 w 182"/>
                  <a:gd name="T109" fmla="*/ 8 h 181"/>
                  <a:gd name="T110" fmla="*/ 61 w 182"/>
                  <a:gd name="T111" fmla="*/ 4 h 181"/>
                  <a:gd name="T112" fmla="*/ 85 w 182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2" h="181">
                    <a:moveTo>
                      <a:pt x="93" y="60"/>
                    </a:moveTo>
                    <a:lnTo>
                      <a:pt x="81" y="63"/>
                    </a:lnTo>
                    <a:lnTo>
                      <a:pt x="71" y="68"/>
                    </a:lnTo>
                    <a:lnTo>
                      <a:pt x="64" y="77"/>
                    </a:lnTo>
                    <a:lnTo>
                      <a:pt x="61" y="89"/>
                    </a:lnTo>
                    <a:lnTo>
                      <a:pt x="63" y="100"/>
                    </a:lnTo>
                    <a:lnTo>
                      <a:pt x="69" y="110"/>
                    </a:lnTo>
                    <a:lnTo>
                      <a:pt x="78" y="117"/>
                    </a:lnTo>
                    <a:lnTo>
                      <a:pt x="89" y="119"/>
                    </a:lnTo>
                    <a:lnTo>
                      <a:pt x="101" y="118"/>
                    </a:lnTo>
                    <a:lnTo>
                      <a:pt x="111" y="113"/>
                    </a:lnTo>
                    <a:lnTo>
                      <a:pt x="118" y="102"/>
                    </a:lnTo>
                    <a:lnTo>
                      <a:pt x="120" y="92"/>
                    </a:lnTo>
                    <a:lnTo>
                      <a:pt x="119" y="80"/>
                    </a:lnTo>
                    <a:lnTo>
                      <a:pt x="113" y="71"/>
                    </a:lnTo>
                    <a:lnTo>
                      <a:pt x="103" y="63"/>
                    </a:lnTo>
                    <a:lnTo>
                      <a:pt x="93" y="60"/>
                    </a:lnTo>
                    <a:close/>
                    <a:moveTo>
                      <a:pt x="85" y="0"/>
                    </a:moveTo>
                    <a:lnTo>
                      <a:pt x="86" y="3"/>
                    </a:lnTo>
                    <a:lnTo>
                      <a:pt x="89" y="17"/>
                    </a:lnTo>
                    <a:lnTo>
                      <a:pt x="101" y="17"/>
                    </a:lnTo>
                    <a:lnTo>
                      <a:pt x="105" y="3"/>
                    </a:lnTo>
                    <a:lnTo>
                      <a:pt x="106" y="0"/>
                    </a:lnTo>
                    <a:lnTo>
                      <a:pt x="109" y="1"/>
                    </a:lnTo>
                    <a:lnTo>
                      <a:pt x="130" y="8"/>
                    </a:lnTo>
                    <a:lnTo>
                      <a:pt x="132" y="9"/>
                    </a:lnTo>
                    <a:lnTo>
                      <a:pt x="131" y="12"/>
                    </a:lnTo>
                    <a:lnTo>
                      <a:pt x="126" y="26"/>
                    </a:lnTo>
                    <a:lnTo>
                      <a:pt x="135" y="32"/>
                    </a:lnTo>
                    <a:lnTo>
                      <a:pt x="147" y="22"/>
                    </a:lnTo>
                    <a:lnTo>
                      <a:pt x="149" y="20"/>
                    </a:lnTo>
                    <a:lnTo>
                      <a:pt x="151" y="22"/>
                    </a:lnTo>
                    <a:lnTo>
                      <a:pt x="165" y="38"/>
                    </a:lnTo>
                    <a:lnTo>
                      <a:pt x="168" y="41"/>
                    </a:lnTo>
                    <a:lnTo>
                      <a:pt x="165" y="42"/>
                    </a:lnTo>
                    <a:lnTo>
                      <a:pt x="153" y="52"/>
                    </a:lnTo>
                    <a:lnTo>
                      <a:pt x="158" y="62"/>
                    </a:lnTo>
                    <a:lnTo>
                      <a:pt x="173" y="59"/>
                    </a:lnTo>
                    <a:lnTo>
                      <a:pt x="175" y="58"/>
                    </a:lnTo>
                    <a:lnTo>
                      <a:pt x="177" y="60"/>
                    </a:lnTo>
                    <a:lnTo>
                      <a:pt x="181" y="83"/>
                    </a:lnTo>
                    <a:lnTo>
                      <a:pt x="182" y="85"/>
                    </a:lnTo>
                    <a:lnTo>
                      <a:pt x="179" y="85"/>
                    </a:lnTo>
                    <a:lnTo>
                      <a:pt x="165" y="89"/>
                    </a:lnTo>
                    <a:lnTo>
                      <a:pt x="164" y="100"/>
                    </a:lnTo>
                    <a:lnTo>
                      <a:pt x="178" y="104"/>
                    </a:lnTo>
                    <a:lnTo>
                      <a:pt x="181" y="105"/>
                    </a:lnTo>
                    <a:lnTo>
                      <a:pt x="179" y="107"/>
                    </a:lnTo>
                    <a:lnTo>
                      <a:pt x="173" y="128"/>
                    </a:lnTo>
                    <a:lnTo>
                      <a:pt x="173" y="131"/>
                    </a:lnTo>
                    <a:lnTo>
                      <a:pt x="170" y="130"/>
                    </a:lnTo>
                    <a:lnTo>
                      <a:pt x="156" y="126"/>
                    </a:lnTo>
                    <a:lnTo>
                      <a:pt x="149" y="135"/>
                    </a:lnTo>
                    <a:lnTo>
                      <a:pt x="160" y="145"/>
                    </a:lnTo>
                    <a:lnTo>
                      <a:pt x="161" y="148"/>
                    </a:lnTo>
                    <a:lnTo>
                      <a:pt x="160" y="149"/>
                    </a:lnTo>
                    <a:lnTo>
                      <a:pt x="143" y="164"/>
                    </a:lnTo>
                    <a:lnTo>
                      <a:pt x="141" y="166"/>
                    </a:lnTo>
                    <a:lnTo>
                      <a:pt x="139" y="164"/>
                    </a:lnTo>
                    <a:lnTo>
                      <a:pt x="130" y="153"/>
                    </a:lnTo>
                    <a:lnTo>
                      <a:pt x="119" y="159"/>
                    </a:lnTo>
                    <a:lnTo>
                      <a:pt x="123" y="173"/>
                    </a:lnTo>
                    <a:lnTo>
                      <a:pt x="123" y="176"/>
                    </a:lnTo>
                    <a:lnTo>
                      <a:pt x="120" y="176"/>
                    </a:lnTo>
                    <a:lnTo>
                      <a:pt x="99" y="181"/>
                    </a:lnTo>
                    <a:lnTo>
                      <a:pt x="97" y="181"/>
                    </a:lnTo>
                    <a:lnTo>
                      <a:pt x="96" y="178"/>
                    </a:lnTo>
                    <a:lnTo>
                      <a:pt x="93" y="164"/>
                    </a:lnTo>
                    <a:lnTo>
                      <a:pt x="81" y="164"/>
                    </a:lnTo>
                    <a:lnTo>
                      <a:pt x="77" y="177"/>
                    </a:lnTo>
                    <a:lnTo>
                      <a:pt x="76" y="180"/>
                    </a:lnTo>
                    <a:lnTo>
                      <a:pt x="73" y="180"/>
                    </a:lnTo>
                    <a:lnTo>
                      <a:pt x="52" y="173"/>
                    </a:lnTo>
                    <a:lnTo>
                      <a:pt x="50" y="172"/>
                    </a:lnTo>
                    <a:lnTo>
                      <a:pt x="51" y="169"/>
                    </a:lnTo>
                    <a:lnTo>
                      <a:pt x="56" y="155"/>
                    </a:lnTo>
                    <a:lnTo>
                      <a:pt x="47" y="149"/>
                    </a:lnTo>
                    <a:lnTo>
                      <a:pt x="35" y="159"/>
                    </a:lnTo>
                    <a:lnTo>
                      <a:pt x="34" y="161"/>
                    </a:lnTo>
                    <a:lnTo>
                      <a:pt x="31" y="159"/>
                    </a:lnTo>
                    <a:lnTo>
                      <a:pt x="17" y="143"/>
                    </a:lnTo>
                    <a:lnTo>
                      <a:pt x="16" y="140"/>
                    </a:lnTo>
                    <a:lnTo>
                      <a:pt x="17" y="139"/>
                    </a:lnTo>
                    <a:lnTo>
                      <a:pt x="29" y="128"/>
                    </a:lnTo>
                    <a:lnTo>
                      <a:pt x="23" y="119"/>
                    </a:lnTo>
                    <a:lnTo>
                      <a:pt x="9" y="122"/>
                    </a:lnTo>
                    <a:lnTo>
                      <a:pt x="6" y="122"/>
                    </a:lnTo>
                    <a:lnTo>
                      <a:pt x="5" y="119"/>
                    </a:lnTo>
                    <a:lnTo>
                      <a:pt x="1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17" y="92"/>
                    </a:lnTo>
                    <a:lnTo>
                      <a:pt x="18" y="81"/>
                    </a:lnTo>
                    <a:lnTo>
                      <a:pt x="4" y="76"/>
                    </a:lnTo>
                    <a:lnTo>
                      <a:pt x="1" y="76"/>
                    </a:lnTo>
                    <a:lnTo>
                      <a:pt x="3" y="73"/>
                    </a:lnTo>
                    <a:lnTo>
                      <a:pt x="9" y="52"/>
                    </a:lnTo>
                    <a:lnTo>
                      <a:pt x="9" y="50"/>
                    </a:lnTo>
                    <a:lnTo>
                      <a:pt x="13" y="50"/>
                    </a:lnTo>
                    <a:lnTo>
                      <a:pt x="26" y="55"/>
                    </a:lnTo>
                    <a:lnTo>
                      <a:pt x="33" y="46"/>
                    </a:lnTo>
                    <a:lnTo>
                      <a:pt x="22" y="34"/>
                    </a:lnTo>
                    <a:lnTo>
                      <a:pt x="21" y="33"/>
                    </a:lnTo>
                    <a:lnTo>
                      <a:pt x="22" y="30"/>
                    </a:lnTo>
                    <a:lnTo>
                      <a:pt x="39" y="16"/>
                    </a:lnTo>
                    <a:lnTo>
                      <a:pt x="41" y="15"/>
                    </a:lnTo>
                    <a:lnTo>
                      <a:pt x="43" y="16"/>
                    </a:lnTo>
                    <a:lnTo>
                      <a:pt x="52" y="28"/>
                    </a:lnTo>
                    <a:lnTo>
                      <a:pt x="63" y="22"/>
                    </a:lnTo>
                    <a:lnTo>
                      <a:pt x="59" y="8"/>
                    </a:lnTo>
                    <a:lnTo>
                      <a:pt x="59" y="5"/>
                    </a:lnTo>
                    <a:lnTo>
                      <a:pt x="61" y="4"/>
                    </a:lnTo>
                    <a:lnTo>
                      <a:pt x="82" y="0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99"/>
              <p:cNvSpPr>
                <a:spLocks noEditPoints="1"/>
              </p:cNvSpPr>
              <p:nvPr/>
            </p:nvSpPr>
            <p:spPr bwMode="auto">
              <a:xfrm>
                <a:off x="5154761" y="4403002"/>
                <a:ext cx="371045" cy="369655"/>
              </a:xfrm>
              <a:custGeom>
                <a:avLst/>
                <a:gdLst>
                  <a:gd name="T0" fmla="*/ 119 w 267"/>
                  <a:gd name="T1" fmla="*/ 91 h 266"/>
                  <a:gd name="T2" fmla="*/ 94 w 267"/>
                  <a:gd name="T3" fmla="*/ 114 h 266"/>
                  <a:gd name="T4" fmla="*/ 93 w 267"/>
                  <a:gd name="T5" fmla="*/ 146 h 266"/>
                  <a:gd name="T6" fmla="*/ 115 w 267"/>
                  <a:gd name="T7" fmla="*/ 171 h 266"/>
                  <a:gd name="T8" fmla="*/ 148 w 267"/>
                  <a:gd name="T9" fmla="*/ 174 h 266"/>
                  <a:gd name="T10" fmla="*/ 173 w 267"/>
                  <a:gd name="T11" fmla="*/ 150 h 266"/>
                  <a:gd name="T12" fmla="*/ 175 w 267"/>
                  <a:gd name="T13" fmla="*/ 118 h 266"/>
                  <a:gd name="T14" fmla="*/ 152 w 267"/>
                  <a:gd name="T15" fmla="*/ 93 h 266"/>
                  <a:gd name="T16" fmla="*/ 125 w 267"/>
                  <a:gd name="T17" fmla="*/ 0 h 266"/>
                  <a:gd name="T18" fmla="*/ 131 w 267"/>
                  <a:gd name="T19" fmla="*/ 25 h 266"/>
                  <a:gd name="T20" fmla="*/ 148 w 267"/>
                  <a:gd name="T21" fmla="*/ 25 h 266"/>
                  <a:gd name="T22" fmla="*/ 156 w 267"/>
                  <a:gd name="T23" fmla="*/ 1 h 266"/>
                  <a:gd name="T24" fmla="*/ 190 w 267"/>
                  <a:gd name="T25" fmla="*/ 12 h 266"/>
                  <a:gd name="T26" fmla="*/ 192 w 267"/>
                  <a:gd name="T27" fmla="*/ 17 h 266"/>
                  <a:gd name="T28" fmla="*/ 192 w 267"/>
                  <a:gd name="T29" fmla="*/ 42 h 266"/>
                  <a:gd name="T30" fmla="*/ 215 w 267"/>
                  <a:gd name="T31" fmla="*/ 33 h 266"/>
                  <a:gd name="T32" fmla="*/ 221 w 267"/>
                  <a:gd name="T33" fmla="*/ 33 h 266"/>
                  <a:gd name="T34" fmla="*/ 245 w 267"/>
                  <a:gd name="T35" fmla="*/ 59 h 266"/>
                  <a:gd name="T36" fmla="*/ 226 w 267"/>
                  <a:gd name="T37" fmla="*/ 76 h 266"/>
                  <a:gd name="T38" fmla="*/ 233 w 267"/>
                  <a:gd name="T39" fmla="*/ 90 h 266"/>
                  <a:gd name="T40" fmla="*/ 259 w 267"/>
                  <a:gd name="T41" fmla="*/ 85 h 266"/>
                  <a:gd name="T42" fmla="*/ 266 w 267"/>
                  <a:gd name="T43" fmla="*/ 120 h 266"/>
                  <a:gd name="T44" fmla="*/ 263 w 267"/>
                  <a:gd name="T45" fmla="*/ 125 h 266"/>
                  <a:gd name="T46" fmla="*/ 242 w 267"/>
                  <a:gd name="T47" fmla="*/ 139 h 266"/>
                  <a:gd name="T48" fmla="*/ 262 w 267"/>
                  <a:gd name="T49" fmla="*/ 153 h 266"/>
                  <a:gd name="T50" fmla="*/ 264 w 267"/>
                  <a:gd name="T51" fmla="*/ 158 h 266"/>
                  <a:gd name="T52" fmla="*/ 253 w 267"/>
                  <a:gd name="T53" fmla="*/ 192 h 266"/>
                  <a:gd name="T54" fmla="*/ 229 w 267"/>
                  <a:gd name="T55" fmla="*/ 184 h 266"/>
                  <a:gd name="T56" fmla="*/ 220 w 267"/>
                  <a:gd name="T57" fmla="*/ 197 h 266"/>
                  <a:gd name="T58" fmla="*/ 237 w 267"/>
                  <a:gd name="T59" fmla="*/ 217 h 266"/>
                  <a:gd name="T60" fmla="*/ 211 w 267"/>
                  <a:gd name="T61" fmla="*/ 241 h 266"/>
                  <a:gd name="T62" fmla="*/ 204 w 267"/>
                  <a:gd name="T63" fmla="*/ 241 h 266"/>
                  <a:gd name="T64" fmla="*/ 183 w 267"/>
                  <a:gd name="T65" fmla="*/ 229 h 266"/>
                  <a:gd name="T66" fmla="*/ 180 w 267"/>
                  <a:gd name="T67" fmla="*/ 254 h 266"/>
                  <a:gd name="T68" fmla="*/ 177 w 267"/>
                  <a:gd name="T69" fmla="*/ 258 h 266"/>
                  <a:gd name="T70" fmla="*/ 141 w 267"/>
                  <a:gd name="T71" fmla="*/ 266 h 266"/>
                  <a:gd name="T72" fmla="*/ 136 w 267"/>
                  <a:gd name="T73" fmla="*/ 241 h 266"/>
                  <a:gd name="T74" fmla="*/ 120 w 267"/>
                  <a:gd name="T75" fmla="*/ 239 h 266"/>
                  <a:gd name="T76" fmla="*/ 112 w 267"/>
                  <a:gd name="T77" fmla="*/ 264 h 266"/>
                  <a:gd name="T78" fmla="*/ 78 w 267"/>
                  <a:gd name="T79" fmla="*/ 252 h 266"/>
                  <a:gd name="T80" fmla="*/ 76 w 267"/>
                  <a:gd name="T81" fmla="*/ 247 h 266"/>
                  <a:gd name="T82" fmla="*/ 74 w 267"/>
                  <a:gd name="T83" fmla="*/ 222 h 266"/>
                  <a:gd name="T84" fmla="*/ 52 w 267"/>
                  <a:gd name="T85" fmla="*/ 233 h 266"/>
                  <a:gd name="T86" fmla="*/ 47 w 267"/>
                  <a:gd name="T87" fmla="*/ 233 h 266"/>
                  <a:gd name="T88" fmla="*/ 22 w 267"/>
                  <a:gd name="T89" fmla="*/ 205 h 266"/>
                  <a:gd name="T90" fmla="*/ 42 w 267"/>
                  <a:gd name="T91" fmla="*/ 188 h 266"/>
                  <a:gd name="T92" fmla="*/ 34 w 267"/>
                  <a:gd name="T93" fmla="*/ 174 h 266"/>
                  <a:gd name="T94" fmla="*/ 9 w 267"/>
                  <a:gd name="T95" fmla="*/ 179 h 266"/>
                  <a:gd name="T96" fmla="*/ 1 w 267"/>
                  <a:gd name="T97" fmla="*/ 144 h 266"/>
                  <a:gd name="T98" fmla="*/ 5 w 267"/>
                  <a:gd name="T99" fmla="*/ 140 h 266"/>
                  <a:gd name="T100" fmla="*/ 26 w 267"/>
                  <a:gd name="T101" fmla="*/ 127 h 266"/>
                  <a:gd name="T102" fmla="*/ 6 w 267"/>
                  <a:gd name="T103" fmla="*/ 112 h 266"/>
                  <a:gd name="T104" fmla="*/ 4 w 267"/>
                  <a:gd name="T105" fmla="*/ 107 h 266"/>
                  <a:gd name="T106" fmla="*/ 14 w 267"/>
                  <a:gd name="T107" fmla="*/ 73 h 266"/>
                  <a:gd name="T108" fmla="*/ 39 w 267"/>
                  <a:gd name="T109" fmla="*/ 81 h 266"/>
                  <a:gd name="T110" fmla="*/ 48 w 267"/>
                  <a:gd name="T111" fmla="*/ 67 h 266"/>
                  <a:gd name="T112" fmla="*/ 30 w 267"/>
                  <a:gd name="T113" fmla="*/ 48 h 266"/>
                  <a:gd name="T114" fmla="*/ 57 w 267"/>
                  <a:gd name="T115" fmla="*/ 23 h 266"/>
                  <a:gd name="T116" fmla="*/ 63 w 267"/>
                  <a:gd name="T117" fmla="*/ 23 h 266"/>
                  <a:gd name="T118" fmla="*/ 85 w 267"/>
                  <a:gd name="T119" fmla="*/ 36 h 266"/>
                  <a:gd name="T120" fmla="*/ 87 w 267"/>
                  <a:gd name="T121" fmla="*/ 12 h 266"/>
                  <a:gd name="T122" fmla="*/ 90 w 267"/>
                  <a:gd name="T123" fmla="*/ 6 h 266"/>
                  <a:gd name="T124" fmla="*/ 125 w 267"/>
                  <a:gd name="T12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266">
                    <a:moveTo>
                      <a:pt x="136" y="89"/>
                    </a:moveTo>
                    <a:lnTo>
                      <a:pt x="119" y="91"/>
                    </a:lnTo>
                    <a:lnTo>
                      <a:pt x="104" y="101"/>
                    </a:lnTo>
                    <a:lnTo>
                      <a:pt x="94" y="114"/>
                    </a:lnTo>
                    <a:lnTo>
                      <a:pt x="90" y="131"/>
                    </a:lnTo>
                    <a:lnTo>
                      <a:pt x="93" y="146"/>
                    </a:lnTo>
                    <a:lnTo>
                      <a:pt x="102" y="161"/>
                    </a:lnTo>
                    <a:lnTo>
                      <a:pt x="115" y="171"/>
                    </a:lnTo>
                    <a:lnTo>
                      <a:pt x="132" y="175"/>
                    </a:lnTo>
                    <a:lnTo>
                      <a:pt x="148" y="174"/>
                    </a:lnTo>
                    <a:lnTo>
                      <a:pt x="162" y="165"/>
                    </a:lnTo>
                    <a:lnTo>
                      <a:pt x="173" y="150"/>
                    </a:lnTo>
                    <a:lnTo>
                      <a:pt x="177" y="135"/>
                    </a:lnTo>
                    <a:lnTo>
                      <a:pt x="175" y="118"/>
                    </a:lnTo>
                    <a:lnTo>
                      <a:pt x="166" y="103"/>
                    </a:lnTo>
                    <a:lnTo>
                      <a:pt x="152" y="93"/>
                    </a:lnTo>
                    <a:lnTo>
                      <a:pt x="136" y="89"/>
                    </a:lnTo>
                    <a:close/>
                    <a:moveTo>
                      <a:pt x="125" y="0"/>
                    </a:moveTo>
                    <a:lnTo>
                      <a:pt x="127" y="4"/>
                    </a:lnTo>
                    <a:lnTo>
                      <a:pt x="131" y="25"/>
                    </a:lnTo>
                    <a:lnTo>
                      <a:pt x="140" y="25"/>
                    </a:lnTo>
                    <a:lnTo>
                      <a:pt x="148" y="25"/>
                    </a:lnTo>
                    <a:lnTo>
                      <a:pt x="154" y="5"/>
                    </a:lnTo>
                    <a:lnTo>
                      <a:pt x="156" y="1"/>
                    </a:lnTo>
                    <a:lnTo>
                      <a:pt x="160" y="2"/>
                    </a:lnTo>
                    <a:lnTo>
                      <a:pt x="190" y="12"/>
                    </a:lnTo>
                    <a:lnTo>
                      <a:pt x="194" y="13"/>
                    </a:lnTo>
                    <a:lnTo>
                      <a:pt x="192" y="17"/>
                    </a:lnTo>
                    <a:lnTo>
                      <a:pt x="186" y="38"/>
                    </a:lnTo>
                    <a:lnTo>
                      <a:pt x="192" y="42"/>
                    </a:lnTo>
                    <a:lnTo>
                      <a:pt x="199" y="47"/>
                    </a:lnTo>
                    <a:lnTo>
                      <a:pt x="215" y="33"/>
                    </a:lnTo>
                    <a:lnTo>
                      <a:pt x="218" y="29"/>
                    </a:lnTo>
                    <a:lnTo>
                      <a:pt x="221" y="33"/>
                    </a:lnTo>
                    <a:lnTo>
                      <a:pt x="242" y="56"/>
                    </a:lnTo>
                    <a:lnTo>
                      <a:pt x="245" y="59"/>
                    </a:lnTo>
                    <a:lnTo>
                      <a:pt x="242" y="61"/>
                    </a:lnTo>
                    <a:lnTo>
                      <a:pt x="226" y="76"/>
                    </a:lnTo>
                    <a:lnTo>
                      <a:pt x="230" y="84"/>
                    </a:lnTo>
                    <a:lnTo>
                      <a:pt x="233" y="90"/>
                    </a:lnTo>
                    <a:lnTo>
                      <a:pt x="255" y="86"/>
                    </a:lnTo>
                    <a:lnTo>
                      <a:pt x="259" y="85"/>
                    </a:lnTo>
                    <a:lnTo>
                      <a:pt x="259" y="89"/>
                    </a:lnTo>
                    <a:lnTo>
                      <a:pt x="266" y="120"/>
                    </a:lnTo>
                    <a:lnTo>
                      <a:pt x="267" y="124"/>
                    </a:lnTo>
                    <a:lnTo>
                      <a:pt x="263" y="125"/>
                    </a:lnTo>
                    <a:lnTo>
                      <a:pt x="242" y="129"/>
                    </a:lnTo>
                    <a:lnTo>
                      <a:pt x="242" y="139"/>
                    </a:lnTo>
                    <a:lnTo>
                      <a:pt x="241" y="146"/>
                    </a:lnTo>
                    <a:lnTo>
                      <a:pt x="262" y="153"/>
                    </a:lnTo>
                    <a:lnTo>
                      <a:pt x="266" y="154"/>
                    </a:lnTo>
                    <a:lnTo>
                      <a:pt x="264" y="158"/>
                    </a:lnTo>
                    <a:lnTo>
                      <a:pt x="254" y="188"/>
                    </a:lnTo>
                    <a:lnTo>
                      <a:pt x="253" y="192"/>
                    </a:lnTo>
                    <a:lnTo>
                      <a:pt x="249" y="191"/>
                    </a:lnTo>
                    <a:lnTo>
                      <a:pt x="229" y="184"/>
                    </a:lnTo>
                    <a:lnTo>
                      <a:pt x="224" y="191"/>
                    </a:lnTo>
                    <a:lnTo>
                      <a:pt x="220" y="197"/>
                    </a:lnTo>
                    <a:lnTo>
                      <a:pt x="234" y="215"/>
                    </a:lnTo>
                    <a:lnTo>
                      <a:pt x="237" y="217"/>
                    </a:lnTo>
                    <a:lnTo>
                      <a:pt x="234" y="220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4" y="241"/>
                    </a:lnTo>
                    <a:lnTo>
                      <a:pt x="190" y="225"/>
                    </a:lnTo>
                    <a:lnTo>
                      <a:pt x="183" y="229"/>
                    </a:lnTo>
                    <a:lnTo>
                      <a:pt x="175" y="232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7" y="258"/>
                    </a:lnTo>
                    <a:lnTo>
                      <a:pt x="145" y="264"/>
                    </a:lnTo>
                    <a:lnTo>
                      <a:pt x="141" y="266"/>
                    </a:lnTo>
                    <a:lnTo>
                      <a:pt x="141" y="262"/>
                    </a:lnTo>
                    <a:lnTo>
                      <a:pt x="136" y="241"/>
                    </a:lnTo>
                    <a:lnTo>
                      <a:pt x="128" y="241"/>
                    </a:lnTo>
                    <a:lnTo>
                      <a:pt x="120" y="239"/>
                    </a:lnTo>
                    <a:lnTo>
                      <a:pt x="114" y="260"/>
                    </a:lnTo>
                    <a:lnTo>
                      <a:pt x="112" y="264"/>
                    </a:lnTo>
                    <a:lnTo>
                      <a:pt x="108" y="263"/>
                    </a:lnTo>
                    <a:lnTo>
                      <a:pt x="78" y="252"/>
                    </a:lnTo>
                    <a:lnTo>
                      <a:pt x="74" y="251"/>
                    </a:lnTo>
                    <a:lnTo>
                      <a:pt x="76" y="247"/>
                    </a:lnTo>
                    <a:lnTo>
                      <a:pt x="82" y="228"/>
                    </a:lnTo>
                    <a:lnTo>
                      <a:pt x="74" y="222"/>
                    </a:lnTo>
                    <a:lnTo>
                      <a:pt x="68" y="218"/>
                    </a:lnTo>
                    <a:lnTo>
                      <a:pt x="52" y="233"/>
                    </a:lnTo>
                    <a:lnTo>
                      <a:pt x="49" y="235"/>
                    </a:lnTo>
                    <a:lnTo>
                      <a:pt x="47" y="233"/>
                    </a:lnTo>
                    <a:lnTo>
                      <a:pt x="25" y="209"/>
                    </a:lnTo>
                    <a:lnTo>
                      <a:pt x="22" y="205"/>
                    </a:lnTo>
                    <a:lnTo>
                      <a:pt x="25" y="203"/>
                    </a:lnTo>
                    <a:lnTo>
                      <a:pt x="42" y="188"/>
                    </a:lnTo>
                    <a:lnTo>
                      <a:pt x="38" y="182"/>
                    </a:lnTo>
                    <a:lnTo>
                      <a:pt x="34" y="174"/>
                    </a:lnTo>
                    <a:lnTo>
                      <a:pt x="13" y="179"/>
                    </a:lnTo>
                    <a:lnTo>
                      <a:pt x="9" y="179"/>
                    </a:lnTo>
                    <a:lnTo>
                      <a:pt x="8" y="175"/>
                    </a:lnTo>
                    <a:lnTo>
                      <a:pt x="1" y="144"/>
                    </a:lnTo>
                    <a:lnTo>
                      <a:pt x="0" y="140"/>
                    </a:lnTo>
                    <a:lnTo>
                      <a:pt x="5" y="140"/>
                    </a:lnTo>
                    <a:lnTo>
                      <a:pt x="26" y="135"/>
                    </a:lnTo>
                    <a:lnTo>
                      <a:pt x="26" y="127"/>
                    </a:lnTo>
                    <a:lnTo>
                      <a:pt x="26" y="119"/>
                    </a:lnTo>
                    <a:lnTo>
                      <a:pt x="6" y="112"/>
                    </a:lnTo>
                    <a:lnTo>
                      <a:pt x="2" y="111"/>
                    </a:lnTo>
                    <a:lnTo>
                      <a:pt x="4" y="107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4"/>
                    </a:lnTo>
                    <a:lnTo>
                      <a:pt x="39" y="81"/>
                    </a:lnTo>
                    <a:lnTo>
                      <a:pt x="43" y="73"/>
                    </a:lnTo>
                    <a:lnTo>
                      <a:pt x="48" y="67"/>
                    </a:lnTo>
                    <a:lnTo>
                      <a:pt x="32" y="51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57" y="23"/>
                    </a:lnTo>
                    <a:lnTo>
                      <a:pt x="60" y="21"/>
                    </a:lnTo>
                    <a:lnTo>
                      <a:pt x="63" y="23"/>
                    </a:lnTo>
                    <a:lnTo>
                      <a:pt x="77" y="40"/>
                    </a:lnTo>
                    <a:lnTo>
                      <a:pt x="85" y="36"/>
                    </a:lnTo>
                    <a:lnTo>
                      <a:pt x="91" y="33"/>
                    </a:lnTo>
                    <a:lnTo>
                      <a:pt x="87" y="12"/>
                    </a:lnTo>
                    <a:lnTo>
                      <a:pt x="86" y="8"/>
                    </a:lnTo>
                    <a:lnTo>
                      <a:pt x="90" y="6"/>
                    </a:lnTo>
                    <a:lnTo>
                      <a:pt x="122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00"/>
              <p:cNvSpPr>
                <a:spLocks noEditPoints="1"/>
              </p:cNvSpPr>
              <p:nvPr/>
            </p:nvSpPr>
            <p:spPr bwMode="auto">
              <a:xfrm>
                <a:off x="4701725" y="3751243"/>
                <a:ext cx="368265" cy="371045"/>
              </a:xfrm>
              <a:custGeom>
                <a:avLst/>
                <a:gdLst>
                  <a:gd name="T0" fmla="*/ 119 w 265"/>
                  <a:gd name="T1" fmla="*/ 93 h 267"/>
                  <a:gd name="T2" fmla="*/ 94 w 265"/>
                  <a:gd name="T3" fmla="*/ 115 h 267"/>
                  <a:gd name="T4" fmla="*/ 91 w 265"/>
                  <a:gd name="T5" fmla="*/ 148 h 267"/>
                  <a:gd name="T6" fmla="*/ 115 w 265"/>
                  <a:gd name="T7" fmla="*/ 173 h 267"/>
                  <a:gd name="T8" fmla="*/ 148 w 265"/>
                  <a:gd name="T9" fmla="*/ 174 h 267"/>
                  <a:gd name="T10" fmla="*/ 172 w 265"/>
                  <a:gd name="T11" fmla="*/ 152 h 267"/>
                  <a:gd name="T12" fmla="*/ 174 w 265"/>
                  <a:gd name="T13" fmla="*/ 119 h 267"/>
                  <a:gd name="T14" fmla="*/ 151 w 265"/>
                  <a:gd name="T15" fmla="*/ 94 h 267"/>
                  <a:gd name="T16" fmla="*/ 125 w 265"/>
                  <a:gd name="T17" fmla="*/ 0 h 267"/>
                  <a:gd name="T18" fmla="*/ 131 w 265"/>
                  <a:gd name="T19" fmla="*/ 26 h 267"/>
                  <a:gd name="T20" fmla="*/ 146 w 265"/>
                  <a:gd name="T21" fmla="*/ 26 h 267"/>
                  <a:gd name="T22" fmla="*/ 154 w 265"/>
                  <a:gd name="T23" fmla="*/ 1 h 267"/>
                  <a:gd name="T24" fmla="*/ 188 w 265"/>
                  <a:gd name="T25" fmla="*/ 13 h 267"/>
                  <a:gd name="T26" fmla="*/ 191 w 265"/>
                  <a:gd name="T27" fmla="*/ 18 h 267"/>
                  <a:gd name="T28" fmla="*/ 191 w 265"/>
                  <a:gd name="T29" fmla="*/ 43 h 267"/>
                  <a:gd name="T30" fmla="*/ 214 w 265"/>
                  <a:gd name="T31" fmla="*/ 33 h 267"/>
                  <a:gd name="T32" fmla="*/ 220 w 265"/>
                  <a:gd name="T33" fmla="*/ 33 h 267"/>
                  <a:gd name="T34" fmla="*/ 244 w 265"/>
                  <a:gd name="T35" fmla="*/ 60 h 267"/>
                  <a:gd name="T36" fmla="*/ 225 w 265"/>
                  <a:gd name="T37" fmla="*/ 77 h 267"/>
                  <a:gd name="T38" fmla="*/ 233 w 265"/>
                  <a:gd name="T39" fmla="*/ 92 h 267"/>
                  <a:gd name="T40" fmla="*/ 258 w 265"/>
                  <a:gd name="T41" fmla="*/ 86 h 267"/>
                  <a:gd name="T42" fmla="*/ 265 w 265"/>
                  <a:gd name="T43" fmla="*/ 122 h 267"/>
                  <a:gd name="T44" fmla="*/ 262 w 265"/>
                  <a:gd name="T45" fmla="*/ 127 h 267"/>
                  <a:gd name="T46" fmla="*/ 241 w 265"/>
                  <a:gd name="T47" fmla="*/ 139 h 267"/>
                  <a:gd name="T48" fmla="*/ 260 w 265"/>
                  <a:gd name="T49" fmla="*/ 154 h 267"/>
                  <a:gd name="T50" fmla="*/ 263 w 265"/>
                  <a:gd name="T51" fmla="*/ 158 h 267"/>
                  <a:gd name="T52" fmla="*/ 252 w 265"/>
                  <a:gd name="T53" fmla="*/ 194 h 267"/>
                  <a:gd name="T54" fmla="*/ 227 w 265"/>
                  <a:gd name="T55" fmla="*/ 186 h 267"/>
                  <a:gd name="T56" fmla="*/ 218 w 265"/>
                  <a:gd name="T57" fmla="*/ 199 h 267"/>
                  <a:gd name="T58" fmla="*/ 237 w 265"/>
                  <a:gd name="T59" fmla="*/ 219 h 267"/>
                  <a:gd name="T60" fmla="*/ 209 w 265"/>
                  <a:gd name="T61" fmla="*/ 242 h 267"/>
                  <a:gd name="T62" fmla="*/ 204 w 265"/>
                  <a:gd name="T63" fmla="*/ 242 h 267"/>
                  <a:gd name="T64" fmla="*/ 182 w 265"/>
                  <a:gd name="T65" fmla="*/ 229 h 267"/>
                  <a:gd name="T66" fmla="*/ 179 w 265"/>
                  <a:gd name="T67" fmla="*/ 254 h 267"/>
                  <a:gd name="T68" fmla="*/ 176 w 265"/>
                  <a:gd name="T69" fmla="*/ 259 h 267"/>
                  <a:gd name="T70" fmla="*/ 141 w 265"/>
                  <a:gd name="T71" fmla="*/ 267 h 267"/>
                  <a:gd name="T72" fmla="*/ 136 w 265"/>
                  <a:gd name="T73" fmla="*/ 241 h 267"/>
                  <a:gd name="T74" fmla="*/ 119 w 265"/>
                  <a:gd name="T75" fmla="*/ 241 h 267"/>
                  <a:gd name="T76" fmla="*/ 111 w 265"/>
                  <a:gd name="T77" fmla="*/ 266 h 267"/>
                  <a:gd name="T78" fmla="*/ 77 w 265"/>
                  <a:gd name="T79" fmla="*/ 254 h 267"/>
                  <a:gd name="T80" fmla="*/ 74 w 265"/>
                  <a:gd name="T81" fmla="*/ 249 h 267"/>
                  <a:gd name="T82" fmla="*/ 74 w 265"/>
                  <a:gd name="T83" fmla="*/ 224 h 267"/>
                  <a:gd name="T84" fmla="*/ 51 w 265"/>
                  <a:gd name="T85" fmla="*/ 234 h 267"/>
                  <a:gd name="T86" fmla="*/ 45 w 265"/>
                  <a:gd name="T87" fmla="*/ 234 h 267"/>
                  <a:gd name="T88" fmla="*/ 22 w 265"/>
                  <a:gd name="T89" fmla="*/ 207 h 267"/>
                  <a:gd name="T90" fmla="*/ 40 w 265"/>
                  <a:gd name="T91" fmla="*/ 190 h 267"/>
                  <a:gd name="T92" fmla="*/ 34 w 265"/>
                  <a:gd name="T93" fmla="*/ 175 h 267"/>
                  <a:gd name="T94" fmla="*/ 7 w 265"/>
                  <a:gd name="T95" fmla="*/ 181 h 267"/>
                  <a:gd name="T96" fmla="*/ 1 w 265"/>
                  <a:gd name="T97" fmla="*/ 145 h 267"/>
                  <a:gd name="T98" fmla="*/ 3 w 265"/>
                  <a:gd name="T99" fmla="*/ 140 h 267"/>
                  <a:gd name="T100" fmla="*/ 24 w 265"/>
                  <a:gd name="T101" fmla="*/ 128 h 267"/>
                  <a:gd name="T102" fmla="*/ 5 w 265"/>
                  <a:gd name="T103" fmla="*/ 114 h 267"/>
                  <a:gd name="T104" fmla="*/ 2 w 265"/>
                  <a:gd name="T105" fmla="*/ 109 h 267"/>
                  <a:gd name="T106" fmla="*/ 14 w 265"/>
                  <a:gd name="T107" fmla="*/ 73 h 267"/>
                  <a:gd name="T108" fmla="*/ 38 w 265"/>
                  <a:gd name="T109" fmla="*/ 81 h 267"/>
                  <a:gd name="T110" fmla="*/ 47 w 265"/>
                  <a:gd name="T111" fmla="*/ 68 h 267"/>
                  <a:gd name="T112" fmla="*/ 30 w 265"/>
                  <a:gd name="T113" fmla="*/ 48 h 267"/>
                  <a:gd name="T114" fmla="*/ 56 w 265"/>
                  <a:gd name="T115" fmla="*/ 25 h 267"/>
                  <a:gd name="T116" fmla="*/ 62 w 265"/>
                  <a:gd name="T117" fmla="*/ 25 h 267"/>
                  <a:gd name="T118" fmla="*/ 83 w 265"/>
                  <a:gd name="T119" fmla="*/ 38 h 267"/>
                  <a:gd name="T120" fmla="*/ 86 w 265"/>
                  <a:gd name="T121" fmla="*/ 13 h 267"/>
                  <a:gd name="T122" fmla="*/ 90 w 265"/>
                  <a:gd name="T123" fmla="*/ 8 h 267"/>
                  <a:gd name="T124" fmla="*/ 125 w 265"/>
                  <a:gd name="T12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5" h="267">
                    <a:moveTo>
                      <a:pt x="134" y="90"/>
                    </a:moveTo>
                    <a:lnTo>
                      <a:pt x="119" y="93"/>
                    </a:lnTo>
                    <a:lnTo>
                      <a:pt x="104" y="101"/>
                    </a:lnTo>
                    <a:lnTo>
                      <a:pt x="94" y="115"/>
                    </a:lnTo>
                    <a:lnTo>
                      <a:pt x="90" y="131"/>
                    </a:lnTo>
                    <a:lnTo>
                      <a:pt x="91" y="148"/>
                    </a:lnTo>
                    <a:lnTo>
                      <a:pt x="100" y="162"/>
                    </a:lnTo>
                    <a:lnTo>
                      <a:pt x="115" y="173"/>
                    </a:lnTo>
                    <a:lnTo>
                      <a:pt x="131" y="177"/>
                    </a:lnTo>
                    <a:lnTo>
                      <a:pt x="148" y="174"/>
                    </a:lnTo>
                    <a:lnTo>
                      <a:pt x="162" y="166"/>
                    </a:lnTo>
                    <a:lnTo>
                      <a:pt x="172" y="152"/>
                    </a:lnTo>
                    <a:lnTo>
                      <a:pt x="176" y="136"/>
                    </a:lnTo>
                    <a:lnTo>
                      <a:pt x="174" y="119"/>
                    </a:lnTo>
                    <a:lnTo>
                      <a:pt x="165" y="105"/>
                    </a:lnTo>
                    <a:lnTo>
                      <a:pt x="151" y="94"/>
                    </a:lnTo>
                    <a:lnTo>
                      <a:pt x="134" y="90"/>
                    </a:lnTo>
                    <a:close/>
                    <a:moveTo>
                      <a:pt x="125" y="0"/>
                    </a:moveTo>
                    <a:lnTo>
                      <a:pt x="125" y="4"/>
                    </a:lnTo>
                    <a:lnTo>
                      <a:pt x="131" y="26"/>
                    </a:lnTo>
                    <a:lnTo>
                      <a:pt x="138" y="26"/>
                    </a:lnTo>
                    <a:lnTo>
                      <a:pt x="146" y="26"/>
                    </a:lnTo>
                    <a:lnTo>
                      <a:pt x="153" y="5"/>
                    </a:lnTo>
                    <a:lnTo>
                      <a:pt x="154" y="1"/>
                    </a:lnTo>
                    <a:lnTo>
                      <a:pt x="158" y="3"/>
                    </a:lnTo>
                    <a:lnTo>
                      <a:pt x="188" y="13"/>
                    </a:lnTo>
                    <a:lnTo>
                      <a:pt x="192" y="14"/>
                    </a:lnTo>
                    <a:lnTo>
                      <a:pt x="191" y="18"/>
                    </a:lnTo>
                    <a:lnTo>
                      <a:pt x="184" y="39"/>
                    </a:lnTo>
                    <a:lnTo>
                      <a:pt x="191" y="43"/>
                    </a:lnTo>
                    <a:lnTo>
                      <a:pt x="199" y="47"/>
                    </a:lnTo>
                    <a:lnTo>
                      <a:pt x="214" y="33"/>
                    </a:lnTo>
                    <a:lnTo>
                      <a:pt x="217" y="30"/>
                    </a:lnTo>
                    <a:lnTo>
                      <a:pt x="220" y="33"/>
                    </a:lnTo>
                    <a:lnTo>
                      <a:pt x="242" y="58"/>
                    </a:lnTo>
                    <a:lnTo>
                      <a:pt x="244" y="60"/>
                    </a:lnTo>
                    <a:lnTo>
                      <a:pt x="241" y="63"/>
                    </a:lnTo>
                    <a:lnTo>
                      <a:pt x="225" y="77"/>
                    </a:lnTo>
                    <a:lnTo>
                      <a:pt x="229" y="85"/>
                    </a:lnTo>
                    <a:lnTo>
                      <a:pt x="233" y="92"/>
                    </a:lnTo>
                    <a:lnTo>
                      <a:pt x="254" y="88"/>
                    </a:lnTo>
                    <a:lnTo>
                      <a:pt x="258" y="86"/>
                    </a:lnTo>
                    <a:lnTo>
                      <a:pt x="259" y="90"/>
                    </a:lnTo>
                    <a:lnTo>
                      <a:pt x="265" y="122"/>
                    </a:lnTo>
                    <a:lnTo>
                      <a:pt x="265" y="126"/>
                    </a:lnTo>
                    <a:lnTo>
                      <a:pt x="262" y="127"/>
                    </a:lnTo>
                    <a:lnTo>
                      <a:pt x="241" y="131"/>
                    </a:lnTo>
                    <a:lnTo>
                      <a:pt x="241" y="139"/>
                    </a:lnTo>
                    <a:lnTo>
                      <a:pt x="239" y="147"/>
                    </a:lnTo>
                    <a:lnTo>
                      <a:pt x="260" y="154"/>
                    </a:lnTo>
                    <a:lnTo>
                      <a:pt x="264" y="156"/>
                    </a:lnTo>
                    <a:lnTo>
                      <a:pt x="263" y="158"/>
                    </a:lnTo>
                    <a:lnTo>
                      <a:pt x="254" y="190"/>
                    </a:lnTo>
                    <a:lnTo>
                      <a:pt x="252" y="194"/>
                    </a:lnTo>
                    <a:lnTo>
                      <a:pt x="248" y="192"/>
                    </a:lnTo>
                    <a:lnTo>
                      <a:pt x="227" y="186"/>
                    </a:lnTo>
                    <a:lnTo>
                      <a:pt x="224" y="192"/>
                    </a:lnTo>
                    <a:lnTo>
                      <a:pt x="218" y="199"/>
                    </a:lnTo>
                    <a:lnTo>
                      <a:pt x="233" y="215"/>
                    </a:lnTo>
                    <a:lnTo>
                      <a:pt x="237" y="219"/>
                    </a:lnTo>
                    <a:lnTo>
                      <a:pt x="233" y="221"/>
                    </a:lnTo>
                    <a:lnTo>
                      <a:pt x="209" y="242"/>
                    </a:lnTo>
                    <a:lnTo>
                      <a:pt x="207" y="245"/>
                    </a:lnTo>
                    <a:lnTo>
                      <a:pt x="204" y="242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5" y="233"/>
                    </a:lnTo>
                    <a:lnTo>
                      <a:pt x="179" y="254"/>
                    </a:lnTo>
                    <a:lnTo>
                      <a:pt x="180" y="258"/>
                    </a:lnTo>
                    <a:lnTo>
                      <a:pt x="176" y="259"/>
                    </a:lnTo>
                    <a:lnTo>
                      <a:pt x="145" y="266"/>
                    </a:lnTo>
                    <a:lnTo>
                      <a:pt x="141" y="267"/>
                    </a:lnTo>
                    <a:lnTo>
                      <a:pt x="140" y="263"/>
                    </a:lnTo>
                    <a:lnTo>
                      <a:pt x="136" y="241"/>
                    </a:lnTo>
                    <a:lnTo>
                      <a:pt x="127" y="241"/>
                    </a:lnTo>
                    <a:lnTo>
                      <a:pt x="119" y="241"/>
                    </a:lnTo>
                    <a:lnTo>
                      <a:pt x="112" y="262"/>
                    </a:lnTo>
                    <a:lnTo>
                      <a:pt x="111" y="266"/>
                    </a:lnTo>
                    <a:lnTo>
                      <a:pt x="107" y="264"/>
                    </a:lnTo>
                    <a:lnTo>
                      <a:pt x="77" y="254"/>
                    </a:lnTo>
                    <a:lnTo>
                      <a:pt x="73" y="253"/>
                    </a:lnTo>
                    <a:lnTo>
                      <a:pt x="74" y="249"/>
                    </a:lnTo>
                    <a:lnTo>
                      <a:pt x="81" y="228"/>
                    </a:lnTo>
                    <a:lnTo>
                      <a:pt x="74" y="224"/>
                    </a:lnTo>
                    <a:lnTo>
                      <a:pt x="68" y="220"/>
                    </a:lnTo>
                    <a:lnTo>
                      <a:pt x="51" y="234"/>
                    </a:lnTo>
                    <a:lnTo>
                      <a:pt x="48" y="237"/>
                    </a:lnTo>
                    <a:lnTo>
                      <a:pt x="45" y="234"/>
                    </a:lnTo>
                    <a:lnTo>
                      <a:pt x="24" y="209"/>
                    </a:lnTo>
                    <a:lnTo>
                      <a:pt x="22" y="207"/>
                    </a:lnTo>
                    <a:lnTo>
                      <a:pt x="24" y="204"/>
                    </a:lnTo>
                    <a:lnTo>
                      <a:pt x="40" y="190"/>
                    </a:lnTo>
                    <a:lnTo>
                      <a:pt x="36" y="182"/>
                    </a:lnTo>
                    <a:lnTo>
                      <a:pt x="34" y="175"/>
                    </a:lnTo>
                    <a:lnTo>
                      <a:pt x="11" y="179"/>
                    </a:lnTo>
                    <a:lnTo>
                      <a:pt x="7" y="181"/>
                    </a:lnTo>
                    <a:lnTo>
                      <a:pt x="7" y="177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3" y="140"/>
                    </a:lnTo>
                    <a:lnTo>
                      <a:pt x="24" y="136"/>
                    </a:lnTo>
                    <a:lnTo>
                      <a:pt x="24" y="128"/>
                    </a:lnTo>
                    <a:lnTo>
                      <a:pt x="26" y="120"/>
                    </a:lnTo>
                    <a:lnTo>
                      <a:pt x="5" y="114"/>
                    </a:lnTo>
                    <a:lnTo>
                      <a:pt x="1" y="113"/>
                    </a:lnTo>
                    <a:lnTo>
                      <a:pt x="2" y="109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5"/>
                    </a:lnTo>
                    <a:lnTo>
                      <a:pt x="38" y="81"/>
                    </a:lnTo>
                    <a:lnTo>
                      <a:pt x="43" y="75"/>
                    </a:lnTo>
                    <a:lnTo>
                      <a:pt x="47" y="68"/>
                    </a:lnTo>
                    <a:lnTo>
                      <a:pt x="32" y="52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56" y="25"/>
                    </a:lnTo>
                    <a:lnTo>
                      <a:pt x="60" y="22"/>
                    </a:lnTo>
                    <a:lnTo>
                      <a:pt x="62" y="25"/>
                    </a:lnTo>
                    <a:lnTo>
                      <a:pt x="77" y="42"/>
                    </a:lnTo>
                    <a:lnTo>
                      <a:pt x="83" y="38"/>
                    </a:lnTo>
                    <a:lnTo>
                      <a:pt x="91" y="34"/>
                    </a:lnTo>
                    <a:lnTo>
                      <a:pt x="86" y="13"/>
                    </a:lnTo>
                    <a:lnTo>
                      <a:pt x="86" y="9"/>
                    </a:lnTo>
                    <a:lnTo>
                      <a:pt x="90" y="8"/>
                    </a:lnTo>
                    <a:lnTo>
                      <a:pt x="121" y="1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201"/>
              <p:cNvSpPr>
                <a:spLocks noEditPoints="1"/>
              </p:cNvSpPr>
              <p:nvPr/>
            </p:nvSpPr>
            <p:spPr bwMode="auto">
              <a:xfrm>
                <a:off x="4944919" y="3267634"/>
                <a:ext cx="369655" cy="368265"/>
              </a:xfrm>
              <a:custGeom>
                <a:avLst/>
                <a:gdLst>
                  <a:gd name="T0" fmla="*/ 118 w 266"/>
                  <a:gd name="T1" fmla="*/ 91 h 265"/>
                  <a:gd name="T2" fmla="*/ 93 w 266"/>
                  <a:gd name="T3" fmla="*/ 114 h 265"/>
                  <a:gd name="T4" fmla="*/ 92 w 266"/>
                  <a:gd name="T5" fmla="*/ 146 h 265"/>
                  <a:gd name="T6" fmla="*/ 114 w 266"/>
                  <a:gd name="T7" fmla="*/ 171 h 265"/>
                  <a:gd name="T8" fmla="*/ 147 w 266"/>
                  <a:gd name="T9" fmla="*/ 174 h 265"/>
                  <a:gd name="T10" fmla="*/ 172 w 266"/>
                  <a:gd name="T11" fmla="*/ 150 h 265"/>
                  <a:gd name="T12" fmla="*/ 174 w 266"/>
                  <a:gd name="T13" fmla="*/ 117 h 265"/>
                  <a:gd name="T14" fmla="*/ 151 w 266"/>
                  <a:gd name="T15" fmla="*/ 93 h 265"/>
                  <a:gd name="T16" fmla="*/ 125 w 266"/>
                  <a:gd name="T17" fmla="*/ 0 h 265"/>
                  <a:gd name="T18" fmla="*/ 130 w 266"/>
                  <a:gd name="T19" fmla="*/ 25 h 265"/>
                  <a:gd name="T20" fmla="*/ 147 w 266"/>
                  <a:gd name="T21" fmla="*/ 25 h 265"/>
                  <a:gd name="T22" fmla="*/ 155 w 266"/>
                  <a:gd name="T23" fmla="*/ 1 h 265"/>
                  <a:gd name="T24" fmla="*/ 189 w 266"/>
                  <a:gd name="T25" fmla="*/ 11 h 265"/>
                  <a:gd name="T26" fmla="*/ 191 w 266"/>
                  <a:gd name="T27" fmla="*/ 17 h 265"/>
                  <a:gd name="T28" fmla="*/ 191 w 266"/>
                  <a:gd name="T29" fmla="*/ 42 h 265"/>
                  <a:gd name="T30" fmla="*/ 215 w 266"/>
                  <a:gd name="T31" fmla="*/ 31 h 265"/>
                  <a:gd name="T32" fmla="*/ 220 w 266"/>
                  <a:gd name="T33" fmla="*/ 32 h 265"/>
                  <a:gd name="T34" fmla="*/ 244 w 266"/>
                  <a:gd name="T35" fmla="*/ 59 h 265"/>
                  <a:gd name="T36" fmla="*/ 225 w 266"/>
                  <a:gd name="T37" fmla="*/ 76 h 265"/>
                  <a:gd name="T38" fmla="*/ 232 w 266"/>
                  <a:gd name="T39" fmla="*/ 90 h 265"/>
                  <a:gd name="T40" fmla="*/ 258 w 266"/>
                  <a:gd name="T41" fmla="*/ 85 h 265"/>
                  <a:gd name="T42" fmla="*/ 265 w 266"/>
                  <a:gd name="T43" fmla="*/ 120 h 265"/>
                  <a:gd name="T44" fmla="*/ 262 w 266"/>
                  <a:gd name="T45" fmla="*/ 125 h 265"/>
                  <a:gd name="T46" fmla="*/ 241 w 266"/>
                  <a:gd name="T47" fmla="*/ 138 h 265"/>
                  <a:gd name="T48" fmla="*/ 261 w 266"/>
                  <a:gd name="T49" fmla="*/ 153 h 265"/>
                  <a:gd name="T50" fmla="*/ 263 w 266"/>
                  <a:gd name="T51" fmla="*/ 158 h 265"/>
                  <a:gd name="T52" fmla="*/ 252 w 266"/>
                  <a:gd name="T53" fmla="*/ 192 h 265"/>
                  <a:gd name="T54" fmla="*/ 228 w 266"/>
                  <a:gd name="T55" fmla="*/ 184 h 265"/>
                  <a:gd name="T56" fmla="*/ 219 w 266"/>
                  <a:gd name="T57" fmla="*/ 197 h 265"/>
                  <a:gd name="T58" fmla="*/ 236 w 266"/>
                  <a:gd name="T59" fmla="*/ 217 h 265"/>
                  <a:gd name="T60" fmla="*/ 210 w 266"/>
                  <a:gd name="T61" fmla="*/ 241 h 265"/>
                  <a:gd name="T62" fmla="*/ 203 w 266"/>
                  <a:gd name="T63" fmla="*/ 241 h 265"/>
                  <a:gd name="T64" fmla="*/ 182 w 266"/>
                  <a:gd name="T65" fmla="*/ 229 h 265"/>
                  <a:gd name="T66" fmla="*/ 180 w 266"/>
                  <a:gd name="T67" fmla="*/ 254 h 265"/>
                  <a:gd name="T68" fmla="*/ 176 w 266"/>
                  <a:gd name="T69" fmla="*/ 258 h 265"/>
                  <a:gd name="T70" fmla="*/ 140 w 266"/>
                  <a:gd name="T71" fmla="*/ 265 h 265"/>
                  <a:gd name="T72" fmla="*/ 135 w 266"/>
                  <a:gd name="T73" fmla="*/ 241 h 265"/>
                  <a:gd name="T74" fmla="*/ 119 w 266"/>
                  <a:gd name="T75" fmla="*/ 239 h 265"/>
                  <a:gd name="T76" fmla="*/ 111 w 266"/>
                  <a:gd name="T77" fmla="*/ 264 h 265"/>
                  <a:gd name="T78" fmla="*/ 77 w 266"/>
                  <a:gd name="T79" fmla="*/ 252 h 265"/>
                  <a:gd name="T80" fmla="*/ 75 w 266"/>
                  <a:gd name="T81" fmla="*/ 247 h 265"/>
                  <a:gd name="T82" fmla="*/ 75 w 266"/>
                  <a:gd name="T83" fmla="*/ 222 h 265"/>
                  <a:gd name="T84" fmla="*/ 51 w 266"/>
                  <a:gd name="T85" fmla="*/ 233 h 265"/>
                  <a:gd name="T86" fmla="*/ 46 w 266"/>
                  <a:gd name="T87" fmla="*/ 233 h 265"/>
                  <a:gd name="T88" fmla="*/ 21 w 266"/>
                  <a:gd name="T89" fmla="*/ 205 h 265"/>
                  <a:gd name="T90" fmla="*/ 41 w 266"/>
                  <a:gd name="T91" fmla="*/ 188 h 265"/>
                  <a:gd name="T92" fmla="*/ 33 w 266"/>
                  <a:gd name="T93" fmla="*/ 174 h 265"/>
                  <a:gd name="T94" fmla="*/ 8 w 266"/>
                  <a:gd name="T95" fmla="*/ 179 h 265"/>
                  <a:gd name="T96" fmla="*/ 0 w 266"/>
                  <a:gd name="T97" fmla="*/ 144 h 265"/>
                  <a:gd name="T98" fmla="*/ 4 w 266"/>
                  <a:gd name="T99" fmla="*/ 140 h 265"/>
                  <a:gd name="T100" fmla="*/ 25 w 266"/>
                  <a:gd name="T101" fmla="*/ 127 h 265"/>
                  <a:gd name="T102" fmla="*/ 5 w 266"/>
                  <a:gd name="T103" fmla="*/ 112 h 265"/>
                  <a:gd name="T104" fmla="*/ 3 w 266"/>
                  <a:gd name="T105" fmla="*/ 107 h 265"/>
                  <a:gd name="T106" fmla="*/ 13 w 266"/>
                  <a:gd name="T107" fmla="*/ 73 h 265"/>
                  <a:gd name="T108" fmla="*/ 38 w 266"/>
                  <a:gd name="T109" fmla="*/ 81 h 265"/>
                  <a:gd name="T110" fmla="*/ 47 w 266"/>
                  <a:gd name="T111" fmla="*/ 66 h 265"/>
                  <a:gd name="T112" fmla="*/ 29 w 266"/>
                  <a:gd name="T113" fmla="*/ 48 h 265"/>
                  <a:gd name="T114" fmla="*/ 56 w 266"/>
                  <a:gd name="T115" fmla="*/ 23 h 265"/>
                  <a:gd name="T116" fmla="*/ 62 w 266"/>
                  <a:gd name="T117" fmla="*/ 23 h 265"/>
                  <a:gd name="T118" fmla="*/ 84 w 266"/>
                  <a:gd name="T119" fmla="*/ 36 h 265"/>
                  <a:gd name="T120" fmla="*/ 87 w 266"/>
                  <a:gd name="T121" fmla="*/ 11 h 265"/>
                  <a:gd name="T122" fmla="*/ 89 w 266"/>
                  <a:gd name="T123" fmla="*/ 6 h 265"/>
                  <a:gd name="T124" fmla="*/ 125 w 266"/>
                  <a:gd name="T1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265">
                    <a:moveTo>
                      <a:pt x="135" y="89"/>
                    </a:moveTo>
                    <a:lnTo>
                      <a:pt x="118" y="91"/>
                    </a:lnTo>
                    <a:lnTo>
                      <a:pt x="104" y="100"/>
                    </a:lnTo>
                    <a:lnTo>
                      <a:pt x="93" y="114"/>
                    </a:lnTo>
                    <a:lnTo>
                      <a:pt x="89" y="131"/>
                    </a:lnTo>
                    <a:lnTo>
                      <a:pt x="92" y="146"/>
                    </a:lnTo>
                    <a:lnTo>
                      <a:pt x="101" y="161"/>
                    </a:lnTo>
                    <a:lnTo>
                      <a:pt x="114" y="171"/>
                    </a:lnTo>
                    <a:lnTo>
                      <a:pt x="131" y="175"/>
                    </a:lnTo>
                    <a:lnTo>
                      <a:pt x="147" y="174"/>
                    </a:lnTo>
                    <a:lnTo>
                      <a:pt x="162" y="165"/>
                    </a:lnTo>
                    <a:lnTo>
                      <a:pt x="172" y="150"/>
                    </a:lnTo>
                    <a:lnTo>
                      <a:pt x="176" y="135"/>
                    </a:lnTo>
                    <a:lnTo>
                      <a:pt x="174" y="117"/>
                    </a:lnTo>
                    <a:lnTo>
                      <a:pt x="165" y="103"/>
                    </a:lnTo>
                    <a:lnTo>
                      <a:pt x="151" y="93"/>
                    </a:lnTo>
                    <a:lnTo>
                      <a:pt x="135" y="89"/>
                    </a:lnTo>
                    <a:close/>
                    <a:moveTo>
                      <a:pt x="125" y="0"/>
                    </a:moveTo>
                    <a:lnTo>
                      <a:pt x="126" y="4"/>
                    </a:lnTo>
                    <a:lnTo>
                      <a:pt x="130" y="25"/>
                    </a:lnTo>
                    <a:lnTo>
                      <a:pt x="139" y="25"/>
                    </a:lnTo>
                    <a:lnTo>
                      <a:pt x="147" y="25"/>
                    </a:lnTo>
                    <a:lnTo>
                      <a:pt x="153" y="5"/>
                    </a:lnTo>
                    <a:lnTo>
                      <a:pt x="155" y="1"/>
                    </a:lnTo>
                    <a:lnTo>
                      <a:pt x="159" y="2"/>
                    </a:lnTo>
                    <a:lnTo>
                      <a:pt x="189" y="11"/>
                    </a:lnTo>
                    <a:lnTo>
                      <a:pt x="193" y="13"/>
                    </a:lnTo>
                    <a:lnTo>
                      <a:pt x="191" y="17"/>
                    </a:lnTo>
                    <a:lnTo>
                      <a:pt x="185" y="38"/>
                    </a:lnTo>
                    <a:lnTo>
                      <a:pt x="191" y="42"/>
                    </a:lnTo>
                    <a:lnTo>
                      <a:pt x="198" y="47"/>
                    </a:lnTo>
                    <a:lnTo>
                      <a:pt x="215" y="31"/>
                    </a:lnTo>
                    <a:lnTo>
                      <a:pt x="218" y="28"/>
                    </a:lnTo>
                    <a:lnTo>
                      <a:pt x="220" y="32"/>
                    </a:lnTo>
                    <a:lnTo>
                      <a:pt x="241" y="56"/>
                    </a:lnTo>
                    <a:lnTo>
                      <a:pt x="244" y="59"/>
                    </a:lnTo>
                    <a:lnTo>
                      <a:pt x="241" y="61"/>
                    </a:lnTo>
                    <a:lnTo>
                      <a:pt x="225" y="76"/>
                    </a:lnTo>
                    <a:lnTo>
                      <a:pt x="229" y="83"/>
                    </a:lnTo>
                    <a:lnTo>
                      <a:pt x="232" y="90"/>
                    </a:lnTo>
                    <a:lnTo>
                      <a:pt x="254" y="86"/>
                    </a:lnTo>
                    <a:lnTo>
                      <a:pt x="258" y="85"/>
                    </a:lnTo>
                    <a:lnTo>
                      <a:pt x="258" y="89"/>
                    </a:lnTo>
                    <a:lnTo>
                      <a:pt x="265" y="120"/>
                    </a:lnTo>
                    <a:lnTo>
                      <a:pt x="266" y="124"/>
                    </a:lnTo>
                    <a:lnTo>
                      <a:pt x="262" y="125"/>
                    </a:lnTo>
                    <a:lnTo>
                      <a:pt x="241" y="129"/>
                    </a:lnTo>
                    <a:lnTo>
                      <a:pt x="241" y="138"/>
                    </a:lnTo>
                    <a:lnTo>
                      <a:pt x="240" y="146"/>
                    </a:lnTo>
                    <a:lnTo>
                      <a:pt x="261" y="153"/>
                    </a:lnTo>
                    <a:lnTo>
                      <a:pt x="265" y="154"/>
                    </a:lnTo>
                    <a:lnTo>
                      <a:pt x="263" y="158"/>
                    </a:lnTo>
                    <a:lnTo>
                      <a:pt x="253" y="188"/>
                    </a:lnTo>
                    <a:lnTo>
                      <a:pt x="252" y="192"/>
                    </a:lnTo>
                    <a:lnTo>
                      <a:pt x="248" y="191"/>
                    </a:lnTo>
                    <a:lnTo>
                      <a:pt x="228" y="184"/>
                    </a:lnTo>
                    <a:lnTo>
                      <a:pt x="223" y="191"/>
                    </a:lnTo>
                    <a:lnTo>
                      <a:pt x="219" y="197"/>
                    </a:lnTo>
                    <a:lnTo>
                      <a:pt x="233" y="214"/>
                    </a:lnTo>
                    <a:lnTo>
                      <a:pt x="236" y="217"/>
                    </a:lnTo>
                    <a:lnTo>
                      <a:pt x="233" y="220"/>
                    </a:lnTo>
                    <a:lnTo>
                      <a:pt x="210" y="241"/>
                    </a:lnTo>
                    <a:lnTo>
                      <a:pt x="206" y="243"/>
                    </a:lnTo>
                    <a:lnTo>
                      <a:pt x="203" y="241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4" y="231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6" y="258"/>
                    </a:lnTo>
                    <a:lnTo>
                      <a:pt x="144" y="264"/>
                    </a:lnTo>
                    <a:lnTo>
                      <a:pt x="140" y="265"/>
                    </a:lnTo>
                    <a:lnTo>
                      <a:pt x="140" y="262"/>
                    </a:lnTo>
                    <a:lnTo>
                      <a:pt x="135" y="241"/>
                    </a:lnTo>
                    <a:lnTo>
                      <a:pt x="127" y="241"/>
                    </a:lnTo>
                    <a:lnTo>
                      <a:pt x="119" y="239"/>
                    </a:lnTo>
                    <a:lnTo>
                      <a:pt x="113" y="260"/>
                    </a:lnTo>
                    <a:lnTo>
                      <a:pt x="111" y="264"/>
                    </a:lnTo>
                    <a:lnTo>
                      <a:pt x="107" y="263"/>
                    </a:lnTo>
                    <a:lnTo>
                      <a:pt x="77" y="252"/>
                    </a:lnTo>
                    <a:lnTo>
                      <a:pt x="73" y="251"/>
                    </a:lnTo>
                    <a:lnTo>
                      <a:pt x="75" y="247"/>
                    </a:lnTo>
                    <a:lnTo>
                      <a:pt x="81" y="227"/>
                    </a:lnTo>
                    <a:lnTo>
                      <a:pt x="75" y="222"/>
                    </a:lnTo>
                    <a:lnTo>
                      <a:pt x="67" y="218"/>
                    </a:lnTo>
                    <a:lnTo>
                      <a:pt x="51" y="233"/>
                    </a:lnTo>
                    <a:lnTo>
                      <a:pt x="49" y="235"/>
                    </a:lnTo>
                    <a:lnTo>
                      <a:pt x="46" y="233"/>
                    </a:lnTo>
                    <a:lnTo>
                      <a:pt x="24" y="209"/>
                    </a:lnTo>
                    <a:lnTo>
                      <a:pt x="21" y="205"/>
                    </a:lnTo>
                    <a:lnTo>
                      <a:pt x="25" y="203"/>
                    </a:lnTo>
                    <a:lnTo>
                      <a:pt x="41" y="188"/>
                    </a:lnTo>
                    <a:lnTo>
                      <a:pt x="37" y="182"/>
                    </a:lnTo>
                    <a:lnTo>
                      <a:pt x="33" y="174"/>
                    </a:lnTo>
                    <a:lnTo>
                      <a:pt x="12" y="179"/>
                    </a:lnTo>
                    <a:lnTo>
                      <a:pt x="8" y="179"/>
                    </a:lnTo>
                    <a:lnTo>
                      <a:pt x="7" y="175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4" y="140"/>
                    </a:lnTo>
                    <a:lnTo>
                      <a:pt x="25" y="135"/>
                    </a:lnTo>
                    <a:lnTo>
                      <a:pt x="25" y="127"/>
                    </a:lnTo>
                    <a:lnTo>
                      <a:pt x="26" y="119"/>
                    </a:lnTo>
                    <a:lnTo>
                      <a:pt x="5" y="112"/>
                    </a:lnTo>
                    <a:lnTo>
                      <a:pt x="1" y="111"/>
                    </a:lnTo>
                    <a:lnTo>
                      <a:pt x="3" y="107"/>
                    </a:lnTo>
                    <a:lnTo>
                      <a:pt x="12" y="77"/>
                    </a:lnTo>
                    <a:lnTo>
                      <a:pt x="13" y="73"/>
                    </a:lnTo>
                    <a:lnTo>
                      <a:pt x="17" y="74"/>
                    </a:lnTo>
                    <a:lnTo>
                      <a:pt x="38" y="81"/>
                    </a:lnTo>
                    <a:lnTo>
                      <a:pt x="42" y="73"/>
                    </a:lnTo>
                    <a:lnTo>
                      <a:pt x="47" y="66"/>
                    </a:lnTo>
                    <a:lnTo>
                      <a:pt x="33" y="51"/>
                    </a:lnTo>
                    <a:lnTo>
                      <a:pt x="29" y="48"/>
                    </a:lnTo>
                    <a:lnTo>
                      <a:pt x="33" y="45"/>
                    </a:lnTo>
                    <a:lnTo>
                      <a:pt x="56" y="23"/>
                    </a:lnTo>
                    <a:lnTo>
                      <a:pt x="59" y="21"/>
                    </a:lnTo>
                    <a:lnTo>
                      <a:pt x="62" y="23"/>
                    </a:lnTo>
                    <a:lnTo>
                      <a:pt x="77" y="40"/>
                    </a:lnTo>
                    <a:lnTo>
                      <a:pt x="84" y="36"/>
                    </a:lnTo>
                    <a:lnTo>
                      <a:pt x="90" y="32"/>
                    </a:lnTo>
                    <a:lnTo>
                      <a:pt x="87" y="11"/>
                    </a:lnTo>
                    <a:lnTo>
                      <a:pt x="85" y="8"/>
                    </a:lnTo>
                    <a:lnTo>
                      <a:pt x="89" y="6"/>
                    </a:lnTo>
                    <a:lnTo>
                      <a:pt x="121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202"/>
              <p:cNvSpPr>
                <a:spLocks noEditPoints="1"/>
              </p:cNvSpPr>
              <p:nvPr/>
            </p:nvSpPr>
            <p:spPr bwMode="auto">
              <a:xfrm>
                <a:off x="6156720" y="3146732"/>
                <a:ext cx="237636" cy="239025"/>
              </a:xfrm>
              <a:custGeom>
                <a:avLst/>
                <a:gdLst>
                  <a:gd name="T0" fmla="*/ 76 w 171"/>
                  <a:gd name="T1" fmla="*/ 59 h 172"/>
                  <a:gd name="T2" fmla="*/ 61 w 171"/>
                  <a:gd name="T3" fmla="*/ 75 h 172"/>
                  <a:gd name="T4" fmla="*/ 59 w 171"/>
                  <a:gd name="T5" fmla="*/ 95 h 172"/>
                  <a:gd name="T6" fmla="*/ 74 w 171"/>
                  <a:gd name="T7" fmla="*/ 112 h 172"/>
                  <a:gd name="T8" fmla="*/ 95 w 171"/>
                  <a:gd name="T9" fmla="*/ 113 h 172"/>
                  <a:gd name="T10" fmla="*/ 110 w 171"/>
                  <a:gd name="T11" fmla="*/ 97 h 172"/>
                  <a:gd name="T12" fmla="*/ 112 w 171"/>
                  <a:gd name="T13" fmla="*/ 77 h 172"/>
                  <a:gd name="T14" fmla="*/ 97 w 171"/>
                  <a:gd name="T15" fmla="*/ 60 h 172"/>
                  <a:gd name="T16" fmla="*/ 80 w 171"/>
                  <a:gd name="T17" fmla="*/ 0 h 172"/>
                  <a:gd name="T18" fmla="*/ 84 w 171"/>
                  <a:gd name="T19" fmla="*/ 17 h 172"/>
                  <a:gd name="T20" fmla="*/ 99 w 171"/>
                  <a:gd name="T21" fmla="*/ 4 h 172"/>
                  <a:gd name="T22" fmla="*/ 101 w 171"/>
                  <a:gd name="T23" fmla="*/ 3 h 172"/>
                  <a:gd name="T24" fmla="*/ 124 w 171"/>
                  <a:gd name="T25" fmla="*/ 9 h 172"/>
                  <a:gd name="T26" fmla="*/ 118 w 171"/>
                  <a:gd name="T27" fmla="*/ 25 h 172"/>
                  <a:gd name="T28" fmla="*/ 138 w 171"/>
                  <a:gd name="T29" fmla="*/ 21 h 172"/>
                  <a:gd name="T30" fmla="*/ 142 w 171"/>
                  <a:gd name="T31" fmla="*/ 22 h 172"/>
                  <a:gd name="T32" fmla="*/ 156 w 171"/>
                  <a:gd name="T33" fmla="*/ 40 h 172"/>
                  <a:gd name="T34" fmla="*/ 145 w 171"/>
                  <a:gd name="T35" fmla="*/ 50 h 172"/>
                  <a:gd name="T36" fmla="*/ 163 w 171"/>
                  <a:gd name="T37" fmla="*/ 57 h 172"/>
                  <a:gd name="T38" fmla="*/ 165 w 171"/>
                  <a:gd name="T39" fmla="*/ 58 h 172"/>
                  <a:gd name="T40" fmla="*/ 171 w 171"/>
                  <a:gd name="T41" fmla="*/ 81 h 172"/>
                  <a:gd name="T42" fmla="*/ 155 w 171"/>
                  <a:gd name="T43" fmla="*/ 84 h 172"/>
                  <a:gd name="T44" fmla="*/ 167 w 171"/>
                  <a:gd name="T45" fmla="*/ 98 h 172"/>
                  <a:gd name="T46" fmla="*/ 169 w 171"/>
                  <a:gd name="T47" fmla="*/ 102 h 172"/>
                  <a:gd name="T48" fmla="*/ 162 w 171"/>
                  <a:gd name="T49" fmla="*/ 125 h 172"/>
                  <a:gd name="T50" fmla="*/ 146 w 171"/>
                  <a:gd name="T51" fmla="*/ 119 h 172"/>
                  <a:gd name="T52" fmla="*/ 150 w 171"/>
                  <a:gd name="T53" fmla="*/ 138 h 172"/>
                  <a:gd name="T54" fmla="*/ 150 w 171"/>
                  <a:gd name="T55" fmla="*/ 142 h 172"/>
                  <a:gd name="T56" fmla="*/ 133 w 171"/>
                  <a:gd name="T57" fmla="*/ 157 h 172"/>
                  <a:gd name="T58" fmla="*/ 121 w 171"/>
                  <a:gd name="T59" fmla="*/ 144 h 172"/>
                  <a:gd name="T60" fmla="*/ 116 w 171"/>
                  <a:gd name="T61" fmla="*/ 164 h 172"/>
                  <a:gd name="T62" fmla="*/ 113 w 171"/>
                  <a:gd name="T63" fmla="*/ 167 h 172"/>
                  <a:gd name="T64" fmla="*/ 91 w 171"/>
                  <a:gd name="T65" fmla="*/ 172 h 172"/>
                  <a:gd name="T66" fmla="*/ 87 w 171"/>
                  <a:gd name="T67" fmla="*/ 155 h 172"/>
                  <a:gd name="T68" fmla="*/ 72 w 171"/>
                  <a:gd name="T69" fmla="*/ 168 h 172"/>
                  <a:gd name="T70" fmla="*/ 70 w 171"/>
                  <a:gd name="T71" fmla="*/ 169 h 172"/>
                  <a:gd name="T72" fmla="*/ 48 w 171"/>
                  <a:gd name="T73" fmla="*/ 163 h 172"/>
                  <a:gd name="T74" fmla="*/ 53 w 171"/>
                  <a:gd name="T75" fmla="*/ 147 h 172"/>
                  <a:gd name="T76" fmla="*/ 33 w 171"/>
                  <a:gd name="T77" fmla="*/ 151 h 172"/>
                  <a:gd name="T78" fmla="*/ 29 w 171"/>
                  <a:gd name="T79" fmla="*/ 150 h 172"/>
                  <a:gd name="T80" fmla="*/ 15 w 171"/>
                  <a:gd name="T81" fmla="*/ 132 h 172"/>
                  <a:gd name="T82" fmla="*/ 27 w 171"/>
                  <a:gd name="T83" fmla="*/ 122 h 172"/>
                  <a:gd name="T84" fmla="*/ 8 w 171"/>
                  <a:gd name="T85" fmla="*/ 115 h 172"/>
                  <a:gd name="T86" fmla="*/ 6 w 171"/>
                  <a:gd name="T87" fmla="*/ 114 h 172"/>
                  <a:gd name="T88" fmla="*/ 0 w 171"/>
                  <a:gd name="T89" fmla="*/ 91 h 172"/>
                  <a:gd name="T90" fmla="*/ 16 w 171"/>
                  <a:gd name="T91" fmla="*/ 88 h 172"/>
                  <a:gd name="T92" fmla="*/ 4 w 171"/>
                  <a:gd name="T93" fmla="*/ 74 h 172"/>
                  <a:gd name="T94" fmla="*/ 2 w 171"/>
                  <a:gd name="T95" fmla="*/ 70 h 172"/>
                  <a:gd name="T96" fmla="*/ 10 w 171"/>
                  <a:gd name="T97" fmla="*/ 47 h 172"/>
                  <a:gd name="T98" fmla="*/ 25 w 171"/>
                  <a:gd name="T99" fmla="*/ 53 h 172"/>
                  <a:gd name="T100" fmla="*/ 21 w 171"/>
                  <a:gd name="T101" fmla="*/ 34 h 172"/>
                  <a:gd name="T102" fmla="*/ 21 w 171"/>
                  <a:gd name="T103" fmla="*/ 30 h 172"/>
                  <a:gd name="T104" fmla="*/ 38 w 171"/>
                  <a:gd name="T105" fmla="*/ 15 h 172"/>
                  <a:gd name="T106" fmla="*/ 50 w 171"/>
                  <a:gd name="T107" fmla="*/ 28 h 172"/>
                  <a:gd name="T108" fmla="*/ 55 w 171"/>
                  <a:gd name="T109" fmla="*/ 9 h 172"/>
                  <a:gd name="T110" fmla="*/ 58 w 171"/>
                  <a:gd name="T111" fmla="*/ 5 h 172"/>
                  <a:gd name="T112" fmla="*/ 80 w 171"/>
                  <a:gd name="T1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1" h="172">
                    <a:moveTo>
                      <a:pt x="87" y="58"/>
                    </a:moveTo>
                    <a:lnTo>
                      <a:pt x="76" y="59"/>
                    </a:lnTo>
                    <a:lnTo>
                      <a:pt x="67" y="66"/>
                    </a:lnTo>
                    <a:lnTo>
                      <a:pt x="61" y="75"/>
                    </a:lnTo>
                    <a:lnTo>
                      <a:pt x="58" y="84"/>
                    </a:lnTo>
                    <a:lnTo>
                      <a:pt x="59" y="95"/>
                    </a:lnTo>
                    <a:lnTo>
                      <a:pt x="65" y="105"/>
                    </a:lnTo>
                    <a:lnTo>
                      <a:pt x="74" y="112"/>
                    </a:lnTo>
                    <a:lnTo>
                      <a:pt x="84" y="114"/>
                    </a:lnTo>
                    <a:lnTo>
                      <a:pt x="95" y="113"/>
                    </a:lnTo>
                    <a:lnTo>
                      <a:pt x="104" y="106"/>
                    </a:lnTo>
                    <a:lnTo>
                      <a:pt x="110" y="97"/>
                    </a:lnTo>
                    <a:lnTo>
                      <a:pt x="113" y="88"/>
                    </a:lnTo>
                    <a:lnTo>
                      <a:pt x="112" y="77"/>
                    </a:lnTo>
                    <a:lnTo>
                      <a:pt x="107" y="67"/>
                    </a:lnTo>
                    <a:lnTo>
                      <a:pt x="97" y="60"/>
                    </a:lnTo>
                    <a:lnTo>
                      <a:pt x="87" y="58"/>
                    </a:lnTo>
                    <a:close/>
                    <a:moveTo>
                      <a:pt x="80" y="0"/>
                    </a:moveTo>
                    <a:lnTo>
                      <a:pt x="82" y="3"/>
                    </a:lnTo>
                    <a:lnTo>
                      <a:pt x="84" y="17"/>
                    </a:lnTo>
                    <a:lnTo>
                      <a:pt x="95" y="17"/>
                    </a:lnTo>
                    <a:lnTo>
                      <a:pt x="99" y="4"/>
                    </a:lnTo>
                    <a:lnTo>
                      <a:pt x="100" y="2"/>
                    </a:lnTo>
                    <a:lnTo>
                      <a:pt x="101" y="3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4" y="12"/>
                    </a:lnTo>
                    <a:lnTo>
                      <a:pt x="118" y="25"/>
                    </a:lnTo>
                    <a:lnTo>
                      <a:pt x="128" y="32"/>
                    </a:lnTo>
                    <a:lnTo>
                      <a:pt x="138" y="21"/>
                    </a:lnTo>
                    <a:lnTo>
                      <a:pt x="139" y="20"/>
                    </a:lnTo>
                    <a:lnTo>
                      <a:pt x="142" y="22"/>
                    </a:lnTo>
                    <a:lnTo>
                      <a:pt x="155" y="37"/>
                    </a:lnTo>
                    <a:lnTo>
                      <a:pt x="156" y="40"/>
                    </a:lnTo>
                    <a:lnTo>
                      <a:pt x="155" y="41"/>
                    </a:lnTo>
                    <a:lnTo>
                      <a:pt x="145" y="50"/>
                    </a:lnTo>
                    <a:lnTo>
                      <a:pt x="150" y="59"/>
                    </a:lnTo>
                    <a:lnTo>
                      <a:pt x="163" y="57"/>
                    </a:lnTo>
                    <a:lnTo>
                      <a:pt x="165" y="55"/>
                    </a:lnTo>
                    <a:lnTo>
                      <a:pt x="165" y="58"/>
                    </a:lnTo>
                    <a:lnTo>
                      <a:pt x="171" y="79"/>
                    </a:lnTo>
                    <a:lnTo>
                      <a:pt x="171" y="81"/>
                    </a:lnTo>
                    <a:lnTo>
                      <a:pt x="168" y="81"/>
                    </a:lnTo>
                    <a:lnTo>
                      <a:pt x="155" y="84"/>
                    </a:lnTo>
                    <a:lnTo>
                      <a:pt x="154" y="95"/>
                    </a:lnTo>
                    <a:lnTo>
                      <a:pt x="167" y="98"/>
                    </a:lnTo>
                    <a:lnTo>
                      <a:pt x="169" y="100"/>
                    </a:lnTo>
                    <a:lnTo>
                      <a:pt x="169" y="102"/>
                    </a:lnTo>
                    <a:lnTo>
                      <a:pt x="163" y="122"/>
                    </a:lnTo>
                    <a:lnTo>
                      <a:pt x="162" y="125"/>
                    </a:lnTo>
                    <a:lnTo>
                      <a:pt x="159" y="123"/>
                    </a:lnTo>
                    <a:lnTo>
                      <a:pt x="146" y="119"/>
                    </a:lnTo>
                    <a:lnTo>
                      <a:pt x="141" y="127"/>
                    </a:lnTo>
                    <a:lnTo>
                      <a:pt x="150" y="138"/>
                    </a:lnTo>
                    <a:lnTo>
                      <a:pt x="151" y="140"/>
                    </a:lnTo>
                    <a:lnTo>
                      <a:pt x="150" y="142"/>
                    </a:lnTo>
                    <a:lnTo>
                      <a:pt x="134" y="156"/>
                    </a:lnTo>
                    <a:lnTo>
                      <a:pt x="133" y="157"/>
                    </a:lnTo>
                    <a:lnTo>
                      <a:pt x="131" y="155"/>
                    </a:lnTo>
                    <a:lnTo>
                      <a:pt x="121" y="144"/>
                    </a:lnTo>
                    <a:lnTo>
                      <a:pt x="112" y="150"/>
                    </a:lnTo>
                    <a:lnTo>
                      <a:pt x="116" y="164"/>
                    </a:lnTo>
                    <a:lnTo>
                      <a:pt x="116" y="165"/>
                    </a:lnTo>
                    <a:lnTo>
                      <a:pt x="113" y="167"/>
                    </a:lnTo>
                    <a:lnTo>
                      <a:pt x="93" y="170"/>
                    </a:lnTo>
                    <a:lnTo>
                      <a:pt x="91" y="172"/>
                    </a:lnTo>
                    <a:lnTo>
                      <a:pt x="90" y="169"/>
                    </a:lnTo>
                    <a:lnTo>
                      <a:pt x="87" y="155"/>
                    </a:lnTo>
                    <a:lnTo>
                      <a:pt x="76" y="155"/>
                    </a:lnTo>
                    <a:lnTo>
                      <a:pt x="72" y="168"/>
                    </a:lnTo>
                    <a:lnTo>
                      <a:pt x="71" y="170"/>
                    </a:lnTo>
                    <a:lnTo>
                      <a:pt x="70" y="169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8" y="160"/>
                    </a:lnTo>
                    <a:lnTo>
                      <a:pt x="53" y="147"/>
                    </a:lnTo>
                    <a:lnTo>
                      <a:pt x="44" y="140"/>
                    </a:lnTo>
                    <a:lnTo>
                      <a:pt x="33" y="151"/>
                    </a:lnTo>
                    <a:lnTo>
                      <a:pt x="32" y="152"/>
                    </a:lnTo>
                    <a:lnTo>
                      <a:pt x="29" y="150"/>
                    </a:lnTo>
                    <a:lnTo>
                      <a:pt x="16" y="135"/>
                    </a:lnTo>
                    <a:lnTo>
                      <a:pt x="15" y="132"/>
                    </a:lnTo>
                    <a:lnTo>
                      <a:pt x="16" y="131"/>
                    </a:lnTo>
                    <a:lnTo>
                      <a:pt x="27" y="122"/>
                    </a:lnTo>
                    <a:lnTo>
                      <a:pt x="21" y="113"/>
                    </a:lnTo>
                    <a:lnTo>
                      <a:pt x="8" y="115"/>
                    </a:lnTo>
                    <a:lnTo>
                      <a:pt x="6" y="117"/>
                    </a:lnTo>
                    <a:lnTo>
                      <a:pt x="6" y="11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3" y="91"/>
                    </a:lnTo>
                    <a:lnTo>
                      <a:pt x="16" y="88"/>
                    </a:lnTo>
                    <a:lnTo>
                      <a:pt x="17" y="77"/>
                    </a:lnTo>
                    <a:lnTo>
                      <a:pt x="4" y="74"/>
                    </a:lnTo>
                    <a:lnTo>
                      <a:pt x="2" y="72"/>
                    </a:lnTo>
                    <a:lnTo>
                      <a:pt x="2" y="70"/>
                    </a:lnTo>
                    <a:lnTo>
                      <a:pt x="8" y="50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25" y="53"/>
                    </a:lnTo>
                    <a:lnTo>
                      <a:pt x="31" y="45"/>
                    </a:lnTo>
                    <a:lnTo>
                      <a:pt x="21" y="34"/>
                    </a:lnTo>
                    <a:lnTo>
                      <a:pt x="20" y="32"/>
                    </a:lnTo>
                    <a:lnTo>
                      <a:pt x="21" y="30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7"/>
                    </a:lnTo>
                    <a:lnTo>
                      <a:pt x="50" y="28"/>
                    </a:lnTo>
                    <a:lnTo>
                      <a:pt x="59" y="22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8" y="5"/>
                    </a:lnTo>
                    <a:lnTo>
                      <a:pt x="78" y="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03"/>
              <p:cNvSpPr>
                <a:spLocks noEditPoints="1"/>
              </p:cNvSpPr>
              <p:nvPr/>
            </p:nvSpPr>
            <p:spPr bwMode="auto">
              <a:xfrm>
                <a:off x="5261766" y="2788194"/>
                <a:ext cx="851874" cy="851874"/>
              </a:xfrm>
              <a:custGeom>
                <a:avLst/>
                <a:gdLst>
                  <a:gd name="T0" fmla="*/ 276 w 613"/>
                  <a:gd name="T1" fmla="*/ 180 h 613"/>
                  <a:gd name="T2" fmla="*/ 224 w 613"/>
                  <a:gd name="T3" fmla="*/ 205 h 613"/>
                  <a:gd name="T4" fmla="*/ 189 w 613"/>
                  <a:gd name="T5" fmla="*/ 249 h 613"/>
                  <a:gd name="T6" fmla="*/ 174 w 613"/>
                  <a:gd name="T7" fmla="*/ 307 h 613"/>
                  <a:gd name="T8" fmla="*/ 187 w 613"/>
                  <a:gd name="T9" fmla="*/ 364 h 613"/>
                  <a:gd name="T10" fmla="*/ 224 w 613"/>
                  <a:gd name="T11" fmla="*/ 409 h 613"/>
                  <a:gd name="T12" fmla="*/ 276 w 613"/>
                  <a:gd name="T13" fmla="*/ 435 h 613"/>
                  <a:gd name="T14" fmla="*/ 337 w 613"/>
                  <a:gd name="T15" fmla="*/ 435 h 613"/>
                  <a:gd name="T16" fmla="*/ 388 w 613"/>
                  <a:gd name="T17" fmla="*/ 409 h 613"/>
                  <a:gd name="T18" fmla="*/ 424 w 613"/>
                  <a:gd name="T19" fmla="*/ 364 h 613"/>
                  <a:gd name="T20" fmla="*/ 437 w 613"/>
                  <a:gd name="T21" fmla="*/ 307 h 613"/>
                  <a:gd name="T22" fmla="*/ 424 w 613"/>
                  <a:gd name="T23" fmla="*/ 249 h 613"/>
                  <a:gd name="T24" fmla="*/ 388 w 613"/>
                  <a:gd name="T25" fmla="*/ 205 h 613"/>
                  <a:gd name="T26" fmla="*/ 337 w 613"/>
                  <a:gd name="T27" fmla="*/ 180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2 h 613"/>
                  <a:gd name="T34" fmla="*/ 494 w 613"/>
                  <a:gd name="T35" fmla="*/ 62 h 613"/>
                  <a:gd name="T36" fmla="*/ 490 w 613"/>
                  <a:gd name="T37" fmla="*/ 189 h 613"/>
                  <a:gd name="T38" fmla="*/ 520 w 613"/>
                  <a:gd name="T39" fmla="*/ 263 h 613"/>
                  <a:gd name="T40" fmla="*/ 613 w 613"/>
                  <a:gd name="T41" fmla="*/ 351 h 613"/>
                  <a:gd name="T42" fmla="*/ 513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2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2 w 613"/>
                  <a:gd name="T57" fmla="*/ 557 h 613"/>
                  <a:gd name="T58" fmla="*/ 124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1 h 613"/>
                  <a:gd name="T64" fmla="*/ 92 w 613"/>
                  <a:gd name="T65" fmla="*/ 263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5 w 613"/>
                  <a:gd name="T71" fmla="*/ 125 h 613"/>
                  <a:gd name="T72" fmla="*/ 234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6" y="176"/>
                    </a:moveTo>
                    <a:lnTo>
                      <a:pt x="276" y="180"/>
                    </a:lnTo>
                    <a:lnTo>
                      <a:pt x="248" y="189"/>
                    </a:lnTo>
                    <a:lnTo>
                      <a:pt x="224" y="205"/>
                    </a:lnTo>
                    <a:lnTo>
                      <a:pt x="203" y="225"/>
                    </a:lnTo>
                    <a:lnTo>
                      <a:pt x="189" y="249"/>
                    </a:lnTo>
                    <a:lnTo>
                      <a:pt x="178" y="277"/>
                    </a:lnTo>
                    <a:lnTo>
                      <a:pt x="174" y="307"/>
                    </a:lnTo>
                    <a:lnTo>
                      <a:pt x="178" y="337"/>
                    </a:lnTo>
                    <a:lnTo>
                      <a:pt x="187" y="364"/>
                    </a:lnTo>
                    <a:lnTo>
                      <a:pt x="203" y="389"/>
                    </a:lnTo>
                    <a:lnTo>
                      <a:pt x="224" y="409"/>
                    </a:lnTo>
                    <a:lnTo>
                      <a:pt x="248" y="425"/>
                    </a:lnTo>
                    <a:lnTo>
                      <a:pt x="276" y="435"/>
                    </a:lnTo>
                    <a:lnTo>
                      <a:pt x="306" y="439"/>
                    </a:lnTo>
                    <a:lnTo>
                      <a:pt x="337" y="435"/>
                    </a:lnTo>
                    <a:lnTo>
                      <a:pt x="364" y="425"/>
                    </a:lnTo>
                    <a:lnTo>
                      <a:pt x="388" y="409"/>
                    </a:lnTo>
                    <a:lnTo>
                      <a:pt x="409" y="389"/>
                    </a:lnTo>
                    <a:lnTo>
                      <a:pt x="424" y="364"/>
                    </a:lnTo>
                    <a:lnTo>
                      <a:pt x="434" y="337"/>
                    </a:lnTo>
                    <a:lnTo>
                      <a:pt x="437" y="307"/>
                    </a:lnTo>
                    <a:lnTo>
                      <a:pt x="434" y="277"/>
                    </a:lnTo>
                    <a:lnTo>
                      <a:pt x="424" y="249"/>
                    </a:lnTo>
                    <a:lnTo>
                      <a:pt x="409" y="225"/>
                    </a:lnTo>
                    <a:lnTo>
                      <a:pt x="388" y="205"/>
                    </a:lnTo>
                    <a:lnTo>
                      <a:pt x="364" y="189"/>
                    </a:lnTo>
                    <a:lnTo>
                      <a:pt x="337" y="180"/>
                    </a:lnTo>
                    <a:lnTo>
                      <a:pt x="306" y="176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2"/>
                    </a:lnTo>
                    <a:lnTo>
                      <a:pt x="430" y="126"/>
                    </a:lnTo>
                    <a:lnTo>
                      <a:pt x="494" y="62"/>
                    </a:lnTo>
                    <a:lnTo>
                      <a:pt x="555" y="123"/>
                    </a:lnTo>
                    <a:lnTo>
                      <a:pt x="490" y="189"/>
                    </a:lnTo>
                    <a:lnTo>
                      <a:pt x="508" y="224"/>
                    </a:lnTo>
                    <a:lnTo>
                      <a:pt x="520" y="263"/>
                    </a:lnTo>
                    <a:lnTo>
                      <a:pt x="613" y="263"/>
                    </a:lnTo>
                    <a:lnTo>
                      <a:pt x="613" y="351"/>
                    </a:lnTo>
                    <a:lnTo>
                      <a:pt x="520" y="351"/>
                    </a:lnTo>
                    <a:lnTo>
                      <a:pt x="513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5" y="495"/>
                    </a:lnTo>
                    <a:lnTo>
                      <a:pt x="494" y="557"/>
                    </a:lnTo>
                    <a:lnTo>
                      <a:pt x="427" y="490"/>
                    </a:lnTo>
                    <a:lnTo>
                      <a:pt x="402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2" y="557"/>
                    </a:lnTo>
                    <a:lnTo>
                      <a:pt x="60" y="495"/>
                    </a:lnTo>
                    <a:lnTo>
                      <a:pt x="124" y="430"/>
                    </a:lnTo>
                    <a:lnTo>
                      <a:pt x="110" y="406"/>
                    </a:lnTo>
                    <a:lnTo>
                      <a:pt x="100" y="379"/>
                    </a:lnTo>
                    <a:lnTo>
                      <a:pt x="92" y="351"/>
                    </a:lnTo>
                    <a:lnTo>
                      <a:pt x="0" y="351"/>
                    </a:lnTo>
                    <a:lnTo>
                      <a:pt x="0" y="263"/>
                    </a:lnTo>
                    <a:lnTo>
                      <a:pt x="92" y="263"/>
                    </a:lnTo>
                    <a:lnTo>
                      <a:pt x="98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185" y="125"/>
                    </a:lnTo>
                    <a:lnTo>
                      <a:pt x="210" y="110"/>
                    </a:lnTo>
                    <a:lnTo>
                      <a:pt x="234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204"/>
              <p:cNvSpPr>
                <a:spLocks noEditPoints="1"/>
              </p:cNvSpPr>
              <p:nvPr/>
            </p:nvSpPr>
            <p:spPr bwMode="auto">
              <a:xfrm>
                <a:off x="5092225" y="3581702"/>
                <a:ext cx="851874" cy="851874"/>
              </a:xfrm>
              <a:custGeom>
                <a:avLst/>
                <a:gdLst>
                  <a:gd name="T0" fmla="*/ 277 w 613"/>
                  <a:gd name="T1" fmla="*/ 178 h 613"/>
                  <a:gd name="T2" fmla="*/ 224 w 613"/>
                  <a:gd name="T3" fmla="*/ 204 h 613"/>
                  <a:gd name="T4" fmla="*/ 189 w 613"/>
                  <a:gd name="T5" fmla="*/ 249 h 613"/>
                  <a:gd name="T6" fmla="*/ 176 w 613"/>
                  <a:gd name="T7" fmla="*/ 307 h 613"/>
                  <a:gd name="T8" fmla="*/ 189 w 613"/>
                  <a:gd name="T9" fmla="*/ 364 h 613"/>
                  <a:gd name="T10" fmla="*/ 224 w 613"/>
                  <a:gd name="T11" fmla="*/ 409 h 613"/>
                  <a:gd name="T12" fmla="*/ 277 w 613"/>
                  <a:gd name="T13" fmla="*/ 434 h 613"/>
                  <a:gd name="T14" fmla="*/ 337 w 613"/>
                  <a:gd name="T15" fmla="*/ 434 h 613"/>
                  <a:gd name="T16" fmla="*/ 389 w 613"/>
                  <a:gd name="T17" fmla="*/ 409 h 613"/>
                  <a:gd name="T18" fmla="*/ 425 w 613"/>
                  <a:gd name="T19" fmla="*/ 364 h 613"/>
                  <a:gd name="T20" fmla="*/ 438 w 613"/>
                  <a:gd name="T21" fmla="*/ 307 h 613"/>
                  <a:gd name="T22" fmla="*/ 425 w 613"/>
                  <a:gd name="T23" fmla="*/ 249 h 613"/>
                  <a:gd name="T24" fmla="*/ 389 w 613"/>
                  <a:gd name="T25" fmla="*/ 204 h 613"/>
                  <a:gd name="T26" fmla="*/ 337 w 613"/>
                  <a:gd name="T27" fmla="*/ 178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1 h 613"/>
                  <a:gd name="T34" fmla="*/ 494 w 613"/>
                  <a:gd name="T35" fmla="*/ 60 h 613"/>
                  <a:gd name="T36" fmla="*/ 491 w 613"/>
                  <a:gd name="T37" fmla="*/ 189 h 613"/>
                  <a:gd name="T38" fmla="*/ 521 w 613"/>
                  <a:gd name="T39" fmla="*/ 262 h 613"/>
                  <a:gd name="T40" fmla="*/ 613 w 613"/>
                  <a:gd name="T41" fmla="*/ 350 h 613"/>
                  <a:gd name="T42" fmla="*/ 514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4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3 w 613"/>
                  <a:gd name="T57" fmla="*/ 557 h 613"/>
                  <a:gd name="T58" fmla="*/ 126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0 h 613"/>
                  <a:gd name="T64" fmla="*/ 92 w 613"/>
                  <a:gd name="T65" fmla="*/ 262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6 w 613"/>
                  <a:gd name="T71" fmla="*/ 123 h 613"/>
                  <a:gd name="T72" fmla="*/ 236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7" y="174"/>
                    </a:moveTo>
                    <a:lnTo>
                      <a:pt x="277" y="178"/>
                    </a:lnTo>
                    <a:lnTo>
                      <a:pt x="249" y="189"/>
                    </a:lnTo>
                    <a:lnTo>
                      <a:pt x="224" y="204"/>
                    </a:lnTo>
                    <a:lnTo>
                      <a:pt x="205" y="224"/>
                    </a:lnTo>
                    <a:lnTo>
                      <a:pt x="189" y="249"/>
                    </a:lnTo>
                    <a:lnTo>
                      <a:pt x="178" y="276"/>
                    </a:lnTo>
                    <a:lnTo>
                      <a:pt x="176" y="307"/>
                    </a:lnTo>
                    <a:lnTo>
                      <a:pt x="178" y="337"/>
                    </a:lnTo>
                    <a:lnTo>
                      <a:pt x="189" y="364"/>
                    </a:lnTo>
                    <a:lnTo>
                      <a:pt x="205" y="389"/>
                    </a:lnTo>
                    <a:lnTo>
                      <a:pt x="224" y="409"/>
                    </a:lnTo>
                    <a:lnTo>
                      <a:pt x="249" y="424"/>
                    </a:lnTo>
                    <a:lnTo>
                      <a:pt x="277" y="434"/>
                    </a:lnTo>
                    <a:lnTo>
                      <a:pt x="307" y="438"/>
                    </a:lnTo>
                    <a:lnTo>
                      <a:pt x="337" y="434"/>
                    </a:lnTo>
                    <a:lnTo>
                      <a:pt x="364" y="424"/>
                    </a:lnTo>
                    <a:lnTo>
                      <a:pt x="389" y="409"/>
                    </a:lnTo>
                    <a:lnTo>
                      <a:pt x="409" y="389"/>
                    </a:lnTo>
                    <a:lnTo>
                      <a:pt x="425" y="364"/>
                    </a:lnTo>
                    <a:lnTo>
                      <a:pt x="435" y="337"/>
                    </a:lnTo>
                    <a:lnTo>
                      <a:pt x="438" y="307"/>
                    </a:lnTo>
                    <a:lnTo>
                      <a:pt x="435" y="276"/>
                    </a:lnTo>
                    <a:lnTo>
                      <a:pt x="425" y="249"/>
                    </a:lnTo>
                    <a:lnTo>
                      <a:pt x="409" y="224"/>
                    </a:lnTo>
                    <a:lnTo>
                      <a:pt x="389" y="204"/>
                    </a:lnTo>
                    <a:lnTo>
                      <a:pt x="364" y="189"/>
                    </a:lnTo>
                    <a:lnTo>
                      <a:pt x="337" y="178"/>
                    </a:lnTo>
                    <a:lnTo>
                      <a:pt x="307" y="174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1"/>
                    </a:lnTo>
                    <a:lnTo>
                      <a:pt x="430" y="126"/>
                    </a:lnTo>
                    <a:lnTo>
                      <a:pt x="494" y="60"/>
                    </a:lnTo>
                    <a:lnTo>
                      <a:pt x="557" y="123"/>
                    </a:lnTo>
                    <a:lnTo>
                      <a:pt x="491" y="189"/>
                    </a:lnTo>
                    <a:lnTo>
                      <a:pt x="510" y="224"/>
                    </a:lnTo>
                    <a:lnTo>
                      <a:pt x="521" y="262"/>
                    </a:lnTo>
                    <a:lnTo>
                      <a:pt x="613" y="262"/>
                    </a:lnTo>
                    <a:lnTo>
                      <a:pt x="613" y="350"/>
                    </a:lnTo>
                    <a:lnTo>
                      <a:pt x="521" y="350"/>
                    </a:lnTo>
                    <a:lnTo>
                      <a:pt x="514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7" y="494"/>
                    </a:lnTo>
                    <a:lnTo>
                      <a:pt x="494" y="557"/>
                    </a:lnTo>
                    <a:lnTo>
                      <a:pt x="427" y="489"/>
                    </a:lnTo>
                    <a:lnTo>
                      <a:pt x="404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3" y="557"/>
                    </a:lnTo>
                    <a:lnTo>
                      <a:pt x="60" y="494"/>
                    </a:lnTo>
                    <a:lnTo>
                      <a:pt x="126" y="430"/>
                    </a:lnTo>
                    <a:lnTo>
                      <a:pt x="112" y="405"/>
                    </a:lnTo>
                    <a:lnTo>
                      <a:pt x="100" y="379"/>
                    </a:lnTo>
                    <a:lnTo>
                      <a:pt x="92" y="350"/>
                    </a:lnTo>
                    <a:lnTo>
                      <a:pt x="0" y="350"/>
                    </a:lnTo>
                    <a:lnTo>
                      <a:pt x="0" y="262"/>
                    </a:lnTo>
                    <a:lnTo>
                      <a:pt x="92" y="262"/>
                    </a:lnTo>
                    <a:lnTo>
                      <a:pt x="100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3" y="60"/>
                    </a:lnTo>
                    <a:lnTo>
                      <a:pt x="186" y="123"/>
                    </a:lnTo>
                    <a:lnTo>
                      <a:pt x="210" y="110"/>
                    </a:lnTo>
                    <a:lnTo>
                      <a:pt x="236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206"/>
              <p:cNvSpPr>
                <a:spLocks noEditPoints="1"/>
              </p:cNvSpPr>
              <p:nvPr/>
            </p:nvSpPr>
            <p:spPr bwMode="auto">
              <a:xfrm>
                <a:off x="6814037" y="2221205"/>
                <a:ext cx="390500" cy="389110"/>
              </a:xfrm>
              <a:custGeom>
                <a:avLst/>
                <a:gdLst>
                  <a:gd name="T0" fmla="*/ 140 w 281"/>
                  <a:gd name="T1" fmla="*/ 80 h 280"/>
                  <a:gd name="T2" fmla="*/ 121 w 281"/>
                  <a:gd name="T3" fmla="*/ 83 h 280"/>
                  <a:gd name="T4" fmla="*/ 105 w 281"/>
                  <a:gd name="T5" fmla="*/ 91 h 280"/>
                  <a:gd name="T6" fmla="*/ 92 w 281"/>
                  <a:gd name="T7" fmla="*/ 104 h 280"/>
                  <a:gd name="T8" fmla="*/ 83 w 281"/>
                  <a:gd name="T9" fmla="*/ 121 h 280"/>
                  <a:gd name="T10" fmla="*/ 80 w 281"/>
                  <a:gd name="T11" fmla="*/ 140 h 280"/>
                  <a:gd name="T12" fmla="*/ 83 w 281"/>
                  <a:gd name="T13" fmla="*/ 159 h 280"/>
                  <a:gd name="T14" fmla="*/ 92 w 281"/>
                  <a:gd name="T15" fmla="*/ 175 h 280"/>
                  <a:gd name="T16" fmla="*/ 105 w 281"/>
                  <a:gd name="T17" fmla="*/ 188 h 280"/>
                  <a:gd name="T18" fmla="*/ 121 w 281"/>
                  <a:gd name="T19" fmla="*/ 197 h 280"/>
                  <a:gd name="T20" fmla="*/ 140 w 281"/>
                  <a:gd name="T21" fmla="*/ 200 h 280"/>
                  <a:gd name="T22" fmla="*/ 159 w 281"/>
                  <a:gd name="T23" fmla="*/ 197 h 280"/>
                  <a:gd name="T24" fmla="*/ 176 w 281"/>
                  <a:gd name="T25" fmla="*/ 188 h 280"/>
                  <a:gd name="T26" fmla="*/ 189 w 281"/>
                  <a:gd name="T27" fmla="*/ 175 h 280"/>
                  <a:gd name="T28" fmla="*/ 197 w 281"/>
                  <a:gd name="T29" fmla="*/ 159 h 280"/>
                  <a:gd name="T30" fmla="*/ 201 w 281"/>
                  <a:gd name="T31" fmla="*/ 140 h 280"/>
                  <a:gd name="T32" fmla="*/ 197 w 281"/>
                  <a:gd name="T33" fmla="*/ 121 h 280"/>
                  <a:gd name="T34" fmla="*/ 189 w 281"/>
                  <a:gd name="T35" fmla="*/ 104 h 280"/>
                  <a:gd name="T36" fmla="*/ 176 w 281"/>
                  <a:gd name="T37" fmla="*/ 91 h 280"/>
                  <a:gd name="T38" fmla="*/ 159 w 281"/>
                  <a:gd name="T39" fmla="*/ 83 h 280"/>
                  <a:gd name="T40" fmla="*/ 140 w 281"/>
                  <a:gd name="T41" fmla="*/ 80 h 280"/>
                  <a:gd name="T42" fmla="*/ 121 w 281"/>
                  <a:gd name="T43" fmla="*/ 0 h 280"/>
                  <a:gd name="T44" fmla="*/ 160 w 281"/>
                  <a:gd name="T45" fmla="*/ 0 h 280"/>
                  <a:gd name="T46" fmla="*/ 160 w 281"/>
                  <a:gd name="T47" fmla="*/ 42 h 280"/>
                  <a:gd name="T48" fmla="*/ 180 w 281"/>
                  <a:gd name="T49" fmla="*/ 48 h 280"/>
                  <a:gd name="T50" fmla="*/ 197 w 281"/>
                  <a:gd name="T51" fmla="*/ 57 h 280"/>
                  <a:gd name="T52" fmla="*/ 227 w 281"/>
                  <a:gd name="T53" fmla="*/ 27 h 280"/>
                  <a:gd name="T54" fmla="*/ 254 w 281"/>
                  <a:gd name="T55" fmla="*/ 56 h 280"/>
                  <a:gd name="T56" fmla="*/ 224 w 281"/>
                  <a:gd name="T57" fmla="*/ 86 h 280"/>
                  <a:gd name="T58" fmla="*/ 233 w 281"/>
                  <a:gd name="T59" fmla="*/ 102 h 280"/>
                  <a:gd name="T60" fmla="*/ 239 w 281"/>
                  <a:gd name="T61" fmla="*/ 120 h 280"/>
                  <a:gd name="T62" fmla="*/ 281 w 281"/>
                  <a:gd name="T63" fmla="*/ 120 h 280"/>
                  <a:gd name="T64" fmla="*/ 281 w 281"/>
                  <a:gd name="T65" fmla="*/ 159 h 280"/>
                  <a:gd name="T66" fmla="*/ 239 w 281"/>
                  <a:gd name="T67" fmla="*/ 159 h 280"/>
                  <a:gd name="T68" fmla="*/ 233 w 281"/>
                  <a:gd name="T69" fmla="*/ 179 h 280"/>
                  <a:gd name="T70" fmla="*/ 224 w 281"/>
                  <a:gd name="T71" fmla="*/ 195 h 280"/>
                  <a:gd name="T72" fmla="*/ 254 w 281"/>
                  <a:gd name="T73" fmla="*/ 226 h 280"/>
                  <a:gd name="T74" fmla="*/ 227 w 281"/>
                  <a:gd name="T75" fmla="*/ 254 h 280"/>
                  <a:gd name="T76" fmla="*/ 195 w 281"/>
                  <a:gd name="T77" fmla="*/ 224 h 280"/>
                  <a:gd name="T78" fmla="*/ 178 w 281"/>
                  <a:gd name="T79" fmla="*/ 233 h 280"/>
                  <a:gd name="T80" fmla="*/ 160 w 281"/>
                  <a:gd name="T81" fmla="*/ 238 h 280"/>
                  <a:gd name="T82" fmla="*/ 160 w 281"/>
                  <a:gd name="T83" fmla="*/ 280 h 280"/>
                  <a:gd name="T84" fmla="*/ 121 w 281"/>
                  <a:gd name="T85" fmla="*/ 280 h 280"/>
                  <a:gd name="T86" fmla="*/ 121 w 281"/>
                  <a:gd name="T87" fmla="*/ 238 h 280"/>
                  <a:gd name="T88" fmla="*/ 102 w 281"/>
                  <a:gd name="T89" fmla="*/ 233 h 280"/>
                  <a:gd name="T90" fmla="*/ 87 w 281"/>
                  <a:gd name="T91" fmla="*/ 225 h 280"/>
                  <a:gd name="T92" fmla="*/ 57 w 281"/>
                  <a:gd name="T93" fmla="*/ 254 h 280"/>
                  <a:gd name="T94" fmla="*/ 28 w 281"/>
                  <a:gd name="T95" fmla="*/ 226 h 280"/>
                  <a:gd name="T96" fmla="*/ 58 w 281"/>
                  <a:gd name="T97" fmla="*/ 196 h 280"/>
                  <a:gd name="T98" fmla="*/ 49 w 281"/>
                  <a:gd name="T99" fmla="*/ 179 h 280"/>
                  <a:gd name="T100" fmla="*/ 42 w 281"/>
                  <a:gd name="T101" fmla="*/ 159 h 280"/>
                  <a:gd name="T102" fmla="*/ 0 w 281"/>
                  <a:gd name="T103" fmla="*/ 159 h 280"/>
                  <a:gd name="T104" fmla="*/ 0 w 281"/>
                  <a:gd name="T105" fmla="*/ 120 h 280"/>
                  <a:gd name="T106" fmla="*/ 42 w 281"/>
                  <a:gd name="T107" fmla="*/ 120 h 280"/>
                  <a:gd name="T108" fmla="*/ 47 w 281"/>
                  <a:gd name="T109" fmla="*/ 102 h 280"/>
                  <a:gd name="T110" fmla="*/ 57 w 281"/>
                  <a:gd name="T111" fmla="*/ 85 h 280"/>
                  <a:gd name="T112" fmla="*/ 28 w 281"/>
                  <a:gd name="T113" fmla="*/ 56 h 280"/>
                  <a:gd name="T114" fmla="*/ 57 w 281"/>
                  <a:gd name="T115" fmla="*/ 27 h 280"/>
                  <a:gd name="T116" fmla="*/ 85 w 281"/>
                  <a:gd name="T117" fmla="*/ 56 h 280"/>
                  <a:gd name="T118" fmla="*/ 102 w 281"/>
                  <a:gd name="T119" fmla="*/ 48 h 280"/>
                  <a:gd name="T120" fmla="*/ 121 w 281"/>
                  <a:gd name="T121" fmla="*/ 42 h 280"/>
                  <a:gd name="T122" fmla="*/ 121 w 281"/>
                  <a:gd name="T12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1" h="280">
                    <a:moveTo>
                      <a:pt x="140" y="80"/>
                    </a:moveTo>
                    <a:lnTo>
                      <a:pt x="121" y="83"/>
                    </a:lnTo>
                    <a:lnTo>
                      <a:pt x="105" y="91"/>
                    </a:lnTo>
                    <a:lnTo>
                      <a:pt x="92" y="104"/>
                    </a:lnTo>
                    <a:lnTo>
                      <a:pt x="83" y="121"/>
                    </a:lnTo>
                    <a:lnTo>
                      <a:pt x="80" y="140"/>
                    </a:lnTo>
                    <a:lnTo>
                      <a:pt x="83" y="159"/>
                    </a:lnTo>
                    <a:lnTo>
                      <a:pt x="92" y="175"/>
                    </a:lnTo>
                    <a:lnTo>
                      <a:pt x="105" y="188"/>
                    </a:lnTo>
                    <a:lnTo>
                      <a:pt x="121" y="197"/>
                    </a:lnTo>
                    <a:lnTo>
                      <a:pt x="140" y="200"/>
                    </a:lnTo>
                    <a:lnTo>
                      <a:pt x="159" y="197"/>
                    </a:lnTo>
                    <a:lnTo>
                      <a:pt x="176" y="188"/>
                    </a:lnTo>
                    <a:lnTo>
                      <a:pt x="189" y="175"/>
                    </a:lnTo>
                    <a:lnTo>
                      <a:pt x="197" y="159"/>
                    </a:lnTo>
                    <a:lnTo>
                      <a:pt x="201" y="140"/>
                    </a:lnTo>
                    <a:lnTo>
                      <a:pt x="197" y="121"/>
                    </a:lnTo>
                    <a:lnTo>
                      <a:pt x="189" y="104"/>
                    </a:lnTo>
                    <a:lnTo>
                      <a:pt x="176" y="91"/>
                    </a:lnTo>
                    <a:lnTo>
                      <a:pt x="159" y="83"/>
                    </a:lnTo>
                    <a:lnTo>
                      <a:pt x="140" y="80"/>
                    </a:lnTo>
                    <a:close/>
                    <a:moveTo>
                      <a:pt x="121" y="0"/>
                    </a:moveTo>
                    <a:lnTo>
                      <a:pt x="160" y="0"/>
                    </a:lnTo>
                    <a:lnTo>
                      <a:pt x="160" y="42"/>
                    </a:lnTo>
                    <a:lnTo>
                      <a:pt x="180" y="48"/>
                    </a:lnTo>
                    <a:lnTo>
                      <a:pt x="197" y="57"/>
                    </a:lnTo>
                    <a:lnTo>
                      <a:pt x="227" y="27"/>
                    </a:lnTo>
                    <a:lnTo>
                      <a:pt x="254" y="56"/>
                    </a:lnTo>
                    <a:lnTo>
                      <a:pt x="224" y="86"/>
                    </a:lnTo>
                    <a:lnTo>
                      <a:pt x="233" y="102"/>
                    </a:lnTo>
                    <a:lnTo>
                      <a:pt x="239" y="120"/>
                    </a:lnTo>
                    <a:lnTo>
                      <a:pt x="281" y="120"/>
                    </a:lnTo>
                    <a:lnTo>
                      <a:pt x="281" y="159"/>
                    </a:lnTo>
                    <a:lnTo>
                      <a:pt x="239" y="159"/>
                    </a:lnTo>
                    <a:lnTo>
                      <a:pt x="233" y="179"/>
                    </a:lnTo>
                    <a:lnTo>
                      <a:pt x="224" y="195"/>
                    </a:lnTo>
                    <a:lnTo>
                      <a:pt x="254" y="226"/>
                    </a:lnTo>
                    <a:lnTo>
                      <a:pt x="227" y="254"/>
                    </a:lnTo>
                    <a:lnTo>
                      <a:pt x="195" y="224"/>
                    </a:lnTo>
                    <a:lnTo>
                      <a:pt x="178" y="233"/>
                    </a:lnTo>
                    <a:lnTo>
                      <a:pt x="160" y="238"/>
                    </a:lnTo>
                    <a:lnTo>
                      <a:pt x="160" y="280"/>
                    </a:lnTo>
                    <a:lnTo>
                      <a:pt x="121" y="280"/>
                    </a:lnTo>
                    <a:lnTo>
                      <a:pt x="121" y="238"/>
                    </a:lnTo>
                    <a:lnTo>
                      <a:pt x="102" y="233"/>
                    </a:lnTo>
                    <a:lnTo>
                      <a:pt x="87" y="225"/>
                    </a:lnTo>
                    <a:lnTo>
                      <a:pt x="57" y="254"/>
                    </a:lnTo>
                    <a:lnTo>
                      <a:pt x="28" y="226"/>
                    </a:lnTo>
                    <a:lnTo>
                      <a:pt x="58" y="196"/>
                    </a:lnTo>
                    <a:lnTo>
                      <a:pt x="49" y="179"/>
                    </a:lnTo>
                    <a:lnTo>
                      <a:pt x="42" y="159"/>
                    </a:lnTo>
                    <a:lnTo>
                      <a:pt x="0" y="159"/>
                    </a:lnTo>
                    <a:lnTo>
                      <a:pt x="0" y="120"/>
                    </a:lnTo>
                    <a:lnTo>
                      <a:pt x="42" y="120"/>
                    </a:lnTo>
                    <a:lnTo>
                      <a:pt x="47" y="102"/>
                    </a:lnTo>
                    <a:lnTo>
                      <a:pt x="57" y="85"/>
                    </a:lnTo>
                    <a:lnTo>
                      <a:pt x="28" y="56"/>
                    </a:lnTo>
                    <a:lnTo>
                      <a:pt x="57" y="27"/>
                    </a:lnTo>
                    <a:lnTo>
                      <a:pt x="85" y="56"/>
                    </a:lnTo>
                    <a:lnTo>
                      <a:pt x="102" y="48"/>
                    </a:lnTo>
                    <a:lnTo>
                      <a:pt x="121" y="42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207"/>
              <p:cNvSpPr>
                <a:spLocks noEditPoints="1"/>
              </p:cNvSpPr>
              <p:nvPr/>
            </p:nvSpPr>
            <p:spPr bwMode="auto">
              <a:xfrm>
                <a:off x="4796223" y="1827927"/>
                <a:ext cx="496116" cy="496116"/>
              </a:xfrm>
              <a:custGeom>
                <a:avLst/>
                <a:gdLst>
                  <a:gd name="T0" fmla="*/ 156 w 357"/>
                  <a:gd name="T1" fmla="*/ 101 h 357"/>
                  <a:gd name="T2" fmla="*/ 120 w 357"/>
                  <a:gd name="T3" fmla="*/ 122 h 357"/>
                  <a:gd name="T4" fmla="*/ 101 w 357"/>
                  <a:gd name="T5" fmla="*/ 157 h 357"/>
                  <a:gd name="T6" fmla="*/ 101 w 357"/>
                  <a:gd name="T7" fmla="*/ 199 h 357"/>
                  <a:gd name="T8" fmla="*/ 120 w 357"/>
                  <a:gd name="T9" fmla="*/ 234 h 357"/>
                  <a:gd name="T10" fmla="*/ 156 w 357"/>
                  <a:gd name="T11" fmla="*/ 255 h 357"/>
                  <a:gd name="T12" fmla="*/ 199 w 357"/>
                  <a:gd name="T13" fmla="*/ 255 h 357"/>
                  <a:gd name="T14" fmla="*/ 234 w 357"/>
                  <a:gd name="T15" fmla="*/ 234 h 357"/>
                  <a:gd name="T16" fmla="*/ 255 w 357"/>
                  <a:gd name="T17" fmla="*/ 199 h 357"/>
                  <a:gd name="T18" fmla="*/ 255 w 357"/>
                  <a:gd name="T19" fmla="*/ 157 h 357"/>
                  <a:gd name="T20" fmla="*/ 234 w 357"/>
                  <a:gd name="T21" fmla="*/ 122 h 357"/>
                  <a:gd name="T22" fmla="*/ 199 w 357"/>
                  <a:gd name="T23" fmla="*/ 101 h 357"/>
                  <a:gd name="T24" fmla="*/ 139 w 357"/>
                  <a:gd name="T25" fmla="*/ 0 h 357"/>
                  <a:gd name="T26" fmla="*/ 216 w 357"/>
                  <a:gd name="T27" fmla="*/ 50 h 357"/>
                  <a:gd name="T28" fmla="*/ 272 w 357"/>
                  <a:gd name="T29" fmla="*/ 27 h 357"/>
                  <a:gd name="T30" fmla="*/ 281 w 357"/>
                  <a:gd name="T31" fmla="*/ 27 h 357"/>
                  <a:gd name="T32" fmla="*/ 331 w 357"/>
                  <a:gd name="T33" fmla="*/ 78 h 357"/>
                  <a:gd name="T34" fmla="*/ 296 w 357"/>
                  <a:gd name="T35" fmla="*/ 114 h 357"/>
                  <a:gd name="T36" fmla="*/ 357 w 357"/>
                  <a:gd name="T37" fmla="*/ 140 h 357"/>
                  <a:gd name="T38" fmla="*/ 352 w 357"/>
                  <a:gd name="T39" fmla="*/ 217 h 357"/>
                  <a:gd name="T40" fmla="*/ 306 w 357"/>
                  <a:gd name="T41" fmla="*/ 217 h 357"/>
                  <a:gd name="T42" fmla="*/ 327 w 357"/>
                  <a:gd name="T43" fmla="*/ 274 h 357"/>
                  <a:gd name="T44" fmla="*/ 327 w 357"/>
                  <a:gd name="T45" fmla="*/ 281 h 357"/>
                  <a:gd name="T46" fmla="*/ 276 w 357"/>
                  <a:gd name="T47" fmla="*/ 332 h 357"/>
                  <a:gd name="T48" fmla="*/ 241 w 357"/>
                  <a:gd name="T49" fmla="*/ 297 h 357"/>
                  <a:gd name="T50" fmla="*/ 218 w 357"/>
                  <a:gd name="T51" fmla="*/ 357 h 357"/>
                  <a:gd name="T52" fmla="*/ 141 w 357"/>
                  <a:gd name="T53" fmla="*/ 308 h 357"/>
                  <a:gd name="T54" fmla="*/ 83 w 357"/>
                  <a:gd name="T55" fmla="*/ 329 h 357"/>
                  <a:gd name="T56" fmla="*/ 76 w 357"/>
                  <a:gd name="T57" fmla="*/ 329 h 357"/>
                  <a:gd name="T58" fmla="*/ 26 w 357"/>
                  <a:gd name="T59" fmla="*/ 277 h 357"/>
                  <a:gd name="T60" fmla="*/ 48 w 357"/>
                  <a:gd name="T61" fmla="*/ 216 h 357"/>
                  <a:gd name="T62" fmla="*/ 0 w 357"/>
                  <a:gd name="T63" fmla="*/ 139 h 357"/>
                  <a:gd name="T64" fmla="*/ 60 w 357"/>
                  <a:gd name="T65" fmla="*/ 112 h 357"/>
                  <a:gd name="T66" fmla="*/ 26 w 357"/>
                  <a:gd name="T67" fmla="*/ 78 h 357"/>
                  <a:gd name="T68" fmla="*/ 76 w 357"/>
                  <a:gd name="T69" fmla="*/ 27 h 357"/>
                  <a:gd name="T70" fmla="*/ 83 w 357"/>
                  <a:gd name="T71" fmla="*/ 27 h 357"/>
                  <a:gd name="T72" fmla="*/ 139 w 357"/>
                  <a:gd name="T73" fmla="*/ 5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7" h="357">
                    <a:moveTo>
                      <a:pt x="178" y="98"/>
                    </a:moveTo>
                    <a:lnTo>
                      <a:pt x="156" y="101"/>
                    </a:lnTo>
                    <a:lnTo>
                      <a:pt x="137" y="109"/>
                    </a:lnTo>
                    <a:lnTo>
                      <a:pt x="120" y="122"/>
                    </a:lnTo>
                    <a:lnTo>
                      <a:pt x="108" y="137"/>
                    </a:lnTo>
                    <a:lnTo>
                      <a:pt x="101" y="157"/>
                    </a:lnTo>
                    <a:lnTo>
                      <a:pt x="97" y="178"/>
                    </a:lnTo>
                    <a:lnTo>
                      <a:pt x="101" y="199"/>
                    </a:lnTo>
                    <a:lnTo>
                      <a:pt x="108" y="219"/>
                    </a:lnTo>
                    <a:lnTo>
                      <a:pt x="120" y="234"/>
                    </a:lnTo>
                    <a:lnTo>
                      <a:pt x="137" y="247"/>
                    </a:lnTo>
                    <a:lnTo>
                      <a:pt x="156" y="255"/>
                    </a:lnTo>
                    <a:lnTo>
                      <a:pt x="178" y="258"/>
                    </a:lnTo>
                    <a:lnTo>
                      <a:pt x="199" y="255"/>
                    </a:lnTo>
                    <a:lnTo>
                      <a:pt x="218" y="247"/>
                    </a:lnTo>
                    <a:lnTo>
                      <a:pt x="234" y="234"/>
                    </a:lnTo>
                    <a:lnTo>
                      <a:pt x="247" y="219"/>
                    </a:lnTo>
                    <a:lnTo>
                      <a:pt x="255" y="199"/>
                    </a:lnTo>
                    <a:lnTo>
                      <a:pt x="258" y="178"/>
                    </a:lnTo>
                    <a:lnTo>
                      <a:pt x="255" y="157"/>
                    </a:lnTo>
                    <a:lnTo>
                      <a:pt x="247" y="137"/>
                    </a:lnTo>
                    <a:lnTo>
                      <a:pt x="234" y="122"/>
                    </a:lnTo>
                    <a:lnTo>
                      <a:pt x="218" y="109"/>
                    </a:lnTo>
                    <a:lnTo>
                      <a:pt x="199" y="101"/>
                    </a:lnTo>
                    <a:lnTo>
                      <a:pt x="178" y="98"/>
                    </a:lnTo>
                    <a:close/>
                    <a:moveTo>
                      <a:pt x="139" y="0"/>
                    </a:moveTo>
                    <a:lnTo>
                      <a:pt x="216" y="0"/>
                    </a:lnTo>
                    <a:lnTo>
                      <a:pt x="216" y="50"/>
                    </a:lnTo>
                    <a:lnTo>
                      <a:pt x="241" y="60"/>
                    </a:lnTo>
                    <a:lnTo>
                      <a:pt x="272" y="27"/>
                    </a:lnTo>
                    <a:lnTo>
                      <a:pt x="276" y="23"/>
                    </a:lnTo>
                    <a:lnTo>
                      <a:pt x="281" y="27"/>
                    </a:lnTo>
                    <a:lnTo>
                      <a:pt x="327" y="74"/>
                    </a:lnTo>
                    <a:lnTo>
                      <a:pt x="331" y="78"/>
                    </a:lnTo>
                    <a:lnTo>
                      <a:pt x="327" y="82"/>
                    </a:lnTo>
                    <a:lnTo>
                      <a:pt x="296" y="114"/>
                    </a:lnTo>
                    <a:lnTo>
                      <a:pt x="306" y="140"/>
                    </a:lnTo>
                    <a:lnTo>
                      <a:pt x="357" y="140"/>
                    </a:lnTo>
                    <a:lnTo>
                      <a:pt x="357" y="217"/>
                    </a:lnTo>
                    <a:lnTo>
                      <a:pt x="352" y="217"/>
                    </a:lnTo>
                    <a:lnTo>
                      <a:pt x="352" y="217"/>
                    </a:lnTo>
                    <a:lnTo>
                      <a:pt x="306" y="217"/>
                    </a:lnTo>
                    <a:lnTo>
                      <a:pt x="296" y="242"/>
                    </a:lnTo>
                    <a:lnTo>
                      <a:pt x="327" y="274"/>
                    </a:lnTo>
                    <a:lnTo>
                      <a:pt x="331" y="277"/>
                    </a:lnTo>
                    <a:lnTo>
                      <a:pt x="327" y="281"/>
                    </a:lnTo>
                    <a:lnTo>
                      <a:pt x="281" y="329"/>
                    </a:lnTo>
                    <a:lnTo>
                      <a:pt x="276" y="332"/>
                    </a:lnTo>
                    <a:lnTo>
                      <a:pt x="272" y="329"/>
                    </a:lnTo>
                    <a:lnTo>
                      <a:pt x="241" y="297"/>
                    </a:lnTo>
                    <a:lnTo>
                      <a:pt x="218" y="306"/>
                    </a:lnTo>
                    <a:lnTo>
                      <a:pt x="218" y="357"/>
                    </a:lnTo>
                    <a:lnTo>
                      <a:pt x="141" y="357"/>
                    </a:lnTo>
                    <a:lnTo>
                      <a:pt x="141" y="308"/>
                    </a:lnTo>
                    <a:lnTo>
                      <a:pt x="115" y="297"/>
                    </a:lnTo>
                    <a:lnTo>
                      <a:pt x="83" y="329"/>
                    </a:lnTo>
                    <a:lnTo>
                      <a:pt x="80" y="332"/>
                    </a:lnTo>
                    <a:lnTo>
                      <a:pt x="76" y="329"/>
                    </a:lnTo>
                    <a:lnTo>
                      <a:pt x="30" y="281"/>
                    </a:lnTo>
                    <a:lnTo>
                      <a:pt x="26" y="277"/>
                    </a:lnTo>
                    <a:lnTo>
                      <a:pt x="60" y="243"/>
                    </a:lnTo>
                    <a:lnTo>
                      <a:pt x="48" y="216"/>
                    </a:lnTo>
                    <a:lnTo>
                      <a:pt x="0" y="216"/>
                    </a:lnTo>
                    <a:lnTo>
                      <a:pt x="0" y="139"/>
                    </a:lnTo>
                    <a:lnTo>
                      <a:pt x="49" y="139"/>
                    </a:lnTo>
                    <a:lnTo>
                      <a:pt x="60" y="112"/>
                    </a:lnTo>
                    <a:lnTo>
                      <a:pt x="30" y="82"/>
                    </a:lnTo>
                    <a:lnTo>
                      <a:pt x="26" y="78"/>
                    </a:lnTo>
                    <a:lnTo>
                      <a:pt x="30" y="74"/>
                    </a:lnTo>
                    <a:lnTo>
                      <a:pt x="76" y="27"/>
                    </a:lnTo>
                    <a:lnTo>
                      <a:pt x="80" y="23"/>
                    </a:lnTo>
                    <a:lnTo>
                      <a:pt x="83" y="27"/>
                    </a:lnTo>
                    <a:lnTo>
                      <a:pt x="115" y="59"/>
                    </a:lnTo>
                    <a:lnTo>
                      <a:pt x="139" y="50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208"/>
              <p:cNvSpPr>
                <a:spLocks noEditPoints="1"/>
              </p:cNvSpPr>
              <p:nvPr/>
            </p:nvSpPr>
            <p:spPr bwMode="auto">
              <a:xfrm>
                <a:off x="6067779" y="2814599"/>
                <a:ext cx="290443" cy="289053"/>
              </a:xfrm>
              <a:custGeom>
                <a:avLst/>
                <a:gdLst>
                  <a:gd name="T0" fmla="*/ 85 w 209"/>
                  <a:gd name="T1" fmla="*/ 60 h 208"/>
                  <a:gd name="T2" fmla="*/ 61 w 209"/>
                  <a:gd name="T3" fmla="*/ 85 h 208"/>
                  <a:gd name="T4" fmla="*/ 61 w 209"/>
                  <a:gd name="T5" fmla="*/ 121 h 208"/>
                  <a:gd name="T6" fmla="*/ 85 w 209"/>
                  <a:gd name="T7" fmla="*/ 146 h 208"/>
                  <a:gd name="T8" fmla="*/ 122 w 209"/>
                  <a:gd name="T9" fmla="*/ 146 h 208"/>
                  <a:gd name="T10" fmla="*/ 147 w 209"/>
                  <a:gd name="T11" fmla="*/ 121 h 208"/>
                  <a:gd name="T12" fmla="*/ 147 w 209"/>
                  <a:gd name="T13" fmla="*/ 85 h 208"/>
                  <a:gd name="T14" fmla="*/ 122 w 209"/>
                  <a:gd name="T15" fmla="*/ 60 h 208"/>
                  <a:gd name="T16" fmla="*/ 81 w 209"/>
                  <a:gd name="T17" fmla="*/ 0 h 208"/>
                  <a:gd name="T18" fmla="*/ 126 w 209"/>
                  <a:gd name="T19" fmla="*/ 28 h 208"/>
                  <a:gd name="T20" fmla="*/ 140 w 209"/>
                  <a:gd name="T21" fmla="*/ 34 h 208"/>
                  <a:gd name="T22" fmla="*/ 161 w 209"/>
                  <a:gd name="T23" fmla="*/ 13 h 208"/>
                  <a:gd name="T24" fmla="*/ 192 w 209"/>
                  <a:gd name="T25" fmla="*/ 43 h 208"/>
                  <a:gd name="T26" fmla="*/ 192 w 209"/>
                  <a:gd name="T27" fmla="*/ 48 h 208"/>
                  <a:gd name="T28" fmla="*/ 176 w 209"/>
                  <a:gd name="T29" fmla="*/ 73 h 208"/>
                  <a:gd name="T30" fmla="*/ 209 w 209"/>
                  <a:gd name="T31" fmla="*/ 81 h 208"/>
                  <a:gd name="T32" fmla="*/ 205 w 209"/>
                  <a:gd name="T33" fmla="*/ 127 h 208"/>
                  <a:gd name="T34" fmla="*/ 178 w 209"/>
                  <a:gd name="T35" fmla="*/ 127 h 208"/>
                  <a:gd name="T36" fmla="*/ 173 w 209"/>
                  <a:gd name="T37" fmla="*/ 141 h 208"/>
                  <a:gd name="T38" fmla="*/ 194 w 209"/>
                  <a:gd name="T39" fmla="*/ 162 h 208"/>
                  <a:gd name="T40" fmla="*/ 164 w 209"/>
                  <a:gd name="T41" fmla="*/ 191 h 208"/>
                  <a:gd name="T42" fmla="*/ 140 w 209"/>
                  <a:gd name="T43" fmla="*/ 172 h 208"/>
                  <a:gd name="T44" fmla="*/ 127 w 209"/>
                  <a:gd name="T45" fmla="*/ 178 h 208"/>
                  <a:gd name="T46" fmla="*/ 81 w 209"/>
                  <a:gd name="T47" fmla="*/ 208 h 208"/>
                  <a:gd name="T48" fmla="*/ 75 w 209"/>
                  <a:gd name="T49" fmla="*/ 176 h 208"/>
                  <a:gd name="T50" fmla="*/ 49 w 209"/>
                  <a:gd name="T51" fmla="*/ 191 h 208"/>
                  <a:gd name="T52" fmla="*/ 17 w 209"/>
                  <a:gd name="T53" fmla="*/ 163 h 208"/>
                  <a:gd name="T54" fmla="*/ 17 w 209"/>
                  <a:gd name="T55" fmla="*/ 159 h 208"/>
                  <a:gd name="T56" fmla="*/ 32 w 209"/>
                  <a:gd name="T57" fmla="*/ 133 h 208"/>
                  <a:gd name="T58" fmla="*/ 0 w 209"/>
                  <a:gd name="T59" fmla="*/ 125 h 208"/>
                  <a:gd name="T60" fmla="*/ 29 w 209"/>
                  <a:gd name="T61" fmla="*/ 81 h 208"/>
                  <a:gd name="T62" fmla="*/ 34 w 209"/>
                  <a:gd name="T63" fmla="*/ 65 h 208"/>
                  <a:gd name="T64" fmla="*/ 15 w 209"/>
                  <a:gd name="T65" fmla="*/ 45 h 208"/>
                  <a:gd name="T66" fmla="*/ 45 w 209"/>
                  <a:gd name="T67" fmla="*/ 15 h 208"/>
                  <a:gd name="T68" fmla="*/ 49 w 209"/>
                  <a:gd name="T69" fmla="*/ 15 h 208"/>
                  <a:gd name="T70" fmla="*/ 74 w 209"/>
                  <a:gd name="T71" fmla="*/ 31 h 208"/>
                  <a:gd name="T72" fmla="*/ 81 w 209"/>
                  <a:gd name="T7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9" h="208">
                    <a:moveTo>
                      <a:pt x="104" y="56"/>
                    </a:moveTo>
                    <a:lnTo>
                      <a:pt x="85" y="60"/>
                    </a:lnTo>
                    <a:lnTo>
                      <a:pt x="71" y="70"/>
                    </a:lnTo>
                    <a:lnTo>
                      <a:pt x="61" y="85"/>
                    </a:lnTo>
                    <a:lnTo>
                      <a:pt x="57" y="103"/>
                    </a:lnTo>
                    <a:lnTo>
                      <a:pt x="61" y="121"/>
                    </a:lnTo>
                    <a:lnTo>
                      <a:pt x="71" y="137"/>
                    </a:lnTo>
                    <a:lnTo>
                      <a:pt x="85" y="146"/>
                    </a:lnTo>
                    <a:lnTo>
                      <a:pt x="104" y="150"/>
                    </a:lnTo>
                    <a:lnTo>
                      <a:pt x="122" y="146"/>
                    </a:lnTo>
                    <a:lnTo>
                      <a:pt x="136" y="137"/>
                    </a:lnTo>
                    <a:lnTo>
                      <a:pt x="147" y="121"/>
                    </a:lnTo>
                    <a:lnTo>
                      <a:pt x="151" y="103"/>
                    </a:lnTo>
                    <a:lnTo>
                      <a:pt x="147" y="85"/>
                    </a:lnTo>
                    <a:lnTo>
                      <a:pt x="136" y="70"/>
                    </a:lnTo>
                    <a:lnTo>
                      <a:pt x="122" y="60"/>
                    </a:lnTo>
                    <a:lnTo>
                      <a:pt x="104" y="56"/>
                    </a:lnTo>
                    <a:close/>
                    <a:moveTo>
                      <a:pt x="81" y="0"/>
                    </a:moveTo>
                    <a:lnTo>
                      <a:pt x="126" y="0"/>
                    </a:lnTo>
                    <a:lnTo>
                      <a:pt x="126" y="28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59" y="15"/>
                    </a:lnTo>
                    <a:lnTo>
                      <a:pt x="161" y="13"/>
                    </a:lnTo>
                    <a:lnTo>
                      <a:pt x="164" y="15"/>
                    </a:lnTo>
                    <a:lnTo>
                      <a:pt x="192" y="43"/>
                    </a:lnTo>
                    <a:lnTo>
                      <a:pt x="194" y="45"/>
                    </a:lnTo>
                    <a:lnTo>
                      <a:pt x="192" y="48"/>
                    </a:lnTo>
                    <a:lnTo>
                      <a:pt x="173" y="66"/>
                    </a:lnTo>
                    <a:lnTo>
                      <a:pt x="176" y="73"/>
                    </a:lnTo>
                    <a:lnTo>
                      <a:pt x="178" y="81"/>
                    </a:lnTo>
                    <a:lnTo>
                      <a:pt x="209" y="81"/>
                    </a:lnTo>
                    <a:lnTo>
                      <a:pt x="209" y="127"/>
                    </a:lnTo>
                    <a:lnTo>
                      <a:pt x="205" y="127"/>
                    </a:lnTo>
                    <a:lnTo>
                      <a:pt x="205" y="127"/>
                    </a:lnTo>
                    <a:lnTo>
                      <a:pt x="178" y="127"/>
                    </a:lnTo>
                    <a:lnTo>
                      <a:pt x="176" y="133"/>
                    </a:lnTo>
                    <a:lnTo>
                      <a:pt x="173" y="141"/>
                    </a:lnTo>
                    <a:lnTo>
                      <a:pt x="192" y="159"/>
                    </a:lnTo>
                    <a:lnTo>
                      <a:pt x="194" y="162"/>
                    </a:lnTo>
                    <a:lnTo>
                      <a:pt x="192" y="163"/>
                    </a:lnTo>
                    <a:lnTo>
                      <a:pt x="164" y="191"/>
                    </a:lnTo>
                    <a:lnTo>
                      <a:pt x="161" y="193"/>
                    </a:lnTo>
                    <a:lnTo>
                      <a:pt x="140" y="172"/>
                    </a:lnTo>
                    <a:lnTo>
                      <a:pt x="134" y="175"/>
                    </a:lnTo>
                    <a:lnTo>
                      <a:pt x="127" y="178"/>
                    </a:lnTo>
                    <a:lnTo>
                      <a:pt x="127" y="208"/>
                    </a:lnTo>
                    <a:lnTo>
                      <a:pt x="81" y="208"/>
                    </a:lnTo>
                    <a:lnTo>
                      <a:pt x="81" y="179"/>
                    </a:lnTo>
                    <a:lnTo>
                      <a:pt x="75" y="176"/>
                    </a:lnTo>
                    <a:lnTo>
                      <a:pt x="67" y="172"/>
                    </a:lnTo>
                    <a:lnTo>
                      <a:pt x="49" y="191"/>
                    </a:lnTo>
                    <a:lnTo>
                      <a:pt x="46" y="193"/>
                    </a:lnTo>
                    <a:lnTo>
                      <a:pt x="17" y="163"/>
                    </a:lnTo>
                    <a:lnTo>
                      <a:pt x="15" y="162"/>
                    </a:lnTo>
                    <a:lnTo>
                      <a:pt x="17" y="159"/>
                    </a:lnTo>
                    <a:lnTo>
                      <a:pt x="34" y="141"/>
                    </a:lnTo>
                    <a:lnTo>
                      <a:pt x="32" y="133"/>
                    </a:lnTo>
                    <a:lnTo>
                      <a:pt x="28" y="125"/>
                    </a:lnTo>
                    <a:lnTo>
                      <a:pt x="0" y="125"/>
                    </a:lnTo>
                    <a:lnTo>
                      <a:pt x="0" y="81"/>
                    </a:lnTo>
                    <a:lnTo>
                      <a:pt x="29" y="81"/>
                    </a:lnTo>
                    <a:lnTo>
                      <a:pt x="32" y="73"/>
                    </a:lnTo>
                    <a:lnTo>
                      <a:pt x="34" y="65"/>
                    </a:lnTo>
                    <a:lnTo>
                      <a:pt x="17" y="48"/>
                    </a:lnTo>
                    <a:lnTo>
                      <a:pt x="15" y="45"/>
                    </a:lnTo>
                    <a:lnTo>
                      <a:pt x="17" y="43"/>
                    </a:lnTo>
                    <a:lnTo>
                      <a:pt x="45" y="15"/>
                    </a:lnTo>
                    <a:lnTo>
                      <a:pt x="46" y="13"/>
                    </a:lnTo>
                    <a:lnTo>
                      <a:pt x="49" y="15"/>
                    </a:lnTo>
                    <a:lnTo>
                      <a:pt x="67" y="34"/>
                    </a:lnTo>
                    <a:lnTo>
                      <a:pt x="74" y="31"/>
                    </a:lnTo>
                    <a:lnTo>
                      <a:pt x="81" y="2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209"/>
              <p:cNvSpPr>
                <a:spLocks noEditPoints="1"/>
              </p:cNvSpPr>
              <p:nvPr/>
            </p:nvSpPr>
            <p:spPr bwMode="auto">
              <a:xfrm>
                <a:off x="6329039" y="1659775"/>
                <a:ext cx="289053" cy="290443"/>
              </a:xfrm>
              <a:custGeom>
                <a:avLst/>
                <a:gdLst>
                  <a:gd name="T0" fmla="*/ 85 w 208"/>
                  <a:gd name="T1" fmla="*/ 61 h 209"/>
                  <a:gd name="T2" fmla="*/ 60 w 208"/>
                  <a:gd name="T3" fmla="*/ 85 h 209"/>
                  <a:gd name="T4" fmla="*/ 60 w 208"/>
                  <a:gd name="T5" fmla="*/ 122 h 209"/>
                  <a:gd name="T6" fmla="*/ 85 w 208"/>
                  <a:gd name="T7" fmla="*/ 147 h 209"/>
                  <a:gd name="T8" fmla="*/ 121 w 208"/>
                  <a:gd name="T9" fmla="*/ 147 h 209"/>
                  <a:gd name="T10" fmla="*/ 146 w 208"/>
                  <a:gd name="T11" fmla="*/ 122 h 209"/>
                  <a:gd name="T12" fmla="*/ 146 w 208"/>
                  <a:gd name="T13" fmla="*/ 85 h 209"/>
                  <a:gd name="T14" fmla="*/ 121 w 208"/>
                  <a:gd name="T15" fmla="*/ 61 h 209"/>
                  <a:gd name="T16" fmla="*/ 81 w 208"/>
                  <a:gd name="T17" fmla="*/ 0 h 209"/>
                  <a:gd name="T18" fmla="*/ 125 w 208"/>
                  <a:gd name="T19" fmla="*/ 29 h 209"/>
                  <a:gd name="T20" fmla="*/ 140 w 208"/>
                  <a:gd name="T21" fmla="*/ 34 h 209"/>
                  <a:gd name="T22" fmla="*/ 161 w 208"/>
                  <a:gd name="T23" fmla="*/ 13 h 209"/>
                  <a:gd name="T24" fmla="*/ 191 w 208"/>
                  <a:gd name="T25" fmla="*/ 44 h 209"/>
                  <a:gd name="T26" fmla="*/ 191 w 208"/>
                  <a:gd name="T27" fmla="*/ 49 h 209"/>
                  <a:gd name="T28" fmla="*/ 175 w 208"/>
                  <a:gd name="T29" fmla="*/ 75 h 209"/>
                  <a:gd name="T30" fmla="*/ 208 w 208"/>
                  <a:gd name="T31" fmla="*/ 82 h 209"/>
                  <a:gd name="T32" fmla="*/ 178 w 208"/>
                  <a:gd name="T33" fmla="*/ 127 h 209"/>
                  <a:gd name="T34" fmla="*/ 172 w 208"/>
                  <a:gd name="T35" fmla="*/ 142 h 209"/>
                  <a:gd name="T36" fmla="*/ 192 w 208"/>
                  <a:gd name="T37" fmla="*/ 163 h 209"/>
                  <a:gd name="T38" fmla="*/ 161 w 208"/>
                  <a:gd name="T39" fmla="*/ 194 h 209"/>
                  <a:gd name="T40" fmla="*/ 140 w 208"/>
                  <a:gd name="T41" fmla="*/ 173 h 209"/>
                  <a:gd name="T42" fmla="*/ 127 w 208"/>
                  <a:gd name="T43" fmla="*/ 178 h 209"/>
                  <a:gd name="T44" fmla="*/ 81 w 208"/>
                  <a:gd name="T45" fmla="*/ 209 h 209"/>
                  <a:gd name="T46" fmla="*/ 74 w 208"/>
                  <a:gd name="T47" fmla="*/ 177 h 209"/>
                  <a:gd name="T48" fmla="*/ 48 w 208"/>
                  <a:gd name="T49" fmla="*/ 192 h 209"/>
                  <a:gd name="T50" fmla="*/ 44 w 208"/>
                  <a:gd name="T51" fmla="*/ 192 h 209"/>
                  <a:gd name="T52" fmla="*/ 14 w 208"/>
                  <a:gd name="T53" fmla="*/ 163 h 209"/>
                  <a:gd name="T54" fmla="*/ 34 w 208"/>
                  <a:gd name="T55" fmla="*/ 142 h 209"/>
                  <a:gd name="T56" fmla="*/ 27 w 208"/>
                  <a:gd name="T57" fmla="*/ 126 h 209"/>
                  <a:gd name="T58" fmla="*/ 0 w 208"/>
                  <a:gd name="T59" fmla="*/ 82 h 209"/>
                  <a:gd name="T60" fmla="*/ 31 w 208"/>
                  <a:gd name="T61" fmla="*/ 74 h 209"/>
                  <a:gd name="T62" fmla="*/ 14 w 208"/>
                  <a:gd name="T63" fmla="*/ 46 h 209"/>
                  <a:gd name="T64" fmla="*/ 44 w 208"/>
                  <a:gd name="T65" fmla="*/ 16 h 209"/>
                  <a:gd name="T66" fmla="*/ 48 w 208"/>
                  <a:gd name="T67" fmla="*/ 16 h 209"/>
                  <a:gd name="T68" fmla="*/ 73 w 208"/>
                  <a:gd name="T69" fmla="*/ 32 h 209"/>
                  <a:gd name="T70" fmla="*/ 81 w 208"/>
                  <a:gd name="T7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9">
                    <a:moveTo>
                      <a:pt x="103" y="57"/>
                    </a:moveTo>
                    <a:lnTo>
                      <a:pt x="85" y="61"/>
                    </a:lnTo>
                    <a:lnTo>
                      <a:pt x="70" y="71"/>
                    </a:lnTo>
                    <a:lnTo>
                      <a:pt x="60" y="85"/>
                    </a:lnTo>
                    <a:lnTo>
                      <a:pt x="56" y="104"/>
                    </a:lnTo>
                    <a:lnTo>
                      <a:pt x="60" y="122"/>
                    </a:lnTo>
                    <a:lnTo>
                      <a:pt x="70" y="138"/>
                    </a:lnTo>
                    <a:lnTo>
                      <a:pt x="85" y="147"/>
                    </a:lnTo>
                    <a:lnTo>
                      <a:pt x="103" y="151"/>
                    </a:lnTo>
                    <a:lnTo>
                      <a:pt x="121" y="147"/>
                    </a:lnTo>
                    <a:lnTo>
                      <a:pt x="136" y="138"/>
                    </a:lnTo>
                    <a:lnTo>
                      <a:pt x="146" y="122"/>
                    </a:lnTo>
                    <a:lnTo>
                      <a:pt x="150" y="104"/>
                    </a:lnTo>
                    <a:lnTo>
                      <a:pt x="146" y="85"/>
                    </a:lnTo>
                    <a:lnTo>
                      <a:pt x="136" y="71"/>
                    </a:lnTo>
                    <a:lnTo>
                      <a:pt x="121" y="61"/>
                    </a:lnTo>
                    <a:lnTo>
                      <a:pt x="103" y="57"/>
                    </a:lnTo>
                    <a:close/>
                    <a:moveTo>
                      <a:pt x="81" y="0"/>
                    </a:moveTo>
                    <a:lnTo>
                      <a:pt x="125" y="0"/>
                    </a:lnTo>
                    <a:lnTo>
                      <a:pt x="125" y="29"/>
                    </a:lnTo>
                    <a:lnTo>
                      <a:pt x="133" y="32"/>
                    </a:lnTo>
                    <a:lnTo>
                      <a:pt x="140" y="34"/>
                    </a:lnTo>
                    <a:lnTo>
                      <a:pt x="158" y="16"/>
                    </a:lnTo>
                    <a:lnTo>
                      <a:pt x="161" y="13"/>
                    </a:lnTo>
                    <a:lnTo>
                      <a:pt x="163" y="16"/>
                    </a:lnTo>
                    <a:lnTo>
                      <a:pt x="191" y="44"/>
                    </a:lnTo>
                    <a:lnTo>
                      <a:pt x="192" y="46"/>
                    </a:lnTo>
                    <a:lnTo>
                      <a:pt x="191" y="49"/>
                    </a:lnTo>
                    <a:lnTo>
                      <a:pt x="172" y="67"/>
                    </a:lnTo>
                    <a:lnTo>
                      <a:pt x="175" y="75"/>
                    </a:lnTo>
                    <a:lnTo>
                      <a:pt x="178" y="82"/>
                    </a:lnTo>
                    <a:lnTo>
                      <a:pt x="208" y="82"/>
                    </a:lnTo>
                    <a:lnTo>
                      <a:pt x="208" y="127"/>
                    </a:lnTo>
                    <a:lnTo>
                      <a:pt x="178" y="127"/>
                    </a:lnTo>
                    <a:lnTo>
                      <a:pt x="175" y="134"/>
                    </a:lnTo>
                    <a:lnTo>
                      <a:pt x="172" y="142"/>
                    </a:lnTo>
                    <a:lnTo>
                      <a:pt x="191" y="160"/>
                    </a:lnTo>
                    <a:lnTo>
                      <a:pt x="192" y="163"/>
                    </a:lnTo>
                    <a:lnTo>
                      <a:pt x="163" y="192"/>
                    </a:lnTo>
                    <a:lnTo>
                      <a:pt x="161" y="194"/>
                    </a:lnTo>
                    <a:lnTo>
                      <a:pt x="158" y="192"/>
                    </a:lnTo>
                    <a:lnTo>
                      <a:pt x="140" y="173"/>
                    </a:lnTo>
                    <a:lnTo>
                      <a:pt x="133" y="177"/>
                    </a:lnTo>
                    <a:lnTo>
                      <a:pt x="127" y="178"/>
                    </a:lnTo>
                    <a:lnTo>
                      <a:pt x="127" y="209"/>
                    </a:lnTo>
                    <a:lnTo>
                      <a:pt x="81" y="209"/>
                    </a:lnTo>
                    <a:lnTo>
                      <a:pt x="81" y="180"/>
                    </a:lnTo>
                    <a:lnTo>
                      <a:pt x="74" y="177"/>
                    </a:lnTo>
                    <a:lnTo>
                      <a:pt x="66" y="173"/>
                    </a:lnTo>
                    <a:lnTo>
                      <a:pt x="48" y="192"/>
                    </a:lnTo>
                    <a:lnTo>
                      <a:pt x="45" y="194"/>
                    </a:lnTo>
                    <a:lnTo>
                      <a:pt x="44" y="192"/>
                    </a:lnTo>
                    <a:lnTo>
                      <a:pt x="17" y="165"/>
                    </a:lnTo>
                    <a:lnTo>
                      <a:pt x="14" y="163"/>
                    </a:lnTo>
                    <a:lnTo>
                      <a:pt x="17" y="160"/>
                    </a:lnTo>
                    <a:lnTo>
                      <a:pt x="34" y="142"/>
                    </a:lnTo>
                    <a:lnTo>
                      <a:pt x="30" y="134"/>
                    </a:lnTo>
                    <a:lnTo>
                      <a:pt x="27" y="126"/>
                    </a:lnTo>
                    <a:lnTo>
                      <a:pt x="0" y="126"/>
                    </a:lnTo>
                    <a:lnTo>
                      <a:pt x="0" y="82"/>
                    </a:lnTo>
                    <a:lnTo>
                      <a:pt x="28" y="82"/>
                    </a:lnTo>
                    <a:lnTo>
                      <a:pt x="31" y="74"/>
                    </a:lnTo>
                    <a:lnTo>
                      <a:pt x="34" y="66"/>
                    </a:lnTo>
                    <a:lnTo>
                      <a:pt x="14" y="46"/>
                    </a:lnTo>
                    <a:lnTo>
                      <a:pt x="17" y="44"/>
                    </a:lnTo>
                    <a:lnTo>
                      <a:pt x="44" y="16"/>
                    </a:lnTo>
                    <a:lnTo>
                      <a:pt x="45" y="13"/>
                    </a:lnTo>
                    <a:lnTo>
                      <a:pt x="48" y="16"/>
                    </a:lnTo>
                    <a:lnTo>
                      <a:pt x="66" y="34"/>
                    </a:lnTo>
                    <a:lnTo>
                      <a:pt x="73" y="32"/>
                    </a:lnTo>
                    <a:lnTo>
                      <a:pt x="81" y="29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6256776" y="2610316"/>
                <a:ext cx="215401" cy="216790"/>
              </a:xfrm>
              <a:custGeom>
                <a:avLst/>
                <a:gdLst>
                  <a:gd name="T0" fmla="*/ 63 w 155"/>
                  <a:gd name="T1" fmla="*/ 46 h 156"/>
                  <a:gd name="T2" fmla="*/ 45 w 155"/>
                  <a:gd name="T3" fmla="*/ 64 h 156"/>
                  <a:gd name="T4" fmla="*/ 45 w 155"/>
                  <a:gd name="T5" fmla="*/ 92 h 156"/>
                  <a:gd name="T6" fmla="*/ 63 w 155"/>
                  <a:gd name="T7" fmla="*/ 110 h 156"/>
                  <a:gd name="T8" fmla="*/ 91 w 155"/>
                  <a:gd name="T9" fmla="*/ 110 h 156"/>
                  <a:gd name="T10" fmla="*/ 109 w 155"/>
                  <a:gd name="T11" fmla="*/ 92 h 156"/>
                  <a:gd name="T12" fmla="*/ 109 w 155"/>
                  <a:gd name="T13" fmla="*/ 64 h 156"/>
                  <a:gd name="T14" fmla="*/ 91 w 155"/>
                  <a:gd name="T15" fmla="*/ 46 h 156"/>
                  <a:gd name="T16" fmla="*/ 61 w 155"/>
                  <a:gd name="T17" fmla="*/ 0 h 156"/>
                  <a:gd name="T18" fmla="*/ 95 w 155"/>
                  <a:gd name="T19" fmla="*/ 22 h 156"/>
                  <a:gd name="T20" fmla="*/ 105 w 155"/>
                  <a:gd name="T21" fmla="*/ 26 h 156"/>
                  <a:gd name="T22" fmla="*/ 121 w 155"/>
                  <a:gd name="T23" fmla="*/ 10 h 156"/>
                  <a:gd name="T24" fmla="*/ 142 w 155"/>
                  <a:gd name="T25" fmla="*/ 33 h 156"/>
                  <a:gd name="T26" fmla="*/ 142 w 155"/>
                  <a:gd name="T27" fmla="*/ 37 h 156"/>
                  <a:gd name="T28" fmla="*/ 131 w 155"/>
                  <a:gd name="T29" fmla="*/ 56 h 156"/>
                  <a:gd name="T30" fmla="*/ 155 w 155"/>
                  <a:gd name="T31" fmla="*/ 61 h 156"/>
                  <a:gd name="T32" fmla="*/ 152 w 155"/>
                  <a:gd name="T33" fmla="*/ 96 h 156"/>
                  <a:gd name="T34" fmla="*/ 133 w 155"/>
                  <a:gd name="T35" fmla="*/ 96 h 156"/>
                  <a:gd name="T36" fmla="*/ 129 w 155"/>
                  <a:gd name="T37" fmla="*/ 106 h 156"/>
                  <a:gd name="T38" fmla="*/ 145 w 155"/>
                  <a:gd name="T39" fmla="*/ 120 h 156"/>
                  <a:gd name="T40" fmla="*/ 122 w 155"/>
                  <a:gd name="T41" fmla="*/ 143 h 156"/>
                  <a:gd name="T42" fmla="*/ 118 w 155"/>
                  <a:gd name="T43" fmla="*/ 143 h 156"/>
                  <a:gd name="T44" fmla="*/ 95 w 155"/>
                  <a:gd name="T45" fmla="*/ 133 h 156"/>
                  <a:gd name="T46" fmla="*/ 62 w 155"/>
                  <a:gd name="T47" fmla="*/ 156 h 156"/>
                  <a:gd name="T48" fmla="*/ 56 w 155"/>
                  <a:gd name="T49" fmla="*/ 132 h 156"/>
                  <a:gd name="T50" fmla="*/ 37 w 155"/>
                  <a:gd name="T51" fmla="*/ 143 h 156"/>
                  <a:gd name="T52" fmla="*/ 33 w 155"/>
                  <a:gd name="T53" fmla="*/ 143 h 156"/>
                  <a:gd name="T54" fmla="*/ 11 w 155"/>
                  <a:gd name="T55" fmla="*/ 120 h 156"/>
                  <a:gd name="T56" fmla="*/ 27 w 155"/>
                  <a:gd name="T57" fmla="*/ 106 h 156"/>
                  <a:gd name="T58" fmla="*/ 21 w 155"/>
                  <a:gd name="T59" fmla="*/ 94 h 156"/>
                  <a:gd name="T60" fmla="*/ 0 w 155"/>
                  <a:gd name="T61" fmla="*/ 60 h 156"/>
                  <a:gd name="T62" fmla="*/ 24 w 155"/>
                  <a:gd name="T63" fmla="*/ 55 h 156"/>
                  <a:gd name="T64" fmla="*/ 14 w 155"/>
                  <a:gd name="T65" fmla="*/ 37 h 156"/>
                  <a:gd name="T66" fmla="*/ 14 w 155"/>
                  <a:gd name="T67" fmla="*/ 33 h 156"/>
                  <a:gd name="T68" fmla="*/ 35 w 155"/>
                  <a:gd name="T69" fmla="*/ 10 h 156"/>
                  <a:gd name="T70" fmla="*/ 50 w 155"/>
                  <a:gd name="T71" fmla="*/ 26 h 156"/>
                  <a:gd name="T72" fmla="*/ 61 w 155"/>
                  <a:gd name="T7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6">
                    <a:moveTo>
                      <a:pt x="78" y="43"/>
                    </a:moveTo>
                    <a:lnTo>
                      <a:pt x="63" y="46"/>
                    </a:lnTo>
                    <a:lnTo>
                      <a:pt x="53" y="54"/>
                    </a:lnTo>
                    <a:lnTo>
                      <a:pt x="45" y="64"/>
                    </a:lnTo>
                    <a:lnTo>
                      <a:pt x="42" y="77"/>
                    </a:lnTo>
                    <a:lnTo>
                      <a:pt x="45" y="92"/>
                    </a:lnTo>
                    <a:lnTo>
                      <a:pt x="53" y="102"/>
                    </a:lnTo>
                    <a:lnTo>
                      <a:pt x="63" y="110"/>
                    </a:lnTo>
                    <a:lnTo>
                      <a:pt x="78" y="113"/>
                    </a:lnTo>
                    <a:lnTo>
                      <a:pt x="91" y="110"/>
                    </a:lnTo>
                    <a:lnTo>
                      <a:pt x="103" y="102"/>
                    </a:lnTo>
                    <a:lnTo>
                      <a:pt x="109" y="92"/>
                    </a:lnTo>
                    <a:lnTo>
                      <a:pt x="112" y="77"/>
                    </a:lnTo>
                    <a:lnTo>
                      <a:pt x="109" y="64"/>
                    </a:lnTo>
                    <a:lnTo>
                      <a:pt x="103" y="54"/>
                    </a:lnTo>
                    <a:lnTo>
                      <a:pt x="91" y="46"/>
                    </a:lnTo>
                    <a:lnTo>
                      <a:pt x="78" y="43"/>
                    </a:lnTo>
                    <a:close/>
                    <a:moveTo>
                      <a:pt x="61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100" y="23"/>
                    </a:lnTo>
                    <a:lnTo>
                      <a:pt x="105" y="26"/>
                    </a:lnTo>
                    <a:lnTo>
                      <a:pt x="118" y="13"/>
                    </a:lnTo>
                    <a:lnTo>
                      <a:pt x="121" y="10"/>
                    </a:lnTo>
                    <a:lnTo>
                      <a:pt x="122" y="13"/>
                    </a:lnTo>
                    <a:lnTo>
                      <a:pt x="142" y="33"/>
                    </a:lnTo>
                    <a:lnTo>
                      <a:pt x="145" y="34"/>
                    </a:lnTo>
                    <a:lnTo>
                      <a:pt x="142" y="37"/>
                    </a:lnTo>
                    <a:lnTo>
                      <a:pt x="129" y="50"/>
                    </a:lnTo>
                    <a:lnTo>
                      <a:pt x="131" y="56"/>
                    </a:lnTo>
                    <a:lnTo>
                      <a:pt x="133" y="61"/>
                    </a:lnTo>
                    <a:lnTo>
                      <a:pt x="155" y="61"/>
                    </a:lnTo>
                    <a:lnTo>
                      <a:pt x="155" y="96"/>
                    </a:lnTo>
                    <a:lnTo>
                      <a:pt x="152" y="96"/>
                    </a:lnTo>
                    <a:lnTo>
                      <a:pt x="152" y="96"/>
                    </a:lnTo>
                    <a:lnTo>
                      <a:pt x="133" y="96"/>
                    </a:lnTo>
                    <a:lnTo>
                      <a:pt x="131" y="101"/>
                    </a:lnTo>
                    <a:lnTo>
                      <a:pt x="129" y="106"/>
                    </a:lnTo>
                    <a:lnTo>
                      <a:pt x="142" y="119"/>
                    </a:lnTo>
                    <a:lnTo>
                      <a:pt x="145" y="120"/>
                    </a:lnTo>
                    <a:lnTo>
                      <a:pt x="142" y="123"/>
                    </a:lnTo>
                    <a:lnTo>
                      <a:pt x="122" y="143"/>
                    </a:lnTo>
                    <a:lnTo>
                      <a:pt x="121" y="145"/>
                    </a:lnTo>
                    <a:lnTo>
                      <a:pt x="118" y="143"/>
                    </a:lnTo>
                    <a:lnTo>
                      <a:pt x="105" y="130"/>
                    </a:lnTo>
                    <a:lnTo>
                      <a:pt x="95" y="133"/>
                    </a:lnTo>
                    <a:lnTo>
                      <a:pt x="95" y="156"/>
                    </a:lnTo>
                    <a:lnTo>
                      <a:pt x="62" y="156"/>
                    </a:lnTo>
                    <a:lnTo>
                      <a:pt x="62" y="133"/>
                    </a:lnTo>
                    <a:lnTo>
                      <a:pt x="56" y="132"/>
                    </a:lnTo>
                    <a:lnTo>
                      <a:pt x="50" y="130"/>
                    </a:lnTo>
                    <a:lnTo>
                      <a:pt x="37" y="143"/>
                    </a:lnTo>
                    <a:lnTo>
                      <a:pt x="35" y="145"/>
                    </a:lnTo>
                    <a:lnTo>
                      <a:pt x="33" y="143"/>
                    </a:lnTo>
                    <a:lnTo>
                      <a:pt x="14" y="123"/>
                    </a:lnTo>
                    <a:lnTo>
                      <a:pt x="11" y="120"/>
                    </a:lnTo>
                    <a:lnTo>
                      <a:pt x="14" y="119"/>
                    </a:lnTo>
                    <a:lnTo>
                      <a:pt x="27" y="106"/>
                    </a:lnTo>
                    <a:lnTo>
                      <a:pt x="24" y="101"/>
                    </a:lnTo>
                    <a:lnTo>
                      <a:pt x="21" y="94"/>
                    </a:lnTo>
                    <a:lnTo>
                      <a:pt x="0" y="94"/>
                    </a:lnTo>
                    <a:lnTo>
                      <a:pt x="0" y="60"/>
                    </a:lnTo>
                    <a:lnTo>
                      <a:pt x="21" y="60"/>
                    </a:lnTo>
                    <a:lnTo>
                      <a:pt x="24" y="55"/>
                    </a:lnTo>
                    <a:lnTo>
                      <a:pt x="27" y="50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14" y="33"/>
                    </a:lnTo>
                    <a:lnTo>
                      <a:pt x="33" y="13"/>
                    </a:lnTo>
                    <a:lnTo>
                      <a:pt x="35" y="10"/>
                    </a:lnTo>
                    <a:lnTo>
                      <a:pt x="37" y="13"/>
                    </a:lnTo>
                    <a:lnTo>
                      <a:pt x="50" y="26"/>
                    </a:lnTo>
                    <a:lnTo>
                      <a:pt x="56" y="23"/>
                    </a:lnTo>
                    <a:lnTo>
                      <a:pt x="61" y="2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211"/>
              <p:cNvSpPr>
                <a:spLocks noEditPoints="1"/>
              </p:cNvSpPr>
              <p:nvPr/>
            </p:nvSpPr>
            <p:spPr bwMode="auto">
              <a:xfrm>
                <a:off x="4390437" y="3217606"/>
                <a:ext cx="168152" cy="169541"/>
              </a:xfrm>
              <a:custGeom>
                <a:avLst/>
                <a:gdLst>
                  <a:gd name="T0" fmla="*/ 45 w 121"/>
                  <a:gd name="T1" fmla="*/ 37 h 122"/>
                  <a:gd name="T2" fmla="*/ 32 w 121"/>
                  <a:gd name="T3" fmla="*/ 61 h 122"/>
                  <a:gd name="T4" fmla="*/ 45 w 121"/>
                  <a:gd name="T5" fmla="*/ 84 h 122"/>
                  <a:gd name="T6" fmla="*/ 74 w 121"/>
                  <a:gd name="T7" fmla="*/ 84 h 122"/>
                  <a:gd name="T8" fmla="*/ 87 w 121"/>
                  <a:gd name="T9" fmla="*/ 61 h 122"/>
                  <a:gd name="T10" fmla="*/ 74 w 121"/>
                  <a:gd name="T11" fmla="*/ 37 h 122"/>
                  <a:gd name="T12" fmla="*/ 47 w 121"/>
                  <a:gd name="T13" fmla="*/ 0 h 122"/>
                  <a:gd name="T14" fmla="*/ 73 w 121"/>
                  <a:gd name="T15" fmla="*/ 17 h 122"/>
                  <a:gd name="T16" fmla="*/ 93 w 121"/>
                  <a:gd name="T17" fmla="*/ 9 h 122"/>
                  <a:gd name="T18" fmla="*/ 95 w 121"/>
                  <a:gd name="T19" fmla="*/ 9 h 122"/>
                  <a:gd name="T20" fmla="*/ 112 w 121"/>
                  <a:gd name="T21" fmla="*/ 26 h 122"/>
                  <a:gd name="T22" fmla="*/ 100 w 121"/>
                  <a:gd name="T23" fmla="*/ 40 h 122"/>
                  <a:gd name="T24" fmla="*/ 104 w 121"/>
                  <a:gd name="T25" fmla="*/ 47 h 122"/>
                  <a:gd name="T26" fmla="*/ 121 w 121"/>
                  <a:gd name="T27" fmla="*/ 75 h 122"/>
                  <a:gd name="T28" fmla="*/ 119 w 121"/>
                  <a:gd name="T29" fmla="*/ 75 h 122"/>
                  <a:gd name="T30" fmla="*/ 100 w 121"/>
                  <a:gd name="T31" fmla="*/ 83 h 122"/>
                  <a:gd name="T32" fmla="*/ 112 w 121"/>
                  <a:gd name="T33" fmla="*/ 95 h 122"/>
                  <a:gd name="T34" fmla="*/ 95 w 121"/>
                  <a:gd name="T35" fmla="*/ 113 h 122"/>
                  <a:gd name="T36" fmla="*/ 93 w 121"/>
                  <a:gd name="T37" fmla="*/ 113 h 122"/>
                  <a:gd name="T38" fmla="*/ 74 w 121"/>
                  <a:gd name="T39" fmla="*/ 105 h 122"/>
                  <a:gd name="T40" fmla="*/ 47 w 121"/>
                  <a:gd name="T41" fmla="*/ 122 h 122"/>
                  <a:gd name="T42" fmla="*/ 39 w 121"/>
                  <a:gd name="T43" fmla="*/ 101 h 122"/>
                  <a:gd name="T44" fmla="*/ 27 w 121"/>
                  <a:gd name="T45" fmla="*/ 114 h 122"/>
                  <a:gd name="T46" fmla="*/ 9 w 121"/>
                  <a:gd name="T47" fmla="*/ 96 h 122"/>
                  <a:gd name="T48" fmla="*/ 9 w 121"/>
                  <a:gd name="T49" fmla="*/ 93 h 122"/>
                  <a:gd name="T50" fmla="*/ 18 w 121"/>
                  <a:gd name="T51" fmla="*/ 79 h 122"/>
                  <a:gd name="T52" fmla="*/ 0 w 121"/>
                  <a:gd name="T53" fmla="*/ 74 h 122"/>
                  <a:gd name="T54" fmla="*/ 15 w 121"/>
                  <a:gd name="T55" fmla="*/ 47 h 122"/>
                  <a:gd name="T56" fmla="*/ 19 w 121"/>
                  <a:gd name="T57" fmla="*/ 38 h 122"/>
                  <a:gd name="T58" fmla="*/ 7 w 121"/>
                  <a:gd name="T59" fmla="*/ 26 h 122"/>
                  <a:gd name="T60" fmla="*/ 24 w 121"/>
                  <a:gd name="T61" fmla="*/ 9 h 122"/>
                  <a:gd name="T62" fmla="*/ 28 w 121"/>
                  <a:gd name="T63" fmla="*/ 9 h 122"/>
                  <a:gd name="T64" fmla="*/ 47 w 121"/>
                  <a:gd name="T65" fmla="*/ 1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2">
                    <a:moveTo>
                      <a:pt x="60" y="33"/>
                    </a:moveTo>
                    <a:lnTo>
                      <a:pt x="45" y="37"/>
                    </a:lnTo>
                    <a:lnTo>
                      <a:pt x="36" y="47"/>
                    </a:lnTo>
                    <a:lnTo>
                      <a:pt x="32" y="61"/>
                    </a:lnTo>
                    <a:lnTo>
                      <a:pt x="36" y="75"/>
                    </a:lnTo>
                    <a:lnTo>
                      <a:pt x="45" y="84"/>
                    </a:lnTo>
                    <a:lnTo>
                      <a:pt x="60" y="88"/>
                    </a:lnTo>
                    <a:lnTo>
                      <a:pt x="74" y="84"/>
                    </a:lnTo>
                    <a:lnTo>
                      <a:pt x="83" y="75"/>
                    </a:lnTo>
                    <a:lnTo>
                      <a:pt x="87" y="61"/>
                    </a:lnTo>
                    <a:lnTo>
                      <a:pt x="83" y="47"/>
                    </a:lnTo>
                    <a:lnTo>
                      <a:pt x="74" y="37"/>
                    </a:lnTo>
                    <a:lnTo>
                      <a:pt x="60" y="33"/>
                    </a:lnTo>
                    <a:close/>
                    <a:moveTo>
                      <a:pt x="47" y="0"/>
                    </a:moveTo>
                    <a:lnTo>
                      <a:pt x="73" y="0"/>
                    </a:lnTo>
                    <a:lnTo>
                      <a:pt x="73" y="17"/>
                    </a:lnTo>
                    <a:lnTo>
                      <a:pt x="81" y="20"/>
                    </a:lnTo>
                    <a:lnTo>
                      <a:pt x="93" y="9"/>
                    </a:lnTo>
                    <a:lnTo>
                      <a:pt x="94" y="8"/>
                    </a:lnTo>
                    <a:lnTo>
                      <a:pt x="95" y="9"/>
                    </a:lnTo>
                    <a:lnTo>
                      <a:pt x="111" y="25"/>
                    </a:lnTo>
                    <a:lnTo>
                      <a:pt x="112" y="26"/>
                    </a:lnTo>
                    <a:lnTo>
                      <a:pt x="111" y="28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7"/>
                    </a:lnTo>
                    <a:lnTo>
                      <a:pt x="121" y="47"/>
                    </a:lnTo>
                    <a:lnTo>
                      <a:pt x="121" y="75"/>
                    </a:lnTo>
                    <a:lnTo>
                      <a:pt x="119" y="75"/>
                    </a:lnTo>
                    <a:lnTo>
                      <a:pt x="119" y="75"/>
                    </a:lnTo>
                    <a:lnTo>
                      <a:pt x="103" y="75"/>
                    </a:lnTo>
                    <a:lnTo>
                      <a:pt x="100" y="83"/>
                    </a:lnTo>
                    <a:lnTo>
                      <a:pt x="111" y="93"/>
                    </a:lnTo>
                    <a:lnTo>
                      <a:pt x="112" y="95"/>
                    </a:lnTo>
                    <a:lnTo>
                      <a:pt x="111" y="96"/>
                    </a:lnTo>
                    <a:lnTo>
                      <a:pt x="95" y="113"/>
                    </a:lnTo>
                    <a:lnTo>
                      <a:pt x="94" y="114"/>
                    </a:lnTo>
                    <a:lnTo>
                      <a:pt x="93" y="113"/>
                    </a:lnTo>
                    <a:lnTo>
                      <a:pt x="81" y="101"/>
                    </a:lnTo>
                    <a:lnTo>
                      <a:pt x="74" y="105"/>
                    </a:lnTo>
                    <a:lnTo>
                      <a:pt x="74" y="122"/>
                    </a:lnTo>
                    <a:lnTo>
                      <a:pt x="47" y="122"/>
                    </a:lnTo>
                    <a:lnTo>
                      <a:pt x="47" y="105"/>
                    </a:lnTo>
                    <a:lnTo>
                      <a:pt x="39" y="101"/>
                    </a:lnTo>
                    <a:lnTo>
                      <a:pt x="28" y="113"/>
                    </a:lnTo>
                    <a:lnTo>
                      <a:pt x="27" y="114"/>
                    </a:lnTo>
                    <a:lnTo>
                      <a:pt x="24" y="113"/>
                    </a:lnTo>
                    <a:lnTo>
                      <a:pt x="9" y="96"/>
                    </a:lnTo>
                    <a:lnTo>
                      <a:pt x="7" y="95"/>
                    </a:lnTo>
                    <a:lnTo>
                      <a:pt x="9" y="93"/>
                    </a:lnTo>
                    <a:lnTo>
                      <a:pt x="19" y="83"/>
                    </a:lnTo>
                    <a:lnTo>
                      <a:pt x="18" y="79"/>
                    </a:lnTo>
                    <a:lnTo>
                      <a:pt x="15" y="74"/>
                    </a:lnTo>
                    <a:lnTo>
                      <a:pt x="0" y="74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18" y="44"/>
                    </a:lnTo>
                    <a:lnTo>
                      <a:pt x="19" y="38"/>
                    </a:lnTo>
                    <a:lnTo>
                      <a:pt x="9" y="28"/>
                    </a:lnTo>
                    <a:lnTo>
                      <a:pt x="7" y="26"/>
                    </a:lnTo>
                    <a:lnTo>
                      <a:pt x="9" y="25"/>
                    </a:lnTo>
                    <a:lnTo>
                      <a:pt x="24" y="9"/>
                    </a:lnTo>
                    <a:lnTo>
                      <a:pt x="27" y="8"/>
                    </a:lnTo>
                    <a:lnTo>
                      <a:pt x="28" y="9"/>
                    </a:lnTo>
                    <a:lnTo>
                      <a:pt x="39" y="20"/>
                    </a:lnTo>
                    <a:lnTo>
                      <a:pt x="47" y="17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212"/>
              <p:cNvSpPr>
                <a:spLocks noEditPoints="1"/>
              </p:cNvSpPr>
              <p:nvPr/>
            </p:nvSpPr>
            <p:spPr bwMode="auto">
              <a:xfrm>
                <a:off x="5903797" y="4872713"/>
                <a:ext cx="209842" cy="208452"/>
              </a:xfrm>
              <a:custGeom>
                <a:avLst/>
                <a:gdLst>
                  <a:gd name="T0" fmla="*/ 62 w 151"/>
                  <a:gd name="T1" fmla="*/ 44 h 150"/>
                  <a:gd name="T2" fmla="*/ 44 w 151"/>
                  <a:gd name="T3" fmla="*/ 61 h 150"/>
                  <a:gd name="T4" fmla="*/ 44 w 151"/>
                  <a:gd name="T5" fmla="*/ 87 h 150"/>
                  <a:gd name="T6" fmla="*/ 62 w 151"/>
                  <a:gd name="T7" fmla="*/ 106 h 150"/>
                  <a:gd name="T8" fmla="*/ 88 w 151"/>
                  <a:gd name="T9" fmla="*/ 106 h 150"/>
                  <a:gd name="T10" fmla="*/ 106 w 151"/>
                  <a:gd name="T11" fmla="*/ 87 h 150"/>
                  <a:gd name="T12" fmla="*/ 106 w 151"/>
                  <a:gd name="T13" fmla="*/ 61 h 150"/>
                  <a:gd name="T14" fmla="*/ 88 w 151"/>
                  <a:gd name="T15" fmla="*/ 44 h 150"/>
                  <a:gd name="T16" fmla="*/ 58 w 151"/>
                  <a:gd name="T17" fmla="*/ 0 h 150"/>
                  <a:gd name="T18" fmla="*/ 91 w 151"/>
                  <a:gd name="T19" fmla="*/ 21 h 150"/>
                  <a:gd name="T20" fmla="*/ 101 w 151"/>
                  <a:gd name="T21" fmla="*/ 24 h 150"/>
                  <a:gd name="T22" fmla="*/ 117 w 151"/>
                  <a:gd name="T23" fmla="*/ 10 h 150"/>
                  <a:gd name="T24" fmla="*/ 138 w 151"/>
                  <a:gd name="T25" fmla="*/ 31 h 150"/>
                  <a:gd name="T26" fmla="*/ 138 w 151"/>
                  <a:gd name="T27" fmla="*/ 35 h 150"/>
                  <a:gd name="T28" fmla="*/ 127 w 151"/>
                  <a:gd name="T29" fmla="*/ 53 h 150"/>
                  <a:gd name="T30" fmla="*/ 151 w 151"/>
                  <a:gd name="T31" fmla="*/ 59 h 150"/>
                  <a:gd name="T32" fmla="*/ 129 w 151"/>
                  <a:gd name="T33" fmla="*/ 91 h 150"/>
                  <a:gd name="T34" fmla="*/ 125 w 151"/>
                  <a:gd name="T35" fmla="*/ 102 h 150"/>
                  <a:gd name="T36" fmla="*/ 139 w 151"/>
                  <a:gd name="T37" fmla="*/ 117 h 150"/>
                  <a:gd name="T38" fmla="*/ 118 w 151"/>
                  <a:gd name="T39" fmla="*/ 138 h 150"/>
                  <a:gd name="T40" fmla="*/ 114 w 151"/>
                  <a:gd name="T41" fmla="*/ 138 h 150"/>
                  <a:gd name="T42" fmla="*/ 92 w 151"/>
                  <a:gd name="T43" fmla="*/ 129 h 150"/>
                  <a:gd name="T44" fmla="*/ 59 w 151"/>
                  <a:gd name="T45" fmla="*/ 150 h 150"/>
                  <a:gd name="T46" fmla="*/ 54 w 151"/>
                  <a:gd name="T47" fmla="*/ 128 h 150"/>
                  <a:gd name="T48" fmla="*/ 36 w 151"/>
                  <a:gd name="T49" fmla="*/ 138 h 150"/>
                  <a:gd name="T50" fmla="*/ 32 w 151"/>
                  <a:gd name="T51" fmla="*/ 138 h 150"/>
                  <a:gd name="T52" fmla="*/ 11 w 151"/>
                  <a:gd name="T53" fmla="*/ 117 h 150"/>
                  <a:gd name="T54" fmla="*/ 25 w 151"/>
                  <a:gd name="T55" fmla="*/ 102 h 150"/>
                  <a:gd name="T56" fmla="*/ 20 w 151"/>
                  <a:gd name="T57" fmla="*/ 91 h 150"/>
                  <a:gd name="T58" fmla="*/ 0 w 151"/>
                  <a:gd name="T59" fmla="*/ 59 h 150"/>
                  <a:gd name="T60" fmla="*/ 23 w 151"/>
                  <a:gd name="T61" fmla="*/ 52 h 150"/>
                  <a:gd name="T62" fmla="*/ 12 w 151"/>
                  <a:gd name="T63" fmla="*/ 35 h 150"/>
                  <a:gd name="T64" fmla="*/ 12 w 151"/>
                  <a:gd name="T65" fmla="*/ 31 h 150"/>
                  <a:gd name="T66" fmla="*/ 33 w 151"/>
                  <a:gd name="T67" fmla="*/ 10 h 150"/>
                  <a:gd name="T68" fmla="*/ 49 w 151"/>
                  <a:gd name="T69" fmla="*/ 24 h 150"/>
                  <a:gd name="T70" fmla="*/ 58 w 151"/>
                  <a:gd name="T71" fmla="*/ 2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1" h="150">
                    <a:moveTo>
                      <a:pt x="75" y="42"/>
                    </a:moveTo>
                    <a:lnTo>
                      <a:pt x="62" y="44"/>
                    </a:lnTo>
                    <a:lnTo>
                      <a:pt x="51" y="51"/>
                    </a:lnTo>
                    <a:lnTo>
                      <a:pt x="44" y="61"/>
                    </a:lnTo>
                    <a:lnTo>
                      <a:pt x="41" y="74"/>
                    </a:lnTo>
                    <a:lnTo>
                      <a:pt x="44" y="87"/>
                    </a:lnTo>
                    <a:lnTo>
                      <a:pt x="51" y="99"/>
                    </a:lnTo>
                    <a:lnTo>
                      <a:pt x="62" y="106"/>
                    </a:lnTo>
                    <a:lnTo>
                      <a:pt x="75" y="108"/>
                    </a:lnTo>
                    <a:lnTo>
                      <a:pt x="88" y="106"/>
                    </a:lnTo>
                    <a:lnTo>
                      <a:pt x="99" y="99"/>
                    </a:lnTo>
                    <a:lnTo>
                      <a:pt x="106" y="87"/>
                    </a:lnTo>
                    <a:lnTo>
                      <a:pt x="109" y="74"/>
                    </a:lnTo>
                    <a:lnTo>
                      <a:pt x="106" y="61"/>
                    </a:lnTo>
                    <a:lnTo>
                      <a:pt x="99" y="51"/>
                    </a:lnTo>
                    <a:lnTo>
                      <a:pt x="88" y="44"/>
                    </a:lnTo>
                    <a:lnTo>
                      <a:pt x="75" y="42"/>
                    </a:lnTo>
                    <a:close/>
                    <a:moveTo>
                      <a:pt x="58" y="0"/>
                    </a:moveTo>
                    <a:lnTo>
                      <a:pt x="91" y="0"/>
                    </a:lnTo>
                    <a:lnTo>
                      <a:pt x="91" y="21"/>
                    </a:lnTo>
                    <a:lnTo>
                      <a:pt x="96" y="22"/>
                    </a:lnTo>
                    <a:lnTo>
                      <a:pt x="101" y="24"/>
                    </a:lnTo>
                    <a:lnTo>
                      <a:pt x="114" y="11"/>
                    </a:lnTo>
                    <a:lnTo>
                      <a:pt x="117" y="10"/>
                    </a:lnTo>
                    <a:lnTo>
                      <a:pt x="118" y="11"/>
                    </a:lnTo>
                    <a:lnTo>
                      <a:pt x="138" y="31"/>
                    </a:lnTo>
                    <a:lnTo>
                      <a:pt x="139" y="32"/>
                    </a:lnTo>
                    <a:lnTo>
                      <a:pt x="138" y="35"/>
                    </a:lnTo>
                    <a:lnTo>
                      <a:pt x="125" y="48"/>
                    </a:lnTo>
                    <a:lnTo>
                      <a:pt x="127" y="53"/>
                    </a:lnTo>
                    <a:lnTo>
                      <a:pt x="129" y="59"/>
                    </a:lnTo>
                    <a:lnTo>
                      <a:pt x="151" y="59"/>
                    </a:lnTo>
                    <a:lnTo>
                      <a:pt x="151" y="91"/>
                    </a:lnTo>
                    <a:lnTo>
                      <a:pt x="129" y="91"/>
                    </a:lnTo>
                    <a:lnTo>
                      <a:pt x="127" y="97"/>
                    </a:lnTo>
                    <a:lnTo>
                      <a:pt x="125" y="102"/>
                    </a:lnTo>
                    <a:lnTo>
                      <a:pt x="138" y="115"/>
                    </a:lnTo>
                    <a:lnTo>
                      <a:pt x="139" y="117"/>
                    </a:lnTo>
                    <a:lnTo>
                      <a:pt x="138" y="119"/>
                    </a:lnTo>
                    <a:lnTo>
                      <a:pt x="118" y="138"/>
                    </a:lnTo>
                    <a:lnTo>
                      <a:pt x="117" y="140"/>
                    </a:lnTo>
                    <a:lnTo>
                      <a:pt x="114" y="138"/>
                    </a:lnTo>
                    <a:lnTo>
                      <a:pt x="101" y="125"/>
                    </a:lnTo>
                    <a:lnTo>
                      <a:pt x="92" y="129"/>
                    </a:lnTo>
                    <a:lnTo>
                      <a:pt x="92" y="150"/>
                    </a:lnTo>
                    <a:lnTo>
                      <a:pt x="59" y="150"/>
                    </a:lnTo>
                    <a:lnTo>
                      <a:pt x="59" y="129"/>
                    </a:lnTo>
                    <a:lnTo>
                      <a:pt x="54" y="128"/>
                    </a:lnTo>
                    <a:lnTo>
                      <a:pt x="49" y="125"/>
                    </a:lnTo>
                    <a:lnTo>
                      <a:pt x="36" y="138"/>
                    </a:lnTo>
                    <a:lnTo>
                      <a:pt x="33" y="140"/>
                    </a:lnTo>
                    <a:lnTo>
                      <a:pt x="32" y="138"/>
                    </a:lnTo>
                    <a:lnTo>
                      <a:pt x="12" y="119"/>
                    </a:lnTo>
                    <a:lnTo>
                      <a:pt x="11" y="117"/>
                    </a:lnTo>
                    <a:lnTo>
                      <a:pt x="12" y="115"/>
                    </a:lnTo>
                    <a:lnTo>
                      <a:pt x="25" y="102"/>
                    </a:lnTo>
                    <a:lnTo>
                      <a:pt x="23" y="97"/>
                    </a:lnTo>
                    <a:lnTo>
                      <a:pt x="20" y="91"/>
                    </a:lnTo>
                    <a:lnTo>
                      <a:pt x="0" y="91"/>
                    </a:lnTo>
                    <a:lnTo>
                      <a:pt x="0" y="59"/>
                    </a:lnTo>
                    <a:lnTo>
                      <a:pt x="20" y="59"/>
                    </a:lnTo>
                    <a:lnTo>
                      <a:pt x="23" y="52"/>
                    </a:lnTo>
                    <a:lnTo>
                      <a:pt x="25" y="47"/>
                    </a:lnTo>
                    <a:lnTo>
                      <a:pt x="12" y="35"/>
                    </a:lnTo>
                    <a:lnTo>
                      <a:pt x="11" y="32"/>
                    </a:lnTo>
                    <a:lnTo>
                      <a:pt x="12" y="31"/>
                    </a:lnTo>
                    <a:lnTo>
                      <a:pt x="32" y="11"/>
                    </a:lnTo>
                    <a:lnTo>
                      <a:pt x="33" y="10"/>
                    </a:lnTo>
                    <a:lnTo>
                      <a:pt x="36" y="11"/>
                    </a:lnTo>
                    <a:lnTo>
                      <a:pt x="49" y="24"/>
                    </a:lnTo>
                    <a:lnTo>
                      <a:pt x="53" y="22"/>
                    </a:lnTo>
                    <a:lnTo>
                      <a:pt x="58" y="21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13"/>
              <p:cNvSpPr>
                <a:spLocks noEditPoints="1"/>
              </p:cNvSpPr>
              <p:nvPr/>
            </p:nvSpPr>
            <p:spPr bwMode="auto">
              <a:xfrm>
                <a:off x="5642538" y="4347415"/>
                <a:ext cx="476660" cy="478050"/>
              </a:xfrm>
              <a:custGeom>
                <a:avLst/>
                <a:gdLst>
                  <a:gd name="T0" fmla="*/ 146 w 343"/>
                  <a:gd name="T1" fmla="*/ 99 h 344"/>
                  <a:gd name="T2" fmla="*/ 108 w 343"/>
                  <a:gd name="T3" fmla="*/ 128 h 344"/>
                  <a:gd name="T4" fmla="*/ 94 w 343"/>
                  <a:gd name="T5" fmla="*/ 172 h 344"/>
                  <a:gd name="T6" fmla="*/ 108 w 343"/>
                  <a:gd name="T7" fmla="*/ 218 h 344"/>
                  <a:gd name="T8" fmla="*/ 146 w 343"/>
                  <a:gd name="T9" fmla="*/ 245 h 344"/>
                  <a:gd name="T10" fmla="*/ 195 w 343"/>
                  <a:gd name="T11" fmla="*/ 245 h 344"/>
                  <a:gd name="T12" fmla="*/ 233 w 343"/>
                  <a:gd name="T13" fmla="*/ 218 h 344"/>
                  <a:gd name="T14" fmla="*/ 247 w 343"/>
                  <a:gd name="T15" fmla="*/ 172 h 344"/>
                  <a:gd name="T16" fmla="*/ 233 w 343"/>
                  <a:gd name="T17" fmla="*/ 128 h 344"/>
                  <a:gd name="T18" fmla="*/ 195 w 343"/>
                  <a:gd name="T19" fmla="*/ 99 h 344"/>
                  <a:gd name="T20" fmla="*/ 133 w 343"/>
                  <a:gd name="T21" fmla="*/ 0 h 344"/>
                  <a:gd name="T22" fmla="*/ 208 w 343"/>
                  <a:gd name="T23" fmla="*/ 49 h 344"/>
                  <a:gd name="T24" fmla="*/ 262 w 343"/>
                  <a:gd name="T25" fmla="*/ 28 h 344"/>
                  <a:gd name="T26" fmla="*/ 270 w 343"/>
                  <a:gd name="T27" fmla="*/ 28 h 344"/>
                  <a:gd name="T28" fmla="*/ 319 w 343"/>
                  <a:gd name="T29" fmla="*/ 76 h 344"/>
                  <a:gd name="T30" fmla="*/ 284 w 343"/>
                  <a:gd name="T31" fmla="*/ 110 h 344"/>
                  <a:gd name="T32" fmla="*/ 343 w 343"/>
                  <a:gd name="T33" fmla="*/ 137 h 344"/>
                  <a:gd name="T34" fmla="*/ 294 w 343"/>
                  <a:gd name="T35" fmla="*/ 210 h 344"/>
                  <a:gd name="T36" fmla="*/ 315 w 343"/>
                  <a:gd name="T37" fmla="*/ 264 h 344"/>
                  <a:gd name="T38" fmla="*/ 315 w 343"/>
                  <a:gd name="T39" fmla="*/ 272 h 344"/>
                  <a:gd name="T40" fmla="*/ 266 w 343"/>
                  <a:gd name="T41" fmla="*/ 320 h 344"/>
                  <a:gd name="T42" fmla="*/ 232 w 343"/>
                  <a:gd name="T43" fmla="*/ 286 h 344"/>
                  <a:gd name="T44" fmla="*/ 209 w 343"/>
                  <a:gd name="T45" fmla="*/ 344 h 344"/>
                  <a:gd name="T46" fmla="*/ 136 w 343"/>
                  <a:gd name="T47" fmla="*/ 296 h 344"/>
                  <a:gd name="T48" fmla="*/ 81 w 343"/>
                  <a:gd name="T49" fmla="*/ 316 h 344"/>
                  <a:gd name="T50" fmla="*/ 73 w 343"/>
                  <a:gd name="T51" fmla="*/ 316 h 344"/>
                  <a:gd name="T52" fmla="*/ 25 w 343"/>
                  <a:gd name="T53" fmla="*/ 268 h 344"/>
                  <a:gd name="T54" fmla="*/ 59 w 343"/>
                  <a:gd name="T55" fmla="*/ 235 h 344"/>
                  <a:gd name="T56" fmla="*/ 0 w 343"/>
                  <a:gd name="T57" fmla="*/ 209 h 344"/>
                  <a:gd name="T58" fmla="*/ 48 w 343"/>
                  <a:gd name="T59" fmla="*/ 134 h 344"/>
                  <a:gd name="T60" fmla="*/ 29 w 343"/>
                  <a:gd name="T61" fmla="*/ 80 h 344"/>
                  <a:gd name="T62" fmla="*/ 29 w 343"/>
                  <a:gd name="T63" fmla="*/ 73 h 344"/>
                  <a:gd name="T64" fmla="*/ 81 w 343"/>
                  <a:gd name="T65" fmla="*/ 28 h 344"/>
                  <a:gd name="T66" fmla="*/ 133 w 343"/>
                  <a:gd name="T67" fmla="*/ 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344">
                    <a:moveTo>
                      <a:pt x="170" y="95"/>
                    </a:moveTo>
                    <a:lnTo>
                      <a:pt x="146" y="99"/>
                    </a:lnTo>
                    <a:lnTo>
                      <a:pt x="125" y="110"/>
                    </a:lnTo>
                    <a:lnTo>
                      <a:pt x="108" y="128"/>
                    </a:lnTo>
                    <a:lnTo>
                      <a:pt x="98" y="148"/>
                    </a:lnTo>
                    <a:lnTo>
                      <a:pt x="94" y="172"/>
                    </a:lnTo>
                    <a:lnTo>
                      <a:pt x="98" y="197"/>
                    </a:lnTo>
                    <a:lnTo>
                      <a:pt x="108" y="218"/>
                    </a:lnTo>
                    <a:lnTo>
                      <a:pt x="125" y="235"/>
                    </a:lnTo>
                    <a:lnTo>
                      <a:pt x="146" y="245"/>
                    </a:lnTo>
                    <a:lnTo>
                      <a:pt x="170" y="249"/>
                    </a:lnTo>
                    <a:lnTo>
                      <a:pt x="195" y="245"/>
                    </a:lnTo>
                    <a:lnTo>
                      <a:pt x="216" y="235"/>
                    </a:lnTo>
                    <a:lnTo>
                      <a:pt x="233" y="218"/>
                    </a:lnTo>
                    <a:lnTo>
                      <a:pt x="243" y="197"/>
                    </a:lnTo>
                    <a:lnTo>
                      <a:pt x="247" y="172"/>
                    </a:lnTo>
                    <a:lnTo>
                      <a:pt x="243" y="148"/>
                    </a:lnTo>
                    <a:lnTo>
                      <a:pt x="233" y="128"/>
                    </a:lnTo>
                    <a:lnTo>
                      <a:pt x="216" y="110"/>
                    </a:lnTo>
                    <a:lnTo>
                      <a:pt x="195" y="99"/>
                    </a:lnTo>
                    <a:lnTo>
                      <a:pt x="170" y="95"/>
                    </a:lnTo>
                    <a:close/>
                    <a:moveTo>
                      <a:pt x="133" y="0"/>
                    </a:moveTo>
                    <a:lnTo>
                      <a:pt x="208" y="0"/>
                    </a:lnTo>
                    <a:lnTo>
                      <a:pt x="208" y="49"/>
                    </a:lnTo>
                    <a:lnTo>
                      <a:pt x="232" y="58"/>
                    </a:lnTo>
                    <a:lnTo>
                      <a:pt x="262" y="28"/>
                    </a:lnTo>
                    <a:lnTo>
                      <a:pt x="266" y="24"/>
                    </a:lnTo>
                    <a:lnTo>
                      <a:pt x="270" y="28"/>
                    </a:lnTo>
                    <a:lnTo>
                      <a:pt x="315" y="73"/>
                    </a:lnTo>
                    <a:lnTo>
                      <a:pt x="319" y="76"/>
                    </a:lnTo>
                    <a:lnTo>
                      <a:pt x="315" y="80"/>
                    </a:lnTo>
                    <a:lnTo>
                      <a:pt x="284" y="110"/>
                    </a:lnTo>
                    <a:lnTo>
                      <a:pt x="294" y="137"/>
                    </a:lnTo>
                    <a:lnTo>
                      <a:pt x="343" y="137"/>
                    </a:lnTo>
                    <a:lnTo>
                      <a:pt x="343" y="210"/>
                    </a:lnTo>
                    <a:lnTo>
                      <a:pt x="294" y="210"/>
                    </a:lnTo>
                    <a:lnTo>
                      <a:pt x="284" y="234"/>
                    </a:lnTo>
                    <a:lnTo>
                      <a:pt x="315" y="264"/>
                    </a:lnTo>
                    <a:lnTo>
                      <a:pt x="319" y="268"/>
                    </a:lnTo>
                    <a:lnTo>
                      <a:pt x="315" y="272"/>
                    </a:lnTo>
                    <a:lnTo>
                      <a:pt x="270" y="316"/>
                    </a:lnTo>
                    <a:lnTo>
                      <a:pt x="266" y="320"/>
                    </a:lnTo>
                    <a:lnTo>
                      <a:pt x="262" y="316"/>
                    </a:lnTo>
                    <a:lnTo>
                      <a:pt x="232" y="286"/>
                    </a:lnTo>
                    <a:lnTo>
                      <a:pt x="209" y="295"/>
                    </a:lnTo>
                    <a:lnTo>
                      <a:pt x="209" y="344"/>
                    </a:lnTo>
                    <a:lnTo>
                      <a:pt x="136" y="344"/>
                    </a:lnTo>
                    <a:lnTo>
                      <a:pt x="136" y="296"/>
                    </a:lnTo>
                    <a:lnTo>
                      <a:pt x="111" y="287"/>
                    </a:lnTo>
                    <a:lnTo>
                      <a:pt x="81" y="316"/>
                    </a:lnTo>
                    <a:lnTo>
                      <a:pt x="77" y="320"/>
                    </a:lnTo>
                    <a:lnTo>
                      <a:pt x="73" y="316"/>
                    </a:lnTo>
                    <a:lnTo>
                      <a:pt x="29" y="272"/>
                    </a:lnTo>
                    <a:lnTo>
                      <a:pt x="25" y="268"/>
                    </a:lnTo>
                    <a:lnTo>
                      <a:pt x="29" y="264"/>
                    </a:lnTo>
                    <a:lnTo>
                      <a:pt x="59" y="235"/>
                    </a:lnTo>
                    <a:lnTo>
                      <a:pt x="47" y="209"/>
                    </a:lnTo>
                    <a:lnTo>
                      <a:pt x="0" y="209"/>
                    </a:lnTo>
                    <a:lnTo>
                      <a:pt x="0" y="134"/>
                    </a:lnTo>
                    <a:lnTo>
                      <a:pt x="48" y="134"/>
                    </a:lnTo>
                    <a:lnTo>
                      <a:pt x="59" y="110"/>
                    </a:lnTo>
                    <a:lnTo>
                      <a:pt x="29" y="80"/>
                    </a:lnTo>
                    <a:lnTo>
                      <a:pt x="25" y="76"/>
                    </a:lnTo>
                    <a:lnTo>
                      <a:pt x="29" y="73"/>
                    </a:lnTo>
                    <a:lnTo>
                      <a:pt x="77" y="24"/>
                    </a:lnTo>
                    <a:lnTo>
                      <a:pt x="81" y="28"/>
                    </a:lnTo>
                    <a:lnTo>
                      <a:pt x="111" y="58"/>
                    </a:lnTo>
                    <a:lnTo>
                      <a:pt x="133" y="49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14"/>
              <p:cNvSpPr>
                <a:spLocks noEditPoints="1"/>
              </p:cNvSpPr>
              <p:nvPr/>
            </p:nvSpPr>
            <p:spPr bwMode="auto">
              <a:xfrm>
                <a:off x="6078897" y="4699004"/>
                <a:ext cx="236245" cy="236245"/>
              </a:xfrm>
              <a:custGeom>
                <a:avLst/>
                <a:gdLst>
                  <a:gd name="T0" fmla="*/ 70 w 170"/>
                  <a:gd name="T1" fmla="*/ 50 h 170"/>
                  <a:gd name="T2" fmla="*/ 50 w 170"/>
                  <a:gd name="T3" fmla="*/ 71 h 170"/>
                  <a:gd name="T4" fmla="*/ 50 w 170"/>
                  <a:gd name="T5" fmla="*/ 101 h 170"/>
                  <a:gd name="T6" fmla="*/ 70 w 170"/>
                  <a:gd name="T7" fmla="*/ 121 h 170"/>
                  <a:gd name="T8" fmla="*/ 100 w 170"/>
                  <a:gd name="T9" fmla="*/ 121 h 170"/>
                  <a:gd name="T10" fmla="*/ 121 w 170"/>
                  <a:gd name="T11" fmla="*/ 101 h 170"/>
                  <a:gd name="T12" fmla="*/ 121 w 170"/>
                  <a:gd name="T13" fmla="*/ 71 h 170"/>
                  <a:gd name="T14" fmla="*/ 100 w 170"/>
                  <a:gd name="T15" fmla="*/ 50 h 170"/>
                  <a:gd name="T16" fmla="*/ 67 w 170"/>
                  <a:gd name="T17" fmla="*/ 0 h 170"/>
                  <a:gd name="T18" fmla="*/ 104 w 170"/>
                  <a:gd name="T19" fmla="*/ 24 h 170"/>
                  <a:gd name="T20" fmla="*/ 115 w 170"/>
                  <a:gd name="T21" fmla="*/ 29 h 170"/>
                  <a:gd name="T22" fmla="*/ 132 w 170"/>
                  <a:gd name="T23" fmla="*/ 12 h 170"/>
                  <a:gd name="T24" fmla="*/ 157 w 170"/>
                  <a:gd name="T25" fmla="*/ 36 h 170"/>
                  <a:gd name="T26" fmla="*/ 157 w 170"/>
                  <a:gd name="T27" fmla="*/ 39 h 170"/>
                  <a:gd name="T28" fmla="*/ 144 w 170"/>
                  <a:gd name="T29" fmla="*/ 62 h 170"/>
                  <a:gd name="T30" fmla="*/ 170 w 170"/>
                  <a:gd name="T31" fmla="*/ 68 h 170"/>
                  <a:gd name="T32" fmla="*/ 147 w 170"/>
                  <a:gd name="T33" fmla="*/ 105 h 170"/>
                  <a:gd name="T34" fmla="*/ 142 w 170"/>
                  <a:gd name="T35" fmla="*/ 117 h 170"/>
                  <a:gd name="T36" fmla="*/ 159 w 170"/>
                  <a:gd name="T37" fmla="*/ 134 h 170"/>
                  <a:gd name="T38" fmla="*/ 135 w 170"/>
                  <a:gd name="T39" fmla="*/ 157 h 170"/>
                  <a:gd name="T40" fmla="*/ 131 w 170"/>
                  <a:gd name="T41" fmla="*/ 157 h 170"/>
                  <a:gd name="T42" fmla="*/ 110 w 170"/>
                  <a:gd name="T43" fmla="*/ 144 h 170"/>
                  <a:gd name="T44" fmla="*/ 105 w 170"/>
                  <a:gd name="T45" fmla="*/ 170 h 170"/>
                  <a:gd name="T46" fmla="*/ 67 w 170"/>
                  <a:gd name="T47" fmla="*/ 147 h 170"/>
                  <a:gd name="T48" fmla="*/ 55 w 170"/>
                  <a:gd name="T49" fmla="*/ 143 h 170"/>
                  <a:gd name="T50" fmla="*/ 38 w 170"/>
                  <a:gd name="T51" fmla="*/ 160 h 170"/>
                  <a:gd name="T52" fmla="*/ 15 w 170"/>
                  <a:gd name="T53" fmla="*/ 135 h 170"/>
                  <a:gd name="T54" fmla="*/ 15 w 170"/>
                  <a:gd name="T55" fmla="*/ 131 h 170"/>
                  <a:gd name="T56" fmla="*/ 26 w 170"/>
                  <a:gd name="T57" fmla="*/ 110 h 170"/>
                  <a:gd name="T58" fmla="*/ 0 w 170"/>
                  <a:gd name="T59" fmla="*/ 104 h 170"/>
                  <a:gd name="T60" fmla="*/ 24 w 170"/>
                  <a:gd name="T61" fmla="*/ 67 h 170"/>
                  <a:gd name="T62" fmla="*/ 29 w 170"/>
                  <a:gd name="T63" fmla="*/ 55 h 170"/>
                  <a:gd name="T64" fmla="*/ 12 w 170"/>
                  <a:gd name="T65" fmla="*/ 38 h 170"/>
                  <a:gd name="T66" fmla="*/ 37 w 170"/>
                  <a:gd name="T67" fmla="*/ 13 h 170"/>
                  <a:gd name="T68" fmla="*/ 41 w 170"/>
                  <a:gd name="T69" fmla="*/ 13 h 170"/>
                  <a:gd name="T70" fmla="*/ 60 w 170"/>
                  <a:gd name="T71" fmla="*/ 26 h 170"/>
                  <a:gd name="T72" fmla="*/ 67 w 170"/>
                  <a:gd name="T7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170">
                    <a:moveTo>
                      <a:pt x="85" y="47"/>
                    </a:moveTo>
                    <a:lnTo>
                      <a:pt x="70" y="50"/>
                    </a:lnTo>
                    <a:lnTo>
                      <a:pt x="58" y="59"/>
                    </a:lnTo>
                    <a:lnTo>
                      <a:pt x="50" y="71"/>
                    </a:lnTo>
                    <a:lnTo>
                      <a:pt x="47" y="85"/>
                    </a:lnTo>
                    <a:lnTo>
                      <a:pt x="50" y="101"/>
                    </a:lnTo>
                    <a:lnTo>
                      <a:pt x="58" y="113"/>
                    </a:lnTo>
                    <a:lnTo>
                      <a:pt x="70" y="121"/>
                    </a:lnTo>
                    <a:lnTo>
                      <a:pt x="85" y="125"/>
                    </a:lnTo>
                    <a:lnTo>
                      <a:pt x="100" y="121"/>
                    </a:lnTo>
                    <a:lnTo>
                      <a:pt x="113" y="113"/>
                    </a:lnTo>
                    <a:lnTo>
                      <a:pt x="121" y="101"/>
                    </a:lnTo>
                    <a:lnTo>
                      <a:pt x="123" y="85"/>
                    </a:lnTo>
                    <a:lnTo>
                      <a:pt x="121" y="71"/>
                    </a:lnTo>
                    <a:lnTo>
                      <a:pt x="113" y="59"/>
                    </a:lnTo>
                    <a:lnTo>
                      <a:pt x="100" y="50"/>
                    </a:lnTo>
                    <a:lnTo>
                      <a:pt x="85" y="47"/>
                    </a:lnTo>
                    <a:close/>
                    <a:moveTo>
                      <a:pt x="67" y="0"/>
                    </a:moveTo>
                    <a:lnTo>
                      <a:pt x="104" y="0"/>
                    </a:lnTo>
                    <a:lnTo>
                      <a:pt x="104" y="24"/>
                    </a:lnTo>
                    <a:lnTo>
                      <a:pt x="110" y="26"/>
                    </a:lnTo>
                    <a:lnTo>
                      <a:pt x="115" y="29"/>
                    </a:lnTo>
                    <a:lnTo>
                      <a:pt x="131" y="13"/>
                    </a:lnTo>
                    <a:lnTo>
                      <a:pt x="132" y="12"/>
                    </a:lnTo>
                    <a:lnTo>
                      <a:pt x="135" y="13"/>
                    </a:lnTo>
                    <a:lnTo>
                      <a:pt x="157" y="36"/>
                    </a:lnTo>
                    <a:lnTo>
                      <a:pt x="159" y="38"/>
                    </a:lnTo>
                    <a:lnTo>
                      <a:pt x="157" y="39"/>
                    </a:lnTo>
                    <a:lnTo>
                      <a:pt x="142" y="55"/>
                    </a:lnTo>
                    <a:lnTo>
                      <a:pt x="144" y="62"/>
                    </a:lnTo>
                    <a:lnTo>
                      <a:pt x="147" y="68"/>
                    </a:lnTo>
                    <a:lnTo>
                      <a:pt x="170" y="68"/>
                    </a:lnTo>
                    <a:lnTo>
                      <a:pt x="170" y="105"/>
                    </a:lnTo>
                    <a:lnTo>
                      <a:pt x="147" y="105"/>
                    </a:lnTo>
                    <a:lnTo>
                      <a:pt x="144" y="110"/>
                    </a:lnTo>
                    <a:lnTo>
                      <a:pt x="142" y="117"/>
                    </a:lnTo>
                    <a:lnTo>
                      <a:pt x="157" y="131"/>
                    </a:lnTo>
                    <a:lnTo>
                      <a:pt x="159" y="134"/>
                    </a:lnTo>
                    <a:lnTo>
                      <a:pt x="157" y="135"/>
                    </a:lnTo>
                    <a:lnTo>
                      <a:pt x="135" y="157"/>
                    </a:lnTo>
                    <a:lnTo>
                      <a:pt x="132" y="160"/>
                    </a:lnTo>
                    <a:lnTo>
                      <a:pt x="131" y="157"/>
                    </a:lnTo>
                    <a:lnTo>
                      <a:pt x="115" y="143"/>
                    </a:lnTo>
                    <a:lnTo>
                      <a:pt x="110" y="144"/>
                    </a:lnTo>
                    <a:lnTo>
                      <a:pt x="105" y="147"/>
                    </a:lnTo>
                    <a:lnTo>
                      <a:pt x="105" y="170"/>
                    </a:lnTo>
                    <a:lnTo>
                      <a:pt x="67" y="170"/>
                    </a:lnTo>
                    <a:lnTo>
                      <a:pt x="67" y="147"/>
                    </a:lnTo>
                    <a:lnTo>
                      <a:pt x="62" y="146"/>
                    </a:lnTo>
                    <a:lnTo>
                      <a:pt x="55" y="143"/>
                    </a:lnTo>
                    <a:lnTo>
                      <a:pt x="41" y="157"/>
                    </a:lnTo>
                    <a:lnTo>
                      <a:pt x="38" y="160"/>
                    </a:lnTo>
                    <a:lnTo>
                      <a:pt x="37" y="157"/>
                    </a:lnTo>
                    <a:lnTo>
                      <a:pt x="15" y="135"/>
                    </a:lnTo>
                    <a:lnTo>
                      <a:pt x="12" y="134"/>
                    </a:lnTo>
                    <a:lnTo>
                      <a:pt x="15" y="131"/>
                    </a:lnTo>
                    <a:lnTo>
                      <a:pt x="29" y="117"/>
                    </a:lnTo>
                    <a:lnTo>
                      <a:pt x="26" y="110"/>
                    </a:lnTo>
                    <a:lnTo>
                      <a:pt x="24" y="104"/>
                    </a:lnTo>
                    <a:lnTo>
                      <a:pt x="0" y="104"/>
                    </a:lnTo>
                    <a:lnTo>
                      <a:pt x="0" y="67"/>
                    </a:lnTo>
                    <a:lnTo>
                      <a:pt x="24" y="67"/>
                    </a:lnTo>
                    <a:lnTo>
                      <a:pt x="26" y="60"/>
                    </a:lnTo>
                    <a:lnTo>
                      <a:pt x="29" y="55"/>
                    </a:lnTo>
                    <a:lnTo>
                      <a:pt x="15" y="39"/>
                    </a:lnTo>
                    <a:lnTo>
                      <a:pt x="12" y="38"/>
                    </a:lnTo>
                    <a:lnTo>
                      <a:pt x="15" y="36"/>
                    </a:lnTo>
                    <a:lnTo>
                      <a:pt x="37" y="13"/>
                    </a:lnTo>
                    <a:lnTo>
                      <a:pt x="38" y="12"/>
                    </a:lnTo>
                    <a:lnTo>
                      <a:pt x="41" y="13"/>
                    </a:lnTo>
                    <a:lnTo>
                      <a:pt x="55" y="29"/>
                    </a:lnTo>
                    <a:lnTo>
                      <a:pt x="60" y="26"/>
                    </a:lnTo>
                    <a:lnTo>
                      <a:pt x="67" y="2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15"/>
              <p:cNvSpPr>
                <a:spLocks noEditPoints="1"/>
              </p:cNvSpPr>
              <p:nvPr/>
            </p:nvSpPr>
            <p:spPr bwMode="auto">
              <a:xfrm>
                <a:off x="5332639" y="4850478"/>
                <a:ext cx="252922" cy="252922"/>
              </a:xfrm>
              <a:custGeom>
                <a:avLst/>
                <a:gdLst>
                  <a:gd name="T0" fmla="*/ 75 w 182"/>
                  <a:gd name="T1" fmla="*/ 54 h 182"/>
                  <a:gd name="T2" fmla="*/ 52 w 182"/>
                  <a:gd name="T3" fmla="*/ 75 h 182"/>
                  <a:gd name="T4" fmla="*/ 52 w 182"/>
                  <a:gd name="T5" fmla="*/ 106 h 182"/>
                  <a:gd name="T6" fmla="*/ 75 w 182"/>
                  <a:gd name="T7" fmla="*/ 128 h 182"/>
                  <a:gd name="T8" fmla="*/ 106 w 182"/>
                  <a:gd name="T9" fmla="*/ 128 h 182"/>
                  <a:gd name="T10" fmla="*/ 128 w 182"/>
                  <a:gd name="T11" fmla="*/ 106 h 182"/>
                  <a:gd name="T12" fmla="*/ 128 w 182"/>
                  <a:gd name="T13" fmla="*/ 75 h 182"/>
                  <a:gd name="T14" fmla="*/ 106 w 182"/>
                  <a:gd name="T15" fmla="*/ 54 h 182"/>
                  <a:gd name="T16" fmla="*/ 71 w 182"/>
                  <a:gd name="T17" fmla="*/ 0 h 182"/>
                  <a:gd name="T18" fmla="*/ 110 w 182"/>
                  <a:gd name="T19" fmla="*/ 26 h 182"/>
                  <a:gd name="T20" fmla="*/ 123 w 182"/>
                  <a:gd name="T21" fmla="*/ 30 h 182"/>
                  <a:gd name="T22" fmla="*/ 140 w 182"/>
                  <a:gd name="T23" fmla="*/ 13 h 182"/>
                  <a:gd name="T24" fmla="*/ 166 w 182"/>
                  <a:gd name="T25" fmla="*/ 38 h 182"/>
                  <a:gd name="T26" fmla="*/ 166 w 182"/>
                  <a:gd name="T27" fmla="*/ 42 h 182"/>
                  <a:gd name="T28" fmla="*/ 153 w 182"/>
                  <a:gd name="T29" fmla="*/ 65 h 182"/>
                  <a:gd name="T30" fmla="*/ 182 w 182"/>
                  <a:gd name="T31" fmla="*/ 72 h 182"/>
                  <a:gd name="T32" fmla="*/ 156 w 182"/>
                  <a:gd name="T33" fmla="*/ 111 h 182"/>
                  <a:gd name="T34" fmla="*/ 151 w 182"/>
                  <a:gd name="T35" fmla="*/ 123 h 182"/>
                  <a:gd name="T36" fmla="*/ 169 w 182"/>
                  <a:gd name="T37" fmla="*/ 141 h 182"/>
                  <a:gd name="T38" fmla="*/ 143 w 182"/>
                  <a:gd name="T39" fmla="*/ 168 h 182"/>
                  <a:gd name="T40" fmla="*/ 139 w 182"/>
                  <a:gd name="T41" fmla="*/ 168 h 182"/>
                  <a:gd name="T42" fmla="*/ 117 w 182"/>
                  <a:gd name="T43" fmla="*/ 153 h 182"/>
                  <a:gd name="T44" fmla="*/ 111 w 182"/>
                  <a:gd name="T45" fmla="*/ 182 h 182"/>
                  <a:gd name="T46" fmla="*/ 72 w 182"/>
                  <a:gd name="T47" fmla="*/ 156 h 182"/>
                  <a:gd name="T48" fmla="*/ 59 w 182"/>
                  <a:gd name="T49" fmla="*/ 152 h 182"/>
                  <a:gd name="T50" fmla="*/ 41 w 182"/>
                  <a:gd name="T51" fmla="*/ 169 h 182"/>
                  <a:gd name="T52" fmla="*/ 16 w 182"/>
                  <a:gd name="T53" fmla="*/ 144 h 182"/>
                  <a:gd name="T54" fmla="*/ 16 w 182"/>
                  <a:gd name="T55" fmla="*/ 139 h 182"/>
                  <a:gd name="T56" fmla="*/ 28 w 182"/>
                  <a:gd name="T57" fmla="*/ 116 h 182"/>
                  <a:gd name="T58" fmla="*/ 0 w 182"/>
                  <a:gd name="T59" fmla="*/ 110 h 182"/>
                  <a:gd name="T60" fmla="*/ 25 w 182"/>
                  <a:gd name="T61" fmla="*/ 71 h 182"/>
                  <a:gd name="T62" fmla="*/ 30 w 182"/>
                  <a:gd name="T63" fmla="*/ 58 h 182"/>
                  <a:gd name="T64" fmla="*/ 13 w 182"/>
                  <a:gd name="T65" fmla="*/ 40 h 182"/>
                  <a:gd name="T66" fmla="*/ 39 w 182"/>
                  <a:gd name="T67" fmla="*/ 14 h 182"/>
                  <a:gd name="T68" fmla="*/ 43 w 182"/>
                  <a:gd name="T69" fmla="*/ 14 h 182"/>
                  <a:gd name="T70" fmla="*/ 64 w 182"/>
                  <a:gd name="T71" fmla="*/ 27 h 182"/>
                  <a:gd name="T72" fmla="*/ 71 w 182"/>
                  <a:gd name="T7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2" h="182">
                    <a:moveTo>
                      <a:pt x="90" y="50"/>
                    </a:moveTo>
                    <a:lnTo>
                      <a:pt x="75" y="54"/>
                    </a:lnTo>
                    <a:lnTo>
                      <a:pt x="62" y="61"/>
                    </a:lnTo>
                    <a:lnTo>
                      <a:pt x="52" y="75"/>
                    </a:lnTo>
                    <a:lnTo>
                      <a:pt x="50" y="90"/>
                    </a:lnTo>
                    <a:lnTo>
                      <a:pt x="52" y="106"/>
                    </a:lnTo>
                    <a:lnTo>
                      <a:pt x="62" y="119"/>
                    </a:lnTo>
                    <a:lnTo>
                      <a:pt x="75" y="128"/>
                    </a:lnTo>
                    <a:lnTo>
                      <a:pt x="90" y="131"/>
                    </a:lnTo>
                    <a:lnTo>
                      <a:pt x="106" y="128"/>
                    </a:lnTo>
                    <a:lnTo>
                      <a:pt x="119" y="119"/>
                    </a:lnTo>
                    <a:lnTo>
                      <a:pt x="128" y="106"/>
                    </a:lnTo>
                    <a:lnTo>
                      <a:pt x="131" y="90"/>
                    </a:lnTo>
                    <a:lnTo>
                      <a:pt x="128" y="75"/>
                    </a:lnTo>
                    <a:lnTo>
                      <a:pt x="119" y="61"/>
                    </a:lnTo>
                    <a:lnTo>
                      <a:pt x="106" y="54"/>
                    </a:lnTo>
                    <a:lnTo>
                      <a:pt x="90" y="50"/>
                    </a:lnTo>
                    <a:close/>
                    <a:moveTo>
                      <a:pt x="71" y="0"/>
                    </a:moveTo>
                    <a:lnTo>
                      <a:pt x="110" y="0"/>
                    </a:lnTo>
                    <a:lnTo>
                      <a:pt x="110" y="26"/>
                    </a:lnTo>
                    <a:lnTo>
                      <a:pt x="117" y="27"/>
                    </a:lnTo>
                    <a:lnTo>
                      <a:pt x="123" y="30"/>
                    </a:lnTo>
                    <a:lnTo>
                      <a:pt x="139" y="14"/>
                    </a:lnTo>
                    <a:lnTo>
                      <a:pt x="140" y="13"/>
                    </a:lnTo>
                    <a:lnTo>
                      <a:pt x="143" y="14"/>
                    </a:lnTo>
                    <a:lnTo>
                      <a:pt x="166" y="38"/>
                    </a:lnTo>
                    <a:lnTo>
                      <a:pt x="169" y="40"/>
                    </a:lnTo>
                    <a:lnTo>
                      <a:pt x="166" y="42"/>
                    </a:lnTo>
                    <a:lnTo>
                      <a:pt x="151" y="59"/>
                    </a:lnTo>
                    <a:lnTo>
                      <a:pt x="153" y="65"/>
                    </a:lnTo>
                    <a:lnTo>
                      <a:pt x="156" y="72"/>
                    </a:lnTo>
                    <a:lnTo>
                      <a:pt x="182" y="72"/>
                    </a:lnTo>
                    <a:lnTo>
                      <a:pt x="182" y="111"/>
                    </a:lnTo>
                    <a:lnTo>
                      <a:pt x="156" y="111"/>
                    </a:lnTo>
                    <a:lnTo>
                      <a:pt x="153" y="118"/>
                    </a:lnTo>
                    <a:lnTo>
                      <a:pt x="151" y="123"/>
                    </a:lnTo>
                    <a:lnTo>
                      <a:pt x="166" y="139"/>
                    </a:lnTo>
                    <a:lnTo>
                      <a:pt x="169" y="141"/>
                    </a:lnTo>
                    <a:lnTo>
                      <a:pt x="166" y="144"/>
                    </a:lnTo>
                    <a:lnTo>
                      <a:pt x="143" y="168"/>
                    </a:lnTo>
                    <a:lnTo>
                      <a:pt x="140" y="169"/>
                    </a:lnTo>
                    <a:lnTo>
                      <a:pt x="139" y="168"/>
                    </a:lnTo>
                    <a:lnTo>
                      <a:pt x="123" y="150"/>
                    </a:lnTo>
                    <a:lnTo>
                      <a:pt x="117" y="153"/>
                    </a:lnTo>
                    <a:lnTo>
                      <a:pt x="111" y="156"/>
                    </a:lnTo>
                    <a:lnTo>
                      <a:pt x="111" y="182"/>
                    </a:lnTo>
                    <a:lnTo>
                      <a:pt x="72" y="182"/>
                    </a:lnTo>
                    <a:lnTo>
                      <a:pt x="72" y="156"/>
                    </a:lnTo>
                    <a:lnTo>
                      <a:pt x="66" y="154"/>
                    </a:lnTo>
                    <a:lnTo>
                      <a:pt x="59" y="152"/>
                    </a:lnTo>
                    <a:lnTo>
                      <a:pt x="43" y="168"/>
                    </a:lnTo>
                    <a:lnTo>
                      <a:pt x="41" y="169"/>
                    </a:lnTo>
                    <a:lnTo>
                      <a:pt x="39" y="168"/>
                    </a:lnTo>
                    <a:lnTo>
                      <a:pt x="16" y="144"/>
                    </a:lnTo>
                    <a:lnTo>
                      <a:pt x="13" y="141"/>
                    </a:lnTo>
                    <a:lnTo>
                      <a:pt x="16" y="139"/>
                    </a:lnTo>
                    <a:lnTo>
                      <a:pt x="30" y="124"/>
                    </a:lnTo>
                    <a:lnTo>
                      <a:pt x="28" y="116"/>
                    </a:lnTo>
                    <a:lnTo>
                      <a:pt x="25" y="110"/>
                    </a:lnTo>
                    <a:lnTo>
                      <a:pt x="0" y="110"/>
                    </a:lnTo>
                    <a:lnTo>
                      <a:pt x="0" y="71"/>
                    </a:lnTo>
                    <a:lnTo>
                      <a:pt x="25" y="71"/>
                    </a:lnTo>
                    <a:lnTo>
                      <a:pt x="28" y="64"/>
                    </a:lnTo>
                    <a:lnTo>
                      <a:pt x="30" y="58"/>
                    </a:lnTo>
                    <a:lnTo>
                      <a:pt x="16" y="42"/>
                    </a:lnTo>
                    <a:lnTo>
                      <a:pt x="13" y="40"/>
                    </a:lnTo>
                    <a:lnTo>
                      <a:pt x="16" y="38"/>
                    </a:lnTo>
                    <a:lnTo>
                      <a:pt x="39" y="14"/>
                    </a:lnTo>
                    <a:lnTo>
                      <a:pt x="41" y="13"/>
                    </a:lnTo>
                    <a:lnTo>
                      <a:pt x="43" y="14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71" y="26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16"/>
              <p:cNvSpPr>
                <a:spLocks noEditPoints="1"/>
              </p:cNvSpPr>
              <p:nvPr/>
            </p:nvSpPr>
            <p:spPr bwMode="auto">
              <a:xfrm>
                <a:off x="6795971" y="3594208"/>
                <a:ext cx="341861" cy="343251"/>
              </a:xfrm>
              <a:custGeom>
                <a:avLst/>
                <a:gdLst>
                  <a:gd name="T0" fmla="*/ 108 w 246"/>
                  <a:gd name="T1" fmla="*/ 71 h 247"/>
                  <a:gd name="T2" fmla="*/ 80 w 246"/>
                  <a:gd name="T3" fmla="*/ 88 h 247"/>
                  <a:gd name="T4" fmla="*/ 68 w 246"/>
                  <a:gd name="T5" fmla="*/ 121 h 247"/>
                  <a:gd name="T6" fmla="*/ 76 w 246"/>
                  <a:gd name="T7" fmla="*/ 154 h 247"/>
                  <a:gd name="T8" fmla="*/ 102 w 246"/>
                  <a:gd name="T9" fmla="*/ 175 h 247"/>
                  <a:gd name="T10" fmla="*/ 136 w 246"/>
                  <a:gd name="T11" fmla="*/ 176 h 247"/>
                  <a:gd name="T12" fmla="*/ 164 w 246"/>
                  <a:gd name="T13" fmla="*/ 159 h 247"/>
                  <a:gd name="T14" fmla="*/ 177 w 246"/>
                  <a:gd name="T15" fmla="*/ 127 h 247"/>
                  <a:gd name="T16" fmla="*/ 168 w 246"/>
                  <a:gd name="T17" fmla="*/ 95 h 247"/>
                  <a:gd name="T18" fmla="*/ 143 w 246"/>
                  <a:gd name="T19" fmla="*/ 72 h 247"/>
                  <a:gd name="T20" fmla="*/ 104 w 246"/>
                  <a:gd name="T21" fmla="*/ 0 h 247"/>
                  <a:gd name="T22" fmla="*/ 152 w 246"/>
                  <a:gd name="T23" fmla="*/ 3 h 247"/>
                  <a:gd name="T24" fmla="*/ 156 w 246"/>
                  <a:gd name="T25" fmla="*/ 8 h 247"/>
                  <a:gd name="T26" fmla="*/ 163 w 246"/>
                  <a:gd name="T27" fmla="*/ 41 h 247"/>
                  <a:gd name="T28" fmla="*/ 193 w 246"/>
                  <a:gd name="T29" fmla="*/ 25 h 247"/>
                  <a:gd name="T30" fmla="*/ 198 w 246"/>
                  <a:gd name="T31" fmla="*/ 25 h 247"/>
                  <a:gd name="T32" fmla="*/ 231 w 246"/>
                  <a:gd name="T33" fmla="*/ 62 h 247"/>
                  <a:gd name="T34" fmla="*/ 206 w 246"/>
                  <a:gd name="T35" fmla="*/ 85 h 247"/>
                  <a:gd name="T36" fmla="*/ 211 w 246"/>
                  <a:gd name="T37" fmla="*/ 102 h 247"/>
                  <a:gd name="T38" fmla="*/ 246 w 246"/>
                  <a:gd name="T39" fmla="*/ 105 h 247"/>
                  <a:gd name="T40" fmla="*/ 243 w 246"/>
                  <a:gd name="T41" fmla="*/ 154 h 247"/>
                  <a:gd name="T42" fmla="*/ 239 w 246"/>
                  <a:gd name="T43" fmla="*/ 157 h 247"/>
                  <a:gd name="T44" fmla="*/ 205 w 246"/>
                  <a:gd name="T45" fmla="*/ 164 h 247"/>
                  <a:gd name="T46" fmla="*/ 220 w 246"/>
                  <a:gd name="T47" fmla="*/ 194 h 247"/>
                  <a:gd name="T48" fmla="*/ 220 w 246"/>
                  <a:gd name="T49" fmla="*/ 199 h 247"/>
                  <a:gd name="T50" fmla="*/ 184 w 246"/>
                  <a:gd name="T51" fmla="*/ 232 h 247"/>
                  <a:gd name="T52" fmla="*/ 160 w 246"/>
                  <a:gd name="T53" fmla="*/ 207 h 247"/>
                  <a:gd name="T54" fmla="*/ 144 w 246"/>
                  <a:gd name="T55" fmla="*/ 212 h 247"/>
                  <a:gd name="T56" fmla="*/ 143 w 246"/>
                  <a:gd name="T57" fmla="*/ 247 h 247"/>
                  <a:gd name="T58" fmla="*/ 95 w 246"/>
                  <a:gd name="T59" fmla="*/ 244 h 247"/>
                  <a:gd name="T60" fmla="*/ 91 w 246"/>
                  <a:gd name="T61" fmla="*/ 240 h 247"/>
                  <a:gd name="T62" fmla="*/ 84 w 246"/>
                  <a:gd name="T63" fmla="*/ 206 h 247"/>
                  <a:gd name="T64" fmla="*/ 53 w 246"/>
                  <a:gd name="T65" fmla="*/ 222 h 247"/>
                  <a:gd name="T66" fmla="*/ 47 w 246"/>
                  <a:gd name="T67" fmla="*/ 222 h 247"/>
                  <a:gd name="T68" fmla="*/ 15 w 246"/>
                  <a:gd name="T69" fmla="*/ 185 h 247"/>
                  <a:gd name="T70" fmla="*/ 40 w 246"/>
                  <a:gd name="T71" fmla="*/ 163 h 247"/>
                  <a:gd name="T72" fmla="*/ 33 w 246"/>
                  <a:gd name="T73" fmla="*/ 144 h 247"/>
                  <a:gd name="T74" fmla="*/ 0 w 246"/>
                  <a:gd name="T75" fmla="*/ 142 h 247"/>
                  <a:gd name="T76" fmla="*/ 3 w 246"/>
                  <a:gd name="T77" fmla="*/ 93 h 247"/>
                  <a:gd name="T78" fmla="*/ 7 w 246"/>
                  <a:gd name="T79" fmla="*/ 89 h 247"/>
                  <a:gd name="T80" fmla="*/ 41 w 246"/>
                  <a:gd name="T81" fmla="*/ 83 h 247"/>
                  <a:gd name="T82" fmla="*/ 25 w 246"/>
                  <a:gd name="T83" fmla="*/ 53 h 247"/>
                  <a:gd name="T84" fmla="*/ 26 w 246"/>
                  <a:gd name="T85" fmla="*/ 47 h 247"/>
                  <a:gd name="T86" fmla="*/ 62 w 246"/>
                  <a:gd name="T87" fmla="*/ 15 h 247"/>
                  <a:gd name="T88" fmla="*/ 85 w 246"/>
                  <a:gd name="T89" fmla="*/ 40 h 247"/>
                  <a:gd name="T90" fmla="*/ 101 w 246"/>
                  <a:gd name="T91" fmla="*/ 34 h 247"/>
                  <a:gd name="T92" fmla="*/ 104 w 246"/>
                  <a:gd name="T9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47">
                    <a:moveTo>
                      <a:pt x="126" y="68"/>
                    </a:moveTo>
                    <a:lnTo>
                      <a:pt x="108" y="71"/>
                    </a:lnTo>
                    <a:lnTo>
                      <a:pt x="93" y="78"/>
                    </a:lnTo>
                    <a:lnTo>
                      <a:pt x="80" y="88"/>
                    </a:lnTo>
                    <a:lnTo>
                      <a:pt x="72" y="104"/>
                    </a:lnTo>
                    <a:lnTo>
                      <a:pt x="68" y="121"/>
                    </a:lnTo>
                    <a:lnTo>
                      <a:pt x="70" y="138"/>
                    </a:lnTo>
                    <a:lnTo>
                      <a:pt x="76" y="154"/>
                    </a:lnTo>
                    <a:lnTo>
                      <a:pt x="88" y="165"/>
                    </a:lnTo>
                    <a:lnTo>
                      <a:pt x="102" y="175"/>
                    </a:lnTo>
                    <a:lnTo>
                      <a:pt x="119" y="178"/>
                    </a:lnTo>
                    <a:lnTo>
                      <a:pt x="136" y="176"/>
                    </a:lnTo>
                    <a:lnTo>
                      <a:pt x="152" y="169"/>
                    </a:lnTo>
                    <a:lnTo>
                      <a:pt x="164" y="159"/>
                    </a:lnTo>
                    <a:lnTo>
                      <a:pt x="173" y="144"/>
                    </a:lnTo>
                    <a:lnTo>
                      <a:pt x="177" y="127"/>
                    </a:lnTo>
                    <a:lnTo>
                      <a:pt x="176" y="109"/>
                    </a:lnTo>
                    <a:lnTo>
                      <a:pt x="168" y="95"/>
                    </a:lnTo>
                    <a:lnTo>
                      <a:pt x="157" y="82"/>
                    </a:lnTo>
                    <a:lnTo>
                      <a:pt x="143" y="72"/>
                    </a:lnTo>
                    <a:lnTo>
                      <a:pt x="126" y="68"/>
                    </a:lnTo>
                    <a:close/>
                    <a:moveTo>
                      <a:pt x="104" y="0"/>
                    </a:moveTo>
                    <a:lnTo>
                      <a:pt x="108" y="0"/>
                    </a:lnTo>
                    <a:lnTo>
                      <a:pt x="152" y="3"/>
                    </a:lnTo>
                    <a:lnTo>
                      <a:pt x="156" y="4"/>
                    </a:lnTo>
                    <a:lnTo>
                      <a:pt x="156" y="8"/>
                    </a:lnTo>
                    <a:lnTo>
                      <a:pt x="153" y="37"/>
                    </a:lnTo>
                    <a:lnTo>
                      <a:pt x="163" y="41"/>
                    </a:lnTo>
                    <a:lnTo>
                      <a:pt x="170" y="46"/>
                    </a:lnTo>
                    <a:lnTo>
                      <a:pt x="193" y="25"/>
                    </a:lnTo>
                    <a:lnTo>
                      <a:pt x="197" y="23"/>
                    </a:lnTo>
                    <a:lnTo>
                      <a:pt x="198" y="25"/>
                    </a:lnTo>
                    <a:lnTo>
                      <a:pt x="228" y="59"/>
                    </a:lnTo>
                    <a:lnTo>
                      <a:pt x="231" y="62"/>
                    </a:lnTo>
                    <a:lnTo>
                      <a:pt x="228" y="65"/>
                    </a:lnTo>
                    <a:lnTo>
                      <a:pt x="206" y="85"/>
                    </a:lnTo>
                    <a:lnTo>
                      <a:pt x="208" y="93"/>
                    </a:lnTo>
                    <a:lnTo>
                      <a:pt x="211" y="102"/>
                    </a:lnTo>
                    <a:lnTo>
                      <a:pt x="243" y="105"/>
                    </a:lnTo>
                    <a:lnTo>
                      <a:pt x="246" y="105"/>
                    </a:lnTo>
                    <a:lnTo>
                      <a:pt x="245" y="109"/>
                    </a:lnTo>
                    <a:lnTo>
                      <a:pt x="243" y="154"/>
                    </a:lnTo>
                    <a:lnTo>
                      <a:pt x="243" y="157"/>
                    </a:lnTo>
                    <a:lnTo>
                      <a:pt x="239" y="157"/>
                    </a:lnTo>
                    <a:lnTo>
                      <a:pt x="208" y="156"/>
                    </a:lnTo>
                    <a:lnTo>
                      <a:pt x="205" y="164"/>
                    </a:lnTo>
                    <a:lnTo>
                      <a:pt x="201" y="172"/>
                    </a:lnTo>
                    <a:lnTo>
                      <a:pt x="220" y="194"/>
                    </a:lnTo>
                    <a:lnTo>
                      <a:pt x="223" y="198"/>
                    </a:lnTo>
                    <a:lnTo>
                      <a:pt x="220" y="199"/>
                    </a:lnTo>
                    <a:lnTo>
                      <a:pt x="186" y="230"/>
                    </a:lnTo>
                    <a:lnTo>
                      <a:pt x="184" y="232"/>
                    </a:lnTo>
                    <a:lnTo>
                      <a:pt x="181" y="230"/>
                    </a:lnTo>
                    <a:lnTo>
                      <a:pt x="160" y="207"/>
                    </a:lnTo>
                    <a:lnTo>
                      <a:pt x="152" y="210"/>
                    </a:lnTo>
                    <a:lnTo>
                      <a:pt x="144" y="212"/>
                    </a:lnTo>
                    <a:lnTo>
                      <a:pt x="143" y="243"/>
                    </a:lnTo>
                    <a:lnTo>
                      <a:pt x="143" y="247"/>
                    </a:lnTo>
                    <a:lnTo>
                      <a:pt x="139" y="247"/>
                    </a:lnTo>
                    <a:lnTo>
                      <a:pt x="95" y="244"/>
                    </a:lnTo>
                    <a:lnTo>
                      <a:pt x="91" y="244"/>
                    </a:lnTo>
                    <a:lnTo>
                      <a:pt x="91" y="240"/>
                    </a:lnTo>
                    <a:lnTo>
                      <a:pt x="92" y="210"/>
                    </a:lnTo>
                    <a:lnTo>
                      <a:pt x="84" y="206"/>
                    </a:lnTo>
                    <a:lnTo>
                      <a:pt x="75" y="202"/>
                    </a:lnTo>
                    <a:lnTo>
                      <a:pt x="53" y="222"/>
                    </a:lnTo>
                    <a:lnTo>
                      <a:pt x="50" y="224"/>
                    </a:lnTo>
                    <a:lnTo>
                      <a:pt x="47" y="222"/>
                    </a:lnTo>
                    <a:lnTo>
                      <a:pt x="17" y="188"/>
                    </a:lnTo>
                    <a:lnTo>
                      <a:pt x="15" y="185"/>
                    </a:lnTo>
                    <a:lnTo>
                      <a:pt x="17" y="182"/>
                    </a:lnTo>
                    <a:lnTo>
                      <a:pt x="40" y="163"/>
                    </a:lnTo>
                    <a:lnTo>
                      <a:pt x="36" y="154"/>
                    </a:lnTo>
                    <a:lnTo>
                      <a:pt x="33" y="144"/>
                    </a:lnTo>
                    <a:lnTo>
                      <a:pt x="4" y="142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3" y="93"/>
                    </a:lnTo>
                    <a:lnTo>
                      <a:pt x="3" y="89"/>
                    </a:lnTo>
                    <a:lnTo>
                      <a:pt x="7" y="89"/>
                    </a:lnTo>
                    <a:lnTo>
                      <a:pt x="37" y="92"/>
                    </a:lnTo>
                    <a:lnTo>
                      <a:pt x="41" y="83"/>
                    </a:lnTo>
                    <a:lnTo>
                      <a:pt x="45" y="75"/>
                    </a:lnTo>
                    <a:lnTo>
                      <a:pt x="25" y="53"/>
                    </a:lnTo>
                    <a:lnTo>
                      <a:pt x="22" y="50"/>
                    </a:lnTo>
                    <a:lnTo>
                      <a:pt x="26" y="47"/>
                    </a:lnTo>
                    <a:lnTo>
                      <a:pt x="59" y="17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85" y="40"/>
                    </a:lnTo>
                    <a:lnTo>
                      <a:pt x="93" y="37"/>
                    </a:lnTo>
                    <a:lnTo>
                      <a:pt x="101" y="34"/>
                    </a:lnTo>
                    <a:lnTo>
                      <a:pt x="104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17"/>
              <p:cNvSpPr>
                <a:spLocks noEditPoints="1"/>
              </p:cNvSpPr>
              <p:nvPr/>
            </p:nvSpPr>
            <p:spPr bwMode="auto">
              <a:xfrm>
                <a:off x="5272883" y="1659775"/>
                <a:ext cx="1129810" cy="1128420"/>
              </a:xfrm>
              <a:custGeom>
                <a:avLst/>
                <a:gdLst>
                  <a:gd name="T0" fmla="*/ 365 w 813"/>
                  <a:gd name="T1" fmla="*/ 181 h 812"/>
                  <a:gd name="T2" fmla="*/ 291 w 813"/>
                  <a:gd name="T3" fmla="*/ 209 h 812"/>
                  <a:gd name="T4" fmla="*/ 232 w 813"/>
                  <a:gd name="T5" fmla="*/ 258 h 812"/>
                  <a:gd name="T6" fmla="*/ 192 w 813"/>
                  <a:gd name="T7" fmla="*/ 326 h 812"/>
                  <a:gd name="T8" fmla="*/ 178 w 813"/>
                  <a:gd name="T9" fmla="*/ 406 h 812"/>
                  <a:gd name="T10" fmla="*/ 192 w 813"/>
                  <a:gd name="T11" fmla="*/ 486 h 812"/>
                  <a:gd name="T12" fmla="*/ 232 w 813"/>
                  <a:gd name="T13" fmla="*/ 553 h 812"/>
                  <a:gd name="T14" fmla="*/ 291 w 813"/>
                  <a:gd name="T15" fmla="*/ 604 h 812"/>
                  <a:gd name="T16" fmla="*/ 365 w 813"/>
                  <a:gd name="T17" fmla="*/ 632 h 812"/>
                  <a:gd name="T18" fmla="*/ 448 w 813"/>
                  <a:gd name="T19" fmla="*/ 632 h 812"/>
                  <a:gd name="T20" fmla="*/ 521 w 813"/>
                  <a:gd name="T21" fmla="*/ 604 h 812"/>
                  <a:gd name="T22" fmla="*/ 581 w 813"/>
                  <a:gd name="T23" fmla="*/ 553 h 812"/>
                  <a:gd name="T24" fmla="*/ 621 w 813"/>
                  <a:gd name="T25" fmla="*/ 486 h 812"/>
                  <a:gd name="T26" fmla="*/ 635 w 813"/>
                  <a:gd name="T27" fmla="*/ 406 h 812"/>
                  <a:gd name="T28" fmla="*/ 621 w 813"/>
                  <a:gd name="T29" fmla="*/ 326 h 812"/>
                  <a:gd name="T30" fmla="*/ 581 w 813"/>
                  <a:gd name="T31" fmla="*/ 258 h 812"/>
                  <a:gd name="T32" fmla="*/ 521 w 813"/>
                  <a:gd name="T33" fmla="*/ 209 h 812"/>
                  <a:gd name="T34" fmla="*/ 448 w 813"/>
                  <a:gd name="T35" fmla="*/ 181 h 812"/>
                  <a:gd name="T36" fmla="*/ 355 w 813"/>
                  <a:gd name="T37" fmla="*/ 0 h 812"/>
                  <a:gd name="T38" fmla="*/ 457 w 813"/>
                  <a:gd name="T39" fmla="*/ 80 h 812"/>
                  <a:gd name="T40" fmla="*/ 525 w 813"/>
                  <a:gd name="T41" fmla="*/ 99 h 812"/>
                  <a:gd name="T42" fmla="*/ 653 w 813"/>
                  <a:gd name="T43" fmla="*/ 80 h 812"/>
                  <a:gd name="T44" fmla="*/ 639 w 813"/>
                  <a:gd name="T45" fmla="*/ 173 h 812"/>
                  <a:gd name="T46" fmla="*/ 733 w 813"/>
                  <a:gd name="T47" fmla="*/ 159 h 812"/>
                  <a:gd name="T48" fmla="*/ 714 w 813"/>
                  <a:gd name="T49" fmla="*/ 287 h 812"/>
                  <a:gd name="T50" fmla="*/ 732 w 813"/>
                  <a:gd name="T51" fmla="*/ 355 h 812"/>
                  <a:gd name="T52" fmla="*/ 813 w 813"/>
                  <a:gd name="T53" fmla="*/ 457 h 812"/>
                  <a:gd name="T54" fmla="*/ 726 w 813"/>
                  <a:gd name="T55" fmla="*/ 491 h 812"/>
                  <a:gd name="T56" fmla="*/ 783 w 813"/>
                  <a:gd name="T57" fmla="*/ 565 h 812"/>
                  <a:gd name="T58" fmla="*/ 664 w 813"/>
                  <a:gd name="T59" fmla="*/ 613 h 812"/>
                  <a:gd name="T60" fmla="*/ 613 w 813"/>
                  <a:gd name="T61" fmla="*/ 663 h 812"/>
                  <a:gd name="T62" fmla="*/ 566 w 813"/>
                  <a:gd name="T63" fmla="*/ 783 h 812"/>
                  <a:gd name="T64" fmla="*/ 492 w 813"/>
                  <a:gd name="T65" fmla="*/ 725 h 812"/>
                  <a:gd name="T66" fmla="*/ 457 w 813"/>
                  <a:gd name="T67" fmla="*/ 812 h 812"/>
                  <a:gd name="T68" fmla="*/ 355 w 813"/>
                  <a:gd name="T69" fmla="*/ 732 h 812"/>
                  <a:gd name="T70" fmla="*/ 287 w 813"/>
                  <a:gd name="T71" fmla="*/ 714 h 812"/>
                  <a:gd name="T72" fmla="*/ 160 w 813"/>
                  <a:gd name="T73" fmla="*/ 732 h 812"/>
                  <a:gd name="T74" fmla="*/ 173 w 813"/>
                  <a:gd name="T75" fmla="*/ 639 h 812"/>
                  <a:gd name="T76" fmla="*/ 80 w 813"/>
                  <a:gd name="T77" fmla="*/ 654 h 812"/>
                  <a:gd name="T78" fmla="*/ 98 w 813"/>
                  <a:gd name="T79" fmla="*/ 525 h 812"/>
                  <a:gd name="T80" fmla="*/ 81 w 813"/>
                  <a:gd name="T81" fmla="*/ 457 h 812"/>
                  <a:gd name="T82" fmla="*/ 0 w 813"/>
                  <a:gd name="T83" fmla="*/ 355 h 812"/>
                  <a:gd name="T84" fmla="*/ 88 w 813"/>
                  <a:gd name="T85" fmla="*/ 320 h 812"/>
                  <a:gd name="T86" fmla="*/ 29 w 813"/>
                  <a:gd name="T87" fmla="*/ 247 h 812"/>
                  <a:gd name="T88" fmla="*/ 149 w 813"/>
                  <a:gd name="T89" fmla="*/ 199 h 812"/>
                  <a:gd name="T90" fmla="*/ 199 w 813"/>
                  <a:gd name="T91" fmla="*/ 150 h 812"/>
                  <a:gd name="T92" fmla="*/ 247 w 813"/>
                  <a:gd name="T93" fmla="*/ 29 h 812"/>
                  <a:gd name="T94" fmla="*/ 321 w 813"/>
                  <a:gd name="T95" fmla="*/ 88 h 812"/>
                  <a:gd name="T96" fmla="*/ 355 w 813"/>
                  <a:gd name="T97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13" h="812">
                    <a:moveTo>
                      <a:pt x="406" y="177"/>
                    </a:moveTo>
                    <a:lnTo>
                      <a:pt x="365" y="181"/>
                    </a:lnTo>
                    <a:lnTo>
                      <a:pt x="326" y="192"/>
                    </a:lnTo>
                    <a:lnTo>
                      <a:pt x="291" y="209"/>
                    </a:lnTo>
                    <a:lnTo>
                      <a:pt x="259" y="231"/>
                    </a:lnTo>
                    <a:lnTo>
                      <a:pt x="232" y="258"/>
                    </a:lnTo>
                    <a:lnTo>
                      <a:pt x="209" y="291"/>
                    </a:lnTo>
                    <a:lnTo>
                      <a:pt x="192" y="326"/>
                    </a:lnTo>
                    <a:lnTo>
                      <a:pt x="182" y="366"/>
                    </a:lnTo>
                    <a:lnTo>
                      <a:pt x="178" y="406"/>
                    </a:lnTo>
                    <a:lnTo>
                      <a:pt x="182" y="447"/>
                    </a:lnTo>
                    <a:lnTo>
                      <a:pt x="192" y="486"/>
                    </a:lnTo>
                    <a:lnTo>
                      <a:pt x="209" y="522"/>
                    </a:lnTo>
                    <a:lnTo>
                      <a:pt x="232" y="553"/>
                    </a:lnTo>
                    <a:lnTo>
                      <a:pt x="259" y="580"/>
                    </a:lnTo>
                    <a:lnTo>
                      <a:pt x="291" y="604"/>
                    </a:lnTo>
                    <a:lnTo>
                      <a:pt x="326" y="620"/>
                    </a:lnTo>
                    <a:lnTo>
                      <a:pt x="365" y="632"/>
                    </a:lnTo>
                    <a:lnTo>
                      <a:pt x="406" y="634"/>
                    </a:lnTo>
                    <a:lnTo>
                      <a:pt x="448" y="632"/>
                    </a:lnTo>
                    <a:lnTo>
                      <a:pt x="486" y="620"/>
                    </a:lnTo>
                    <a:lnTo>
                      <a:pt x="521" y="604"/>
                    </a:lnTo>
                    <a:lnTo>
                      <a:pt x="554" y="580"/>
                    </a:lnTo>
                    <a:lnTo>
                      <a:pt x="581" y="553"/>
                    </a:lnTo>
                    <a:lnTo>
                      <a:pt x="604" y="522"/>
                    </a:lnTo>
                    <a:lnTo>
                      <a:pt x="621" y="486"/>
                    </a:lnTo>
                    <a:lnTo>
                      <a:pt x="631" y="447"/>
                    </a:lnTo>
                    <a:lnTo>
                      <a:pt x="635" y="406"/>
                    </a:lnTo>
                    <a:lnTo>
                      <a:pt x="631" y="366"/>
                    </a:lnTo>
                    <a:lnTo>
                      <a:pt x="621" y="326"/>
                    </a:lnTo>
                    <a:lnTo>
                      <a:pt x="604" y="291"/>
                    </a:lnTo>
                    <a:lnTo>
                      <a:pt x="581" y="258"/>
                    </a:lnTo>
                    <a:lnTo>
                      <a:pt x="554" y="231"/>
                    </a:lnTo>
                    <a:lnTo>
                      <a:pt x="521" y="209"/>
                    </a:lnTo>
                    <a:lnTo>
                      <a:pt x="486" y="192"/>
                    </a:lnTo>
                    <a:lnTo>
                      <a:pt x="448" y="181"/>
                    </a:lnTo>
                    <a:lnTo>
                      <a:pt x="406" y="177"/>
                    </a:lnTo>
                    <a:close/>
                    <a:moveTo>
                      <a:pt x="355" y="0"/>
                    </a:moveTo>
                    <a:lnTo>
                      <a:pt x="457" y="0"/>
                    </a:lnTo>
                    <a:lnTo>
                      <a:pt x="457" y="80"/>
                    </a:lnTo>
                    <a:lnTo>
                      <a:pt x="492" y="88"/>
                    </a:lnTo>
                    <a:lnTo>
                      <a:pt x="525" y="99"/>
                    </a:lnTo>
                    <a:lnTo>
                      <a:pt x="566" y="29"/>
                    </a:lnTo>
                    <a:lnTo>
                      <a:pt x="653" y="80"/>
                    </a:lnTo>
                    <a:lnTo>
                      <a:pt x="613" y="150"/>
                    </a:lnTo>
                    <a:lnTo>
                      <a:pt x="639" y="173"/>
                    </a:lnTo>
                    <a:lnTo>
                      <a:pt x="664" y="199"/>
                    </a:lnTo>
                    <a:lnTo>
                      <a:pt x="733" y="159"/>
                    </a:lnTo>
                    <a:lnTo>
                      <a:pt x="783" y="247"/>
                    </a:lnTo>
                    <a:lnTo>
                      <a:pt x="714" y="287"/>
                    </a:lnTo>
                    <a:lnTo>
                      <a:pt x="726" y="320"/>
                    </a:lnTo>
                    <a:lnTo>
                      <a:pt x="732" y="355"/>
                    </a:lnTo>
                    <a:lnTo>
                      <a:pt x="813" y="355"/>
                    </a:lnTo>
                    <a:lnTo>
                      <a:pt x="813" y="457"/>
                    </a:lnTo>
                    <a:lnTo>
                      <a:pt x="732" y="457"/>
                    </a:lnTo>
                    <a:lnTo>
                      <a:pt x="726" y="491"/>
                    </a:lnTo>
                    <a:lnTo>
                      <a:pt x="714" y="525"/>
                    </a:lnTo>
                    <a:lnTo>
                      <a:pt x="783" y="565"/>
                    </a:lnTo>
                    <a:lnTo>
                      <a:pt x="733" y="654"/>
                    </a:lnTo>
                    <a:lnTo>
                      <a:pt x="664" y="613"/>
                    </a:lnTo>
                    <a:lnTo>
                      <a:pt x="639" y="639"/>
                    </a:lnTo>
                    <a:lnTo>
                      <a:pt x="613" y="663"/>
                    </a:lnTo>
                    <a:lnTo>
                      <a:pt x="653" y="732"/>
                    </a:lnTo>
                    <a:lnTo>
                      <a:pt x="566" y="783"/>
                    </a:lnTo>
                    <a:lnTo>
                      <a:pt x="525" y="714"/>
                    </a:lnTo>
                    <a:lnTo>
                      <a:pt x="492" y="725"/>
                    </a:lnTo>
                    <a:lnTo>
                      <a:pt x="457" y="732"/>
                    </a:lnTo>
                    <a:lnTo>
                      <a:pt x="457" y="812"/>
                    </a:lnTo>
                    <a:lnTo>
                      <a:pt x="355" y="812"/>
                    </a:lnTo>
                    <a:lnTo>
                      <a:pt x="355" y="732"/>
                    </a:lnTo>
                    <a:lnTo>
                      <a:pt x="321" y="725"/>
                    </a:lnTo>
                    <a:lnTo>
                      <a:pt x="287" y="714"/>
                    </a:lnTo>
                    <a:lnTo>
                      <a:pt x="247" y="783"/>
                    </a:lnTo>
                    <a:lnTo>
                      <a:pt x="160" y="732"/>
                    </a:lnTo>
                    <a:lnTo>
                      <a:pt x="199" y="663"/>
                    </a:lnTo>
                    <a:lnTo>
                      <a:pt x="173" y="639"/>
                    </a:lnTo>
                    <a:lnTo>
                      <a:pt x="149" y="613"/>
                    </a:lnTo>
                    <a:lnTo>
                      <a:pt x="80" y="654"/>
                    </a:lnTo>
                    <a:lnTo>
                      <a:pt x="29" y="565"/>
                    </a:lnTo>
                    <a:lnTo>
                      <a:pt x="98" y="525"/>
                    </a:lnTo>
                    <a:lnTo>
                      <a:pt x="88" y="491"/>
                    </a:lnTo>
                    <a:lnTo>
                      <a:pt x="81" y="457"/>
                    </a:lnTo>
                    <a:lnTo>
                      <a:pt x="0" y="457"/>
                    </a:lnTo>
                    <a:lnTo>
                      <a:pt x="0" y="355"/>
                    </a:lnTo>
                    <a:lnTo>
                      <a:pt x="81" y="355"/>
                    </a:lnTo>
                    <a:lnTo>
                      <a:pt x="88" y="320"/>
                    </a:lnTo>
                    <a:lnTo>
                      <a:pt x="98" y="287"/>
                    </a:lnTo>
                    <a:lnTo>
                      <a:pt x="29" y="247"/>
                    </a:lnTo>
                    <a:lnTo>
                      <a:pt x="80" y="159"/>
                    </a:lnTo>
                    <a:lnTo>
                      <a:pt x="149" y="199"/>
                    </a:lnTo>
                    <a:lnTo>
                      <a:pt x="173" y="173"/>
                    </a:lnTo>
                    <a:lnTo>
                      <a:pt x="199" y="150"/>
                    </a:lnTo>
                    <a:lnTo>
                      <a:pt x="160" y="80"/>
                    </a:lnTo>
                    <a:lnTo>
                      <a:pt x="247" y="29"/>
                    </a:lnTo>
                    <a:lnTo>
                      <a:pt x="287" y="99"/>
                    </a:lnTo>
                    <a:lnTo>
                      <a:pt x="321" y="88"/>
                    </a:lnTo>
                    <a:lnTo>
                      <a:pt x="355" y="80"/>
                    </a:lnTo>
                    <a:lnTo>
                      <a:pt x="3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18"/>
              <p:cNvSpPr>
                <a:spLocks/>
              </p:cNvSpPr>
              <p:nvPr/>
            </p:nvSpPr>
            <p:spPr bwMode="auto">
              <a:xfrm>
                <a:off x="5677280" y="2062782"/>
                <a:ext cx="321016" cy="323796"/>
              </a:xfrm>
              <a:custGeom>
                <a:avLst/>
                <a:gdLst>
                  <a:gd name="T0" fmla="*/ 115 w 231"/>
                  <a:gd name="T1" fmla="*/ 0 h 233"/>
                  <a:gd name="T2" fmla="*/ 142 w 231"/>
                  <a:gd name="T3" fmla="*/ 4 h 233"/>
                  <a:gd name="T4" fmla="*/ 166 w 231"/>
                  <a:gd name="T5" fmla="*/ 12 h 233"/>
                  <a:gd name="T6" fmla="*/ 188 w 231"/>
                  <a:gd name="T7" fmla="*/ 26 h 233"/>
                  <a:gd name="T8" fmla="*/ 205 w 231"/>
                  <a:gd name="T9" fmla="*/ 43 h 233"/>
                  <a:gd name="T10" fmla="*/ 220 w 231"/>
                  <a:gd name="T11" fmla="*/ 65 h 233"/>
                  <a:gd name="T12" fmla="*/ 229 w 231"/>
                  <a:gd name="T13" fmla="*/ 90 h 233"/>
                  <a:gd name="T14" fmla="*/ 231 w 231"/>
                  <a:gd name="T15" fmla="*/ 116 h 233"/>
                  <a:gd name="T16" fmla="*/ 229 w 231"/>
                  <a:gd name="T17" fmla="*/ 142 h 233"/>
                  <a:gd name="T18" fmla="*/ 220 w 231"/>
                  <a:gd name="T19" fmla="*/ 167 h 233"/>
                  <a:gd name="T20" fmla="*/ 205 w 231"/>
                  <a:gd name="T21" fmla="*/ 188 h 233"/>
                  <a:gd name="T22" fmla="*/ 188 w 231"/>
                  <a:gd name="T23" fmla="*/ 207 h 233"/>
                  <a:gd name="T24" fmla="*/ 166 w 231"/>
                  <a:gd name="T25" fmla="*/ 220 h 233"/>
                  <a:gd name="T26" fmla="*/ 142 w 231"/>
                  <a:gd name="T27" fmla="*/ 229 h 233"/>
                  <a:gd name="T28" fmla="*/ 115 w 231"/>
                  <a:gd name="T29" fmla="*/ 233 h 233"/>
                  <a:gd name="T30" fmla="*/ 89 w 231"/>
                  <a:gd name="T31" fmla="*/ 229 h 233"/>
                  <a:gd name="T32" fmla="*/ 64 w 231"/>
                  <a:gd name="T33" fmla="*/ 220 h 233"/>
                  <a:gd name="T34" fmla="*/ 43 w 231"/>
                  <a:gd name="T35" fmla="*/ 207 h 233"/>
                  <a:gd name="T36" fmla="*/ 25 w 231"/>
                  <a:gd name="T37" fmla="*/ 188 h 233"/>
                  <a:gd name="T38" fmla="*/ 11 w 231"/>
                  <a:gd name="T39" fmla="*/ 167 h 233"/>
                  <a:gd name="T40" fmla="*/ 2 w 231"/>
                  <a:gd name="T41" fmla="*/ 142 h 233"/>
                  <a:gd name="T42" fmla="*/ 0 w 231"/>
                  <a:gd name="T43" fmla="*/ 116 h 233"/>
                  <a:gd name="T44" fmla="*/ 2 w 231"/>
                  <a:gd name="T45" fmla="*/ 90 h 233"/>
                  <a:gd name="T46" fmla="*/ 11 w 231"/>
                  <a:gd name="T47" fmla="*/ 65 h 233"/>
                  <a:gd name="T48" fmla="*/ 25 w 231"/>
                  <a:gd name="T49" fmla="*/ 43 h 233"/>
                  <a:gd name="T50" fmla="*/ 43 w 231"/>
                  <a:gd name="T51" fmla="*/ 26 h 233"/>
                  <a:gd name="T52" fmla="*/ 64 w 231"/>
                  <a:gd name="T53" fmla="*/ 12 h 233"/>
                  <a:gd name="T54" fmla="*/ 89 w 231"/>
                  <a:gd name="T55" fmla="*/ 4 h 233"/>
                  <a:gd name="T56" fmla="*/ 115 w 231"/>
                  <a:gd name="T5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233">
                    <a:moveTo>
                      <a:pt x="115" y="0"/>
                    </a:moveTo>
                    <a:lnTo>
                      <a:pt x="142" y="4"/>
                    </a:lnTo>
                    <a:lnTo>
                      <a:pt x="166" y="12"/>
                    </a:lnTo>
                    <a:lnTo>
                      <a:pt x="188" y="26"/>
                    </a:lnTo>
                    <a:lnTo>
                      <a:pt x="205" y="43"/>
                    </a:lnTo>
                    <a:lnTo>
                      <a:pt x="220" y="65"/>
                    </a:lnTo>
                    <a:lnTo>
                      <a:pt x="229" y="90"/>
                    </a:lnTo>
                    <a:lnTo>
                      <a:pt x="231" y="116"/>
                    </a:lnTo>
                    <a:lnTo>
                      <a:pt x="229" y="142"/>
                    </a:lnTo>
                    <a:lnTo>
                      <a:pt x="220" y="167"/>
                    </a:lnTo>
                    <a:lnTo>
                      <a:pt x="205" y="188"/>
                    </a:lnTo>
                    <a:lnTo>
                      <a:pt x="188" y="207"/>
                    </a:lnTo>
                    <a:lnTo>
                      <a:pt x="166" y="220"/>
                    </a:lnTo>
                    <a:lnTo>
                      <a:pt x="142" y="229"/>
                    </a:lnTo>
                    <a:lnTo>
                      <a:pt x="115" y="233"/>
                    </a:lnTo>
                    <a:lnTo>
                      <a:pt x="89" y="229"/>
                    </a:lnTo>
                    <a:lnTo>
                      <a:pt x="64" y="220"/>
                    </a:lnTo>
                    <a:lnTo>
                      <a:pt x="43" y="207"/>
                    </a:lnTo>
                    <a:lnTo>
                      <a:pt x="25" y="188"/>
                    </a:lnTo>
                    <a:lnTo>
                      <a:pt x="11" y="167"/>
                    </a:lnTo>
                    <a:lnTo>
                      <a:pt x="2" y="142"/>
                    </a:lnTo>
                    <a:lnTo>
                      <a:pt x="0" y="116"/>
                    </a:lnTo>
                    <a:lnTo>
                      <a:pt x="2" y="90"/>
                    </a:lnTo>
                    <a:lnTo>
                      <a:pt x="11" y="65"/>
                    </a:lnTo>
                    <a:lnTo>
                      <a:pt x="25" y="43"/>
                    </a:lnTo>
                    <a:lnTo>
                      <a:pt x="43" y="26"/>
                    </a:lnTo>
                    <a:lnTo>
                      <a:pt x="64" y="12"/>
                    </a:lnTo>
                    <a:lnTo>
                      <a:pt x="89" y="4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219"/>
              <p:cNvSpPr>
                <a:spLocks noEditPoints="1"/>
              </p:cNvSpPr>
              <p:nvPr/>
            </p:nvSpPr>
            <p:spPr bwMode="auto">
              <a:xfrm>
                <a:off x="6419369" y="2610316"/>
                <a:ext cx="972775" cy="971386"/>
              </a:xfrm>
              <a:custGeom>
                <a:avLst/>
                <a:gdLst>
                  <a:gd name="T0" fmla="*/ 300 w 700"/>
                  <a:gd name="T1" fmla="*/ 161 h 699"/>
                  <a:gd name="T2" fmla="*/ 232 w 700"/>
                  <a:gd name="T3" fmla="*/ 194 h 699"/>
                  <a:gd name="T4" fmla="*/ 182 w 700"/>
                  <a:gd name="T5" fmla="*/ 250 h 699"/>
                  <a:gd name="T6" fmla="*/ 156 w 700"/>
                  <a:gd name="T7" fmla="*/ 321 h 699"/>
                  <a:gd name="T8" fmla="*/ 161 w 700"/>
                  <a:gd name="T9" fmla="*/ 399 h 699"/>
                  <a:gd name="T10" fmla="*/ 194 w 700"/>
                  <a:gd name="T11" fmla="*/ 467 h 699"/>
                  <a:gd name="T12" fmla="*/ 250 w 700"/>
                  <a:gd name="T13" fmla="*/ 517 h 699"/>
                  <a:gd name="T14" fmla="*/ 321 w 700"/>
                  <a:gd name="T15" fmla="*/ 543 h 699"/>
                  <a:gd name="T16" fmla="*/ 400 w 700"/>
                  <a:gd name="T17" fmla="*/ 538 h 699"/>
                  <a:gd name="T18" fmla="*/ 468 w 700"/>
                  <a:gd name="T19" fmla="*/ 505 h 699"/>
                  <a:gd name="T20" fmla="*/ 517 w 700"/>
                  <a:gd name="T21" fmla="*/ 449 h 699"/>
                  <a:gd name="T22" fmla="*/ 544 w 700"/>
                  <a:gd name="T23" fmla="*/ 378 h 699"/>
                  <a:gd name="T24" fmla="*/ 538 w 700"/>
                  <a:gd name="T25" fmla="*/ 300 h 699"/>
                  <a:gd name="T26" fmla="*/ 506 w 700"/>
                  <a:gd name="T27" fmla="*/ 232 h 699"/>
                  <a:gd name="T28" fmla="*/ 449 w 700"/>
                  <a:gd name="T29" fmla="*/ 182 h 699"/>
                  <a:gd name="T30" fmla="*/ 379 w 700"/>
                  <a:gd name="T31" fmla="*/ 156 h 699"/>
                  <a:gd name="T32" fmla="*/ 373 w 700"/>
                  <a:gd name="T33" fmla="*/ 0 h 699"/>
                  <a:gd name="T34" fmla="*/ 407 w 700"/>
                  <a:gd name="T35" fmla="*/ 73 h 699"/>
                  <a:gd name="T36" fmla="*/ 468 w 700"/>
                  <a:gd name="T37" fmla="*/ 20 h 699"/>
                  <a:gd name="T38" fmla="*/ 514 w 700"/>
                  <a:gd name="T39" fmla="*/ 120 h 699"/>
                  <a:gd name="T40" fmla="*/ 559 w 700"/>
                  <a:gd name="T41" fmla="*/ 161 h 699"/>
                  <a:gd name="T42" fmla="*/ 664 w 700"/>
                  <a:gd name="T43" fmla="*/ 195 h 699"/>
                  <a:gd name="T44" fmla="*/ 617 w 700"/>
                  <a:gd name="T45" fmla="*/ 261 h 699"/>
                  <a:gd name="T46" fmla="*/ 694 w 700"/>
                  <a:gd name="T47" fmla="*/ 287 h 699"/>
                  <a:gd name="T48" fmla="*/ 630 w 700"/>
                  <a:gd name="T49" fmla="*/ 377 h 699"/>
                  <a:gd name="T50" fmla="*/ 618 w 700"/>
                  <a:gd name="T51" fmla="*/ 436 h 699"/>
                  <a:gd name="T52" fmla="*/ 641 w 700"/>
                  <a:gd name="T53" fmla="*/ 545 h 699"/>
                  <a:gd name="T54" fmla="*/ 561 w 700"/>
                  <a:gd name="T55" fmla="*/ 537 h 699"/>
                  <a:gd name="T56" fmla="*/ 576 w 700"/>
                  <a:gd name="T57" fmla="*/ 617 h 699"/>
                  <a:gd name="T58" fmla="*/ 466 w 700"/>
                  <a:gd name="T59" fmla="*/ 606 h 699"/>
                  <a:gd name="T60" fmla="*/ 409 w 700"/>
                  <a:gd name="T61" fmla="*/ 626 h 699"/>
                  <a:gd name="T62" fmla="*/ 326 w 700"/>
                  <a:gd name="T63" fmla="*/ 699 h 699"/>
                  <a:gd name="T64" fmla="*/ 292 w 700"/>
                  <a:gd name="T65" fmla="*/ 626 h 699"/>
                  <a:gd name="T66" fmla="*/ 232 w 700"/>
                  <a:gd name="T67" fmla="*/ 680 h 699"/>
                  <a:gd name="T68" fmla="*/ 186 w 700"/>
                  <a:gd name="T69" fmla="*/ 579 h 699"/>
                  <a:gd name="T70" fmla="*/ 140 w 700"/>
                  <a:gd name="T71" fmla="*/ 538 h 699"/>
                  <a:gd name="T72" fmla="*/ 35 w 700"/>
                  <a:gd name="T73" fmla="*/ 504 h 699"/>
                  <a:gd name="T74" fmla="*/ 83 w 700"/>
                  <a:gd name="T75" fmla="*/ 439 h 699"/>
                  <a:gd name="T76" fmla="*/ 5 w 700"/>
                  <a:gd name="T77" fmla="*/ 412 h 699"/>
                  <a:gd name="T78" fmla="*/ 69 w 700"/>
                  <a:gd name="T79" fmla="*/ 322 h 699"/>
                  <a:gd name="T80" fmla="*/ 81 w 700"/>
                  <a:gd name="T81" fmla="*/ 263 h 699"/>
                  <a:gd name="T82" fmla="*/ 59 w 700"/>
                  <a:gd name="T83" fmla="*/ 154 h 699"/>
                  <a:gd name="T84" fmla="*/ 139 w 700"/>
                  <a:gd name="T85" fmla="*/ 162 h 699"/>
                  <a:gd name="T86" fmla="*/ 123 w 700"/>
                  <a:gd name="T87" fmla="*/ 82 h 699"/>
                  <a:gd name="T88" fmla="*/ 233 w 700"/>
                  <a:gd name="T89" fmla="*/ 93 h 699"/>
                  <a:gd name="T90" fmla="*/ 291 w 700"/>
                  <a:gd name="T91" fmla="*/ 73 h 699"/>
                  <a:gd name="T92" fmla="*/ 373 w 700"/>
                  <a:gd name="T93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0" h="699">
                    <a:moveTo>
                      <a:pt x="339" y="154"/>
                    </a:moveTo>
                    <a:lnTo>
                      <a:pt x="300" y="161"/>
                    </a:lnTo>
                    <a:lnTo>
                      <a:pt x="263" y="174"/>
                    </a:lnTo>
                    <a:lnTo>
                      <a:pt x="232" y="194"/>
                    </a:lnTo>
                    <a:lnTo>
                      <a:pt x="204" y="220"/>
                    </a:lnTo>
                    <a:lnTo>
                      <a:pt x="182" y="250"/>
                    </a:lnTo>
                    <a:lnTo>
                      <a:pt x="165" y="284"/>
                    </a:lnTo>
                    <a:lnTo>
                      <a:pt x="156" y="321"/>
                    </a:lnTo>
                    <a:lnTo>
                      <a:pt x="155" y="360"/>
                    </a:lnTo>
                    <a:lnTo>
                      <a:pt x="161" y="399"/>
                    </a:lnTo>
                    <a:lnTo>
                      <a:pt x="174" y="436"/>
                    </a:lnTo>
                    <a:lnTo>
                      <a:pt x="194" y="467"/>
                    </a:lnTo>
                    <a:lnTo>
                      <a:pt x="220" y="495"/>
                    </a:lnTo>
                    <a:lnTo>
                      <a:pt x="250" y="517"/>
                    </a:lnTo>
                    <a:lnTo>
                      <a:pt x="284" y="534"/>
                    </a:lnTo>
                    <a:lnTo>
                      <a:pt x="321" y="543"/>
                    </a:lnTo>
                    <a:lnTo>
                      <a:pt x="360" y="545"/>
                    </a:lnTo>
                    <a:lnTo>
                      <a:pt x="400" y="538"/>
                    </a:lnTo>
                    <a:lnTo>
                      <a:pt x="436" y="525"/>
                    </a:lnTo>
                    <a:lnTo>
                      <a:pt x="468" y="505"/>
                    </a:lnTo>
                    <a:lnTo>
                      <a:pt x="495" y="479"/>
                    </a:lnTo>
                    <a:lnTo>
                      <a:pt x="517" y="449"/>
                    </a:lnTo>
                    <a:lnTo>
                      <a:pt x="534" y="415"/>
                    </a:lnTo>
                    <a:lnTo>
                      <a:pt x="544" y="378"/>
                    </a:lnTo>
                    <a:lnTo>
                      <a:pt x="545" y="339"/>
                    </a:lnTo>
                    <a:lnTo>
                      <a:pt x="538" y="300"/>
                    </a:lnTo>
                    <a:lnTo>
                      <a:pt x="525" y="263"/>
                    </a:lnTo>
                    <a:lnTo>
                      <a:pt x="506" y="232"/>
                    </a:lnTo>
                    <a:lnTo>
                      <a:pt x="479" y="204"/>
                    </a:lnTo>
                    <a:lnTo>
                      <a:pt x="449" y="182"/>
                    </a:lnTo>
                    <a:lnTo>
                      <a:pt x="415" y="165"/>
                    </a:lnTo>
                    <a:lnTo>
                      <a:pt x="379" y="156"/>
                    </a:lnTo>
                    <a:lnTo>
                      <a:pt x="339" y="154"/>
                    </a:lnTo>
                    <a:close/>
                    <a:moveTo>
                      <a:pt x="373" y="0"/>
                    </a:moveTo>
                    <a:lnTo>
                      <a:pt x="377" y="69"/>
                    </a:lnTo>
                    <a:lnTo>
                      <a:pt x="407" y="73"/>
                    </a:lnTo>
                    <a:lnTo>
                      <a:pt x="436" y="81"/>
                    </a:lnTo>
                    <a:lnTo>
                      <a:pt x="468" y="20"/>
                    </a:lnTo>
                    <a:lnTo>
                      <a:pt x="545" y="59"/>
                    </a:lnTo>
                    <a:lnTo>
                      <a:pt x="514" y="120"/>
                    </a:lnTo>
                    <a:lnTo>
                      <a:pt x="537" y="139"/>
                    </a:lnTo>
                    <a:lnTo>
                      <a:pt x="559" y="161"/>
                    </a:lnTo>
                    <a:lnTo>
                      <a:pt x="617" y="123"/>
                    </a:lnTo>
                    <a:lnTo>
                      <a:pt x="664" y="195"/>
                    </a:lnTo>
                    <a:lnTo>
                      <a:pt x="607" y="233"/>
                    </a:lnTo>
                    <a:lnTo>
                      <a:pt x="617" y="261"/>
                    </a:lnTo>
                    <a:lnTo>
                      <a:pt x="626" y="291"/>
                    </a:lnTo>
                    <a:lnTo>
                      <a:pt x="694" y="287"/>
                    </a:lnTo>
                    <a:lnTo>
                      <a:pt x="700" y="373"/>
                    </a:lnTo>
                    <a:lnTo>
                      <a:pt x="630" y="377"/>
                    </a:lnTo>
                    <a:lnTo>
                      <a:pt x="626" y="407"/>
                    </a:lnTo>
                    <a:lnTo>
                      <a:pt x="618" y="436"/>
                    </a:lnTo>
                    <a:lnTo>
                      <a:pt x="680" y="467"/>
                    </a:lnTo>
                    <a:lnTo>
                      <a:pt x="641" y="545"/>
                    </a:lnTo>
                    <a:lnTo>
                      <a:pt x="579" y="513"/>
                    </a:lnTo>
                    <a:lnTo>
                      <a:pt x="561" y="537"/>
                    </a:lnTo>
                    <a:lnTo>
                      <a:pt x="538" y="559"/>
                    </a:lnTo>
                    <a:lnTo>
                      <a:pt x="576" y="617"/>
                    </a:lnTo>
                    <a:lnTo>
                      <a:pt x="504" y="664"/>
                    </a:lnTo>
                    <a:lnTo>
                      <a:pt x="466" y="606"/>
                    </a:lnTo>
                    <a:lnTo>
                      <a:pt x="439" y="617"/>
                    </a:lnTo>
                    <a:lnTo>
                      <a:pt x="409" y="626"/>
                    </a:lnTo>
                    <a:lnTo>
                      <a:pt x="413" y="694"/>
                    </a:lnTo>
                    <a:lnTo>
                      <a:pt x="326" y="699"/>
                    </a:lnTo>
                    <a:lnTo>
                      <a:pt x="322" y="630"/>
                    </a:lnTo>
                    <a:lnTo>
                      <a:pt x="292" y="626"/>
                    </a:lnTo>
                    <a:lnTo>
                      <a:pt x="263" y="618"/>
                    </a:lnTo>
                    <a:lnTo>
                      <a:pt x="232" y="680"/>
                    </a:lnTo>
                    <a:lnTo>
                      <a:pt x="155" y="640"/>
                    </a:lnTo>
                    <a:lnTo>
                      <a:pt x="186" y="579"/>
                    </a:lnTo>
                    <a:lnTo>
                      <a:pt x="162" y="560"/>
                    </a:lnTo>
                    <a:lnTo>
                      <a:pt x="140" y="538"/>
                    </a:lnTo>
                    <a:lnTo>
                      <a:pt x="83" y="576"/>
                    </a:lnTo>
                    <a:lnTo>
                      <a:pt x="35" y="504"/>
                    </a:lnTo>
                    <a:lnTo>
                      <a:pt x="93" y="466"/>
                    </a:lnTo>
                    <a:lnTo>
                      <a:pt x="83" y="439"/>
                    </a:lnTo>
                    <a:lnTo>
                      <a:pt x="73" y="408"/>
                    </a:lnTo>
                    <a:lnTo>
                      <a:pt x="5" y="412"/>
                    </a:lnTo>
                    <a:lnTo>
                      <a:pt x="0" y="326"/>
                    </a:lnTo>
                    <a:lnTo>
                      <a:pt x="69" y="322"/>
                    </a:lnTo>
                    <a:lnTo>
                      <a:pt x="73" y="292"/>
                    </a:lnTo>
                    <a:lnTo>
                      <a:pt x="81" y="263"/>
                    </a:lnTo>
                    <a:lnTo>
                      <a:pt x="20" y="232"/>
                    </a:lnTo>
                    <a:lnTo>
                      <a:pt x="59" y="154"/>
                    </a:lnTo>
                    <a:lnTo>
                      <a:pt x="121" y="186"/>
                    </a:lnTo>
                    <a:lnTo>
                      <a:pt x="139" y="162"/>
                    </a:lnTo>
                    <a:lnTo>
                      <a:pt x="161" y="140"/>
                    </a:lnTo>
                    <a:lnTo>
                      <a:pt x="123" y="82"/>
                    </a:lnTo>
                    <a:lnTo>
                      <a:pt x="195" y="35"/>
                    </a:lnTo>
                    <a:lnTo>
                      <a:pt x="233" y="93"/>
                    </a:lnTo>
                    <a:lnTo>
                      <a:pt x="261" y="82"/>
                    </a:lnTo>
                    <a:lnTo>
                      <a:pt x="291" y="73"/>
                    </a:lnTo>
                    <a:lnTo>
                      <a:pt x="287" y="5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20"/>
              <p:cNvSpPr>
                <a:spLocks/>
              </p:cNvSpPr>
              <p:nvPr/>
            </p:nvSpPr>
            <p:spPr bwMode="auto">
              <a:xfrm>
                <a:off x="6766788" y="2957735"/>
                <a:ext cx="276547" cy="276547"/>
              </a:xfrm>
              <a:custGeom>
                <a:avLst/>
                <a:gdLst>
                  <a:gd name="T0" fmla="*/ 95 w 199"/>
                  <a:gd name="T1" fmla="*/ 0 h 199"/>
                  <a:gd name="T2" fmla="*/ 121 w 199"/>
                  <a:gd name="T3" fmla="*/ 3 h 199"/>
                  <a:gd name="T4" fmla="*/ 144 w 199"/>
                  <a:gd name="T5" fmla="*/ 12 h 199"/>
                  <a:gd name="T6" fmla="*/ 165 w 199"/>
                  <a:gd name="T7" fmla="*/ 25 h 199"/>
                  <a:gd name="T8" fmla="*/ 182 w 199"/>
                  <a:gd name="T9" fmla="*/ 45 h 199"/>
                  <a:gd name="T10" fmla="*/ 194 w 199"/>
                  <a:gd name="T11" fmla="*/ 68 h 199"/>
                  <a:gd name="T12" fmla="*/ 199 w 199"/>
                  <a:gd name="T13" fmla="*/ 94 h 199"/>
                  <a:gd name="T14" fmla="*/ 197 w 199"/>
                  <a:gd name="T15" fmla="*/ 121 h 199"/>
                  <a:gd name="T16" fmla="*/ 188 w 199"/>
                  <a:gd name="T17" fmla="*/ 144 h 199"/>
                  <a:gd name="T18" fmla="*/ 173 w 199"/>
                  <a:gd name="T19" fmla="*/ 165 h 199"/>
                  <a:gd name="T20" fmla="*/ 155 w 199"/>
                  <a:gd name="T21" fmla="*/ 182 h 199"/>
                  <a:gd name="T22" fmla="*/ 131 w 199"/>
                  <a:gd name="T23" fmla="*/ 194 h 199"/>
                  <a:gd name="T24" fmla="*/ 105 w 199"/>
                  <a:gd name="T25" fmla="*/ 199 h 199"/>
                  <a:gd name="T26" fmla="*/ 79 w 199"/>
                  <a:gd name="T27" fmla="*/ 196 h 199"/>
                  <a:gd name="T28" fmla="*/ 54 w 199"/>
                  <a:gd name="T29" fmla="*/ 187 h 199"/>
                  <a:gd name="T30" fmla="*/ 34 w 199"/>
                  <a:gd name="T31" fmla="*/ 174 h 199"/>
                  <a:gd name="T32" fmla="*/ 17 w 199"/>
                  <a:gd name="T33" fmla="*/ 155 h 199"/>
                  <a:gd name="T34" fmla="*/ 5 w 199"/>
                  <a:gd name="T35" fmla="*/ 131 h 199"/>
                  <a:gd name="T36" fmla="*/ 0 w 199"/>
                  <a:gd name="T37" fmla="*/ 105 h 199"/>
                  <a:gd name="T38" fmla="*/ 3 w 199"/>
                  <a:gd name="T39" fmla="*/ 79 h 199"/>
                  <a:gd name="T40" fmla="*/ 11 w 199"/>
                  <a:gd name="T41" fmla="*/ 55 h 199"/>
                  <a:gd name="T42" fmla="*/ 25 w 199"/>
                  <a:gd name="T43" fmla="*/ 34 h 199"/>
                  <a:gd name="T44" fmla="*/ 45 w 199"/>
                  <a:gd name="T45" fmla="*/ 17 h 199"/>
                  <a:gd name="T46" fmla="*/ 68 w 199"/>
                  <a:gd name="T47" fmla="*/ 5 h 199"/>
                  <a:gd name="T48" fmla="*/ 95 w 199"/>
                  <a:gd name="T4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95" y="0"/>
                    </a:moveTo>
                    <a:lnTo>
                      <a:pt x="121" y="3"/>
                    </a:lnTo>
                    <a:lnTo>
                      <a:pt x="144" y="12"/>
                    </a:lnTo>
                    <a:lnTo>
                      <a:pt x="165" y="25"/>
                    </a:lnTo>
                    <a:lnTo>
                      <a:pt x="182" y="45"/>
                    </a:lnTo>
                    <a:lnTo>
                      <a:pt x="194" y="68"/>
                    </a:lnTo>
                    <a:lnTo>
                      <a:pt x="199" y="94"/>
                    </a:lnTo>
                    <a:lnTo>
                      <a:pt x="197" y="121"/>
                    </a:lnTo>
                    <a:lnTo>
                      <a:pt x="188" y="144"/>
                    </a:lnTo>
                    <a:lnTo>
                      <a:pt x="173" y="165"/>
                    </a:lnTo>
                    <a:lnTo>
                      <a:pt x="155" y="182"/>
                    </a:lnTo>
                    <a:lnTo>
                      <a:pt x="131" y="194"/>
                    </a:lnTo>
                    <a:lnTo>
                      <a:pt x="105" y="199"/>
                    </a:lnTo>
                    <a:lnTo>
                      <a:pt x="79" y="196"/>
                    </a:lnTo>
                    <a:lnTo>
                      <a:pt x="54" y="187"/>
                    </a:lnTo>
                    <a:lnTo>
                      <a:pt x="34" y="174"/>
                    </a:lnTo>
                    <a:lnTo>
                      <a:pt x="17" y="155"/>
                    </a:lnTo>
                    <a:lnTo>
                      <a:pt x="5" y="131"/>
                    </a:lnTo>
                    <a:lnTo>
                      <a:pt x="0" y="105"/>
                    </a:lnTo>
                    <a:lnTo>
                      <a:pt x="3" y="79"/>
                    </a:lnTo>
                    <a:lnTo>
                      <a:pt x="11" y="55"/>
                    </a:lnTo>
                    <a:lnTo>
                      <a:pt x="25" y="34"/>
                    </a:lnTo>
                    <a:lnTo>
                      <a:pt x="45" y="17"/>
                    </a:lnTo>
                    <a:lnTo>
                      <a:pt x="68" y="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221"/>
              <p:cNvSpPr>
                <a:spLocks noEditPoints="1"/>
              </p:cNvSpPr>
              <p:nvPr/>
            </p:nvSpPr>
            <p:spPr bwMode="auto">
              <a:xfrm>
                <a:off x="4473818" y="3303766"/>
                <a:ext cx="454426" cy="453035"/>
              </a:xfrm>
              <a:custGeom>
                <a:avLst/>
                <a:gdLst>
                  <a:gd name="T0" fmla="*/ 135 w 327"/>
                  <a:gd name="T1" fmla="*/ 77 h 326"/>
                  <a:gd name="T2" fmla="*/ 95 w 327"/>
                  <a:gd name="T3" fmla="*/ 102 h 326"/>
                  <a:gd name="T4" fmla="*/ 74 w 327"/>
                  <a:gd name="T5" fmla="*/ 144 h 326"/>
                  <a:gd name="T6" fmla="*/ 77 w 327"/>
                  <a:gd name="T7" fmla="*/ 192 h 326"/>
                  <a:gd name="T8" fmla="*/ 102 w 327"/>
                  <a:gd name="T9" fmla="*/ 232 h 326"/>
                  <a:gd name="T10" fmla="*/ 144 w 327"/>
                  <a:gd name="T11" fmla="*/ 253 h 326"/>
                  <a:gd name="T12" fmla="*/ 192 w 327"/>
                  <a:gd name="T13" fmla="*/ 250 h 326"/>
                  <a:gd name="T14" fmla="*/ 232 w 327"/>
                  <a:gd name="T15" fmla="*/ 224 h 326"/>
                  <a:gd name="T16" fmla="*/ 253 w 327"/>
                  <a:gd name="T17" fmla="*/ 182 h 326"/>
                  <a:gd name="T18" fmla="*/ 250 w 327"/>
                  <a:gd name="T19" fmla="*/ 133 h 326"/>
                  <a:gd name="T20" fmla="*/ 224 w 327"/>
                  <a:gd name="T21" fmla="*/ 95 h 326"/>
                  <a:gd name="T22" fmla="*/ 183 w 327"/>
                  <a:gd name="T23" fmla="*/ 73 h 326"/>
                  <a:gd name="T24" fmla="*/ 174 w 327"/>
                  <a:gd name="T25" fmla="*/ 0 h 326"/>
                  <a:gd name="T26" fmla="*/ 204 w 327"/>
                  <a:gd name="T27" fmla="*/ 38 h 326"/>
                  <a:gd name="T28" fmla="*/ 255 w 327"/>
                  <a:gd name="T29" fmla="*/ 27 h 326"/>
                  <a:gd name="T30" fmla="*/ 262 w 327"/>
                  <a:gd name="T31" fmla="*/ 74 h 326"/>
                  <a:gd name="T32" fmla="*/ 310 w 327"/>
                  <a:gd name="T33" fmla="*/ 91 h 326"/>
                  <a:gd name="T34" fmla="*/ 292 w 327"/>
                  <a:gd name="T35" fmla="*/ 136 h 326"/>
                  <a:gd name="T36" fmla="*/ 327 w 327"/>
                  <a:gd name="T37" fmla="*/ 174 h 326"/>
                  <a:gd name="T38" fmla="*/ 289 w 327"/>
                  <a:gd name="T39" fmla="*/ 204 h 326"/>
                  <a:gd name="T40" fmla="*/ 300 w 327"/>
                  <a:gd name="T41" fmla="*/ 254 h 326"/>
                  <a:gd name="T42" fmla="*/ 253 w 327"/>
                  <a:gd name="T43" fmla="*/ 262 h 326"/>
                  <a:gd name="T44" fmla="*/ 236 w 327"/>
                  <a:gd name="T45" fmla="*/ 310 h 326"/>
                  <a:gd name="T46" fmla="*/ 191 w 327"/>
                  <a:gd name="T47" fmla="*/ 292 h 326"/>
                  <a:gd name="T48" fmla="*/ 152 w 327"/>
                  <a:gd name="T49" fmla="*/ 326 h 326"/>
                  <a:gd name="T50" fmla="*/ 123 w 327"/>
                  <a:gd name="T51" fmla="*/ 289 h 326"/>
                  <a:gd name="T52" fmla="*/ 72 w 327"/>
                  <a:gd name="T53" fmla="*/ 300 h 326"/>
                  <a:gd name="T54" fmla="*/ 65 w 327"/>
                  <a:gd name="T55" fmla="*/ 251 h 326"/>
                  <a:gd name="T56" fmla="*/ 17 w 327"/>
                  <a:gd name="T57" fmla="*/ 236 h 326"/>
                  <a:gd name="T58" fmla="*/ 35 w 327"/>
                  <a:gd name="T59" fmla="*/ 191 h 326"/>
                  <a:gd name="T60" fmla="*/ 0 w 327"/>
                  <a:gd name="T61" fmla="*/ 152 h 326"/>
                  <a:gd name="T62" fmla="*/ 38 w 327"/>
                  <a:gd name="T63" fmla="*/ 123 h 326"/>
                  <a:gd name="T64" fmla="*/ 27 w 327"/>
                  <a:gd name="T65" fmla="*/ 72 h 326"/>
                  <a:gd name="T66" fmla="*/ 74 w 327"/>
                  <a:gd name="T67" fmla="*/ 65 h 326"/>
                  <a:gd name="T68" fmla="*/ 92 w 327"/>
                  <a:gd name="T69" fmla="*/ 16 h 326"/>
                  <a:gd name="T70" fmla="*/ 136 w 327"/>
                  <a:gd name="T71" fmla="*/ 34 h 326"/>
                  <a:gd name="T72" fmla="*/ 174 w 32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6">
                    <a:moveTo>
                      <a:pt x="158" y="72"/>
                    </a:moveTo>
                    <a:lnTo>
                      <a:pt x="135" y="77"/>
                    </a:lnTo>
                    <a:lnTo>
                      <a:pt x="112" y="88"/>
                    </a:lnTo>
                    <a:lnTo>
                      <a:pt x="95" y="102"/>
                    </a:lnTo>
                    <a:lnTo>
                      <a:pt x="82" y="122"/>
                    </a:lnTo>
                    <a:lnTo>
                      <a:pt x="74" y="144"/>
                    </a:lnTo>
                    <a:lnTo>
                      <a:pt x="72" y="169"/>
                    </a:lnTo>
                    <a:lnTo>
                      <a:pt x="77" y="192"/>
                    </a:lnTo>
                    <a:lnTo>
                      <a:pt x="88" y="213"/>
                    </a:lnTo>
                    <a:lnTo>
                      <a:pt x="102" y="232"/>
                    </a:lnTo>
                    <a:lnTo>
                      <a:pt x="122" y="245"/>
                    </a:lnTo>
                    <a:lnTo>
                      <a:pt x="144" y="253"/>
                    </a:lnTo>
                    <a:lnTo>
                      <a:pt x="169" y="254"/>
                    </a:lnTo>
                    <a:lnTo>
                      <a:pt x="192" y="250"/>
                    </a:lnTo>
                    <a:lnTo>
                      <a:pt x="215" y="239"/>
                    </a:lnTo>
                    <a:lnTo>
                      <a:pt x="232" y="224"/>
                    </a:lnTo>
                    <a:lnTo>
                      <a:pt x="245" y="204"/>
                    </a:lnTo>
                    <a:lnTo>
                      <a:pt x="253" y="182"/>
                    </a:lnTo>
                    <a:lnTo>
                      <a:pt x="255" y="158"/>
                    </a:lnTo>
                    <a:lnTo>
                      <a:pt x="250" y="133"/>
                    </a:lnTo>
                    <a:lnTo>
                      <a:pt x="240" y="112"/>
                    </a:lnTo>
                    <a:lnTo>
                      <a:pt x="224" y="95"/>
                    </a:lnTo>
                    <a:lnTo>
                      <a:pt x="205" y="82"/>
                    </a:lnTo>
                    <a:lnTo>
                      <a:pt x="183" y="73"/>
                    </a:lnTo>
                    <a:lnTo>
                      <a:pt x="158" y="72"/>
                    </a:lnTo>
                    <a:close/>
                    <a:moveTo>
                      <a:pt x="174" y="0"/>
                    </a:moveTo>
                    <a:lnTo>
                      <a:pt x="177" y="33"/>
                    </a:lnTo>
                    <a:lnTo>
                      <a:pt x="204" y="38"/>
                    </a:lnTo>
                    <a:lnTo>
                      <a:pt x="219" y="9"/>
                    </a:lnTo>
                    <a:lnTo>
                      <a:pt x="255" y="27"/>
                    </a:lnTo>
                    <a:lnTo>
                      <a:pt x="241" y="56"/>
                    </a:lnTo>
                    <a:lnTo>
                      <a:pt x="262" y="74"/>
                    </a:lnTo>
                    <a:lnTo>
                      <a:pt x="288" y="57"/>
                    </a:lnTo>
                    <a:lnTo>
                      <a:pt x="310" y="91"/>
                    </a:lnTo>
                    <a:lnTo>
                      <a:pt x="284" y="109"/>
                    </a:lnTo>
                    <a:lnTo>
                      <a:pt x="292" y="136"/>
                    </a:lnTo>
                    <a:lnTo>
                      <a:pt x="325" y="133"/>
                    </a:lnTo>
                    <a:lnTo>
                      <a:pt x="327" y="174"/>
                    </a:lnTo>
                    <a:lnTo>
                      <a:pt x="295" y="177"/>
                    </a:lnTo>
                    <a:lnTo>
                      <a:pt x="289" y="204"/>
                    </a:lnTo>
                    <a:lnTo>
                      <a:pt x="318" y="219"/>
                    </a:lnTo>
                    <a:lnTo>
                      <a:pt x="300" y="254"/>
                    </a:lnTo>
                    <a:lnTo>
                      <a:pt x="271" y="239"/>
                    </a:lnTo>
                    <a:lnTo>
                      <a:pt x="253" y="262"/>
                    </a:lnTo>
                    <a:lnTo>
                      <a:pt x="270" y="288"/>
                    </a:lnTo>
                    <a:lnTo>
                      <a:pt x="236" y="310"/>
                    </a:lnTo>
                    <a:lnTo>
                      <a:pt x="219" y="283"/>
                    </a:lnTo>
                    <a:lnTo>
                      <a:pt x="191" y="292"/>
                    </a:lnTo>
                    <a:lnTo>
                      <a:pt x="192" y="325"/>
                    </a:lnTo>
                    <a:lnTo>
                      <a:pt x="152" y="326"/>
                    </a:lnTo>
                    <a:lnTo>
                      <a:pt x="150" y="294"/>
                    </a:lnTo>
                    <a:lnTo>
                      <a:pt x="123" y="289"/>
                    </a:lnTo>
                    <a:lnTo>
                      <a:pt x="109" y="318"/>
                    </a:lnTo>
                    <a:lnTo>
                      <a:pt x="72" y="300"/>
                    </a:lnTo>
                    <a:lnTo>
                      <a:pt x="86" y="271"/>
                    </a:lnTo>
                    <a:lnTo>
                      <a:pt x="65" y="251"/>
                    </a:lnTo>
                    <a:lnTo>
                      <a:pt x="39" y="270"/>
                    </a:lnTo>
                    <a:lnTo>
                      <a:pt x="17" y="236"/>
                    </a:lnTo>
                    <a:lnTo>
                      <a:pt x="43" y="217"/>
                    </a:lnTo>
                    <a:lnTo>
                      <a:pt x="35" y="191"/>
                    </a:lnTo>
                    <a:lnTo>
                      <a:pt x="2" y="192"/>
                    </a:lnTo>
                    <a:lnTo>
                      <a:pt x="0" y="152"/>
                    </a:lnTo>
                    <a:lnTo>
                      <a:pt x="33" y="150"/>
                    </a:lnTo>
                    <a:lnTo>
                      <a:pt x="38" y="123"/>
                    </a:lnTo>
                    <a:lnTo>
                      <a:pt x="9" y="109"/>
                    </a:lnTo>
                    <a:lnTo>
                      <a:pt x="27" y="72"/>
                    </a:lnTo>
                    <a:lnTo>
                      <a:pt x="56" y="86"/>
                    </a:lnTo>
                    <a:lnTo>
                      <a:pt x="74" y="65"/>
                    </a:lnTo>
                    <a:lnTo>
                      <a:pt x="57" y="38"/>
                    </a:lnTo>
                    <a:lnTo>
                      <a:pt x="92" y="16"/>
                    </a:lnTo>
                    <a:lnTo>
                      <a:pt x="109" y="43"/>
                    </a:lnTo>
                    <a:lnTo>
                      <a:pt x="136" y="34"/>
                    </a:lnTo>
                    <a:lnTo>
                      <a:pt x="133" y="2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222"/>
              <p:cNvSpPr>
                <a:spLocks/>
              </p:cNvSpPr>
              <p:nvPr/>
            </p:nvSpPr>
            <p:spPr bwMode="auto">
              <a:xfrm>
                <a:off x="4637800" y="3464969"/>
                <a:ext cx="126461" cy="129241"/>
              </a:xfrm>
              <a:custGeom>
                <a:avLst/>
                <a:gdLst>
                  <a:gd name="T0" fmla="*/ 43 w 91"/>
                  <a:gd name="T1" fmla="*/ 0 h 93"/>
                  <a:gd name="T2" fmla="*/ 61 w 91"/>
                  <a:gd name="T3" fmla="*/ 3 h 93"/>
                  <a:gd name="T4" fmla="*/ 77 w 91"/>
                  <a:gd name="T5" fmla="*/ 12 h 93"/>
                  <a:gd name="T6" fmla="*/ 87 w 91"/>
                  <a:gd name="T7" fmla="*/ 27 h 93"/>
                  <a:gd name="T8" fmla="*/ 91 w 91"/>
                  <a:gd name="T9" fmla="*/ 45 h 93"/>
                  <a:gd name="T10" fmla="*/ 89 w 91"/>
                  <a:gd name="T11" fmla="*/ 63 h 93"/>
                  <a:gd name="T12" fmla="*/ 80 w 91"/>
                  <a:gd name="T13" fmla="*/ 78 h 93"/>
                  <a:gd name="T14" fmla="*/ 67 w 91"/>
                  <a:gd name="T15" fmla="*/ 89 h 93"/>
                  <a:gd name="T16" fmla="*/ 48 w 91"/>
                  <a:gd name="T17" fmla="*/ 93 h 93"/>
                  <a:gd name="T18" fmla="*/ 30 w 91"/>
                  <a:gd name="T19" fmla="*/ 91 h 93"/>
                  <a:gd name="T20" fmla="*/ 14 w 91"/>
                  <a:gd name="T21" fmla="*/ 82 h 93"/>
                  <a:gd name="T22" fmla="*/ 4 w 91"/>
                  <a:gd name="T23" fmla="*/ 67 h 93"/>
                  <a:gd name="T24" fmla="*/ 0 w 91"/>
                  <a:gd name="T25" fmla="*/ 50 h 93"/>
                  <a:gd name="T26" fmla="*/ 2 w 91"/>
                  <a:gd name="T27" fmla="*/ 32 h 93"/>
                  <a:gd name="T28" fmla="*/ 11 w 91"/>
                  <a:gd name="T29" fmla="*/ 16 h 93"/>
                  <a:gd name="T30" fmla="*/ 25 w 91"/>
                  <a:gd name="T31" fmla="*/ 6 h 93"/>
                  <a:gd name="T32" fmla="*/ 43 w 91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43" y="0"/>
                    </a:moveTo>
                    <a:lnTo>
                      <a:pt x="61" y="3"/>
                    </a:lnTo>
                    <a:lnTo>
                      <a:pt x="77" y="12"/>
                    </a:lnTo>
                    <a:lnTo>
                      <a:pt x="87" y="27"/>
                    </a:lnTo>
                    <a:lnTo>
                      <a:pt x="91" y="45"/>
                    </a:lnTo>
                    <a:lnTo>
                      <a:pt x="89" y="63"/>
                    </a:lnTo>
                    <a:lnTo>
                      <a:pt x="80" y="78"/>
                    </a:lnTo>
                    <a:lnTo>
                      <a:pt x="67" y="89"/>
                    </a:lnTo>
                    <a:lnTo>
                      <a:pt x="48" y="93"/>
                    </a:lnTo>
                    <a:lnTo>
                      <a:pt x="30" y="91"/>
                    </a:lnTo>
                    <a:lnTo>
                      <a:pt x="14" y="82"/>
                    </a:lnTo>
                    <a:lnTo>
                      <a:pt x="4" y="67"/>
                    </a:lnTo>
                    <a:lnTo>
                      <a:pt x="0" y="50"/>
                    </a:lnTo>
                    <a:lnTo>
                      <a:pt x="2" y="32"/>
                    </a:lnTo>
                    <a:lnTo>
                      <a:pt x="11" y="16"/>
                    </a:lnTo>
                    <a:lnTo>
                      <a:pt x="25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6127536" y="4290438"/>
                <a:ext cx="416904" cy="415515"/>
              </a:xfrm>
              <a:custGeom>
                <a:avLst/>
                <a:gdLst>
                  <a:gd name="T0" fmla="*/ 124 w 300"/>
                  <a:gd name="T1" fmla="*/ 70 h 299"/>
                  <a:gd name="T2" fmla="*/ 88 w 300"/>
                  <a:gd name="T3" fmla="*/ 94 h 299"/>
                  <a:gd name="T4" fmla="*/ 69 w 300"/>
                  <a:gd name="T5" fmla="*/ 132 h 299"/>
                  <a:gd name="T6" fmla="*/ 71 w 300"/>
                  <a:gd name="T7" fmla="*/ 176 h 299"/>
                  <a:gd name="T8" fmla="*/ 95 w 300"/>
                  <a:gd name="T9" fmla="*/ 212 h 299"/>
                  <a:gd name="T10" fmla="*/ 133 w 300"/>
                  <a:gd name="T11" fmla="*/ 231 h 299"/>
                  <a:gd name="T12" fmla="*/ 177 w 300"/>
                  <a:gd name="T13" fmla="*/ 229 h 299"/>
                  <a:gd name="T14" fmla="*/ 214 w 300"/>
                  <a:gd name="T15" fmla="*/ 205 h 299"/>
                  <a:gd name="T16" fmla="*/ 234 w 300"/>
                  <a:gd name="T17" fmla="*/ 167 h 299"/>
                  <a:gd name="T18" fmla="*/ 231 w 300"/>
                  <a:gd name="T19" fmla="*/ 123 h 299"/>
                  <a:gd name="T20" fmla="*/ 207 w 300"/>
                  <a:gd name="T21" fmla="*/ 87 h 299"/>
                  <a:gd name="T22" fmla="*/ 168 w 300"/>
                  <a:gd name="T23" fmla="*/ 68 h 299"/>
                  <a:gd name="T24" fmla="*/ 162 w 300"/>
                  <a:gd name="T25" fmla="*/ 0 h 299"/>
                  <a:gd name="T26" fmla="*/ 188 w 300"/>
                  <a:gd name="T27" fmla="*/ 34 h 299"/>
                  <a:gd name="T28" fmla="*/ 235 w 300"/>
                  <a:gd name="T29" fmla="*/ 24 h 299"/>
                  <a:gd name="T30" fmla="*/ 231 w 300"/>
                  <a:gd name="T31" fmla="*/ 60 h 299"/>
                  <a:gd name="T32" fmla="*/ 265 w 300"/>
                  <a:gd name="T33" fmla="*/ 52 h 299"/>
                  <a:gd name="T34" fmla="*/ 261 w 300"/>
                  <a:gd name="T35" fmla="*/ 99 h 299"/>
                  <a:gd name="T36" fmla="*/ 299 w 300"/>
                  <a:gd name="T37" fmla="*/ 123 h 299"/>
                  <a:gd name="T38" fmla="*/ 272 w 300"/>
                  <a:gd name="T39" fmla="*/ 162 h 299"/>
                  <a:gd name="T40" fmla="*/ 293 w 300"/>
                  <a:gd name="T41" fmla="*/ 200 h 299"/>
                  <a:gd name="T42" fmla="*/ 249 w 300"/>
                  <a:gd name="T43" fmla="*/ 221 h 299"/>
                  <a:gd name="T44" fmla="*/ 232 w 300"/>
                  <a:gd name="T45" fmla="*/ 239 h 299"/>
                  <a:gd name="T46" fmla="*/ 217 w 300"/>
                  <a:gd name="T47" fmla="*/ 285 h 299"/>
                  <a:gd name="T48" fmla="*/ 176 w 300"/>
                  <a:gd name="T49" fmla="*/ 268 h 299"/>
                  <a:gd name="T50" fmla="*/ 141 w 300"/>
                  <a:gd name="T51" fmla="*/ 299 h 299"/>
                  <a:gd name="T52" fmla="*/ 113 w 300"/>
                  <a:gd name="T53" fmla="*/ 265 h 299"/>
                  <a:gd name="T54" fmla="*/ 67 w 300"/>
                  <a:gd name="T55" fmla="*/ 275 h 299"/>
                  <a:gd name="T56" fmla="*/ 70 w 300"/>
                  <a:gd name="T57" fmla="*/ 241 h 299"/>
                  <a:gd name="T58" fmla="*/ 36 w 300"/>
                  <a:gd name="T59" fmla="*/ 247 h 299"/>
                  <a:gd name="T60" fmla="*/ 40 w 300"/>
                  <a:gd name="T61" fmla="*/ 200 h 299"/>
                  <a:gd name="T62" fmla="*/ 3 w 300"/>
                  <a:gd name="T63" fmla="*/ 176 h 299"/>
                  <a:gd name="T64" fmla="*/ 31 w 300"/>
                  <a:gd name="T65" fmla="*/ 138 h 299"/>
                  <a:gd name="T66" fmla="*/ 10 w 300"/>
                  <a:gd name="T67" fmla="*/ 99 h 299"/>
                  <a:gd name="T68" fmla="*/ 53 w 300"/>
                  <a:gd name="T69" fmla="*/ 79 h 299"/>
                  <a:gd name="T70" fmla="*/ 70 w 300"/>
                  <a:gd name="T71" fmla="*/ 60 h 299"/>
                  <a:gd name="T72" fmla="*/ 84 w 300"/>
                  <a:gd name="T73" fmla="*/ 14 h 299"/>
                  <a:gd name="T74" fmla="*/ 125 w 300"/>
                  <a:gd name="T75" fmla="*/ 31 h 299"/>
                  <a:gd name="T76" fmla="*/ 162 w 300"/>
                  <a:gd name="T7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299">
                    <a:moveTo>
                      <a:pt x="146" y="66"/>
                    </a:moveTo>
                    <a:lnTo>
                      <a:pt x="124" y="70"/>
                    </a:lnTo>
                    <a:lnTo>
                      <a:pt x="104" y="79"/>
                    </a:lnTo>
                    <a:lnTo>
                      <a:pt x="88" y="94"/>
                    </a:lnTo>
                    <a:lnTo>
                      <a:pt x="76" y="111"/>
                    </a:lnTo>
                    <a:lnTo>
                      <a:pt x="69" y="132"/>
                    </a:lnTo>
                    <a:lnTo>
                      <a:pt x="67" y="154"/>
                    </a:lnTo>
                    <a:lnTo>
                      <a:pt x="71" y="176"/>
                    </a:lnTo>
                    <a:lnTo>
                      <a:pt x="80" y="196"/>
                    </a:lnTo>
                    <a:lnTo>
                      <a:pt x="95" y="212"/>
                    </a:lnTo>
                    <a:lnTo>
                      <a:pt x="113" y="225"/>
                    </a:lnTo>
                    <a:lnTo>
                      <a:pt x="133" y="231"/>
                    </a:lnTo>
                    <a:lnTo>
                      <a:pt x="155" y="234"/>
                    </a:lnTo>
                    <a:lnTo>
                      <a:pt x="177" y="229"/>
                    </a:lnTo>
                    <a:lnTo>
                      <a:pt x="197" y="220"/>
                    </a:lnTo>
                    <a:lnTo>
                      <a:pt x="214" y="205"/>
                    </a:lnTo>
                    <a:lnTo>
                      <a:pt x="226" y="188"/>
                    </a:lnTo>
                    <a:lnTo>
                      <a:pt x="234" y="167"/>
                    </a:lnTo>
                    <a:lnTo>
                      <a:pt x="235" y="145"/>
                    </a:lnTo>
                    <a:lnTo>
                      <a:pt x="231" y="123"/>
                    </a:lnTo>
                    <a:lnTo>
                      <a:pt x="221" y="103"/>
                    </a:lnTo>
                    <a:lnTo>
                      <a:pt x="207" y="87"/>
                    </a:lnTo>
                    <a:lnTo>
                      <a:pt x="189" y="74"/>
                    </a:lnTo>
                    <a:lnTo>
                      <a:pt x="168" y="68"/>
                    </a:lnTo>
                    <a:lnTo>
                      <a:pt x="146" y="66"/>
                    </a:lnTo>
                    <a:close/>
                    <a:moveTo>
                      <a:pt x="162" y="0"/>
                    </a:moveTo>
                    <a:lnTo>
                      <a:pt x="163" y="28"/>
                    </a:lnTo>
                    <a:lnTo>
                      <a:pt x="188" y="34"/>
                    </a:lnTo>
                    <a:lnTo>
                      <a:pt x="201" y="7"/>
                    </a:lnTo>
                    <a:lnTo>
                      <a:pt x="235" y="24"/>
                    </a:lnTo>
                    <a:lnTo>
                      <a:pt x="222" y="51"/>
                    </a:lnTo>
                    <a:lnTo>
                      <a:pt x="231" y="60"/>
                    </a:lnTo>
                    <a:lnTo>
                      <a:pt x="242" y="69"/>
                    </a:lnTo>
                    <a:lnTo>
                      <a:pt x="265" y="52"/>
                    </a:lnTo>
                    <a:lnTo>
                      <a:pt x="286" y="83"/>
                    </a:lnTo>
                    <a:lnTo>
                      <a:pt x="261" y="99"/>
                    </a:lnTo>
                    <a:lnTo>
                      <a:pt x="269" y="124"/>
                    </a:lnTo>
                    <a:lnTo>
                      <a:pt x="299" y="123"/>
                    </a:lnTo>
                    <a:lnTo>
                      <a:pt x="300" y="159"/>
                    </a:lnTo>
                    <a:lnTo>
                      <a:pt x="272" y="162"/>
                    </a:lnTo>
                    <a:lnTo>
                      <a:pt x="266" y="187"/>
                    </a:lnTo>
                    <a:lnTo>
                      <a:pt x="293" y="200"/>
                    </a:lnTo>
                    <a:lnTo>
                      <a:pt x="276" y="234"/>
                    </a:lnTo>
                    <a:lnTo>
                      <a:pt x="249" y="221"/>
                    </a:lnTo>
                    <a:lnTo>
                      <a:pt x="242" y="230"/>
                    </a:lnTo>
                    <a:lnTo>
                      <a:pt x="232" y="239"/>
                    </a:lnTo>
                    <a:lnTo>
                      <a:pt x="248" y="264"/>
                    </a:lnTo>
                    <a:lnTo>
                      <a:pt x="217" y="285"/>
                    </a:lnTo>
                    <a:lnTo>
                      <a:pt x="201" y="260"/>
                    </a:lnTo>
                    <a:lnTo>
                      <a:pt x="176" y="268"/>
                    </a:lnTo>
                    <a:lnTo>
                      <a:pt x="177" y="298"/>
                    </a:lnTo>
                    <a:lnTo>
                      <a:pt x="141" y="299"/>
                    </a:lnTo>
                    <a:lnTo>
                      <a:pt x="139" y="271"/>
                    </a:lnTo>
                    <a:lnTo>
                      <a:pt x="113" y="265"/>
                    </a:lnTo>
                    <a:lnTo>
                      <a:pt x="100" y="292"/>
                    </a:lnTo>
                    <a:lnTo>
                      <a:pt x="67" y="275"/>
                    </a:lnTo>
                    <a:lnTo>
                      <a:pt x="80" y="248"/>
                    </a:lnTo>
                    <a:lnTo>
                      <a:pt x="70" y="241"/>
                    </a:lnTo>
                    <a:lnTo>
                      <a:pt x="61" y="231"/>
                    </a:lnTo>
                    <a:lnTo>
                      <a:pt x="36" y="247"/>
                    </a:lnTo>
                    <a:lnTo>
                      <a:pt x="16" y="216"/>
                    </a:lnTo>
                    <a:lnTo>
                      <a:pt x="40" y="200"/>
                    </a:lnTo>
                    <a:lnTo>
                      <a:pt x="32" y="175"/>
                    </a:lnTo>
                    <a:lnTo>
                      <a:pt x="3" y="176"/>
                    </a:lnTo>
                    <a:lnTo>
                      <a:pt x="0" y="140"/>
                    </a:lnTo>
                    <a:lnTo>
                      <a:pt x="31" y="138"/>
                    </a:lnTo>
                    <a:lnTo>
                      <a:pt x="36" y="112"/>
                    </a:lnTo>
                    <a:lnTo>
                      <a:pt x="10" y="99"/>
                    </a:lnTo>
                    <a:lnTo>
                      <a:pt x="25" y="66"/>
                    </a:lnTo>
                    <a:lnTo>
                      <a:pt x="53" y="79"/>
                    </a:lnTo>
                    <a:lnTo>
                      <a:pt x="61" y="69"/>
                    </a:lnTo>
                    <a:lnTo>
                      <a:pt x="70" y="60"/>
                    </a:lnTo>
                    <a:lnTo>
                      <a:pt x="53" y="35"/>
                    </a:lnTo>
                    <a:lnTo>
                      <a:pt x="84" y="14"/>
                    </a:lnTo>
                    <a:lnTo>
                      <a:pt x="101" y="39"/>
                    </a:lnTo>
                    <a:lnTo>
                      <a:pt x="125" y="31"/>
                    </a:lnTo>
                    <a:lnTo>
                      <a:pt x="124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224"/>
              <p:cNvSpPr>
                <a:spLocks/>
              </p:cNvSpPr>
              <p:nvPr/>
            </p:nvSpPr>
            <p:spPr bwMode="auto">
              <a:xfrm>
                <a:off x="6277621" y="4439133"/>
                <a:ext cx="118123" cy="118123"/>
              </a:xfrm>
              <a:custGeom>
                <a:avLst/>
                <a:gdLst>
                  <a:gd name="T0" fmla="*/ 41 w 85"/>
                  <a:gd name="T1" fmla="*/ 0 h 85"/>
                  <a:gd name="T2" fmla="*/ 58 w 85"/>
                  <a:gd name="T3" fmla="*/ 3 h 85"/>
                  <a:gd name="T4" fmla="*/ 72 w 85"/>
                  <a:gd name="T5" fmla="*/ 10 h 85"/>
                  <a:gd name="T6" fmla="*/ 81 w 85"/>
                  <a:gd name="T7" fmla="*/ 24 h 85"/>
                  <a:gd name="T8" fmla="*/ 85 w 85"/>
                  <a:gd name="T9" fmla="*/ 41 h 85"/>
                  <a:gd name="T10" fmla="*/ 82 w 85"/>
                  <a:gd name="T11" fmla="*/ 58 h 85"/>
                  <a:gd name="T12" fmla="*/ 75 w 85"/>
                  <a:gd name="T13" fmla="*/ 71 h 85"/>
                  <a:gd name="T14" fmla="*/ 61 w 85"/>
                  <a:gd name="T15" fmla="*/ 81 h 85"/>
                  <a:gd name="T16" fmla="*/ 46 w 85"/>
                  <a:gd name="T17" fmla="*/ 85 h 85"/>
                  <a:gd name="T18" fmla="*/ 29 w 85"/>
                  <a:gd name="T19" fmla="*/ 82 h 85"/>
                  <a:gd name="T20" fmla="*/ 14 w 85"/>
                  <a:gd name="T21" fmla="*/ 75 h 85"/>
                  <a:gd name="T22" fmla="*/ 5 w 85"/>
                  <a:gd name="T23" fmla="*/ 62 h 85"/>
                  <a:gd name="T24" fmla="*/ 0 w 85"/>
                  <a:gd name="T25" fmla="*/ 44 h 85"/>
                  <a:gd name="T26" fmla="*/ 3 w 85"/>
                  <a:gd name="T27" fmla="*/ 29 h 85"/>
                  <a:gd name="T28" fmla="*/ 12 w 85"/>
                  <a:gd name="T29" fmla="*/ 14 h 85"/>
                  <a:gd name="T30" fmla="*/ 23 w 85"/>
                  <a:gd name="T31" fmla="*/ 4 h 85"/>
                  <a:gd name="T32" fmla="*/ 41 w 85"/>
                  <a:gd name="T3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85">
                    <a:moveTo>
                      <a:pt x="41" y="0"/>
                    </a:moveTo>
                    <a:lnTo>
                      <a:pt x="58" y="3"/>
                    </a:lnTo>
                    <a:lnTo>
                      <a:pt x="72" y="10"/>
                    </a:lnTo>
                    <a:lnTo>
                      <a:pt x="81" y="24"/>
                    </a:lnTo>
                    <a:lnTo>
                      <a:pt x="85" y="41"/>
                    </a:lnTo>
                    <a:lnTo>
                      <a:pt x="82" y="58"/>
                    </a:lnTo>
                    <a:lnTo>
                      <a:pt x="75" y="71"/>
                    </a:lnTo>
                    <a:lnTo>
                      <a:pt x="61" y="81"/>
                    </a:lnTo>
                    <a:lnTo>
                      <a:pt x="46" y="85"/>
                    </a:lnTo>
                    <a:lnTo>
                      <a:pt x="29" y="82"/>
                    </a:lnTo>
                    <a:lnTo>
                      <a:pt x="14" y="75"/>
                    </a:lnTo>
                    <a:lnTo>
                      <a:pt x="5" y="62"/>
                    </a:lnTo>
                    <a:lnTo>
                      <a:pt x="0" y="44"/>
                    </a:lnTo>
                    <a:lnTo>
                      <a:pt x="3" y="29"/>
                    </a:lnTo>
                    <a:lnTo>
                      <a:pt x="12" y="14"/>
                    </a:lnTo>
                    <a:lnTo>
                      <a:pt x="23" y="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25"/>
              <p:cNvSpPr>
                <a:spLocks noEditPoints="1"/>
              </p:cNvSpPr>
              <p:nvPr/>
            </p:nvSpPr>
            <p:spPr bwMode="auto">
              <a:xfrm>
                <a:off x="6502749" y="4222343"/>
                <a:ext cx="170931" cy="170931"/>
              </a:xfrm>
              <a:custGeom>
                <a:avLst/>
                <a:gdLst>
                  <a:gd name="T0" fmla="*/ 46 w 123"/>
                  <a:gd name="T1" fmla="*/ 30 h 123"/>
                  <a:gd name="T2" fmla="*/ 29 w 123"/>
                  <a:gd name="T3" fmla="*/ 50 h 123"/>
                  <a:gd name="T4" fmla="*/ 30 w 123"/>
                  <a:gd name="T5" fmla="*/ 77 h 123"/>
                  <a:gd name="T6" fmla="*/ 50 w 123"/>
                  <a:gd name="T7" fmla="*/ 94 h 123"/>
                  <a:gd name="T8" fmla="*/ 78 w 123"/>
                  <a:gd name="T9" fmla="*/ 93 h 123"/>
                  <a:gd name="T10" fmla="*/ 95 w 123"/>
                  <a:gd name="T11" fmla="*/ 73 h 123"/>
                  <a:gd name="T12" fmla="*/ 93 w 123"/>
                  <a:gd name="T13" fmla="*/ 46 h 123"/>
                  <a:gd name="T14" fmla="*/ 74 w 123"/>
                  <a:gd name="T15" fmla="*/ 29 h 123"/>
                  <a:gd name="T16" fmla="*/ 66 w 123"/>
                  <a:gd name="T17" fmla="*/ 0 h 123"/>
                  <a:gd name="T18" fmla="*/ 72 w 123"/>
                  <a:gd name="T19" fmla="*/ 13 h 123"/>
                  <a:gd name="T20" fmla="*/ 83 w 123"/>
                  <a:gd name="T21" fmla="*/ 3 h 123"/>
                  <a:gd name="T22" fmla="*/ 91 w 123"/>
                  <a:gd name="T23" fmla="*/ 21 h 123"/>
                  <a:gd name="T24" fmla="*/ 99 w 123"/>
                  <a:gd name="T25" fmla="*/ 28 h 123"/>
                  <a:gd name="T26" fmla="*/ 117 w 123"/>
                  <a:gd name="T27" fmla="*/ 34 h 123"/>
                  <a:gd name="T28" fmla="*/ 109 w 123"/>
                  <a:gd name="T29" fmla="*/ 46 h 123"/>
                  <a:gd name="T30" fmla="*/ 123 w 123"/>
                  <a:gd name="T31" fmla="*/ 51 h 123"/>
                  <a:gd name="T32" fmla="*/ 112 w 123"/>
                  <a:gd name="T33" fmla="*/ 67 h 123"/>
                  <a:gd name="T34" fmla="*/ 109 w 123"/>
                  <a:gd name="T35" fmla="*/ 77 h 123"/>
                  <a:gd name="T36" fmla="*/ 113 w 123"/>
                  <a:gd name="T37" fmla="*/ 97 h 123"/>
                  <a:gd name="T38" fmla="*/ 99 w 123"/>
                  <a:gd name="T39" fmla="*/ 96 h 123"/>
                  <a:gd name="T40" fmla="*/ 102 w 123"/>
                  <a:gd name="T41" fmla="*/ 109 h 123"/>
                  <a:gd name="T42" fmla="*/ 83 w 123"/>
                  <a:gd name="T43" fmla="*/ 108 h 123"/>
                  <a:gd name="T44" fmla="*/ 72 w 123"/>
                  <a:gd name="T45" fmla="*/ 110 h 123"/>
                  <a:gd name="T46" fmla="*/ 58 w 123"/>
                  <a:gd name="T47" fmla="*/ 123 h 123"/>
                  <a:gd name="T48" fmla="*/ 51 w 123"/>
                  <a:gd name="T49" fmla="*/ 111 h 123"/>
                  <a:gd name="T50" fmla="*/ 41 w 123"/>
                  <a:gd name="T51" fmla="*/ 121 h 123"/>
                  <a:gd name="T52" fmla="*/ 33 w 123"/>
                  <a:gd name="T53" fmla="*/ 102 h 123"/>
                  <a:gd name="T54" fmla="*/ 24 w 123"/>
                  <a:gd name="T55" fmla="*/ 96 h 123"/>
                  <a:gd name="T56" fmla="*/ 6 w 123"/>
                  <a:gd name="T57" fmla="*/ 89 h 123"/>
                  <a:gd name="T58" fmla="*/ 15 w 123"/>
                  <a:gd name="T59" fmla="*/ 77 h 123"/>
                  <a:gd name="T60" fmla="*/ 0 w 123"/>
                  <a:gd name="T61" fmla="*/ 73 h 123"/>
                  <a:gd name="T62" fmla="*/ 12 w 123"/>
                  <a:gd name="T63" fmla="*/ 56 h 123"/>
                  <a:gd name="T64" fmla="*/ 13 w 123"/>
                  <a:gd name="T65" fmla="*/ 46 h 123"/>
                  <a:gd name="T66" fmla="*/ 9 w 123"/>
                  <a:gd name="T67" fmla="*/ 28 h 123"/>
                  <a:gd name="T68" fmla="*/ 24 w 123"/>
                  <a:gd name="T69" fmla="*/ 29 h 123"/>
                  <a:gd name="T70" fmla="*/ 21 w 123"/>
                  <a:gd name="T71" fmla="*/ 15 h 123"/>
                  <a:gd name="T72" fmla="*/ 41 w 123"/>
                  <a:gd name="T73" fmla="*/ 16 h 123"/>
                  <a:gd name="T74" fmla="*/ 51 w 123"/>
                  <a:gd name="T75" fmla="*/ 13 h 123"/>
                  <a:gd name="T76" fmla="*/ 66 w 123"/>
                  <a:gd name="T7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23">
                    <a:moveTo>
                      <a:pt x="59" y="28"/>
                    </a:moveTo>
                    <a:lnTo>
                      <a:pt x="46" y="30"/>
                    </a:lnTo>
                    <a:lnTo>
                      <a:pt x="36" y="38"/>
                    </a:lnTo>
                    <a:lnTo>
                      <a:pt x="29" y="50"/>
                    </a:lnTo>
                    <a:lnTo>
                      <a:pt x="27" y="64"/>
                    </a:lnTo>
                    <a:lnTo>
                      <a:pt x="30" y="77"/>
                    </a:lnTo>
                    <a:lnTo>
                      <a:pt x="38" y="88"/>
                    </a:lnTo>
                    <a:lnTo>
                      <a:pt x="50" y="94"/>
                    </a:lnTo>
                    <a:lnTo>
                      <a:pt x="63" y="97"/>
                    </a:lnTo>
                    <a:lnTo>
                      <a:pt x="78" y="93"/>
                    </a:lnTo>
                    <a:lnTo>
                      <a:pt x="88" y="85"/>
                    </a:lnTo>
                    <a:lnTo>
                      <a:pt x="95" y="73"/>
                    </a:lnTo>
                    <a:lnTo>
                      <a:pt x="96" y="60"/>
                    </a:lnTo>
                    <a:lnTo>
                      <a:pt x="93" y="46"/>
                    </a:lnTo>
                    <a:lnTo>
                      <a:pt x="84" y="35"/>
                    </a:lnTo>
                    <a:lnTo>
                      <a:pt x="74" y="29"/>
                    </a:lnTo>
                    <a:lnTo>
                      <a:pt x="59" y="28"/>
                    </a:lnTo>
                    <a:close/>
                    <a:moveTo>
                      <a:pt x="66" y="0"/>
                    </a:moveTo>
                    <a:lnTo>
                      <a:pt x="67" y="12"/>
                    </a:lnTo>
                    <a:lnTo>
                      <a:pt x="72" y="13"/>
                    </a:lnTo>
                    <a:lnTo>
                      <a:pt x="78" y="15"/>
                    </a:lnTo>
                    <a:lnTo>
                      <a:pt x="83" y="3"/>
                    </a:lnTo>
                    <a:lnTo>
                      <a:pt x="96" y="11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9" y="28"/>
                    </a:lnTo>
                    <a:lnTo>
                      <a:pt x="109" y="21"/>
                    </a:lnTo>
                    <a:lnTo>
                      <a:pt x="117" y="34"/>
                    </a:lnTo>
                    <a:lnTo>
                      <a:pt x="108" y="41"/>
                    </a:lnTo>
                    <a:lnTo>
                      <a:pt x="109" y="46"/>
                    </a:lnTo>
                    <a:lnTo>
                      <a:pt x="110" y="51"/>
                    </a:lnTo>
                    <a:lnTo>
                      <a:pt x="123" y="51"/>
                    </a:lnTo>
                    <a:lnTo>
                      <a:pt x="123" y="66"/>
                    </a:lnTo>
                    <a:lnTo>
                      <a:pt x="112" y="67"/>
                    </a:lnTo>
                    <a:lnTo>
                      <a:pt x="110" y="72"/>
                    </a:lnTo>
                    <a:lnTo>
                      <a:pt x="109" y="77"/>
                    </a:lnTo>
                    <a:lnTo>
                      <a:pt x="121" y="83"/>
                    </a:lnTo>
                    <a:lnTo>
                      <a:pt x="113" y="97"/>
                    </a:lnTo>
                    <a:lnTo>
                      <a:pt x="102" y="90"/>
                    </a:lnTo>
                    <a:lnTo>
                      <a:pt x="99" y="96"/>
                    </a:lnTo>
                    <a:lnTo>
                      <a:pt x="95" y="98"/>
                    </a:lnTo>
                    <a:lnTo>
                      <a:pt x="102" y="109"/>
                    </a:lnTo>
                    <a:lnTo>
                      <a:pt x="89" y="118"/>
                    </a:lnTo>
                    <a:lnTo>
                      <a:pt x="83" y="108"/>
                    </a:lnTo>
                    <a:lnTo>
                      <a:pt x="78" y="109"/>
                    </a:lnTo>
                    <a:lnTo>
                      <a:pt x="72" y="110"/>
                    </a:lnTo>
                    <a:lnTo>
                      <a:pt x="72" y="123"/>
                    </a:lnTo>
                    <a:lnTo>
                      <a:pt x="58" y="123"/>
                    </a:lnTo>
                    <a:lnTo>
                      <a:pt x="57" y="111"/>
                    </a:lnTo>
                    <a:lnTo>
                      <a:pt x="51" y="111"/>
                    </a:lnTo>
                    <a:lnTo>
                      <a:pt x="46" y="109"/>
                    </a:lnTo>
                    <a:lnTo>
                      <a:pt x="41" y="121"/>
                    </a:lnTo>
                    <a:lnTo>
                      <a:pt x="27" y="113"/>
                    </a:lnTo>
                    <a:lnTo>
                      <a:pt x="33" y="102"/>
                    </a:lnTo>
                    <a:lnTo>
                      <a:pt x="28" y="100"/>
                    </a:lnTo>
                    <a:lnTo>
                      <a:pt x="24" y="96"/>
                    </a:lnTo>
                    <a:lnTo>
                      <a:pt x="15" y="102"/>
                    </a:lnTo>
                    <a:lnTo>
                      <a:pt x="6" y="89"/>
                    </a:lnTo>
                    <a:lnTo>
                      <a:pt x="16" y="83"/>
                    </a:lnTo>
                    <a:lnTo>
                      <a:pt x="15" y="77"/>
                    </a:lnTo>
                    <a:lnTo>
                      <a:pt x="12" y="72"/>
                    </a:lnTo>
                    <a:lnTo>
                      <a:pt x="0" y="73"/>
                    </a:lnTo>
                    <a:lnTo>
                      <a:pt x="0" y="58"/>
                    </a:lnTo>
                    <a:lnTo>
                      <a:pt x="12" y="56"/>
                    </a:lnTo>
                    <a:lnTo>
                      <a:pt x="12" y="51"/>
                    </a:lnTo>
                    <a:lnTo>
                      <a:pt x="13" y="46"/>
                    </a:lnTo>
                    <a:lnTo>
                      <a:pt x="3" y="41"/>
                    </a:lnTo>
                    <a:lnTo>
                      <a:pt x="9" y="28"/>
                    </a:lnTo>
                    <a:lnTo>
                      <a:pt x="21" y="33"/>
                    </a:lnTo>
                    <a:lnTo>
                      <a:pt x="24" y="29"/>
                    </a:lnTo>
                    <a:lnTo>
                      <a:pt x="28" y="25"/>
                    </a:lnTo>
                    <a:lnTo>
                      <a:pt x="21" y="15"/>
                    </a:lnTo>
                    <a:lnTo>
                      <a:pt x="34" y="7"/>
                    </a:lnTo>
                    <a:lnTo>
                      <a:pt x="41" y="16"/>
                    </a:lnTo>
                    <a:lnTo>
                      <a:pt x="46" y="15"/>
                    </a:lnTo>
                    <a:lnTo>
                      <a:pt x="51" y="13"/>
                    </a:lnTo>
                    <a:lnTo>
                      <a:pt x="50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26"/>
              <p:cNvSpPr>
                <a:spLocks/>
              </p:cNvSpPr>
              <p:nvPr/>
            </p:nvSpPr>
            <p:spPr bwMode="auto">
              <a:xfrm>
                <a:off x="6563895" y="4284879"/>
                <a:ext cx="48639" cy="48639"/>
              </a:xfrm>
              <a:custGeom>
                <a:avLst/>
                <a:gdLst>
                  <a:gd name="T0" fmla="*/ 17 w 35"/>
                  <a:gd name="T1" fmla="*/ 0 h 35"/>
                  <a:gd name="T2" fmla="*/ 22 w 35"/>
                  <a:gd name="T3" fmla="*/ 0 h 35"/>
                  <a:gd name="T4" fmla="*/ 27 w 35"/>
                  <a:gd name="T5" fmla="*/ 2 h 35"/>
                  <a:gd name="T6" fmla="*/ 31 w 35"/>
                  <a:gd name="T7" fmla="*/ 6 h 35"/>
                  <a:gd name="T8" fmla="*/ 34 w 35"/>
                  <a:gd name="T9" fmla="*/ 10 h 35"/>
                  <a:gd name="T10" fmla="*/ 35 w 35"/>
                  <a:gd name="T11" fmla="*/ 15 h 35"/>
                  <a:gd name="T12" fmla="*/ 35 w 35"/>
                  <a:gd name="T13" fmla="*/ 22 h 35"/>
                  <a:gd name="T14" fmla="*/ 32 w 35"/>
                  <a:gd name="T15" fmla="*/ 26 h 35"/>
                  <a:gd name="T16" fmla="*/ 28 w 35"/>
                  <a:gd name="T17" fmla="*/ 30 h 35"/>
                  <a:gd name="T18" fmla="*/ 24 w 35"/>
                  <a:gd name="T19" fmla="*/ 34 h 35"/>
                  <a:gd name="T20" fmla="*/ 19 w 35"/>
                  <a:gd name="T21" fmla="*/ 35 h 35"/>
                  <a:gd name="T22" fmla="*/ 13 w 35"/>
                  <a:gd name="T23" fmla="*/ 34 h 35"/>
                  <a:gd name="T24" fmla="*/ 9 w 35"/>
                  <a:gd name="T25" fmla="*/ 31 h 35"/>
                  <a:gd name="T26" fmla="*/ 3 w 35"/>
                  <a:gd name="T27" fmla="*/ 28 h 35"/>
                  <a:gd name="T28" fmla="*/ 1 w 35"/>
                  <a:gd name="T29" fmla="*/ 23 h 35"/>
                  <a:gd name="T30" fmla="*/ 0 w 35"/>
                  <a:gd name="T31" fmla="*/ 18 h 35"/>
                  <a:gd name="T32" fmla="*/ 1 w 35"/>
                  <a:gd name="T33" fmla="*/ 13 h 35"/>
                  <a:gd name="T34" fmla="*/ 3 w 35"/>
                  <a:gd name="T35" fmla="*/ 8 h 35"/>
                  <a:gd name="T36" fmla="*/ 6 w 35"/>
                  <a:gd name="T37" fmla="*/ 4 h 35"/>
                  <a:gd name="T38" fmla="*/ 11 w 35"/>
                  <a:gd name="T39" fmla="*/ 1 h 35"/>
                  <a:gd name="T40" fmla="*/ 17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35" y="15"/>
                    </a:lnTo>
                    <a:lnTo>
                      <a:pt x="35" y="22"/>
                    </a:lnTo>
                    <a:lnTo>
                      <a:pt x="32" y="26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9" y="35"/>
                    </a:lnTo>
                    <a:lnTo>
                      <a:pt x="13" y="34"/>
                    </a:lnTo>
                    <a:lnTo>
                      <a:pt x="9" y="31"/>
                    </a:lnTo>
                    <a:lnTo>
                      <a:pt x="3" y="28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6" y="4"/>
                    </a:lnTo>
                    <a:lnTo>
                      <a:pt x="11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27"/>
              <p:cNvSpPr>
                <a:spLocks noEditPoints="1"/>
              </p:cNvSpPr>
              <p:nvPr/>
            </p:nvSpPr>
            <p:spPr bwMode="auto">
              <a:xfrm>
                <a:off x="6219255" y="4911624"/>
                <a:ext cx="193166" cy="193166"/>
              </a:xfrm>
              <a:custGeom>
                <a:avLst/>
                <a:gdLst>
                  <a:gd name="T0" fmla="*/ 52 w 139"/>
                  <a:gd name="T1" fmla="*/ 34 h 139"/>
                  <a:gd name="T2" fmla="*/ 33 w 139"/>
                  <a:gd name="T3" fmla="*/ 57 h 139"/>
                  <a:gd name="T4" fmla="*/ 34 w 139"/>
                  <a:gd name="T5" fmla="*/ 87 h 139"/>
                  <a:gd name="T6" fmla="*/ 56 w 139"/>
                  <a:gd name="T7" fmla="*/ 106 h 139"/>
                  <a:gd name="T8" fmla="*/ 86 w 139"/>
                  <a:gd name="T9" fmla="*/ 104 h 139"/>
                  <a:gd name="T10" fmla="*/ 106 w 139"/>
                  <a:gd name="T11" fmla="*/ 83 h 139"/>
                  <a:gd name="T12" fmla="*/ 105 w 139"/>
                  <a:gd name="T13" fmla="*/ 53 h 139"/>
                  <a:gd name="T14" fmla="*/ 83 w 139"/>
                  <a:gd name="T15" fmla="*/ 33 h 139"/>
                  <a:gd name="T16" fmla="*/ 75 w 139"/>
                  <a:gd name="T17" fmla="*/ 0 h 139"/>
                  <a:gd name="T18" fmla="*/ 81 w 139"/>
                  <a:gd name="T19" fmla="*/ 15 h 139"/>
                  <a:gd name="T20" fmla="*/ 93 w 139"/>
                  <a:gd name="T21" fmla="*/ 4 h 139"/>
                  <a:gd name="T22" fmla="*/ 102 w 139"/>
                  <a:gd name="T23" fmla="*/ 24 h 139"/>
                  <a:gd name="T24" fmla="*/ 111 w 139"/>
                  <a:gd name="T25" fmla="*/ 32 h 139"/>
                  <a:gd name="T26" fmla="*/ 132 w 139"/>
                  <a:gd name="T27" fmla="*/ 38 h 139"/>
                  <a:gd name="T28" fmla="*/ 123 w 139"/>
                  <a:gd name="T29" fmla="*/ 51 h 139"/>
                  <a:gd name="T30" fmla="*/ 138 w 139"/>
                  <a:gd name="T31" fmla="*/ 57 h 139"/>
                  <a:gd name="T32" fmla="*/ 126 w 139"/>
                  <a:gd name="T33" fmla="*/ 75 h 139"/>
                  <a:gd name="T34" fmla="*/ 123 w 139"/>
                  <a:gd name="T35" fmla="*/ 87 h 139"/>
                  <a:gd name="T36" fmla="*/ 127 w 139"/>
                  <a:gd name="T37" fmla="*/ 108 h 139"/>
                  <a:gd name="T38" fmla="*/ 111 w 139"/>
                  <a:gd name="T39" fmla="*/ 106 h 139"/>
                  <a:gd name="T40" fmla="*/ 114 w 139"/>
                  <a:gd name="T41" fmla="*/ 122 h 139"/>
                  <a:gd name="T42" fmla="*/ 93 w 139"/>
                  <a:gd name="T43" fmla="*/ 121 h 139"/>
                  <a:gd name="T44" fmla="*/ 81 w 139"/>
                  <a:gd name="T45" fmla="*/ 124 h 139"/>
                  <a:gd name="T46" fmla="*/ 64 w 139"/>
                  <a:gd name="T47" fmla="*/ 139 h 139"/>
                  <a:gd name="T48" fmla="*/ 58 w 139"/>
                  <a:gd name="T49" fmla="*/ 125 h 139"/>
                  <a:gd name="T50" fmla="*/ 46 w 139"/>
                  <a:gd name="T51" fmla="*/ 135 h 139"/>
                  <a:gd name="T52" fmla="*/ 37 w 139"/>
                  <a:gd name="T53" fmla="*/ 114 h 139"/>
                  <a:gd name="T54" fmla="*/ 27 w 139"/>
                  <a:gd name="T55" fmla="*/ 106 h 139"/>
                  <a:gd name="T56" fmla="*/ 7 w 139"/>
                  <a:gd name="T57" fmla="*/ 100 h 139"/>
                  <a:gd name="T58" fmla="*/ 16 w 139"/>
                  <a:gd name="T59" fmla="*/ 87 h 139"/>
                  <a:gd name="T60" fmla="*/ 1 w 139"/>
                  <a:gd name="T61" fmla="*/ 82 h 139"/>
                  <a:gd name="T62" fmla="*/ 13 w 139"/>
                  <a:gd name="T63" fmla="*/ 63 h 139"/>
                  <a:gd name="T64" fmla="*/ 16 w 139"/>
                  <a:gd name="T65" fmla="*/ 51 h 139"/>
                  <a:gd name="T66" fmla="*/ 12 w 139"/>
                  <a:gd name="T67" fmla="*/ 31 h 139"/>
                  <a:gd name="T68" fmla="*/ 27 w 139"/>
                  <a:gd name="T69" fmla="*/ 32 h 139"/>
                  <a:gd name="T70" fmla="*/ 25 w 139"/>
                  <a:gd name="T71" fmla="*/ 16 h 139"/>
                  <a:gd name="T72" fmla="*/ 46 w 139"/>
                  <a:gd name="T73" fmla="*/ 19 h 139"/>
                  <a:gd name="T74" fmla="*/ 58 w 139"/>
                  <a:gd name="T75" fmla="*/ 15 h 139"/>
                  <a:gd name="T76" fmla="*/ 75 w 139"/>
                  <a:gd name="T7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39">
                    <a:moveTo>
                      <a:pt x="67" y="31"/>
                    </a:moveTo>
                    <a:lnTo>
                      <a:pt x="52" y="34"/>
                    </a:lnTo>
                    <a:lnTo>
                      <a:pt x="41" y="44"/>
                    </a:lnTo>
                    <a:lnTo>
                      <a:pt x="33" y="57"/>
                    </a:lnTo>
                    <a:lnTo>
                      <a:pt x="30" y="71"/>
                    </a:lnTo>
                    <a:lnTo>
                      <a:pt x="34" y="87"/>
                    </a:lnTo>
                    <a:lnTo>
                      <a:pt x="43" y="99"/>
                    </a:lnTo>
                    <a:lnTo>
                      <a:pt x="56" y="106"/>
                    </a:lnTo>
                    <a:lnTo>
                      <a:pt x="72" y="108"/>
                    </a:lnTo>
                    <a:lnTo>
                      <a:pt x="86" y="104"/>
                    </a:lnTo>
                    <a:lnTo>
                      <a:pt x="98" y="95"/>
                    </a:lnTo>
                    <a:lnTo>
                      <a:pt x="106" y="83"/>
                    </a:lnTo>
                    <a:lnTo>
                      <a:pt x="109" y="67"/>
                    </a:lnTo>
                    <a:lnTo>
                      <a:pt x="105" y="53"/>
                    </a:lnTo>
                    <a:lnTo>
                      <a:pt x="96" y="40"/>
                    </a:lnTo>
                    <a:lnTo>
                      <a:pt x="83" y="33"/>
                    </a:lnTo>
                    <a:lnTo>
                      <a:pt x="67" y="31"/>
                    </a:lnTo>
                    <a:close/>
                    <a:moveTo>
                      <a:pt x="75" y="0"/>
                    </a:moveTo>
                    <a:lnTo>
                      <a:pt x="75" y="14"/>
                    </a:lnTo>
                    <a:lnTo>
                      <a:pt x="81" y="15"/>
                    </a:lnTo>
                    <a:lnTo>
                      <a:pt x="86" y="16"/>
                    </a:lnTo>
                    <a:lnTo>
                      <a:pt x="93" y="4"/>
                    </a:lnTo>
                    <a:lnTo>
                      <a:pt x="109" y="11"/>
                    </a:lnTo>
                    <a:lnTo>
                      <a:pt x="102" y="24"/>
                    </a:lnTo>
                    <a:lnTo>
                      <a:pt x="107" y="28"/>
                    </a:lnTo>
                    <a:lnTo>
                      <a:pt x="111" y="32"/>
                    </a:lnTo>
                    <a:lnTo>
                      <a:pt x="123" y="24"/>
                    </a:lnTo>
                    <a:lnTo>
                      <a:pt x="132" y="38"/>
                    </a:lnTo>
                    <a:lnTo>
                      <a:pt x="120" y="46"/>
                    </a:lnTo>
                    <a:lnTo>
                      <a:pt x="123" y="51"/>
                    </a:lnTo>
                    <a:lnTo>
                      <a:pt x="124" y="58"/>
                    </a:lnTo>
                    <a:lnTo>
                      <a:pt x="138" y="57"/>
                    </a:lnTo>
                    <a:lnTo>
                      <a:pt x="139" y="74"/>
                    </a:lnTo>
                    <a:lnTo>
                      <a:pt x="126" y="75"/>
                    </a:lnTo>
                    <a:lnTo>
                      <a:pt x="124" y="80"/>
                    </a:lnTo>
                    <a:lnTo>
                      <a:pt x="123" y="87"/>
                    </a:lnTo>
                    <a:lnTo>
                      <a:pt x="135" y="92"/>
                    </a:lnTo>
                    <a:lnTo>
                      <a:pt x="127" y="108"/>
                    </a:lnTo>
                    <a:lnTo>
                      <a:pt x="115" y="103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14" y="122"/>
                    </a:lnTo>
                    <a:lnTo>
                      <a:pt x="100" y="131"/>
                    </a:lnTo>
                    <a:lnTo>
                      <a:pt x="93" y="121"/>
                    </a:lnTo>
                    <a:lnTo>
                      <a:pt x="86" y="122"/>
                    </a:lnTo>
                    <a:lnTo>
                      <a:pt x="81" y="124"/>
                    </a:lnTo>
                    <a:lnTo>
                      <a:pt x="83" y="138"/>
                    </a:lnTo>
                    <a:lnTo>
                      <a:pt x="64" y="139"/>
                    </a:lnTo>
                    <a:lnTo>
                      <a:pt x="64" y="125"/>
                    </a:lnTo>
                    <a:lnTo>
                      <a:pt x="58" y="125"/>
                    </a:lnTo>
                    <a:lnTo>
                      <a:pt x="52" y="122"/>
                    </a:lnTo>
                    <a:lnTo>
                      <a:pt x="46" y="135"/>
                    </a:lnTo>
                    <a:lnTo>
                      <a:pt x="30" y="127"/>
                    </a:lnTo>
                    <a:lnTo>
                      <a:pt x="37" y="114"/>
                    </a:lnTo>
                    <a:lnTo>
                      <a:pt x="31" y="112"/>
                    </a:lnTo>
                    <a:lnTo>
                      <a:pt x="27" y="106"/>
                    </a:lnTo>
                    <a:lnTo>
                      <a:pt x="16" y="114"/>
                    </a:lnTo>
                    <a:lnTo>
                      <a:pt x="7" y="100"/>
                    </a:lnTo>
                    <a:lnTo>
                      <a:pt x="18" y="92"/>
                    </a:lnTo>
                    <a:lnTo>
                      <a:pt x="16" y="87"/>
                    </a:lnTo>
                    <a:lnTo>
                      <a:pt x="14" y="82"/>
                    </a:lnTo>
                    <a:lnTo>
                      <a:pt x="1" y="82"/>
                    </a:lnTo>
                    <a:lnTo>
                      <a:pt x="0" y="65"/>
                    </a:lnTo>
                    <a:lnTo>
                      <a:pt x="13" y="63"/>
                    </a:lnTo>
                    <a:lnTo>
                      <a:pt x="14" y="58"/>
                    </a:lnTo>
                    <a:lnTo>
                      <a:pt x="16" y="51"/>
                    </a:lnTo>
                    <a:lnTo>
                      <a:pt x="4" y="46"/>
                    </a:lnTo>
                    <a:lnTo>
                      <a:pt x="12" y="31"/>
                    </a:lnTo>
                    <a:lnTo>
                      <a:pt x="24" y="37"/>
                    </a:lnTo>
                    <a:lnTo>
                      <a:pt x="27" y="32"/>
                    </a:lnTo>
                    <a:lnTo>
                      <a:pt x="31" y="28"/>
                    </a:lnTo>
                    <a:lnTo>
                      <a:pt x="25" y="16"/>
                    </a:lnTo>
                    <a:lnTo>
                      <a:pt x="39" y="7"/>
                    </a:lnTo>
                    <a:lnTo>
                      <a:pt x="46" y="19"/>
                    </a:lnTo>
                    <a:lnTo>
                      <a:pt x="52" y="16"/>
                    </a:lnTo>
                    <a:lnTo>
                      <a:pt x="58" y="15"/>
                    </a:lnTo>
                    <a:lnTo>
                      <a:pt x="56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28"/>
              <p:cNvSpPr>
                <a:spLocks/>
              </p:cNvSpPr>
              <p:nvPr/>
            </p:nvSpPr>
            <p:spPr bwMode="auto">
              <a:xfrm>
                <a:off x="6288739" y="4981108"/>
                <a:ext cx="54198" cy="54198"/>
              </a:xfrm>
              <a:custGeom>
                <a:avLst/>
                <a:gdLst>
                  <a:gd name="T0" fmla="*/ 18 w 39"/>
                  <a:gd name="T1" fmla="*/ 0 h 39"/>
                  <a:gd name="T2" fmla="*/ 23 w 39"/>
                  <a:gd name="T3" fmla="*/ 0 h 39"/>
                  <a:gd name="T4" fmla="*/ 29 w 39"/>
                  <a:gd name="T5" fmla="*/ 1 h 39"/>
                  <a:gd name="T6" fmla="*/ 33 w 39"/>
                  <a:gd name="T7" fmla="*/ 4 h 39"/>
                  <a:gd name="T8" fmla="*/ 36 w 39"/>
                  <a:gd name="T9" fmla="*/ 8 h 39"/>
                  <a:gd name="T10" fmla="*/ 38 w 39"/>
                  <a:gd name="T11" fmla="*/ 13 h 39"/>
                  <a:gd name="T12" fmla="*/ 39 w 39"/>
                  <a:gd name="T13" fmla="*/ 19 h 39"/>
                  <a:gd name="T14" fmla="*/ 39 w 39"/>
                  <a:gd name="T15" fmla="*/ 24 h 39"/>
                  <a:gd name="T16" fmla="*/ 36 w 39"/>
                  <a:gd name="T17" fmla="*/ 28 h 39"/>
                  <a:gd name="T18" fmla="*/ 34 w 39"/>
                  <a:gd name="T19" fmla="*/ 33 h 39"/>
                  <a:gd name="T20" fmla="*/ 30 w 39"/>
                  <a:gd name="T21" fmla="*/ 36 h 39"/>
                  <a:gd name="T22" fmla="*/ 26 w 39"/>
                  <a:gd name="T23" fmla="*/ 38 h 39"/>
                  <a:gd name="T24" fmla="*/ 21 w 39"/>
                  <a:gd name="T25" fmla="*/ 39 h 39"/>
                  <a:gd name="T26" fmla="*/ 15 w 39"/>
                  <a:gd name="T27" fmla="*/ 38 h 39"/>
                  <a:gd name="T28" fmla="*/ 10 w 39"/>
                  <a:gd name="T29" fmla="*/ 37 h 39"/>
                  <a:gd name="T30" fmla="*/ 6 w 39"/>
                  <a:gd name="T31" fmla="*/ 34 h 39"/>
                  <a:gd name="T32" fmla="*/ 2 w 39"/>
                  <a:gd name="T33" fmla="*/ 30 h 39"/>
                  <a:gd name="T34" fmla="*/ 1 w 39"/>
                  <a:gd name="T35" fmla="*/ 25 h 39"/>
                  <a:gd name="T36" fmla="*/ 0 w 39"/>
                  <a:gd name="T37" fmla="*/ 20 h 39"/>
                  <a:gd name="T38" fmla="*/ 0 w 39"/>
                  <a:gd name="T39" fmla="*/ 15 h 39"/>
                  <a:gd name="T40" fmla="*/ 2 w 39"/>
                  <a:gd name="T41" fmla="*/ 11 h 39"/>
                  <a:gd name="T42" fmla="*/ 5 w 39"/>
                  <a:gd name="T43" fmla="*/ 7 h 39"/>
                  <a:gd name="T44" fmla="*/ 9 w 39"/>
                  <a:gd name="T45" fmla="*/ 3 h 39"/>
                  <a:gd name="T46" fmla="*/ 13 w 39"/>
                  <a:gd name="T47" fmla="*/ 0 h 39"/>
                  <a:gd name="T48" fmla="*/ 18 w 39"/>
                  <a:gd name="T4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9">
                    <a:moveTo>
                      <a:pt x="18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36" y="28"/>
                    </a:lnTo>
                    <a:lnTo>
                      <a:pt x="34" y="33"/>
                    </a:lnTo>
                    <a:lnTo>
                      <a:pt x="30" y="36"/>
                    </a:lnTo>
                    <a:lnTo>
                      <a:pt x="26" y="38"/>
                    </a:lnTo>
                    <a:lnTo>
                      <a:pt x="21" y="39"/>
                    </a:lnTo>
                    <a:lnTo>
                      <a:pt x="15" y="38"/>
                    </a:lnTo>
                    <a:lnTo>
                      <a:pt x="10" y="37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29"/>
              <p:cNvSpPr>
                <a:spLocks noEditPoints="1"/>
              </p:cNvSpPr>
              <p:nvPr/>
            </p:nvSpPr>
            <p:spPr bwMode="auto">
              <a:xfrm>
                <a:off x="5506349" y="4658703"/>
                <a:ext cx="157034" cy="158423"/>
              </a:xfrm>
              <a:custGeom>
                <a:avLst/>
                <a:gdLst>
                  <a:gd name="T0" fmla="*/ 43 w 113"/>
                  <a:gd name="T1" fmla="*/ 28 h 114"/>
                  <a:gd name="T2" fmla="*/ 27 w 113"/>
                  <a:gd name="T3" fmla="*/ 46 h 114"/>
                  <a:gd name="T4" fmla="*/ 28 w 113"/>
                  <a:gd name="T5" fmla="*/ 71 h 114"/>
                  <a:gd name="T6" fmla="*/ 45 w 113"/>
                  <a:gd name="T7" fmla="*/ 88 h 114"/>
                  <a:gd name="T8" fmla="*/ 70 w 113"/>
                  <a:gd name="T9" fmla="*/ 86 h 114"/>
                  <a:gd name="T10" fmla="*/ 87 w 113"/>
                  <a:gd name="T11" fmla="*/ 68 h 114"/>
                  <a:gd name="T12" fmla="*/ 86 w 113"/>
                  <a:gd name="T13" fmla="*/ 44 h 114"/>
                  <a:gd name="T14" fmla="*/ 68 w 113"/>
                  <a:gd name="T15" fmla="*/ 27 h 114"/>
                  <a:gd name="T16" fmla="*/ 61 w 113"/>
                  <a:gd name="T17" fmla="*/ 0 h 114"/>
                  <a:gd name="T18" fmla="*/ 66 w 113"/>
                  <a:gd name="T19" fmla="*/ 12 h 114"/>
                  <a:gd name="T20" fmla="*/ 75 w 113"/>
                  <a:gd name="T21" fmla="*/ 3 h 114"/>
                  <a:gd name="T22" fmla="*/ 83 w 113"/>
                  <a:gd name="T23" fmla="*/ 20 h 114"/>
                  <a:gd name="T24" fmla="*/ 91 w 113"/>
                  <a:gd name="T25" fmla="*/ 27 h 114"/>
                  <a:gd name="T26" fmla="*/ 108 w 113"/>
                  <a:gd name="T27" fmla="*/ 32 h 114"/>
                  <a:gd name="T28" fmla="*/ 100 w 113"/>
                  <a:gd name="T29" fmla="*/ 42 h 114"/>
                  <a:gd name="T30" fmla="*/ 113 w 113"/>
                  <a:gd name="T31" fmla="*/ 48 h 114"/>
                  <a:gd name="T32" fmla="*/ 103 w 113"/>
                  <a:gd name="T33" fmla="*/ 62 h 114"/>
                  <a:gd name="T34" fmla="*/ 100 w 113"/>
                  <a:gd name="T35" fmla="*/ 71 h 114"/>
                  <a:gd name="T36" fmla="*/ 104 w 113"/>
                  <a:gd name="T37" fmla="*/ 89 h 114"/>
                  <a:gd name="T38" fmla="*/ 91 w 113"/>
                  <a:gd name="T39" fmla="*/ 88 h 114"/>
                  <a:gd name="T40" fmla="*/ 94 w 113"/>
                  <a:gd name="T41" fmla="*/ 101 h 114"/>
                  <a:gd name="T42" fmla="*/ 75 w 113"/>
                  <a:gd name="T43" fmla="*/ 100 h 114"/>
                  <a:gd name="T44" fmla="*/ 66 w 113"/>
                  <a:gd name="T45" fmla="*/ 103 h 114"/>
                  <a:gd name="T46" fmla="*/ 53 w 113"/>
                  <a:gd name="T47" fmla="*/ 114 h 114"/>
                  <a:gd name="T48" fmla="*/ 47 w 113"/>
                  <a:gd name="T49" fmla="*/ 103 h 114"/>
                  <a:gd name="T50" fmla="*/ 37 w 113"/>
                  <a:gd name="T51" fmla="*/ 112 h 114"/>
                  <a:gd name="T52" fmla="*/ 30 w 113"/>
                  <a:gd name="T53" fmla="*/ 95 h 114"/>
                  <a:gd name="T54" fmla="*/ 22 w 113"/>
                  <a:gd name="T55" fmla="*/ 88 h 114"/>
                  <a:gd name="T56" fmla="*/ 5 w 113"/>
                  <a:gd name="T57" fmla="*/ 83 h 114"/>
                  <a:gd name="T58" fmla="*/ 13 w 113"/>
                  <a:gd name="T59" fmla="*/ 72 h 114"/>
                  <a:gd name="T60" fmla="*/ 0 w 113"/>
                  <a:gd name="T61" fmla="*/ 67 h 114"/>
                  <a:gd name="T62" fmla="*/ 10 w 113"/>
                  <a:gd name="T63" fmla="*/ 53 h 114"/>
                  <a:gd name="T64" fmla="*/ 13 w 113"/>
                  <a:gd name="T65" fmla="*/ 44 h 114"/>
                  <a:gd name="T66" fmla="*/ 9 w 113"/>
                  <a:gd name="T67" fmla="*/ 25 h 114"/>
                  <a:gd name="T68" fmla="*/ 22 w 113"/>
                  <a:gd name="T69" fmla="*/ 27 h 114"/>
                  <a:gd name="T70" fmla="*/ 19 w 113"/>
                  <a:gd name="T71" fmla="*/ 13 h 114"/>
                  <a:gd name="T72" fmla="*/ 37 w 113"/>
                  <a:gd name="T73" fmla="*/ 15 h 114"/>
                  <a:gd name="T74" fmla="*/ 47 w 113"/>
                  <a:gd name="T75" fmla="*/ 12 h 114"/>
                  <a:gd name="T76" fmla="*/ 61 w 113"/>
                  <a:gd name="T7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3" h="114">
                    <a:moveTo>
                      <a:pt x="55" y="25"/>
                    </a:moveTo>
                    <a:lnTo>
                      <a:pt x="43" y="28"/>
                    </a:lnTo>
                    <a:lnTo>
                      <a:pt x="32" y="36"/>
                    </a:lnTo>
                    <a:lnTo>
                      <a:pt x="27" y="46"/>
                    </a:lnTo>
                    <a:lnTo>
                      <a:pt x="24" y="59"/>
                    </a:lnTo>
                    <a:lnTo>
                      <a:pt x="28" y="71"/>
                    </a:lnTo>
                    <a:lnTo>
                      <a:pt x="35" y="82"/>
                    </a:lnTo>
                    <a:lnTo>
                      <a:pt x="45" y="88"/>
                    </a:lnTo>
                    <a:lnTo>
                      <a:pt x="58" y="89"/>
                    </a:lnTo>
                    <a:lnTo>
                      <a:pt x="70" y="86"/>
                    </a:lnTo>
                    <a:lnTo>
                      <a:pt x="81" y="79"/>
                    </a:lnTo>
                    <a:lnTo>
                      <a:pt x="87" y="68"/>
                    </a:lnTo>
                    <a:lnTo>
                      <a:pt x="89" y="55"/>
                    </a:lnTo>
                    <a:lnTo>
                      <a:pt x="86" y="44"/>
                    </a:lnTo>
                    <a:lnTo>
                      <a:pt x="78" y="33"/>
                    </a:lnTo>
                    <a:lnTo>
                      <a:pt x="68" y="27"/>
                    </a:lnTo>
                    <a:lnTo>
                      <a:pt x="55" y="25"/>
                    </a:lnTo>
                    <a:close/>
                    <a:moveTo>
                      <a:pt x="61" y="0"/>
                    </a:moveTo>
                    <a:lnTo>
                      <a:pt x="61" y="11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5" y="3"/>
                    </a:lnTo>
                    <a:lnTo>
                      <a:pt x="89" y="10"/>
                    </a:lnTo>
                    <a:lnTo>
                      <a:pt x="83" y="20"/>
                    </a:lnTo>
                    <a:lnTo>
                      <a:pt x="87" y="23"/>
                    </a:lnTo>
                    <a:lnTo>
                      <a:pt x="91" y="27"/>
                    </a:lnTo>
                    <a:lnTo>
                      <a:pt x="100" y="20"/>
                    </a:lnTo>
                    <a:lnTo>
                      <a:pt x="108" y="32"/>
                    </a:lnTo>
                    <a:lnTo>
                      <a:pt x="99" y="38"/>
                    </a:lnTo>
                    <a:lnTo>
                      <a:pt x="100" y="42"/>
                    </a:lnTo>
                    <a:lnTo>
                      <a:pt x="102" y="48"/>
                    </a:lnTo>
                    <a:lnTo>
                      <a:pt x="113" y="48"/>
                    </a:lnTo>
                    <a:lnTo>
                      <a:pt x="113" y="61"/>
                    </a:lnTo>
                    <a:lnTo>
                      <a:pt x="103" y="62"/>
                    </a:lnTo>
                    <a:lnTo>
                      <a:pt x="102" y="67"/>
                    </a:lnTo>
                    <a:lnTo>
                      <a:pt x="100" y="71"/>
                    </a:lnTo>
                    <a:lnTo>
                      <a:pt x="111" y="76"/>
                    </a:lnTo>
                    <a:lnTo>
                      <a:pt x="104" y="89"/>
                    </a:lnTo>
                    <a:lnTo>
                      <a:pt x="94" y="84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94" y="101"/>
                    </a:lnTo>
                    <a:lnTo>
                      <a:pt x="82" y="109"/>
                    </a:lnTo>
                    <a:lnTo>
                      <a:pt x="75" y="100"/>
                    </a:lnTo>
                    <a:lnTo>
                      <a:pt x="72" y="101"/>
                    </a:lnTo>
                    <a:lnTo>
                      <a:pt x="66" y="103"/>
                    </a:lnTo>
                    <a:lnTo>
                      <a:pt x="66" y="114"/>
                    </a:lnTo>
                    <a:lnTo>
                      <a:pt x="53" y="114"/>
                    </a:lnTo>
                    <a:lnTo>
                      <a:pt x="52" y="104"/>
                    </a:lnTo>
                    <a:lnTo>
                      <a:pt x="47" y="103"/>
                    </a:lnTo>
                    <a:lnTo>
                      <a:pt x="43" y="101"/>
                    </a:lnTo>
                    <a:lnTo>
                      <a:pt x="37" y="112"/>
                    </a:lnTo>
                    <a:lnTo>
                      <a:pt x="24" y="105"/>
                    </a:lnTo>
                    <a:lnTo>
                      <a:pt x="30" y="95"/>
                    </a:lnTo>
                    <a:lnTo>
                      <a:pt x="26" y="92"/>
                    </a:lnTo>
                    <a:lnTo>
                      <a:pt x="22" y="88"/>
                    </a:lnTo>
                    <a:lnTo>
                      <a:pt x="13" y="95"/>
                    </a:lnTo>
                    <a:lnTo>
                      <a:pt x="5" y="83"/>
                    </a:lnTo>
                    <a:lnTo>
                      <a:pt x="14" y="76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0" y="67"/>
                    </a:lnTo>
                    <a:lnTo>
                      <a:pt x="0" y="54"/>
                    </a:lnTo>
                    <a:lnTo>
                      <a:pt x="10" y="53"/>
                    </a:lnTo>
                    <a:lnTo>
                      <a:pt x="11" y="48"/>
                    </a:lnTo>
                    <a:lnTo>
                      <a:pt x="13" y="44"/>
                    </a:lnTo>
                    <a:lnTo>
                      <a:pt x="2" y="38"/>
                    </a:lnTo>
                    <a:lnTo>
                      <a:pt x="9" y="25"/>
                    </a:lnTo>
                    <a:lnTo>
                      <a:pt x="19" y="31"/>
                    </a:lnTo>
                    <a:lnTo>
                      <a:pt x="22" y="27"/>
                    </a:lnTo>
                    <a:lnTo>
                      <a:pt x="26" y="23"/>
                    </a:lnTo>
                    <a:lnTo>
                      <a:pt x="19" y="13"/>
                    </a:lnTo>
                    <a:lnTo>
                      <a:pt x="31" y="6"/>
                    </a:lnTo>
                    <a:lnTo>
                      <a:pt x="37" y="15"/>
                    </a:lnTo>
                    <a:lnTo>
                      <a:pt x="43" y="13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230"/>
              <p:cNvSpPr>
                <a:spLocks/>
              </p:cNvSpPr>
              <p:nvPr/>
            </p:nvSpPr>
            <p:spPr bwMode="auto">
              <a:xfrm>
                <a:off x="5561936" y="4715680"/>
                <a:ext cx="45860" cy="45860"/>
              </a:xfrm>
              <a:custGeom>
                <a:avLst/>
                <a:gdLst>
                  <a:gd name="T0" fmla="*/ 16 w 33"/>
                  <a:gd name="T1" fmla="*/ 0 h 33"/>
                  <a:gd name="T2" fmla="*/ 21 w 33"/>
                  <a:gd name="T3" fmla="*/ 0 h 33"/>
                  <a:gd name="T4" fmla="*/ 25 w 33"/>
                  <a:gd name="T5" fmla="*/ 3 h 33"/>
                  <a:gd name="T6" fmla="*/ 29 w 33"/>
                  <a:gd name="T7" fmla="*/ 7 h 33"/>
                  <a:gd name="T8" fmla="*/ 32 w 33"/>
                  <a:gd name="T9" fmla="*/ 10 h 33"/>
                  <a:gd name="T10" fmla="*/ 33 w 33"/>
                  <a:gd name="T11" fmla="*/ 16 h 33"/>
                  <a:gd name="T12" fmla="*/ 33 w 33"/>
                  <a:gd name="T13" fmla="*/ 21 h 33"/>
                  <a:gd name="T14" fmla="*/ 30 w 33"/>
                  <a:gd name="T15" fmla="*/ 25 h 33"/>
                  <a:gd name="T16" fmla="*/ 26 w 33"/>
                  <a:gd name="T17" fmla="*/ 29 h 33"/>
                  <a:gd name="T18" fmla="*/ 22 w 33"/>
                  <a:gd name="T19" fmla="*/ 31 h 33"/>
                  <a:gd name="T20" fmla="*/ 17 w 33"/>
                  <a:gd name="T21" fmla="*/ 33 h 33"/>
                  <a:gd name="T22" fmla="*/ 12 w 33"/>
                  <a:gd name="T23" fmla="*/ 31 h 33"/>
                  <a:gd name="T24" fmla="*/ 8 w 33"/>
                  <a:gd name="T25" fmla="*/ 30 h 33"/>
                  <a:gd name="T26" fmla="*/ 4 w 33"/>
                  <a:gd name="T27" fmla="*/ 26 h 33"/>
                  <a:gd name="T28" fmla="*/ 1 w 33"/>
                  <a:gd name="T29" fmla="*/ 22 h 33"/>
                  <a:gd name="T30" fmla="*/ 0 w 33"/>
                  <a:gd name="T31" fmla="*/ 17 h 33"/>
                  <a:gd name="T32" fmla="*/ 1 w 33"/>
                  <a:gd name="T33" fmla="*/ 12 h 33"/>
                  <a:gd name="T34" fmla="*/ 3 w 33"/>
                  <a:gd name="T35" fmla="*/ 8 h 33"/>
                  <a:gd name="T36" fmla="*/ 7 w 33"/>
                  <a:gd name="T37" fmla="*/ 4 h 33"/>
                  <a:gd name="T38" fmla="*/ 11 w 33"/>
                  <a:gd name="T39" fmla="*/ 1 h 33"/>
                  <a:gd name="T40" fmla="*/ 16 w 33"/>
                  <a:gd name="T4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21" y="0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10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0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7" y="33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231"/>
              <p:cNvSpPr>
                <a:spLocks noEditPoints="1"/>
              </p:cNvSpPr>
              <p:nvPr/>
            </p:nvSpPr>
            <p:spPr bwMode="auto">
              <a:xfrm>
                <a:off x="4956036" y="4094493"/>
                <a:ext cx="211231" cy="214011"/>
              </a:xfrm>
              <a:custGeom>
                <a:avLst/>
                <a:gdLst>
                  <a:gd name="T0" fmla="*/ 58 w 152"/>
                  <a:gd name="T1" fmla="*/ 38 h 154"/>
                  <a:gd name="T2" fmla="*/ 35 w 152"/>
                  <a:gd name="T3" fmla="*/ 62 h 154"/>
                  <a:gd name="T4" fmla="*/ 38 w 152"/>
                  <a:gd name="T5" fmla="*/ 96 h 154"/>
                  <a:gd name="T6" fmla="*/ 61 w 152"/>
                  <a:gd name="T7" fmla="*/ 117 h 154"/>
                  <a:gd name="T8" fmla="*/ 94 w 152"/>
                  <a:gd name="T9" fmla="*/ 116 h 154"/>
                  <a:gd name="T10" fmla="*/ 117 w 152"/>
                  <a:gd name="T11" fmla="*/ 91 h 154"/>
                  <a:gd name="T12" fmla="*/ 114 w 152"/>
                  <a:gd name="T13" fmla="*/ 58 h 154"/>
                  <a:gd name="T14" fmla="*/ 90 w 152"/>
                  <a:gd name="T15" fmla="*/ 37 h 154"/>
                  <a:gd name="T16" fmla="*/ 81 w 152"/>
                  <a:gd name="T17" fmla="*/ 0 h 154"/>
                  <a:gd name="T18" fmla="*/ 89 w 152"/>
                  <a:gd name="T19" fmla="*/ 16 h 154"/>
                  <a:gd name="T20" fmla="*/ 102 w 152"/>
                  <a:gd name="T21" fmla="*/ 4 h 154"/>
                  <a:gd name="T22" fmla="*/ 113 w 152"/>
                  <a:gd name="T23" fmla="*/ 27 h 154"/>
                  <a:gd name="T24" fmla="*/ 122 w 152"/>
                  <a:gd name="T25" fmla="*/ 36 h 154"/>
                  <a:gd name="T26" fmla="*/ 145 w 152"/>
                  <a:gd name="T27" fmla="*/ 44 h 154"/>
                  <a:gd name="T28" fmla="*/ 135 w 152"/>
                  <a:gd name="T29" fmla="*/ 58 h 154"/>
                  <a:gd name="T30" fmla="*/ 152 w 152"/>
                  <a:gd name="T31" fmla="*/ 63 h 154"/>
                  <a:gd name="T32" fmla="*/ 137 w 152"/>
                  <a:gd name="T33" fmla="*/ 83 h 154"/>
                  <a:gd name="T34" fmla="*/ 135 w 152"/>
                  <a:gd name="T35" fmla="*/ 96 h 154"/>
                  <a:gd name="T36" fmla="*/ 140 w 152"/>
                  <a:gd name="T37" fmla="*/ 120 h 154"/>
                  <a:gd name="T38" fmla="*/ 122 w 152"/>
                  <a:gd name="T39" fmla="*/ 118 h 154"/>
                  <a:gd name="T40" fmla="*/ 126 w 152"/>
                  <a:gd name="T41" fmla="*/ 135 h 154"/>
                  <a:gd name="T42" fmla="*/ 102 w 152"/>
                  <a:gd name="T43" fmla="*/ 133 h 154"/>
                  <a:gd name="T44" fmla="*/ 89 w 152"/>
                  <a:gd name="T45" fmla="*/ 137 h 154"/>
                  <a:gd name="T46" fmla="*/ 71 w 152"/>
                  <a:gd name="T47" fmla="*/ 154 h 154"/>
                  <a:gd name="T48" fmla="*/ 64 w 152"/>
                  <a:gd name="T49" fmla="*/ 137 h 154"/>
                  <a:gd name="T50" fmla="*/ 51 w 152"/>
                  <a:gd name="T51" fmla="*/ 148 h 154"/>
                  <a:gd name="T52" fmla="*/ 41 w 152"/>
                  <a:gd name="T53" fmla="*/ 127 h 154"/>
                  <a:gd name="T54" fmla="*/ 30 w 152"/>
                  <a:gd name="T55" fmla="*/ 118 h 154"/>
                  <a:gd name="T56" fmla="*/ 8 w 152"/>
                  <a:gd name="T57" fmla="*/ 110 h 154"/>
                  <a:gd name="T58" fmla="*/ 18 w 152"/>
                  <a:gd name="T59" fmla="*/ 96 h 154"/>
                  <a:gd name="T60" fmla="*/ 1 w 152"/>
                  <a:gd name="T61" fmla="*/ 91 h 154"/>
                  <a:gd name="T62" fmla="*/ 14 w 152"/>
                  <a:gd name="T63" fmla="*/ 71 h 154"/>
                  <a:gd name="T64" fmla="*/ 17 w 152"/>
                  <a:gd name="T65" fmla="*/ 58 h 154"/>
                  <a:gd name="T66" fmla="*/ 13 w 152"/>
                  <a:gd name="T67" fmla="*/ 35 h 154"/>
                  <a:gd name="T68" fmla="*/ 30 w 152"/>
                  <a:gd name="T69" fmla="*/ 36 h 154"/>
                  <a:gd name="T70" fmla="*/ 26 w 152"/>
                  <a:gd name="T71" fmla="*/ 19 h 154"/>
                  <a:gd name="T72" fmla="*/ 51 w 152"/>
                  <a:gd name="T73" fmla="*/ 21 h 154"/>
                  <a:gd name="T74" fmla="*/ 63 w 152"/>
                  <a:gd name="T75" fmla="*/ 16 h 154"/>
                  <a:gd name="T76" fmla="*/ 81 w 152"/>
                  <a:gd name="T7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2" h="154">
                    <a:moveTo>
                      <a:pt x="73" y="35"/>
                    </a:moveTo>
                    <a:lnTo>
                      <a:pt x="58" y="38"/>
                    </a:lnTo>
                    <a:lnTo>
                      <a:pt x="44" y="49"/>
                    </a:lnTo>
                    <a:lnTo>
                      <a:pt x="35" y="62"/>
                    </a:lnTo>
                    <a:lnTo>
                      <a:pt x="34" y="79"/>
                    </a:lnTo>
                    <a:lnTo>
                      <a:pt x="38" y="96"/>
                    </a:lnTo>
                    <a:lnTo>
                      <a:pt x="47" y="109"/>
                    </a:lnTo>
                    <a:lnTo>
                      <a:pt x="61" y="117"/>
                    </a:lnTo>
                    <a:lnTo>
                      <a:pt x="79" y="120"/>
                    </a:lnTo>
                    <a:lnTo>
                      <a:pt x="94" y="116"/>
                    </a:lnTo>
                    <a:lnTo>
                      <a:pt x="107" y="105"/>
                    </a:lnTo>
                    <a:lnTo>
                      <a:pt x="117" y="91"/>
                    </a:lnTo>
                    <a:lnTo>
                      <a:pt x="119" y="75"/>
                    </a:lnTo>
                    <a:lnTo>
                      <a:pt x="114" y="58"/>
                    </a:lnTo>
                    <a:lnTo>
                      <a:pt x="105" y="45"/>
                    </a:lnTo>
                    <a:lnTo>
                      <a:pt x="90" y="37"/>
                    </a:lnTo>
                    <a:lnTo>
                      <a:pt x="73" y="35"/>
                    </a:lnTo>
                    <a:close/>
                    <a:moveTo>
                      <a:pt x="81" y="0"/>
                    </a:moveTo>
                    <a:lnTo>
                      <a:pt x="82" y="16"/>
                    </a:lnTo>
                    <a:lnTo>
                      <a:pt x="89" y="16"/>
                    </a:lnTo>
                    <a:lnTo>
                      <a:pt x="96" y="19"/>
                    </a:lnTo>
                    <a:lnTo>
                      <a:pt x="102" y="4"/>
                    </a:lnTo>
                    <a:lnTo>
                      <a:pt x="119" y="14"/>
                    </a:lnTo>
                    <a:lnTo>
                      <a:pt x="113" y="27"/>
                    </a:lnTo>
                    <a:lnTo>
                      <a:pt x="117" y="31"/>
                    </a:lnTo>
                    <a:lnTo>
                      <a:pt x="122" y="36"/>
                    </a:lnTo>
                    <a:lnTo>
                      <a:pt x="135" y="28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35" y="58"/>
                    </a:lnTo>
                    <a:lnTo>
                      <a:pt x="136" y="65"/>
                    </a:lnTo>
                    <a:lnTo>
                      <a:pt x="152" y="63"/>
                    </a:lnTo>
                    <a:lnTo>
                      <a:pt x="152" y="82"/>
                    </a:lnTo>
                    <a:lnTo>
                      <a:pt x="137" y="83"/>
                    </a:lnTo>
                    <a:lnTo>
                      <a:pt x="136" y="90"/>
                    </a:lnTo>
                    <a:lnTo>
                      <a:pt x="135" y="96"/>
                    </a:lnTo>
                    <a:lnTo>
                      <a:pt x="148" y="103"/>
                    </a:lnTo>
                    <a:lnTo>
                      <a:pt x="140" y="120"/>
                    </a:lnTo>
                    <a:lnTo>
                      <a:pt x="126" y="113"/>
                    </a:lnTo>
                    <a:lnTo>
                      <a:pt x="122" y="118"/>
                    </a:lnTo>
                    <a:lnTo>
                      <a:pt x="118" y="122"/>
                    </a:lnTo>
                    <a:lnTo>
                      <a:pt x="126" y="135"/>
                    </a:lnTo>
                    <a:lnTo>
                      <a:pt x="110" y="146"/>
                    </a:lnTo>
                    <a:lnTo>
                      <a:pt x="102" y="133"/>
                    </a:lnTo>
                    <a:lnTo>
                      <a:pt x="96" y="135"/>
                    </a:lnTo>
                    <a:lnTo>
                      <a:pt x="89" y="137"/>
                    </a:lnTo>
                    <a:lnTo>
                      <a:pt x="90" y="152"/>
                    </a:lnTo>
                    <a:lnTo>
                      <a:pt x="71" y="154"/>
                    </a:lnTo>
                    <a:lnTo>
                      <a:pt x="71" y="138"/>
                    </a:lnTo>
                    <a:lnTo>
                      <a:pt x="64" y="137"/>
                    </a:lnTo>
                    <a:lnTo>
                      <a:pt x="58" y="135"/>
                    </a:lnTo>
                    <a:lnTo>
                      <a:pt x="51" y="148"/>
                    </a:lnTo>
                    <a:lnTo>
                      <a:pt x="34" y="141"/>
                    </a:lnTo>
                    <a:lnTo>
                      <a:pt x="41" y="127"/>
                    </a:lnTo>
                    <a:lnTo>
                      <a:pt x="35" y="122"/>
                    </a:lnTo>
                    <a:lnTo>
                      <a:pt x="30" y="118"/>
                    </a:lnTo>
                    <a:lnTo>
                      <a:pt x="18" y="126"/>
                    </a:lnTo>
                    <a:lnTo>
                      <a:pt x="8" y="110"/>
                    </a:lnTo>
                    <a:lnTo>
                      <a:pt x="20" y="103"/>
                    </a:lnTo>
                    <a:lnTo>
                      <a:pt x="18" y="96"/>
                    </a:lnTo>
                    <a:lnTo>
                      <a:pt x="16" y="90"/>
                    </a:lnTo>
                    <a:lnTo>
                      <a:pt x="1" y="91"/>
                    </a:lnTo>
                    <a:lnTo>
                      <a:pt x="0" y="71"/>
                    </a:lnTo>
                    <a:lnTo>
                      <a:pt x="14" y="71"/>
                    </a:lnTo>
                    <a:lnTo>
                      <a:pt x="16" y="65"/>
                    </a:lnTo>
                    <a:lnTo>
                      <a:pt x="17" y="58"/>
                    </a:lnTo>
                    <a:lnTo>
                      <a:pt x="4" y="52"/>
                    </a:lnTo>
                    <a:lnTo>
                      <a:pt x="13" y="35"/>
                    </a:lnTo>
                    <a:lnTo>
                      <a:pt x="26" y="41"/>
                    </a:lnTo>
                    <a:lnTo>
                      <a:pt x="30" y="36"/>
                    </a:lnTo>
                    <a:lnTo>
                      <a:pt x="35" y="32"/>
                    </a:lnTo>
                    <a:lnTo>
                      <a:pt x="26" y="19"/>
                    </a:lnTo>
                    <a:lnTo>
                      <a:pt x="42" y="8"/>
                    </a:lnTo>
                    <a:lnTo>
                      <a:pt x="51" y="21"/>
                    </a:lnTo>
                    <a:lnTo>
                      <a:pt x="56" y="19"/>
                    </a:lnTo>
                    <a:lnTo>
                      <a:pt x="63" y="16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232"/>
              <p:cNvSpPr>
                <a:spLocks/>
              </p:cNvSpPr>
              <p:nvPr/>
            </p:nvSpPr>
            <p:spPr bwMode="auto">
              <a:xfrm>
                <a:off x="5032469" y="4170926"/>
                <a:ext cx="59757" cy="61146"/>
              </a:xfrm>
              <a:custGeom>
                <a:avLst/>
                <a:gdLst>
                  <a:gd name="T0" fmla="*/ 20 w 43"/>
                  <a:gd name="T1" fmla="*/ 0 h 44"/>
                  <a:gd name="T2" fmla="*/ 31 w 43"/>
                  <a:gd name="T3" fmla="*/ 3 h 44"/>
                  <a:gd name="T4" fmla="*/ 39 w 43"/>
                  <a:gd name="T5" fmla="*/ 10 h 44"/>
                  <a:gd name="T6" fmla="*/ 43 w 43"/>
                  <a:gd name="T7" fmla="*/ 20 h 44"/>
                  <a:gd name="T8" fmla="*/ 41 w 43"/>
                  <a:gd name="T9" fmla="*/ 32 h 44"/>
                  <a:gd name="T10" fmla="*/ 33 w 43"/>
                  <a:gd name="T11" fmla="*/ 40 h 44"/>
                  <a:gd name="T12" fmla="*/ 22 w 43"/>
                  <a:gd name="T13" fmla="*/ 44 h 44"/>
                  <a:gd name="T14" fmla="*/ 12 w 43"/>
                  <a:gd name="T15" fmla="*/ 41 h 44"/>
                  <a:gd name="T16" fmla="*/ 3 w 43"/>
                  <a:gd name="T17" fmla="*/ 35 h 44"/>
                  <a:gd name="T18" fmla="*/ 0 w 43"/>
                  <a:gd name="T19" fmla="*/ 23 h 44"/>
                  <a:gd name="T20" fmla="*/ 1 w 43"/>
                  <a:gd name="T21" fmla="*/ 12 h 44"/>
                  <a:gd name="T22" fmla="*/ 9 w 43"/>
                  <a:gd name="T23" fmla="*/ 4 h 44"/>
                  <a:gd name="T24" fmla="*/ 20 w 43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4">
                    <a:moveTo>
                      <a:pt x="20" y="0"/>
                    </a:moveTo>
                    <a:lnTo>
                      <a:pt x="31" y="3"/>
                    </a:lnTo>
                    <a:lnTo>
                      <a:pt x="39" y="10"/>
                    </a:lnTo>
                    <a:lnTo>
                      <a:pt x="43" y="20"/>
                    </a:lnTo>
                    <a:lnTo>
                      <a:pt x="41" y="32"/>
                    </a:lnTo>
                    <a:lnTo>
                      <a:pt x="33" y="40"/>
                    </a:lnTo>
                    <a:lnTo>
                      <a:pt x="22" y="44"/>
                    </a:lnTo>
                    <a:lnTo>
                      <a:pt x="12" y="41"/>
                    </a:lnTo>
                    <a:lnTo>
                      <a:pt x="3" y="35"/>
                    </a:lnTo>
                    <a:lnTo>
                      <a:pt x="0" y="23"/>
                    </a:lnTo>
                    <a:lnTo>
                      <a:pt x="1" y="12"/>
                    </a:lnTo>
                    <a:lnTo>
                      <a:pt x="9" y="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307"/>
            <p:cNvSpPr>
              <a:spLocks noChangeAspect="1"/>
            </p:cNvSpPr>
            <p:nvPr/>
          </p:nvSpPr>
          <p:spPr>
            <a:xfrm>
              <a:off x="5190010" y="1974998"/>
              <a:ext cx="431646" cy="323999"/>
            </a:xfrm>
            <a:custGeom>
              <a:avLst/>
              <a:gdLst>
                <a:gd name="connsiteX0" fmla="*/ 108178 w 576942"/>
                <a:gd name="connsiteY0" fmla="*/ 216354 h 432707"/>
                <a:gd name="connsiteX1" fmla="*/ 180295 w 576942"/>
                <a:gd name="connsiteY1" fmla="*/ 216354 h 432707"/>
                <a:gd name="connsiteX2" fmla="*/ 180295 w 576942"/>
                <a:gd name="connsiteY2" fmla="*/ 360589 h 432707"/>
                <a:gd name="connsiteX3" fmla="*/ 108178 w 576942"/>
                <a:gd name="connsiteY3" fmla="*/ 360589 h 432707"/>
                <a:gd name="connsiteX4" fmla="*/ 324530 w 576942"/>
                <a:gd name="connsiteY4" fmla="*/ 144236 h 432707"/>
                <a:gd name="connsiteX5" fmla="*/ 396648 w 576942"/>
                <a:gd name="connsiteY5" fmla="*/ 144236 h 432707"/>
                <a:gd name="connsiteX6" fmla="*/ 396648 w 576942"/>
                <a:gd name="connsiteY6" fmla="*/ 360589 h 432707"/>
                <a:gd name="connsiteX7" fmla="*/ 324530 w 576942"/>
                <a:gd name="connsiteY7" fmla="*/ 360589 h 432707"/>
                <a:gd name="connsiteX8" fmla="*/ 216353 w 576942"/>
                <a:gd name="connsiteY8" fmla="*/ 72118 h 432707"/>
                <a:gd name="connsiteX9" fmla="*/ 288471 w 576942"/>
                <a:gd name="connsiteY9" fmla="*/ 72118 h 432707"/>
                <a:gd name="connsiteX10" fmla="*/ 288471 w 576942"/>
                <a:gd name="connsiteY10" fmla="*/ 360589 h 432707"/>
                <a:gd name="connsiteX11" fmla="*/ 216353 w 576942"/>
                <a:gd name="connsiteY11" fmla="*/ 360589 h 432707"/>
                <a:gd name="connsiteX12" fmla="*/ 432706 w 576942"/>
                <a:gd name="connsiteY12" fmla="*/ 36058 h 432707"/>
                <a:gd name="connsiteX13" fmla="*/ 504824 w 576942"/>
                <a:gd name="connsiteY13" fmla="*/ 36058 h 432707"/>
                <a:gd name="connsiteX14" fmla="*/ 504824 w 576942"/>
                <a:gd name="connsiteY14" fmla="*/ 360588 h 432707"/>
                <a:gd name="connsiteX15" fmla="*/ 432706 w 576942"/>
                <a:gd name="connsiteY15" fmla="*/ 360588 h 432707"/>
                <a:gd name="connsiteX16" fmla="*/ 0 w 576942"/>
                <a:gd name="connsiteY16" fmla="*/ 0 h 432707"/>
                <a:gd name="connsiteX17" fmla="*/ 36060 w 576942"/>
                <a:gd name="connsiteY17" fmla="*/ 0 h 432707"/>
                <a:gd name="connsiteX18" fmla="*/ 36060 w 576942"/>
                <a:gd name="connsiteY18" fmla="*/ 396648 h 432707"/>
                <a:gd name="connsiteX19" fmla="*/ 576942 w 576942"/>
                <a:gd name="connsiteY19" fmla="*/ 396648 h 432707"/>
                <a:gd name="connsiteX20" fmla="*/ 576942 w 576942"/>
                <a:gd name="connsiteY20" fmla="*/ 432707 h 432707"/>
                <a:gd name="connsiteX21" fmla="*/ 0 w 576942"/>
                <a:gd name="connsiteY21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942" h="432707">
                  <a:moveTo>
                    <a:pt x="108178" y="216354"/>
                  </a:moveTo>
                  <a:lnTo>
                    <a:pt x="180295" y="216354"/>
                  </a:lnTo>
                  <a:lnTo>
                    <a:pt x="180295" y="360589"/>
                  </a:lnTo>
                  <a:lnTo>
                    <a:pt x="108178" y="360589"/>
                  </a:lnTo>
                  <a:close/>
                  <a:moveTo>
                    <a:pt x="324530" y="144236"/>
                  </a:moveTo>
                  <a:lnTo>
                    <a:pt x="396648" y="144236"/>
                  </a:lnTo>
                  <a:lnTo>
                    <a:pt x="396648" y="360589"/>
                  </a:lnTo>
                  <a:lnTo>
                    <a:pt x="324530" y="360589"/>
                  </a:lnTo>
                  <a:close/>
                  <a:moveTo>
                    <a:pt x="216353" y="72118"/>
                  </a:moveTo>
                  <a:lnTo>
                    <a:pt x="288471" y="72118"/>
                  </a:lnTo>
                  <a:lnTo>
                    <a:pt x="288471" y="360589"/>
                  </a:lnTo>
                  <a:lnTo>
                    <a:pt x="216353" y="360589"/>
                  </a:lnTo>
                  <a:close/>
                  <a:moveTo>
                    <a:pt x="432706" y="36058"/>
                  </a:moveTo>
                  <a:lnTo>
                    <a:pt x="504824" y="36058"/>
                  </a:lnTo>
                  <a:lnTo>
                    <a:pt x="504824" y="360588"/>
                  </a:lnTo>
                  <a:lnTo>
                    <a:pt x="432706" y="360588"/>
                  </a:lnTo>
                  <a:close/>
                  <a:moveTo>
                    <a:pt x="0" y="0"/>
                  </a:moveTo>
                  <a:lnTo>
                    <a:pt x="36060" y="0"/>
                  </a:lnTo>
                  <a:lnTo>
                    <a:pt x="36060" y="396648"/>
                  </a:lnTo>
                  <a:lnTo>
                    <a:pt x="576942" y="396648"/>
                  </a:lnTo>
                  <a:lnTo>
                    <a:pt x="576942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405"/>
            <p:cNvSpPr>
              <a:spLocks noChangeAspect="1"/>
            </p:cNvSpPr>
            <p:nvPr/>
          </p:nvSpPr>
          <p:spPr>
            <a:xfrm>
              <a:off x="4538365" y="1483364"/>
              <a:ext cx="396203" cy="396000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526640" y="1487645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Compréhension métier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811528" y="657532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Préparation des données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120660" y="1515527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Analyse Descriptive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227309" y="2863116"/>
              <a:ext cx="1511571" cy="66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Modélisation</a:t>
              </a:r>
            </a:p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Machine Learning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75296" y="3727775"/>
              <a:ext cx="1511571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Evaluation et Validation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824659" y="3093066"/>
              <a:ext cx="1511571" cy="29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Déploiement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5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J4 – Analyse descriptive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3324" y="1958050"/>
            <a:ext cx="4378855" cy="2618400"/>
          </a:xfrm>
        </p:spPr>
        <p:txBody>
          <a:bodyPr/>
          <a:lstStyle/>
          <a:p>
            <a:r>
              <a:rPr lang="fr-FR" dirty="0" smtClean="0"/>
              <a:t>Compréhension et démarche</a:t>
            </a:r>
          </a:p>
          <a:p>
            <a:r>
              <a:rPr lang="fr-FR" dirty="0"/>
              <a:t>Identifier les critères de </a:t>
            </a:r>
            <a:r>
              <a:rPr lang="fr-FR" dirty="0" smtClean="0"/>
              <a:t>validation</a:t>
            </a:r>
            <a:endParaRPr lang="fr-FR" dirty="0"/>
          </a:p>
          <a:p>
            <a:r>
              <a:rPr lang="fr-FR" dirty="0" smtClean="0"/>
              <a:t>Description des données d’entrée</a:t>
            </a:r>
          </a:p>
          <a:p>
            <a:r>
              <a:rPr lang="fr-FR" dirty="0" smtClean="0"/>
              <a:t>Résultats d’analyse statistique</a:t>
            </a:r>
          </a:p>
          <a:p>
            <a:r>
              <a:rPr lang="fr-FR" dirty="0" smtClean="0"/>
              <a:t>Mise à jour de l’analyse de risques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378750" y="598573"/>
            <a:ext cx="3996705" cy="3973635"/>
            <a:chOff x="2339752" y="0"/>
            <a:chExt cx="4823835" cy="4795990"/>
          </a:xfrm>
        </p:grpSpPr>
        <p:sp>
          <p:nvSpPr>
            <p:cNvPr id="6" name="Secteurs 5"/>
            <p:cNvSpPr>
              <a:spLocks noChangeAspect="1"/>
            </p:cNvSpPr>
            <p:nvPr/>
          </p:nvSpPr>
          <p:spPr>
            <a:xfrm>
              <a:off x="2710583" y="474532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 rot="3620039">
              <a:off x="2679084" y="449593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 rot="7222678">
              <a:off x="2651463" y="458911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Secteurs 8"/>
            <p:cNvSpPr>
              <a:spLocks noChangeAspect="1"/>
            </p:cNvSpPr>
            <p:nvPr/>
          </p:nvSpPr>
          <p:spPr>
            <a:xfrm rot="10800000">
              <a:off x="2671826" y="442975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Secteurs 9"/>
            <p:cNvSpPr>
              <a:spLocks noChangeAspect="1"/>
            </p:cNvSpPr>
            <p:nvPr/>
          </p:nvSpPr>
          <p:spPr>
            <a:xfrm rot="14420039">
              <a:off x="2679084" y="451768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Secteurs 10"/>
            <p:cNvSpPr>
              <a:spLocks noChangeAspect="1"/>
            </p:cNvSpPr>
            <p:nvPr/>
          </p:nvSpPr>
          <p:spPr>
            <a:xfrm rot="18022678">
              <a:off x="2723031" y="442974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rgbClr val="BFAE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Flèche en arc 11"/>
            <p:cNvSpPr/>
            <p:nvPr/>
          </p:nvSpPr>
          <p:spPr>
            <a:xfrm rot="12743808">
              <a:off x="2355082" y="43992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588902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lèche en arc 12"/>
            <p:cNvSpPr/>
            <p:nvPr/>
          </p:nvSpPr>
          <p:spPr>
            <a:xfrm rot="16421757">
              <a:off x="2339753" y="1484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821897"/>
                <a:gd name="adj5" fmla="val 5932"/>
              </a:avLst>
            </a:prstGeom>
            <a:solidFill>
              <a:srgbClr val="BFAE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lèche en arc 13"/>
            <p:cNvSpPr/>
            <p:nvPr/>
          </p:nvSpPr>
          <p:spPr>
            <a:xfrm rot="19837877">
              <a:off x="2339753" y="0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2041974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lèche en arc 14"/>
            <p:cNvSpPr/>
            <p:nvPr/>
          </p:nvSpPr>
          <p:spPr>
            <a:xfrm rot="1642879">
              <a:off x="2355083" y="14842"/>
              <a:ext cx="4752000" cy="4751998"/>
            </a:xfrm>
            <a:prstGeom prst="circularArrow">
              <a:avLst>
                <a:gd name="adj1" fmla="val 5085"/>
                <a:gd name="adj2" fmla="val 395014"/>
                <a:gd name="adj3" fmla="val 5072221"/>
                <a:gd name="adj4" fmla="val 209967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lèche en arc 15"/>
            <p:cNvSpPr/>
            <p:nvPr/>
          </p:nvSpPr>
          <p:spPr>
            <a:xfrm rot="8843380">
              <a:off x="2350245" y="13948"/>
              <a:ext cx="4813342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782379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lèche en arc 16"/>
            <p:cNvSpPr/>
            <p:nvPr/>
          </p:nvSpPr>
          <p:spPr>
            <a:xfrm rot="5161660">
              <a:off x="2348321" y="773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98003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ylindre 17"/>
            <p:cNvSpPr/>
            <p:nvPr/>
          </p:nvSpPr>
          <p:spPr>
            <a:xfrm>
              <a:off x="4367877" y="2053931"/>
              <a:ext cx="726412" cy="895325"/>
            </a:xfrm>
            <a:prstGeom prst="can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50" dirty="0">
                  <a:latin typeface="Arial Black" panose="020B0A04020102020204" pitchFamily="34" charset="0"/>
                </a:rPr>
                <a:t>DATA</a:t>
              </a:r>
            </a:p>
          </p:txBody>
        </p:sp>
        <p:sp>
          <p:nvSpPr>
            <p:cNvPr id="19" name="Freeform 457"/>
            <p:cNvSpPr>
              <a:spLocks noChangeAspect="1"/>
            </p:cNvSpPr>
            <p:nvPr/>
          </p:nvSpPr>
          <p:spPr>
            <a:xfrm>
              <a:off x="3916633" y="1902999"/>
              <a:ext cx="311748" cy="468000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Freeform 356"/>
            <p:cNvSpPr>
              <a:spLocks noChangeAspect="1"/>
            </p:cNvSpPr>
            <p:nvPr/>
          </p:nvSpPr>
          <p:spPr>
            <a:xfrm>
              <a:off x="3851680" y="2708559"/>
              <a:ext cx="396350" cy="396000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Freeform 455"/>
            <p:cNvSpPr>
              <a:spLocks noChangeAspect="1"/>
            </p:cNvSpPr>
            <p:nvPr/>
          </p:nvSpPr>
          <p:spPr>
            <a:xfrm>
              <a:off x="4530453" y="3053791"/>
              <a:ext cx="412026" cy="323999"/>
            </a:xfrm>
            <a:custGeom>
              <a:avLst/>
              <a:gdLst/>
              <a:ahLst/>
              <a:cxnLst/>
              <a:rect l="l" t="t" r="r" b="b"/>
              <a:pathLst>
                <a:path w="504825" h="396648">
                  <a:moveTo>
                    <a:pt x="252413" y="0"/>
                  </a:moveTo>
                  <a:cubicBezTo>
                    <a:pt x="286593" y="0"/>
                    <a:pt x="319272" y="6667"/>
                    <a:pt x="350447" y="20001"/>
                  </a:cubicBezTo>
                  <a:cubicBezTo>
                    <a:pt x="381623" y="33336"/>
                    <a:pt x="408480" y="51271"/>
                    <a:pt x="431017" y="73808"/>
                  </a:cubicBezTo>
                  <a:cubicBezTo>
                    <a:pt x="453554" y="96345"/>
                    <a:pt x="471489" y="123201"/>
                    <a:pt x="484824" y="154377"/>
                  </a:cubicBezTo>
                  <a:cubicBezTo>
                    <a:pt x="498158" y="185553"/>
                    <a:pt x="504825" y="218231"/>
                    <a:pt x="504825" y="252412"/>
                  </a:cubicBezTo>
                  <a:cubicBezTo>
                    <a:pt x="504825" y="301430"/>
                    <a:pt x="491584" y="346785"/>
                    <a:pt x="465104" y="388479"/>
                  </a:cubicBezTo>
                  <a:cubicBezTo>
                    <a:pt x="461535" y="393925"/>
                    <a:pt x="456465" y="396648"/>
                    <a:pt x="449891" y="396648"/>
                  </a:cubicBezTo>
                  <a:lnTo>
                    <a:pt x="54933" y="396648"/>
                  </a:lnTo>
                  <a:cubicBezTo>
                    <a:pt x="48360" y="396648"/>
                    <a:pt x="43290" y="393925"/>
                    <a:pt x="39721" y="388479"/>
                  </a:cubicBezTo>
                  <a:cubicBezTo>
                    <a:pt x="13241" y="346973"/>
                    <a:pt x="0" y="301618"/>
                    <a:pt x="0" y="252412"/>
                  </a:cubicBezTo>
                  <a:cubicBezTo>
                    <a:pt x="0" y="218231"/>
                    <a:pt x="6667" y="185553"/>
                    <a:pt x="20001" y="154377"/>
                  </a:cubicBezTo>
                  <a:cubicBezTo>
                    <a:pt x="33335" y="123201"/>
                    <a:pt x="51271" y="96345"/>
                    <a:pt x="73808" y="73808"/>
                  </a:cubicBezTo>
                  <a:cubicBezTo>
                    <a:pt x="96345" y="51271"/>
                    <a:pt x="123201" y="33336"/>
                    <a:pt x="154377" y="20001"/>
                  </a:cubicBezTo>
                  <a:cubicBezTo>
                    <a:pt x="185553" y="6667"/>
                    <a:pt x="218232" y="0"/>
                    <a:pt x="252413" y="0"/>
                  </a:cubicBezTo>
                  <a:close/>
                  <a:moveTo>
                    <a:pt x="252413" y="36059"/>
                  </a:moveTo>
                  <a:cubicBezTo>
                    <a:pt x="242459" y="36059"/>
                    <a:pt x="233960" y="39580"/>
                    <a:pt x="226918" y="46623"/>
                  </a:cubicBezTo>
                  <a:cubicBezTo>
                    <a:pt x="219875" y="53666"/>
                    <a:pt x="216353" y="62164"/>
                    <a:pt x="216353" y="72118"/>
                  </a:cubicBezTo>
                  <a:cubicBezTo>
                    <a:pt x="216353" y="82071"/>
                    <a:pt x="219875" y="90570"/>
                    <a:pt x="226918" y="97613"/>
                  </a:cubicBezTo>
                  <a:cubicBezTo>
                    <a:pt x="233960" y="104655"/>
                    <a:pt x="242459" y="108177"/>
                    <a:pt x="252413" y="108177"/>
                  </a:cubicBezTo>
                  <a:cubicBezTo>
                    <a:pt x="262366" y="108177"/>
                    <a:pt x="270864" y="104655"/>
                    <a:pt x="277907" y="97613"/>
                  </a:cubicBezTo>
                  <a:cubicBezTo>
                    <a:pt x="284949" y="90570"/>
                    <a:pt x="288471" y="82071"/>
                    <a:pt x="288471" y="72118"/>
                  </a:cubicBezTo>
                  <a:cubicBezTo>
                    <a:pt x="288471" y="62164"/>
                    <a:pt x="284949" y="53666"/>
                    <a:pt x="277907" y="46623"/>
                  </a:cubicBezTo>
                  <a:cubicBezTo>
                    <a:pt x="270864" y="39580"/>
                    <a:pt x="262366" y="36059"/>
                    <a:pt x="252413" y="36059"/>
                  </a:cubicBezTo>
                  <a:close/>
                  <a:moveTo>
                    <a:pt x="378618" y="90147"/>
                  </a:moveTo>
                  <a:cubicBezTo>
                    <a:pt x="368665" y="90147"/>
                    <a:pt x="360166" y="93669"/>
                    <a:pt x="353124" y="100711"/>
                  </a:cubicBezTo>
                  <a:cubicBezTo>
                    <a:pt x="346081" y="107754"/>
                    <a:pt x="342560" y="116252"/>
                    <a:pt x="342560" y="126206"/>
                  </a:cubicBezTo>
                  <a:cubicBezTo>
                    <a:pt x="342560" y="136160"/>
                    <a:pt x="346081" y="144658"/>
                    <a:pt x="353124" y="151701"/>
                  </a:cubicBezTo>
                  <a:cubicBezTo>
                    <a:pt x="360166" y="158744"/>
                    <a:pt x="368665" y="162265"/>
                    <a:pt x="378618" y="162265"/>
                  </a:cubicBezTo>
                  <a:cubicBezTo>
                    <a:pt x="388572" y="162265"/>
                    <a:pt x="397071" y="158744"/>
                    <a:pt x="404113" y="151701"/>
                  </a:cubicBezTo>
                  <a:cubicBezTo>
                    <a:pt x="411156" y="144658"/>
                    <a:pt x="414678" y="136160"/>
                    <a:pt x="414678" y="126206"/>
                  </a:cubicBezTo>
                  <a:cubicBezTo>
                    <a:pt x="414678" y="116252"/>
                    <a:pt x="411156" y="107754"/>
                    <a:pt x="404113" y="100711"/>
                  </a:cubicBezTo>
                  <a:cubicBezTo>
                    <a:pt x="397071" y="93669"/>
                    <a:pt x="388572" y="90147"/>
                    <a:pt x="378618" y="90147"/>
                  </a:cubicBezTo>
                  <a:close/>
                  <a:moveTo>
                    <a:pt x="126206" y="90147"/>
                  </a:moveTo>
                  <a:cubicBezTo>
                    <a:pt x="116252" y="90147"/>
                    <a:pt x="107754" y="93669"/>
                    <a:pt x="100712" y="100711"/>
                  </a:cubicBezTo>
                  <a:cubicBezTo>
                    <a:pt x="93668" y="107754"/>
                    <a:pt x="90147" y="116252"/>
                    <a:pt x="90147" y="126206"/>
                  </a:cubicBezTo>
                  <a:cubicBezTo>
                    <a:pt x="90147" y="136160"/>
                    <a:pt x="93668" y="144658"/>
                    <a:pt x="100712" y="151701"/>
                  </a:cubicBezTo>
                  <a:cubicBezTo>
                    <a:pt x="107754" y="158744"/>
                    <a:pt x="116252" y="162265"/>
                    <a:pt x="126206" y="162265"/>
                  </a:cubicBezTo>
                  <a:cubicBezTo>
                    <a:pt x="136160" y="162265"/>
                    <a:pt x="144658" y="158744"/>
                    <a:pt x="151701" y="151701"/>
                  </a:cubicBezTo>
                  <a:cubicBezTo>
                    <a:pt x="158744" y="144658"/>
                    <a:pt x="162265" y="136160"/>
                    <a:pt x="162265" y="126206"/>
                  </a:cubicBezTo>
                  <a:cubicBezTo>
                    <a:pt x="162265" y="116252"/>
                    <a:pt x="158744" y="107754"/>
                    <a:pt x="151701" y="100711"/>
                  </a:cubicBezTo>
                  <a:cubicBezTo>
                    <a:pt x="144658" y="93669"/>
                    <a:pt x="136160" y="90147"/>
                    <a:pt x="126206" y="90147"/>
                  </a:cubicBezTo>
                  <a:close/>
                  <a:moveTo>
                    <a:pt x="291429" y="131594"/>
                  </a:moveTo>
                  <a:cubicBezTo>
                    <a:pt x="289175" y="131899"/>
                    <a:pt x="286969" y="132685"/>
                    <a:pt x="284809" y="133953"/>
                  </a:cubicBezTo>
                  <a:cubicBezTo>
                    <a:pt x="280489" y="136488"/>
                    <a:pt x="277672" y="140198"/>
                    <a:pt x="276358" y="145081"/>
                  </a:cubicBezTo>
                  <a:lnTo>
                    <a:pt x="247905" y="252694"/>
                  </a:lnTo>
                  <a:cubicBezTo>
                    <a:pt x="236636" y="253633"/>
                    <a:pt x="226589" y="257718"/>
                    <a:pt x="217762" y="264948"/>
                  </a:cubicBezTo>
                  <a:cubicBezTo>
                    <a:pt x="208935" y="272179"/>
                    <a:pt x="203019" y="281428"/>
                    <a:pt x="200015" y="292697"/>
                  </a:cubicBezTo>
                  <a:cubicBezTo>
                    <a:pt x="196258" y="307158"/>
                    <a:pt x="198136" y="320868"/>
                    <a:pt x="205648" y="333827"/>
                  </a:cubicBezTo>
                  <a:cubicBezTo>
                    <a:pt x="213161" y="346785"/>
                    <a:pt x="224147" y="355143"/>
                    <a:pt x="238609" y="358899"/>
                  </a:cubicBezTo>
                  <a:cubicBezTo>
                    <a:pt x="253070" y="362655"/>
                    <a:pt x="266780" y="360777"/>
                    <a:pt x="279739" y="353265"/>
                  </a:cubicBezTo>
                  <a:cubicBezTo>
                    <a:pt x="292697" y="345752"/>
                    <a:pt x="301054" y="334766"/>
                    <a:pt x="304811" y="320305"/>
                  </a:cubicBezTo>
                  <a:cubicBezTo>
                    <a:pt x="307815" y="309036"/>
                    <a:pt x="307252" y="298050"/>
                    <a:pt x="303120" y="287344"/>
                  </a:cubicBezTo>
                  <a:cubicBezTo>
                    <a:pt x="298988" y="276639"/>
                    <a:pt x="292227" y="268094"/>
                    <a:pt x="282837" y="261709"/>
                  </a:cubicBezTo>
                  <a:lnTo>
                    <a:pt x="311290" y="154096"/>
                  </a:lnTo>
                  <a:cubicBezTo>
                    <a:pt x="312417" y="149212"/>
                    <a:pt x="311712" y="144658"/>
                    <a:pt x="309177" y="140432"/>
                  </a:cubicBezTo>
                  <a:cubicBezTo>
                    <a:pt x="306642" y="136207"/>
                    <a:pt x="303026" y="133437"/>
                    <a:pt x="298331" y="132122"/>
                  </a:cubicBezTo>
                  <a:cubicBezTo>
                    <a:pt x="295983" y="131465"/>
                    <a:pt x="293683" y="131289"/>
                    <a:pt x="291429" y="131594"/>
                  </a:cubicBezTo>
                  <a:close/>
                  <a:moveTo>
                    <a:pt x="432707" y="216353"/>
                  </a:moveTo>
                  <a:cubicBezTo>
                    <a:pt x="422753" y="216353"/>
                    <a:pt x="414255" y="219875"/>
                    <a:pt x="407213" y="226918"/>
                  </a:cubicBezTo>
                  <a:cubicBezTo>
                    <a:pt x="400169" y="233960"/>
                    <a:pt x="396648" y="242458"/>
                    <a:pt x="396648" y="252412"/>
                  </a:cubicBezTo>
                  <a:cubicBezTo>
                    <a:pt x="396648" y="262366"/>
                    <a:pt x="400169" y="270864"/>
                    <a:pt x="407213" y="277907"/>
                  </a:cubicBezTo>
                  <a:cubicBezTo>
                    <a:pt x="414255" y="284950"/>
                    <a:pt x="422753" y="288471"/>
                    <a:pt x="432707" y="288471"/>
                  </a:cubicBezTo>
                  <a:cubicBezTo>
                    <a:pt x="442661" y="288471"/>
                    <a:pt x="451159" y="284950"/>
                    <a:pt x="458202" y="277907"/>
                  </a:cubicBezTo>
                  <a:cubicBezTo>
                    <a:pt x="465245" y="270864"/>
                    <a:pt x="468766" y="262366"/>
                    <a:pt x="468766" y="252412"/>
                  </a:cubicBezTo>
                  <a:cubicBezTo>
                    <a:pt x="468766" y="242458"/>
                    <a:pt x="465245" y="233960"/>
                    <a:pt x="458202" y="226918"/>
                  </a:cubicBezTo>
                  <a:cubicBezTo>
                    <a:pt x="451159" y="219875"/>
                    <a:pt x="442661" y="216353"/>
                    <a:pt x="432707" y="216353"/>
                  </a:cubicBezTo>
                  <a:close/>
                  <a:moveTo>
                    <a:pt x="72118" y="216353"/>
                  </a:moveTo>
                  <a:cubicBezTo>
                    <a:pt x="62164" y="216353"/>
                    <a:pt x="53666" y="219875"/>
                    <a:pt x="46623" y="226918"/>
                  </a:cubicBezTo>
                  <a:cubicBezTo>
                    <a:pt x="39580" y="233960"/>
                    <a:pt x="36059" y="242458"/>
                    <a:pt x="36059" y="252412"/>
                  </a:cubicBezTo>
                  <a:cubicBezTo>
                    <a:pt x="36059" y="262366"/>
                    <a:pt x="39580" y="270864"/>
                    <a:pt x="46623" y="277907"/>
                  </a:cubicBezTo>
                  <a:cubicBezTo>
                    <a:pt x="53666" y="284950"/>
                    <a:pt x="62164" y="288471"/>
                    <a:pt x="72118" y="288471"/>
                  </a:cubicBezTo>
                  <a:cubicBezTo>
                    <a:pt x="82072" y="288471"/>
                    <a:pt x="90570" y="284950"/>
                    <a:pt x="97612" y="277907"/>
                  </a:cubicBezTo>
                  <a:cubicBezTo>
                    <a:pt x="104655" y="270864"/>
                    <a:pt x="108177" y="262366"/>
                    <a:pt x="108177" y="252412"/>
                  </a:cubicBezTo>
                  <a:cubicBezTo>
                    <a:pt x="108177" y="242458"/>
                    <a:pt x="104655" y="233960"/>
                    <a:pt x="97612" y="226918"/>
                  </a:cubicBezTo>
                  <a:cubicBezTo>
                    <a:pt x="90570" y="219875"/>
                    <a:pt x="82072" y="216353"/>
                    <a:pt x="72118" y="2163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2" name="Group 83"/>
            <p:cNvGrpSpPr>
              <a:grpSpLocks noChangeAspect="1"/>
            </p:cNvGrpSpPr>
            <p:nvPr/>
          </p:nvGrpSpPr>
          <p:grpSpPr>
            <a:xfrm>
              <a:off x="5169758" y="2606515"/>
              <a:ext cx="303926" cy="468000"/>
              <a:chOff x="4375151" y="1629202"/>
              <a:chExt cx="3016993" cy="4645698"/>
            </a:xfrm>
            <a:solidFill>
              <a:schemeClr val="bg1"/>
            </a:solidFill>
          </p:grpSpPr>
          <p:sp>
            <p:nvSpPr>
              <p:cNvPr id="31" name="Freeform 187"/>
              <p:cNvSpPr>
                <a:spLocks/>
              </p:cNvSpPr>
              <p:nvPr/>
            </p:nvSpPr>
            <p:spPr bwMode="auto">
              <a:xfrm>
                <a:off x="5252038" y="5128414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0 h 151"/>
                  <a:gd name="T10" fmla="*/ 874 w 878"/>
                  <a:gd name="T11" fmla="*/ 51 h 151"/>
                  <a:gd name="T12" fmla="*/ 878 w 878"/>
                  <a:gd name="T13" fmla="*/ 75 h 151"/>
                  <a:gd name="T14" fmla="*/ 874 w 878"/>
                  <a:gd name="T15" fmla="*/ 100 h 151"/>
                  <a:gd name="T16" fmla="*/ 864 w 878"/>
                  <a:gd name="T17" fmla="*/ 119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19 h 151"/>
                  <a:gd name="T32" fmla="*/ 4 w 878"/>
                  <a:gd name="T33" fmla="*/ 100 h 151"/>
                  <a:gd name="T34" fmla="*/ 0 w 878"/>
                  <a:gd name="T35" fmla="*/ 75 h 151"/>
                  <a:gd name="T36" fmla="*/ 4 w 878"/>
                  <a:gd name="T37" fmla="*/ 51 h 151"/>
                  <a:gd name="T38" fmla="*/ 15 w 878"/>
                  <a:gd name="T39" fmla="*/ 30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0"/>
                    </a:lnTo>
                    <a:lnTo>
                      <a:pt x="874" y="51"/>
                    </a:lnTo>
                    <a:lnTo>
                      <a:pt x="878" y="75"/>
                    </a:lnTo>
                    <a:lnTo>
                      <a:pt x="874" y="100"/>
                    </a:lnTo>
                    <a:lnTo>
                      <a:pt x="864" y="119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19"/>
                    </a:lnTo>
                    <a:lnTo>
                      <a:pt x="4" y="100"/>
                    </a:lnTo>
                    <a:lnTo>
                      <a:pt x="0" y="75"/>
                    </a:lnTo>
                    <a:lnTo>
                      <a:pt x="4" y="51"/>
                    </a:lnTo>
                    <a:lnTo>
                      <a:pt x="15" y="30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88"/>
              <p:cNvSpPr>
                <a:spLocks/>
              </p:cNvSpPr>
              <p:nvPr/>
            </p:nvSpPr>
            <p:spPr bwMode="auto">
              <a:xfrm>
                <a:off x="5252038" y="5398012"/>
                <a:ext cx="1220138" cy="211231"/>
              </a:xfrm>
              <a:custGeom>
                <a:avLst/>
                <a:gdLst>
                  <a:gd name="T0" fmla="*/ 75 w 878"/>
                  <a:gd name="T1" fmla="*/ 0 h 152"/>
                  <a:gd name="T2" fmla="*/ 802 w 878"/>
                  <a:gd name="T3" fmla="*/ 0 h 152"/>
                  <a:gd name="T4" fmla="*/ 826 w 878"/>
                  <a:gd name="T5" fmla="*/ 4 h 152"/>
                  <a:gd name="T6" fmla="*/ 847 w 878"/>
                  <a:gd name="T7" fmla="*/ 16 h 152"/>
                  <a:gd name="T8" fmla="*/ 864 w 878"/>
                  <a:gd name="T9" fmla="*/ 31 h 152"/>
                  <a:gd name="T10" fmla="*/ 874 w 878"/>
                  <a:gd name="T11" fmla="*/ 52 h 152"/>
                  <a:gd name="T12" fmla="*/ 878 w 878"/>
                  <a:gd name="T13" fmla="*/ 76 h 152"/>
                  <a:gd name="T14" fmla="*/ 874 w 878"/>
                  <a:gd name="T15" fmla="*/ 100 h 152"/>
                  <a:gd name="T16" fmla="*/ 864 w 878"/>
                  <a:gd name="T17" fmla="*/ 121 h 152"/>
                  <a:gd name="T18" fmla="*/ 847 w 878"/>
                  <a:gd name="T19" fmla="*/ 138 h 152"/>
                  <a:gd name="T20" fmla="*/ 826 w 878"/>
                  <a:gd name="T21" fmla="*/ 148 h 152"/>
                  <a:gd name="T22" fmla="*/ 802 w 878"/>
                  <a:gd name="T23" fmla="*/ 152 h 152"/>
                  <a:gd name="T24" fmla="*/ 75 w 878"/>
                  <a:gd name="T25" fmla="*/ 152 h 152"/>
                  <a:gd name="T26" fmla="*/ 52 w 878"/>
                  <a:gd name="T27" fmla="*/ 148 h 152"/>
                  <a:gd name="T28" fmla="*/ 31 w 878"/>
                  <a:gd name="T29" fmla="*/ 138 h 152"/>
                  <a:gd name="T30" fmla="*/ 15 w 878"/>
                  <a:gd name="T31" fmla="*/ 121 h 152"/>
                  <a:gd name="T32" fmla="*/ 4 w 878"/>
                  <a:gd name="T33" fmla="*/ 100 h 152"/>
                  <a:gd name="T34" fmla="*/ 0 w 878"/>
                  <a:gd name="T35" fmla="*/ 76 h 152"/>
                  <a:gd name="T36" fmla="*/ 4 w 878"/>
                  <a:gd name="T37" fmla="*/ 52 h 152"/>
                  <a:gd name="T38" fmla="*/ 15 w 878"/>
                  <a:gd name="T39" fmla="*/ 31 h 152"/>
                  <a:gd name="T40" fmla="*/ 31 w 878"/>
                  <a:gd name="T41" fmla="*/ 16 h 152"/>
                  <a:gd name="T42" fmla="*/ 52 w 878"/>
                  <a:gd name="T43" fmla="*/ 4 h 152"/>
                  <a:gd name="T44" fmla="*/ 75 w 878"/>
                  <a:gd name="T4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2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6"/>
                    </a:lnTo>
                    <a:lnTo>
                      <a:pt x="864" y="31"/>
                    </a:lnTo>
                    <a:lnTo>
                      <a:pt x="874" y="52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8"/>
                    </a:lnTo>
                    <a:lnTo>
                      <a:pt x="826" y="148"/>
                    </a:lnTo>
                    <a:lnTo>
                      <a:pt x="802" y="152"/>
                    </a:lnTo>
                    <a:lnTo>
                      <a:pt x="75" y="152"/>
                    </a:lnTo>
                    <a:lnTo>
                      <a:pt x="52" y="148"/>
                    </a:lnTo>
                    <a:lnTo>
                      <a:pt x="31" y="138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2"/>
                    </a:lnTo>
                    <a:lnTo>
                      <a:pt x="15" y="31"/>
                    </a:lnTo>
                    <a:lnTo>
                      <a:pt x="31" y="16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89"/>
              <p:cNvSpPr>
                <a:spLocks/>
              </p:cNvSpPr>
              <p:nvPr/>
            </p:nvSpPr>
            <p:spPr bwMode="auto">
              <a:xfrm>
                <a:off x="5252038" y="5669000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2 h 151"/>
                  <a:gd name="T10" fmla="*/ 874 w 878"/>
                  <a:gd name="T11" fmla="*/ 51 h 151"/>
                  <a:gd name="T12" fmla="*/ 878 w 878"/>
                  <a:gd name="T13" fmla="*/ 76 h 151"/>
                  <a:gd name="T14" fmla="*/ 874 w 878"/>
                  <a:gd name="T15" fmla="*/ 100 h 151"/>
                  <a:gd name="T16" fmla="*/ 864 w 878"/>
                  <a:gd name="T17" fmla="*/ 121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21 h 151"/>
                  <a:gd name="T32" fmla="*/ 4 w 878"/>
                  <a:gd name="T33" fmla="*/ 100 h 151"/>
                  <a:gd name="T34" fmla="*/ 0 w 878"/>
                  <a:gd name="T35" fmla="*/ 76 h 151"/>
                  <a:gd name="T36" fmla="*/ 4 w 878"/>
                  <a:gd name="T37" fmla="*/ 51 h 151"/>
                  <a:gd name="T38" fmla="*/ 15 w 878"/>
                  <a:gd name="T39" fmla="*/ 32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2"/>
                    </a:lnTo>
                    <a:lnTo>
                      <a:pt x="874" y="51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1"/>
                    </a:lnTo>
                    <a:lnTo>
                      <a:pt x="15" y="32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90"/>
              <p:cNvSpPr>
                <a:spLocks/>
              </p:cNvSpPr>
              <p:nvPr/>
            </p:nvSpPr>
            <p:spPr bwMode="auto">
              <a:xfrm>
                <a:off x="5479945" y="5942766"/>
                <a:ext cx="764324" cy="332134"/>
              </a:xfrm>
              <a:custGeom>
                <a:avLst/>
                <a:gdLst>
                  <a:gd name="T0" fmla="*/ 0 w 550"/>
                  <a:gd name="T1" fmla="*/ 0 h 239"/>
                  <a:gd name="T2" fmla="*/ 550 w 550"/>
                  <a:gd name="T3" fmla="*/ 0 h 239"/>
                  <a:gd name="T4" fmla="*/ 550 w 550"/>
                  <a:gd name="T5" fmla="*/ 43 h 239"/>
                  <a:gd name="T6" fmla="*/ 546 w 550"/>
                  <a:gd name="T7" fmla="*/ 83 h 239"/>
                  <a:gd name="T8" fmla="*/ 535 w 550"/>
                  <a:gd name="T9" fmla="*/ 119 h 239"/>
                  <a:gd name="T10" fmla="*/ 516 w 550"/>
                  <a:gd name="T11" fmla="*/ 153 h 239"/>
                  <a:gd name="T12" fmla="*/ 493 w 550"/>
                  <a:gd name="T13" fmla="*/ 182 h 239"/>
                  <a:gd name="T14" fmla="*/ 464 w 550"/>
                  <a:gd name="T15" fmla="*/ 205 h 239"/>
                  <a:gd name="T16" fmla="*/ 431 w 550"/>
                  <a:gd name="T17" fmla="*/ 224 h 239"/>
                  <a:gd name="T18" fmla="*/ 394 w 550"/>
                  <a:gd name="T19" fmla="*/ 235 h 239"/>
                  <a:gd name="T20" fmla="*/ 355 w 550"/>
                  <a:gd name="T21" fmla="*/ 239 h 239"/>
                  <a:gd name="T22" fmla="*/ 195 w 550"/>
                  <a:gd name="T23" fmla="*/ 239 h 239"/>
                  <a:gd name="T24" fmla="*/ 156 w 550"/>
                  <a:gd name="T25" fmla="*/ 235 h 239"/>
                  <a:gd name="T26" fmla="*/ 119 w 550"/>
                  <a:gd name="T27" fmla="*/ 224 h 239"/>
                  <a:gd name="T28" fmla="*/ 85 w 550"/>
                  <a:gd name="T29" fmla="*/ 205 h 239"/>
                  <a:gd name="T30" fmla="*/ 56 w 550"/>
                  <a:gd name="T31" fmla="*/ 182 h 239"/>
                  <a:gd name="T32" fmla="*/ 33 w 550"/>
                  <a:gd name="T33" fmla="*/ 153 h 239"/>
                  <a:gd name="T34" fmla="*/ 15 w 550"/>
                  <a:gd name="T35" fmla="*/ 119 h 239"/>
                  <a:gd name="T36" fmla="*/ 4 w 550"/>
                  <a:gd name="T37" fmla="*/ 83 h 239"/>
                  <a:gd name="T38" fmla="*/ 0 w 550"/>
                  <a:gd name="T39" fmla="*/ 43 h 239"/>
                  <a:gd name="T40" fmla="*/ 0 w 550"/>
                  <a:gd name="T4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0" h="239">
                    <a:moveTo>
                      <a:pt x="0" y="0"/>
                    </a:moveTo>
                    <a:lnTo>
                      <a:pt x="550" y="0"/>
                    </a:lnTo>
                    <a:lnTo>
                      <a:pt x="550" y="43"/>
                    </a:lnTo>
                    <a:lnTo>
                      <a:pt x="546" y="83"/>
                    </a:lnTo>
                    <a:lnTo>
                      <a:pt x="535" y="119"/>
                    </a:lnTo>
                    <a:lnTo>
                      <a:pt x="516" y="153"/>
                    </a:lnTo>
                    <a:lnTo>
                      <a:pt x="493" y="182"/>
                    </a:lnTo>
                    <a:lnTo>
                      <a:pt x="464" y="205"/>
                    </a:lnTo>
                    <a:lnTo>
                      <a:pt x="431" y="224"/>
                    </a:lnTo>
                    <a:lnTo>
                      <a:pt x="394" y="235"/>
                    </a:lnTo>
                    <a:lnTo>
                      <a:pt x="355" y="239"/>
                    </a:lnTo>
                    <a:lnTo>
                      <a:pt x="195" y="239"/>
                    </a:lnTo>
                    <a:lnTo>
                      <a:pt x="156" y="235"/>
                    </a:lnTo>
                    <a:lnTo>
                      <a:pt x="119" y="224"/>
                    </a:lnTo>
                    <a:lnTo>
                      <a:pt x="85" y="205"/>
                    </a:lnTo>
                    <a:lnTo>
                      <a:pt x="56" y="182"/>
                    </a:lnTo>
                    <a:lnTo>
                      <a:pt x="33" y="153"/>
                    </a:lnTo>
                    <a:lnTo>
                      <a:pt x="15" y="119"/>
                    </a:lnTo>
                    <a:lnTo>
                      <a:pt x="4" y="8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91"/>
              <p:cNvSpPr>
                <a:spLocks noEditPoints="1"/>
              </p:cNvSpPr>
              <p:nvPr/>
            </p:nvSpPr>
            <p:spPr bwMode="auto">
              <a:xfrm>
                <a:off x="5944098" y="3426058"/>
                <a:ext cx="826860" cy="825469"/>
              </a:xfrm>
              <a:custGeom>
                <a:avLst/>
                <a:gdLst>
                  <a:gd name="T0" fmla="*/ 263 w 595"/>
                  <a:gd name="T1" fmla="*/ 133 h 594"/>
                  <a:gd name="T2" fmla="*/ 205 w 595"/>
                  <a:gd name="T3" fmla="*/ 158 h 594"/>
                  <a:gd name="T4" fmla="*/ 159 w 595"/>
                  <a:gd name="T5" fmla="*/ 204 h 594"/>
                  <a:gd name="T6" fmla="*/ 134 w 595"/>
                  <a:gd name="T7" fmla="*/ 264 h 594"/>
                  <a:gd name="T8" fmla="*/ 134 w 595"/>
                  <a:gd name="T9" fmla="*/ 331 h 594"/>
                  <a:gd name="T10" fmla="*/ 159 w 595"/>
                  <a:gd name="T11" fmla="*/ 391 h 594"/>
                  <a:gd name="T12" fmla="*/ 205 w 595"/>
                  <a:gd name="T13" fmla="*/ 436 h 594"/>
                  <a:gd name="T14" fmla="*/ 263 w 595"/>
                  <a:gd name="T15" fmla="*/ 461 h 594"/>
                  <a:gd name="T16" fmla="*/ 332 w 595"/>
                  <a:gd name="T17" fmla="*/ 461 h 594"/>
                  <a:gd name="T18" fmla="*/ 391 w 595"/>
                  <a:gd name="T19" fmla="*/ 436 h 594"/>
                  <a:gd name="T20" fmla="*/ 436 w 595"/>
                  <a:gd name="T21" fmla="*/ 391 h 594"/>
                  <a:gd name="T22" fmla="*/ 461 w 595"/>
                  <a:gd name="T23" fmla="*/ 331 h 594"/>
                  <a:gd name="T24" fmla="*/ 461 w 595"/>
                  <a:gd name="T25" fmla="*/ 264 h 594"/>
                  <a:gd name="T26" fmla="*/ 436 w 595"/>
                  <a:gd name="T27" fmla="*/ 204 h 594"/>
                  <a:gd name="T28" fmla="*/ 391 w 595"/>
                  <a:gd name="T29" fmla="*/ 158 h 594"/>
                  <a:gd name="T30" fmla="*/ 332 w 595"/>
                  <a:gd name="T31" fmla="*/ 133 h 594"/>
                  <a:gd name="T32" fmla="*/ 261 w 595"/>
                  <a:gd name="T33" fmla="*/ 0 h 594"/>
                  <a:gd name="T34" fmla="*/ 334 w 595"/>
                  <a:gd name="T35" fmla="*/ 58 h 594"/>
                  <a:gd name="T36" fmla="*/ 384 w 595"/>
                  <a:gd name="T37" fmla="*/ 72 h 594"/>
                  <a:gd name="T38" fmla="*/ 478 w 595"/>
                  <a:gd name="T39" fmla="*/ 58 h 594"/>
                  <a:gd name="T40" fmla="*/ 468 w 595"/>
                  <a:gd name="T41" fmla="*/ 127 h 594"/>
                  <a:gd name="T42" fmla="*/ 536 w 595"/>
                  <a:gd name="T43" fmla="*/ 116 h 594"/>
                  <a:gd name="T44" fmla="*/ 523 w 595"/>
                  <a:gd name="T45" fmla="*/ 210 h 594"/>
                  <a:gd name="T46" fmla="*/ 536 w 595"/>
                  <a:gd name="T47" fmla="*/ 260 h 594"/>
                  <a:gd name="T48" fmla="*/ 595 w 595"/>
                  <a:gd name="T49" fmla="*/ 335 h 594"/>
                  <a:gd name="T50" fmla="*/ 531 w 595"/>
                  <a:gd name="T51" fmla="*/ 360 h 594"/>
                  <a:gd name="T52" fmla="*/ 574 w 595"/>
                  <a:gd name="T53" fmla="*/ 413 h 594"/>
                  <a:gd name="T54" fmla="*/ 486 w 595"/>
                  <a:gd name="T55" fmla="*/ 449 h 594"/>
                  <a:gd name="T56" fmla="*/ 449 w 595"/>
                  <a:gd name="T57" fmla="*/ 485 h 594"/>
                  <a:gd name="T58" fmla="*/ 414 w 595"/>
                  <a:gd name="T59" fmla="*/ 573 h 594"/>
                  <a:gd name="T60" fmla="*/ 360 w 595"/>
                  <a:gd name="T61" fmla="*/ 530 h 594"/>
                  <a:gd name="T62" fmla="*/ 334 w 595"/>
                  <a:gd name="T63" fmla="*/ 594 h 594"/>
                  <a:gd name="T64" fmla="*/ 261 w 595"/>
                  <a:gd name="T65" fmla="*/ 535 h 594"/>
                  <a:gd name="T66" fmla="*/ 211 w 595"/>
                  <a:gd name="T67" fmla="*/ 522 h 594"/>
                  <a:gd name="T68" fmla="*/ 117 w 595"/>
                  <a:gd name="T69" fmla="*/ 536 h 594"/>
                  <a:gd name="T70" fmla="*/ 127 w 595"/>
                  <a:gd name="T71" fmla="*/ 468 h 594"/>
                  <a:gd name="T72" fmla="*/ 59 w 595"/>
                  <a:gd name="T73" fmla="*/ 478 h 594"/>
                  <a:gd name="T74" fmla="*/ 72 w 595"/>
                  <a:gd name="T75" fmla="*/ 385 h 594"/>
                  <a:gd name="T76" fmla="*/ 59 w 595"/>
                  <a:gd name="T77" fmla="*/ 335 h 594"/>
                  <a:gd name="T78" fmla="*/ 0 w 595"/>
                  <a:gd name="T79" fmla="*/ 260 h 594"/>
                  <a:gd name="T80" fmla="*/ 64 w 595"/>
                  <a:gd name="T81" fmla="*/ 235 h 594"/>
                  <a:gd name="T82" fmla="*/ 21 w 595"/>
                  <a:gd name="T83" fmla="*/ 180 h 594"/>
                  <a:gd name="T84" fmla="*/ 109 w 595"/>
                  <a:gd name="T85" fmla="*/ 146 h 594"/>
                  <a:gd name="T86" fmla="*/ 146 w 595"/>
                  <a:gd name="T87" fmla="*/ 110 h 594"/>
                  <a:gd name="T88" fmla="*/ 181 w 595"/>
                  <a:gd name="T89" fmla="*/ 22 h 594"/>
                  <a:gd name="T90" fmla="*/ 235 w 595"/>
                  <a:gd name="T91" fmla="*/ 64 h 594"/>
                  <a:gd name="T92" fmla="*/ 261 w 595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5" h="594">
                    <a:moveTo>
                      <a:pt x="298" y="131"/>
                    </a:moveTo>
                    <a:lnTo>
                      <a:pt x="263" y="133"/>
                    </a:lnTo>
                    <a:lnTo>
                      <a:pt x="232" y="144"/>
                    </a:lnTo>
                    <a:lnTo>
                      <a:pt x="205" y="158"/>
                    </a:lnTo>
                    <a:lnTo>
                      <a:pt x="180" y="179"/>
                    </a:lnTo>
                    <a:lnTo>
                      <a:pt x="159" y="204"/>
                    </a:lnTo>
                    <a:lnTo>
                      <a:pt x="143" y="233"/>
                    </a:lnTo>
                    <a:lnTo>
                      <a:pt x="134" y="264"/>
                    </a:lnTo>
                    <a:lnTo>
                      <a:pt x="130" y="297"/>
                    </a:lnTo>
                    <a:lnTo>
                      <a:pt x="134" y="331"/>
                    </a:lnTo>
                    <a:lnTo>
                      <a:pt x="143" y="362"/>
                    </a:lnTo>
                    <a:lnTo>
                      <a:pt x="159" y="391"/>
                    </a:lnTo>
                    <a:lnTo>
                      <a:pt x="180" y="416"/>
                    </a:lnTo>
                    <a:lnTo>
                      <a:pt x="205" y="436"/>
                    </a:lnTo>
                    <a:lnTo>
                      <a:pt x="232" y="451"/>
                    </a:lnTo>
                    <a:lnTo>
                      <a:pt x="263" y="461"/>
                    </a:lnTo>
                    <a:lnTo>
                      <a:pt x="298" y="464"/>
                    </a:lnTo>
                    <a:lnTo>
                      <a:pt x="332" y="461"/>
                    </a:lnTo>
                    <a:lnTo>
                      <a:pt x="363" y="451"/>
                    </a:lnTo>
                    <a:lnTo>
                      <a:pt x="391" y="436"/>
                    </a:lnTo>
                    <a:lnTo>
                      <a:pt x="415" y="416"/>
                    </a:lnTo>
                    <a:lnTo>
                      <a:pt x="436" y="391"/>
                    </a:lnTo>
                    <a:lnTo>
                      <a:pt x="452" y="362"/>
                    </a:lnTo>
                    <a:lnTo>
                      <a:pt x="461" y="331"/>
                    </a:lnTo>
                    <a:lnTo>
                      <a:pt x="465" y="297"/>
                    </a:lnTo>
                    <a:lnTo>
                      <a:pt x="461" y="264"/>
                    </a:lnTo>
                    <a:lnTo>
                      <a:pt x="452" y="233"/>
                    </a:lnTo>
                    <a:lnTo>
                      <a:pt x="436" y="204"/>
                    </a:lnTo>
                    <a:lnTo>
                      <a:pt x="415" y="179"/>
                    </a:lnTo>
                    <a:lnTo>
                      <a:pt x="391" y="158"/>
                    </a:lnTo>
                    <a:lnTo>
                      <a:pt x="363" y="144"/>
                    </a:lnTo>
                    <a:lnTo>
                      <a:pt x="332" y="133"/>
                    </a:lnTo>
                    <a:lnTo>
                      <a:pt x="298" y="131"/>
                    </a:lnTo>
                    <a:close/>
                    <a:moveTo>
                      <a:pt x="261" y="0"/>
                    </a:moveTo>
                    <a:lnTo>
                      <a:pt x="334" y="0"/>
                    </a:lnTo>
                    <a:lnTo>
                      <a:pt x="334" y="58"/>
                    </a:lnTo>
                    <a:lnTo>
                      <a:pt x="360" y="64"/>
                    </a:lnTo>
                    <a:lnTo>
                      <a:pt x="384" y="72"/>
                    </a:lnTo>
                    <a:lnTo>
                      <a:pt x="414" y="22"/>
                    </a:lnTo>
                    <a:lnTo>
                      <a:pt x="478" y="58"/>
                    </a:lnTo>
                    <a:lnTo>
                      <a:pt x="449" y="110"/>
                    </a:lnTo>
                    <a:lnTo>
                      <a:pt x="468" y="127"/>
                    </a:lnTo>
                    <a:lnTo>
                      <a:pt x="486" y="146"/>
                    </a:lnTo>
                    <a:lnTo>
                      <a:pt x="536" y="116"/>
                    </a:lnTo>
                    <a:lnTo>
                      <a:pt x="574" y="180"/>
                    </a:lnTo>
                    <a:lnTo>
                      <a:pt x="523" y="210"/>
                    </a:lnTo>
                    <a:lnTo>
                      <a:pt x="531" y="235"/>
                    </a:lnTo>
                    <a:lnTo>
                      <a:pt x="536" y="260"/>
                    </a:lnTo>
                    <a:lnTo>
                      <a:pt x="595" y="260"/>
                    </a:lnTo>
                    <a:lnTo>
                      <a:pt x="595" y="335"/>
                    </a:lnTo>
                    <a:lnTo>
                      <a:pt x="536" y="335"/>
                    </a:lnTo>
                    <a:lnTo>
                      <a:pt x="531" y="360"/>
                    </a:lnTo>
                    <a:lnTo>
                      <a:pt x="523" y="385"/>
                    </a:lnTo>
                    <a:lnTo>
                      <a:pt x="574" y="413"/>
                    </a:lnTo>
                    <a:lnTo>
                      <a:pt x="536" y="478"/>
                    </a:lnTo>
                    <a:lnTo>
                      <a:pt x="486" y="449"/>
                    </a:lnTo>
                    <a:lnTo>
                      <a:pt x="468" y="468"/>
                    </a:lnTo>
                    <a:lnTo>
                      <a:pt x="449" y="485"/>
                    </a:lnTo>
                    <a:lnTo>
                      <a:pt x="478" y="536"/>
                    </a:lnTo>
                    <a:lnTo>
                      <a:pt x="414" y="573"/>
                    </a:lnTo>
                    <a:lnTo>
                      <a:pt x="384" y="522"/>
                    </a:lnTo>
                    <a:lnTo>
                      <a:pt x="360" y="530"/>
                    </a:lnTo>
                    <a:lnTo>
                      <a:pt x="334" y="535"/>
                    </a:lnTo>
                    <a:lnTo>
                      <a:pt x="334" y="594"/>
                    </a:lnTo>
                    <a:lnTo>
                      <a:pt x="261" y="594"/>
                    </a:lnTo>
                    <a:lnTo>
                      <a:pt x="261" y="535"/>
                    </a:lnTo>
                    <a:lnTo>
                      <a:pt x="235" y="530"/>
                    </a:lnTo>
                    <a:lnTo>
                      <a:pt x="211" y="522"/>
                    </a:lnTo>
                    <a:lnTo>
                      <a:pt x="181" y="573"/>
                    </a:lnTo>
                    <a:lnTo>
                      <a:pt x="117" y="536"/>
                    </a:lnTo>
                    <a:lnTo>
                      <a:pt x="146" y="485"/>
                    </a:lnTo>
                    <a:lnTo>
                      <a:pt x="127" y="468"/>
                    </a:lnTo>
                    <a:lnTo>
                      <a:pt x="109" y="449"/>
                    </a:lnTo>
                    <a:lnTo>
                      <a:pt x="59" y="478"/>
                    </a:lnTo>
                    <a:lnTo>
                      <a:pt x="21" y="413"/>
                    </a:lnTo>
                    <a:lnTo>
                      <a:pt x="72" y="385"/>
                    </a:lnTo>
                    <a:lnTo>
                      <a:pt x="64" y="360"/>
                    </a:lnTo>
                    <a:lnTo>
                      <a:pt x="59" y="335"/>
                    </a:lnTo>
                    <a:lnTo>
                      <a:pt x="0" y="335"/>
                    </a:lnTo>
                    <a:lnTo>
                      <a:pt x="0" y="260"/>
                    </a:lnTo>
                    <a:lnTo>
                      <a:pt x="59" y="260"/>
                    </a:lnTo>
                    <a:lnTo>
                      <a:pt x="64" y="235"/>
                    </a:lnTo>
                    <a:lnTo>
                      <a:pt x="72" y="210"/>
                    </a:lnTo>
                    <a:lnTo>
                      <a:pt x="21" y="180"/>
                    </a:lnTo>
                    <a:lnTo>
                      <a:pt x="59" y="116"/>
                    </a:lnTo>
                    <a:lnTo>
                      <a:pt x="109" y="146"/>
                    </a:lnTo>
                    <a:lnTo>
                      <a:pt x="127" y="127"/>
                    </a:lnTo>
                    <a:lnTo>
                      <a:pt x="146" y="110"/>
                    </a:lnTo>
                    <a:lnTo>
                      <a:pt x="117" y="58"/>
                    </a:lnTo>
                    <a:lnTo>
                      <a:pt x="181" y="22"/>
                    </a:lnTo>
                    <a:lnTo>
                      <a:pt x="211" y="72"/>
                    </a:lnTo>
                    <a:lnTo>
                      <a:pt x="235" y="64"/>
                    </a:lnTo>
                    <a:lnTo>
                      <a:pt x="261" y="58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2"/>
              <p:cNvSpPr>
                <a:spLocks noEditPoints="1"/>
              </p:cNvSpPr>
              <p:nvPr/>
            </p:nvSpPr>
            <p:spPr bwMode="auto">
              <a:xfrm>
                <a:off x="5614745" y="4843530"/>
                <a:ext cx="226518" cy="225128"/>
              </a:xfrm>
              <a:custGeom>
                <a:avLst/>
                <a:gdLst>
                  <a:gd name="T0" fmla="*/ 63 w 163"/>
                  <a:gd name="T1" fmla="*/ 39 h 162"/>
                  <a:gd name="T2" fmla="*/ 39 w 163"/>
                  <a:gd name="T3" fmla="*/ 63 h 162"/>
                  <a:gd name="T4" fmla="*/ 39 w 163"/>
                  <a:gd name="T5" fmla="*/ 98 h 162"/>
                  <a:gd name="T6" fmla="*/ 63 w 163"/>
                  <a:gd name="T7" fmla="*/ 123 h 162"/>
                  <a:gd name="T8" fmla="*/ 100 w 163"/>
                  <a:gd name="T9" fmla="*/ 123 h 162"/>
                  <a:gd name="T10" fmla="*/ 123 w 163"/>
                  <a:gd name="T11" fmla="*/ 98 h 162"/>
                  <a:gd name="T12" fmla="*/ 123 w 163"/>
                  <a:gd name="T13" fmla="*/ 63 h 162"/>
                  <a:gd name="T14" fmla="*/ 100 w 163"/>
                  <a:gd name="T15" fmla="*/ 39 h 162"/>
                  <a:gd name="T16" fmla="*/ 71 w 163"/>
                  <a:gd name="T17" fmla="*/ 0 h 162"/>
                  <a:gd name="T18" fmla="*/ 92 w 163"/>
                  <a:gd name="T19" fmla="*/ 15 h 162"/>
                  <a:gd name="T20" fmla="*/ 105 w 163"/>
                  <a:gd name="T21" fmla="*/ 19 h 162"/>
                  <a:gd name="T22" fmla="*/ 131 w 163"/>
                  <a:gd name="T23" fmla="*/ 15 h 162"/>
                  <a:gd name="T24" fmla="*/ 127 w 163"/>
                  <a:gd name="T25" fmla="*/ 34 h 162"/>
                  <a:gd name="T26" fmla="*/ 147 w 163"/>
                  <a:gd name="T27" fmla="*/ 31 h 162"/>
                  <a:gd name="T28" fmla="*/ 143 w 163"/>
                  <a:gd name="T29" fmla="*/ 57 h 162"/>
                  <a:gd name="T30" fmla="*/ 147 w 163"/>
                  <a:gd name="T31" fmla="*/ 70 h 162"/>
                  <a:gd name="T32" fmla="*/ 163 w 163"/>
                  <a:gd name="T33" fmla="*/ 90 h 162"/>
                  <a:gd name="T34" fmla="*/ 144 w 163"/>
                  <a:gd name="T35" fmla="*/ 98 h 162"/>
                  <a:gd name="T36" fmla="*/ 156 w 163"/>
                  <a:gd name="T37" fmla="*/ 112 h 162"/>
                  <a:gd name="T38" fmla="*/ 132 w 163"/>
                  <a:gd name="T39" fmla="*/ 121 h 162"/>
                  <a:gd name="T40" fmla="*/ 122 w 163"/>
                  <a:gd name="T41" fmla="*/ 132 h 162"/>
                  <a:gd name="T42" fmla="*/ 113 w 163"/>
                  <a:gd name="T43" fmla="*/ 155 h 162"/>
                  <a:gd name="T44" fmla="*/ 98 w 163"/>
                  <a:gd name="T45" fmla="*/ 144 h 162"/>
                  <a:gd name="T46" fmla="*/ 92 w 163"/>
                  <a:gd name="T47" fmla="*/ 162 h 162"/>
                  <a:gd name="T48" fmla="*/ 71 w 163"/>
                  <a:gd name="T49" fmla="*/ 145 h 162"/>
                  <a:gd name="T50" fmla="*/ 58 w 163"/>
                  <a:gd name="T51" fmla="*/ 142 h 162"/>
                  <a:gd name="T52" fmla="*/ 32 w 163"/>
                  <a:gd name="T53" fmla="*/ 145 h 162"/>
                  <a:gd name="T54" fmla="*/ 35 w 163"/>
                  <a:gd name="T55" fmla="*/ 127 h 162"/>
                  <a:gd name="T56" fmla="*/ 16 w 163"/>
                  <a:gd name="T57" fmla="*/ 129 h 162"/>
                  <a:gd name="T58" fmla="*/ 20 w 163"/>
                  <a:gd name="T59" fmla="*/ 104 h 162"/>
                  <a:gd name="T60" fmla="*/ 16 w 163"/>
                  <a:gd name="T61" fmla="*/ 90 h 162"/>
                  <a:gd name="T62" fmla="*/ 0 w 163"/>
                  <a:gd name="T63" fmla="*/ 70 h 162"/>
                  <a:gd name="T64" fmla="*/ 18 w 163"/>
                  <a:gd name="T65" fmla="*/ 64 h 162"/>
                  <a:gd name="T66" fmla="*/ 7 w 163"/>
                  <a:gd name="T67" fmla="*/ 49 h 162"/>
                  <a:gd name="T68" fmla="*/ 30 w 163"/>
                  <a:gd name="T69" fmla="*/ 39 h 162"/>
                  <a:gd name="T70" fmla="*/ 39 w 163"/>
                  <a:gd name="T71" fmla="*/ 30 h 162"/>
                  <a:gd name="T72" fmla="*/ 50 w 163"/>
                  <a:gd name="T73" fmla="*/ 5 h 162"/>
                  <a:gd name="T74" fmla="*/ 64 w 163"/>
                  <a:gd name="T75" fmla="*/ 17 h 162"/>
                  <a:gd name="T76" fmla="*/ 71 w 163"/>
                  <a:gd name="T7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162">
                    <a:moveTo>
                      <a:pt x="81" y="35"/>
                    </a:moveTo>
                    <a:lnTo>
                      <a:pt x="63" y="39"/>
                    </a:lnTo>
                    <a:lnTo>
                      <a:pt x="49" y="48"/>
                    </a:lnTo>
                    <a:lnTo>
                      <a:pt x="39" y="63"/>
                    </a:lnTo>
                    <a:lnTo>
                      <a:pt x="35" y="81"/>
                    </a:lnTo>
                    <a:lnTo>
                      <a:pt x="39" y="98"/>
                    </a:lnTo>
                    <a:lnTo>
                      <a:pt x="49" y="112"/>
                    </a:lnTo>
                    <a:lnTo>
                      <a:pt x="63" y="123"/>
                    </a:lnTo>
                    <a:lnTo>
                      <a:pt x="81" y="125"/>
                    </a:lnTo>
                    <a:lnTo>
                      <a:pt x="100" y="123"/>
                    </a:lnTo>
                    <a:lnTo>
                      <a:pt x="114" y="112"/>
                    </a:lnTo>
                    <a:lnTo>
                      <a:pt x="123" y="98"/>
                    </a:lnTo>
                    <a:lnTo>
                      <a:pt x="127" y="81"/>
                    </a:lnTo>
                    <a:lnTo>
                      <a:pt x="123" y="63"/>
                    </a:lnTo>
                    <a:lnTo>
                      <a:pt x="114" y="48"/>
                    </a:lnTo>
                    <a:lnTo>
                      <a:pt x="100" y="39"/>
                    </a:lnTo>
                    <a:lnTo>
                      <a:pt x="81" y="35"/>
                    </a:lnTo>
                    <a:close/>
                    <a:moveTo>
                      <a:pt x="71" y="0"/>
                    </a:moveTo>
                    <a:lnTo>
                      <a:pt x="92" y="0"/>
                    </a:lnTo>
                    <a:lnTo>
                      <a:pt x="92" y="15"/>
                    </a:lnTo>
                    <a:lnTo>
                      <a:pt x="98" y="17"/>
                    </a:lnTo>
                    <a:lnTo>
                      <a:pt x="105" y="19"/>
                    </a:lnTo>
                    <a:lnTo>
                      <a:pt x="113" y="5"/>
                    </a:lnTo>
                    <a:lnTo>
                      <a:pt x="131" y="15"/>
                    </a:lnTo>
                    <a:lnTo>
                      <a:pt x="122" y="30"/>
                    </a:lnTo>
                    <a:lnTo>
                      <a:pt x="127" y="34"/>
                    </a:lnTo>
                    <a:lnTo>
                      <a:pt x="132" y="39"/>
                    </a:lnTo>
                    <a:lnTo>
                      <a:pt x="147" y="31"/>
                    </a:lnTo>
                    <a:lnTo>
                      <a:pt x="156" y="49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7" y="70"/>
                    </a:lnTo>
                    <a:lnTo>
                      <a:pt x="163" y="70"/>
                    </a:lnTo>
                    <a:lnTo>
                      <a:pt x="163" y="90"/>
                    </a:lnTo>
                    <a:lnTo>
                      <a:pt x="147" y="90"/>
                    </a:lnTo>
                    <a:lnTo>
                      <a:pt x="144" y="98"/>
                    </a:lnTo>
                    <a:lnTo>
                      <a:pt x="143" y="104"/>
                    </a:lnTo>
                    <a:lnTo>
                      <a:pt x="156" y="112"/>
                    </a:lnTo>
                    <a:lnTo>
                      <a:pt x="147" y="129"/>
                    </a:lnTo>
                    <a:lnTo>
                      <a:pt x="132" y="121"/>
                    </a:lnTo>
                    <a:lnTo>
                      <a:pt x="127" y="127"/>
                    </a:lnTo>
                    <a:lnTo>
                      <a:pt x="122" y="132"/>
                    </a:lnTo>
                    <a:lnTo>
                      <a:pt x="131" y="145"/>
                    </a:lnTo>
                    <a:lnTo>
                      <a:pt x="113" y="155"/>
                    </a:lnTo>
                    <a:lnTo>
                      <a:pt x="105" y="142"/>
                    </a:lnTo>
                    <a:lnTo>
                      <a:pt x="98" y="144"/>
                    </a:lnTo>
                    <a:lnTo>
                      <a:pt x="92" y="145"/>
                    </a:lnTo>
                    <a:lnTo>
                      <a:pt x="92" y="162"/>
                    </a:lnTo>
                    <a:lnTo>
                      <a:pt x="71" y="162"/>
                    </a:lnTo>
                    <a:lnTo>
                      <a:pt x="71" y="145"/>
                    </a:lnTo>
                    <a:lnTo>
                      <a:pt x="64" y="144"/>
                    </a:lnTo>
                    <a:lnTo>
                      <a:pt x="58" y="142"/>
                    </a:lnTo>
                    <a:lnTo>
                      <a:pt x="50" y="155"/>
                    </a:lnTo>
                    <a:lnTo>
                      <a:pt x="32" y="145"/>
                    </a:lnTo>
                    <a:lnTo>
                      <a:pt x="39" y="132"/>
                    </a:lnTo>
                    <a:lnTo>
                      <a:pt x="35" y="127"/>
                    </a:lnTo>
                    <a:lnTo>
                      <a:pt x="30" y="121"/>
                    </a:lnTo>
                    <a:lnTo>
                      <a:pt x="16" y="129"/>
                    </a:lnTo>
                    <a:lnTo>
                      <a:pt x="7" y="112"/>
                    </a:lnTo>
                    <a:lnTo>
                      <a:pt x="20" y="104"/>
                    </a:lnTo>
                    <a:lnTo>
                      <a:pt x="18" y="98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0" y="57"/>
                    </a:lnTo>
                    <a:lnTo>
                      <a:pt x="7" y="49"/>
                    </a:lnTo>
                    <a:lnTo>
                      <a:pt x="16" y="31"/>
                    </a:lnTo>
                    <a:lnTo>
                      <a:pt x="30" y="39"/>
                    </a:lnTo>
                    <a:lnTo>
                      <a:pt x="35" y="34"/>
                    </a:lnTo>
                    <a:lnTo>
                      <a:pt x="39" y="30"/>
                    </a:lnTo>
                    <a:lnTo>
                      <a:pt x="32" y="15"/>
                    </a:lnTo>
                    <a:lnTo>
                      <a:pt x="50" y="5"/>
                    </a:lnTo>
                    <a:lnTo>
                      <a:pt x="58" y="19"/>
                    </a:lnTo>
                    <a:lnTo>
                      <a:pt x="64" y="17"/>
                    </a:lnTo>
                    <a:lnTo>
                      <a:pt x="71" y="1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93"/>
              <p:cNvSpPr>
                <a:spLocks noEditPoints="1"/>
              </p:cNvSpPr>
              <p:nvPr/>
            </p:nvSpPr>
            <p:spPr bwMode="auto">
              <a:xfrm>
                <a:off x="6766788" y="3956915"/>
                <a:ext cx="202893" cy="201504"/>
              </a:xfrm>
              <a:custGeom>
                <a:avLst/>
                <a:gdLst>
                  <a:gd name="T0" fmla="*/ 58 w 146"/>
                  <a:gd name="T1" fmla="*/ 35 h 145"/>
                  <a:gd name="T2" fmla="*/ 36 w 146"/>
                  <a:gd name="T3" fmla="*/ 56 h 145"/>
                  <a:gd name="T4" fmla="*/ 36 w 146"/>
                  <a:gd name="T5" fmla="*/ 89 h 145"/>
                  <a:gd name="T6" fmla="*/ 58 w 146"/>
                  <a:gd name="T7" fmla="*/ 110 h 145"/>
                  <a:gd name="T8" fmla="*/ 89 w 146"/>
                  <a:gd name="T9" fmla="*/ 110 h 145"/>
                  <a:gd name="T10" fmla="*/ 112 w 146"/>
                  <a:gd name="T11" fmla="*/ 89 h 145"/>
                  <a:gd name="T12" fmla="*/ 112 w 146"/>
                  <a:gd name="T13" fmla="*/ 56 h 145"/>
                  <a:gd name="T14" fmla="*/ 89 w 146"/>
                  <a:gd name="T15" fmla="*/ 35 h 145"/>
                  <a:gd name="T16" fmla="*/ 64 w 146"/>
                  <a:gd name="T17" fmla="*/ 0 h 145"/>
                  <a:gd name="T18" fmla="*/ 83 w 146"/>
                  <a:gd name="T19" fmla="*/ 13 h 145"/>
                  <a:gd name="T20" fmla="*/ 95 w 146"/>
                  <a:gd name="T21" fmla="*/ 17 h 145"/>
                  <a:gd name="T22" fmla="*/ 118 w 146"/>
                  <a:gd name="T23" fmla="*/ 13 h 145"/>
                  <a:gd name="T24" fmla="*/ 116 w 146"/>
                  <a:gd name="T25" fmla="*/ 30 h 145"/>
                  <a:gd name="T26" fmla="*/ 131 w 146"/>
                  <a:gd name="T27" fmla="*/ 29 h 145"/>
                  <a:gd name="T28" fmla="*/ 129 w 146"/>
                  <a:gd name="T29" fmla="*/ 51 h 145"/>
                  <a:gd name="T30" fmla="*/ 131 w 146"/>
                  <a:gd name="T31" fmla="*/ 63 h 145"/>
                  <a:gd name="T32" fmla="*/ 146 w 146"/>
                  <a:gd name="T33" fmla="*/ 81 h 145"/>
                  <a:gd name="T34" fmla="*/ 130 w 146"/>
                  <a:gd name="T35" fmla="*/ 88 h 145"/>
                  <a:gd name="T36" fmla="*/ 140 w 146"/>
                  <a:gd name="T37" fmla="*/ 101 h 145"/>
                  <a:gd name="T38" fmla="*/ 119 w 146"/>
                  <a:gd name="T39" fmla="*/ 110 h 145"/>
                  <a:gd name="T40" fmla="*/ 110 w 146"/>
                  <a:gd name="T41" fmla="*/ 119 h 145"/>
                  <a:gd name="T42" fmla="*/ 102 w 146"/>
                  <a:gd name="T43" fmla="*/ 140 h 145"/>
                  <a:gd name="T44" fmla="*/ 88 w 146"/>
                  <a:gd name="T45" fmla="*/ 130 h 145"/>
                  <a:gd name="T46" fmla="*/ 83 w 146"/>
                  <a:gd name="T47" fmla="*/ 145 h 145"/>
                  <a:gd name="T48" fmla="*/ 64 w 146"/>
                  <a:gd name="T49" fmla="*/ 131 h 145"/>
                  <a:gd name="T50" fmla="*/ 53 w 146"/>
                  <a:gd name="T51" fmla="*/ 127 h 145"/>
                  <a:gd name="T52" fmla="*/ 29 w 146"/>
                  <a:gd name="T53" fmla="*/ 131 h 145"/>
                  <a:gd name="T54" fmla="*/ 32 w 146"/>
                  <a:gd name="T55" fmla="*/ 114 h 145"/>
                  <a:gd name="T56" fmla="*/ 15 w 146"/>
                  <a:gd name="T57" fmla="*/ 116 h 145"/>
                  <a:gd name="T58" fmla="*/ 19 w 146"/>
                  <a:gd name="T59" fmla="*/ 94 h 145"/>
                  <a:gd name="T60" fmla="*/ 15 w 146"/>
                  <a:gd name="T61" fmla="*/ 81 h 145"/>
                  <a:gd name="T62" fmla="*/ 0 w 146"/>
                  <a:gd name="T63" fmla="*/ 63 h 145"/>
                  <a:gd name="T64" fmla="*/ 16 w 146"/>
                  <a:gd name="T65" fmla="*/ 58 h 145"/>
                  <a:gd name="T66" fmla="*/ 5 w 146"/>
                  <a:gd name="T67" fmla="*/ 44 h 145"/>
                  <a:gd name="T68" fmla="*/ 28 w 146"/>
                  <a:gd name="T69" fmla="*/ 35 h 145"/>
                  <a:gd name="T70" fmla="*/ 36 w 146"/>
                  <a:gd name="T71" fmla="*/ 26 h 145"/>
                  <a:gd name="T72" fmla="*/ 45 w 146"/>
                  <a:gd name="T73" fmla="*/ 5 h 145"/>
                  <a:gd name="T74" fmla="*/ 58 w 146"/>
                  <a:gd name="T75" fmla="*/ 16 h 145"/>
                  <a:gd name="T76" fmla="*/ 64 w 146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" h="145">
                    <a:moveTo>
                      <a:pt x="74" y="31"/>
                    </a:moveTo>
                    <a:lnTo>
                      <a:pt x="58" y="35"/>
                    </a:lnTo>
                    <a:lnTo>
                      <a:pt x="45" y="43"/>
                    </a:lnTo>
                    <a:lnTo>
                      <a:pt x="36" y="56"/>
                    </a:lnTo>
                    <a:lnTo>
                      <a:pt x="33" y="72"/>
                    </a:lnTo>
                    <a:lnTo>
                      <a:pt x="36" y="89"/>
                    </a:lnTo>
                    <a:lnTo>
                      <a:pt x="45" y="101"/>
                    </a:lnTo>
                    <a:lnTo>
                      <a:pt x="58" y="110"/>
                    </a:lnTo>
                    <a:lnTo>
                      <a:pt x="74" y="114"/>
                    </a:lnTo>
                    <a:lnTo>
                      <a:pt x="89" y="110"/>
                    </a:lnTo>
                    <a:lnTo>
                      <a:pt x="102" y="101"/>
                    </a:lnTo>
                    <a:lnTo>
                      <a:pt x="112" y="89"/>
                    </a:lnTo>
                    <a:lnTo>
                      <a:pt x="114" y="72"/>
                    </a:lnTo>
                    <a:lnTo>
                      <a:pt x="112" y="56"/>
                    </a:lnTo>
                    <a:lnTo>
                      <a:pt x="102" y="43"/>
                    </a:lnTo>
                    <a:lnTo>
                      <a:pt x="89" y="35"/>
                    </a:lnTo>
                    <a:lnTo>
                      <a:pt x="74" y="31"/>
                    </a:lnTo>
                    <a:close/>
                    <a:moveTo>
                      <a:pt x="64" y="0"/>
                    </a:moveTo>
                    <a:lnTo>
                      <a:pt x="83" y="0"/>
                    </a:lnTo>
                    <a:lnTo>
                      <a:pt x="83" y="13"/>
                    </a:lnTo>
                    <a:lnTo>
                      <a:pt x="88" y="16"/>
                    </a:lnTo>
                    <a:lnTo>
                      <a:pt x="95" y="17"/>
                    </a:lnTo>
                    <a:lnTo>
                      <a:pt x="102" y="5"/>
                    </a:lnTo>
                    <a:lnTo>
                      <a:pt x="118" y="13"/>
                    </a:lnTo>
                    <a:lnTo>
                      <a:pt x="110" y="26"/>
                    </a:lnTo>
                    <a:lnTo>
                      <a:pt x="116" y="30"/>
                    </a:lnTo>
                    <a:lnTo>
                      <a:pt x="119" y="35"/>
                    </a:lnTo>
                    <a:lnTo>
                      <a:pt x="131" y="29"/>
                    </a:lnTo>
                    <a:lnTo>
                      <a:pt x="140" y="44"/>
                    </a:lnTo>
                    <a:lnTo>
                      <a:pt x="129" y="51"/>
                    </a:lnTo>
                    <a:lnTo>
                      <a:pt x="130" y="58"/>
                    </a:lnTo>
                    <a:lnTo>
                      <a:pt x="131" y="63"/>
                    </a:lnTo>
                    <a:lnTo>
                      <a:pt x="146" y="63"/>
                    </a:lnTo>
                    <a:lnTo>
                      <a:pt x="146" y="81"/>
                    </a:lnTo>
                    <a:lnTo>
                      <a:pt x="131" y="81"/>
                    </a:lnTo>
                    <a:lnTo>
                      <a:pt x="130" y="88"/>
                    </a:lnTo>
                    <a:lnTo>
                      <a:pt x="129" y="94"/>
                    </a:lnTo>
                    <a:lnTo>
                      <a:pt x="140" y="101"/>
                    </a:lnTo>
                    <a:lnTo>
                      <a:pt x="131" y="116"/>
                    </a:lnTo>
                    <a:lnTo>
                      <a:pt x="119" y="110"/>
                    </a:lnTo>
                    <a:lnTo>
                      <a:pt x="116" y="114"/>
                    </a:lnTo>
                    <a:lnTo>
                      <a:pt x="110" y="119"/>
                    </a:lnTo>
                    <a:lnTo>
                      <a:pt x="118" y="131"/>
                    </a:lnTo>
                    <a:lnTo>
                      <a:pt x="102" y="140"/>
                    </a:lnTo>
                    <a:lnTo>
                      <a:pt x="95" y="127"/>
                    </a:lnTo>
                    <a:lnTo>
                      <a:pt x="88" y="130"/>
                    </a:lnTo>
                    <a:lnTo>
                      <a:pt x="83" y="131"/>
                    </a:lnTo>
                    <a:lnTo>
                      <a:pt x="83" y="145"/>
                    </a:lnTo>
                    <a:lnTo>
                      <a:pt x="64" y="145"/>
                    </a:lnTo>
                    <a:lnTo>
                      <a:pt x="64" y="131"/>
                    </a:lnTo>
                    <a:lnTo>
                      <a:pt x="58" y="130"/>
                    </a:lnTo>
                    <a:lnTo>
                      <a:pt x="53" y="127"/>
                    </a:lnTo>
                    <a:lnTo>
                      <a:pt x="45" y="140"/>
                    </a:lnTo>
                    <a:lnTo>
                      <a:pt x="29" y="131"/>
                    </a:lnTo>
                    <a:lnTo>
                      <a:pt x="36" y="119"/>
                    </a:lnTo>
                    <a:lnTo>
                      <a:pt x="32" y="114"/>
                    </a:lnTo>
                    <a:lnTo>
                      <a:pt x="28" y="110"/>
                    </a:lnTo>
                    <a:lnTo>
                      <a:pt x="15" y="116"/>
                    </a:lnTo>
                    <a:lnTo>
                      <a:pt x="5" y="101"/>
                    </a:lnTo>
                    <a:lnTo>
                      <a:pt x="19" y="94"/>
                    </a:lnTo>
                    <a:lnTo>
                      <a:pt x="16" y="88"/>
                    </a:lnTo>
                    <a:lnTo>
                      <a:pt x="15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16" y="58"/>
                    </a:lnTo>
                    <a:lnTo>
                      <a:pt x="19" y="51"/>
                    </a:lnTo>
                    <a:lnTo>
                      <a:pt x="5" y="44"/>
                    </a:lnTo>
                    <a:lnTo>
                      <a:pt x="15" y="2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36" y="26"/>
                    </a:lnTo>
                    <a:lnTo>
                      <a:pt x="29" y="13"/>
                    </a:lnTo>
                    <a:lnTo>
                      <a:pt x="45" y="5"/>
                    </a:lnTo>
                    <a:lnTo>
                      <a:pt x="53" y="17"/>
                    </a:lnTo>
                    <a:lnTo>
                      <a:pt x="58" y="16"/>
                    </a:lnTo>
                    <a:lnTo>
                      <a:pt x="64" y="1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94"/>
              <p:cNvSpPr>
                <a:spLocks noEditPoints="1"/>
              </p:cNvSpPr>
              <p:nvPr/>
            </p:nvSpPr>
            <p:spPr bwMode="auto">
              <a:xfrm>
                <a:off x="5912136" y="4151470"/>
                <a:ext cx="201504" cy="201504"/>
              </a:xfrm>
              <a:custGeom>
                <a:avLst/>
                <a:gdLst>
                  <a:gd name="T0" fmla="*/ 56 w 145"/>
                  <a:gd name="T1" fmla="*/ 35 h 145"/>
                  <a:gd name="T2" fmla="*/ 34 w 145"/>
                  <a:gd name="T3" fmla="*/ 56 h 145"/>
                  <a:gd name="T4" fmla="*/ 34 w 145"/>
                  <a:gd name="T5" fmla="*/ 89 h 145"/>
                  <a:gd name="T6" fmla="*/ 56 w 145"/>
                  <a:gd name="T7" fmla="*/ 110 h 145"/>
                  <a:gd name="T8" fmla="*/ 87 w 145"/>
                  <a:gd name="T9" fmla="*/ 110 h 145"/>
                  <a:gd name="T10" fmla="*/ 110 w 145"/>
                  <a:gd name="T11" fmla="*/ 89 h 145"/>
                  <a:gd name="T12" fmla="*/ 110 w 145"/>
                  <a:gd name="T13" fmla="*/ 56 h 145"/>
                  <a:gd name="T14" fmla="*/ 87 w 145"/>
                  <a:gd name="T15" fmla="*/ 35 h 145"/>
                  <a:gd name="T16" fmla="*/ 62 w 145"/>
                  <a:gd name="T17" fmla="*/ 0 h 145"/>
                  <a:gd name="T18" fmla="*/ 81 w 145"/>
                  <a:gd name="T19" fmla="*/ 14 h 145"/>
                  <a:gd name="T20" fmla="*/ 93 w 145"/>
                  <a:gd name="T21" fmla="*/ 17 h 145"/>
                  <a:gd name="T22" fmla="*/ 116 w 145"/>
                  <a:gd name="T23" fmla="*/ 14 h 145"/>
                  <a:gd name="T24" fmla="*/ 114 w 145"/>
                  <a:gd name="T25" fmla="*/ 30 h 145"/>
                  <a:gd name="T26" fmla="*/ 131 w 145"/>
                  <a:gd name="T27" fmla="*/ 29 h 145"/>
                  <a:gd name="T28" fmla="*/ 127 w 145"/>
                  <a:gd name="T29" fmla="*/ 51 h 145"/>
                  <a:gd name="T30" fmla="*/ 131 w 145"/>
                  <a:gd name="T31" fmla="*/ 63 h 145"/>
                  <a:gd name="T32" fmla="*/ 145 w 145"/>
                  <a:gd name="T33" fmla="*/ 81 h 145"/>
                  <a:gd name="T34" fmla="*/ 129 w 145"/>
                  <a:gd name="T35" fmla="*/ 88 h 145"/>
                  <a:gd name="T36" fmla="*/ 140 w 145"/>
                  <a:gd name="T37" fmla="*/ 101 h 145"/>
                  <a:gd name="T38" fmla="*/ 118 w 145"/>
                  <a:gd name="T39" fmla="*/ 110 h 145"/>
                  <a:gd name="T40" fmla="*/ 108 w 145"/>
                  <a:gd name="T41" fmla="*/ 119 h 145"/>
                  <a:gd name="T42" fmla="*/ 100 w 145"/>
                  <a:gd name="T43" fmla="*/ 140 h 145"/>
                  <a:gd name="T44" fmla="*/ 87 w 145"/>
                  <a:gd name="T45" fmla="*/ 130 h 145"/>
                  <a:gd name="T46" fmla="*/ 81 w 145"/>
                  <a:gd name="T47" fmla="*/ 145 h 145"/>
                  <a:gd name="T48" fmla="*/ 62 w 145"/>
                  <a:gd name="T49" fmla="*/ 131 h 145"/>
                  <a:gd name="T50" fmla="*/ 51 w 145"/>
                  <a:gd name="T51" fmla="*/ 127 h 145"/>
                  <a:gd name="T52" fmla="*/ 27 w 145"/>
                  <a:gd name="T53" fmla="*/ 131 h 145"/>
                  <a:gd name="T54" fmla="*/ 30 w 145"/>
                  <a:gd name="T55" fmla="*/ 114 h 145"/>
                  <a:gd name="T56" fmla="*/ 13 w 145"/>
                  <a:gd name="T57" fmla="*/ 117 h 145"/>
                  <a:gd name="T58" fmla="*/ 17 w 145"/>
                  <a:gd name="T59" fmla="*/ 94 h 145"/>
                  <a:gd name="T60" fmla="*/ 14 w 145"/>
                  <a:gd name="T61" fmla="*/ 81 h 145"/>
                  <a:gd name="T62" fmla="*/ 0 w 145"/>
                  <a:gd name="T63" fmla="*/ 63 h 145"/>
                  <a:gd name="T64" fmla="*/ 15 w 145"/>
                  <a:gd name="T65" fmla="*/ 58 h 145"/>
                  <a:gd name="T66" fmla="*/ 4 w 145"/>
                  <a:gd name="T67" fmla="*/ 45 h 145"/>
                  <a:gd name="T68" fmla="*/ 26 w 145"/>
                  <a:gd name="T69" fmla="*/ 35 h 145"/>
                  <a:gd name="T70" fmla="*/ 35 w 145"/>
                  <a:gd name="T71" fmla="*/ 26 h 145"/>
                  <a:gd name="T72" fmla="*/ 43 w 145"/>
                  <a:gd name="T73" fmla="*/ 5 h 145"/>
                  <a:gd name="T74" fmla="*/ 56 w 145"/>
                  <a:gd name="T75" fmla="*/ 16 h 145"/>
                  <a:gd name="T76" fmla="*/ 62 w 145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5" h="145">
                    <a:moveTo>
                      <a:pt x="72" y="31"/>
                    </a:moveTo>
                    <a:lnTo>
                      <a:pt x="56" y="35"/>
                    </a:lnTo>
                    <a:lnTo>
                      <a:pt x="43" y="43"/>
                    </a:lnTo>
                    <a:lnTo>
                      <a:pt x="34" y="56"/>
                    </a:lnTo>
                    <a:lnTo>
                      <a:pt x="31" y="72"/>
                    </a:lnTo>
                    <a:lnTo>
                      <a:pt x="34" y="89"/>
                    </a:lnTo>
                    <a:lnTo>
                      <a:pt x="43" y="101"/>
                    </a:lnTo>
                    <a:lnTo>
                      <a:pt x="56" y="110"/>
                    </a:lnTo>
                    <a:lnTo>
                      <a:pt x="72" y="114"/>
                    </a:lnTo>
                    <a:lnTo>
                      <a:pt x="87" y="110"/>
                    </a:lnTo>
                    <a:lnTo>
                      <a:pt x="100" y="101"/>
                    </a:lnTo>
                    <a:lnTo>
                      <a:pt x="110" y="89"/>
                    </a:lnTo>
                    <a:lnTo>
                      <a:pt x="112" y="72"/>
                    </a:lnTo>
                    <a:lnTo>
                      <a:pt x="110" y="56"/>
                    </a:lnTo>
                    <a:lnTo>
                      <a:pt x="100" y="43"/>
                    </a:lnTo>
                    <a:lnTo>
                      <a:pt x="87" y="35"/>
                    </a:lnTo>
                    <a:lnTo>
                      <a:pt x="72" y="31"/>
                    </a:lnTo>
                    <a:close/>
                    <a:moveTo>
                      <a:pt x="62" y="0"/>
                    </a:moveTo>
                    <a:lnTo>
                      <a:pt x="81" y="0"/>
                    </a:lnTo>
                    <a:lnTo>
                      <a:pt x="81" y="14"/>
                    </a:lnTo>
                    <a:lnTo>
                      <a:pt x="87" y="16"/>
                    </a:lnTo>
                    <a:lnTo>
                      <a:pt x="93" y="17"/>
                    </a:lnTo>
                    <a:lnTo>
                      <a:pt x="100" y="5"/>
                    </a:lnTo>
                    <a:lnTo>
                      <a:pt x="116" y="14"/>
                    </a:lnTo>
                    <a:lnTo>
                      <a:pt x="108" y="26"/>
                    </a:lnTo>
                    <a:lnTo>
                      <a:pt x="114" y="30"/>
                    </a:lnTo>
                    <a:lnTo>
                      <a:pt x="118" y="35"/>
                    </a:lnTo>
                    <a:lnTo>
                      <a:pt x="131" y="29"/>
                    </a:lnTo>
                    <a:lnTo>
                      <a:pt x="140" y="45"/>
                    </a:lnTo>
                    <a:lnTo>
                      <a:pt x="127" y="51"/>
                    </a:lnTo>
                    <a:lnTo>
                      <a:pt x="129" y="58"/>
                    </a:lnTo>
                    <a:lnTo>
                      <a:pt x="131" y="63"/>
                    </a:lnTo>
                    <a:lnTo>
                      <a:pt x="145" y="63"/>
                    </a:lnTo>
                    <a:lnTo>
                      <a:pt x="145" y="81"/>
                    </a:lnTo>
                    <a:lnTo>
                      <a:pt x="131" y="81"/>
                    </a:lnTo>
                    <a:lnTo>
                      <a:pt x="129" y="88"/>
                    </a:lnTo>
                    <a:lnTo>
                      <a:pt x="127" y="94"/>
                    </a:lnTo>
                    <a:lnTo>
                      <a:pt x="140" y="101"/>
                    </a:lnTo>
                    <a:lnTo>
                      <a:pt x="131" y="117"/>
                    </a:lnTo>
                    <a:lnTo>
                      <a:pt x="118" y="110"/>
                    </a:lnTo>
                    <a:lnTo>
                      <a:pt x="114" y="114"/>
                    </a:lnTo>
                    <a:lnTo>
                      <a:pt x="108" y="119"/>
                    </a:lnTo>
                    <a:lnTo>
                      <a:pt x="116" y="131"/>
                    </a:lnTo>
                    <a:lnTo>
                      <a:pt x="100" y="140"/>
                    </a:lnTo>
                    <a:lnTo>
                      <a:pt x="93" y="127"/>
                    </a:lnTo>
                    <a:lnTo>
                      <a:pt x="87" y="130"/>
                    </a:lnTo>
                    <a:lnTo>
                      <a:pt x="81" y="131"/>
                    </a:lnTo>
                    <a:lnTo>
                      <a:pt x="81" y="145"/>
                    </a:lnTo>
                    <a:lnTo>
                      <a:pt x="62" y="145"/>
                    </a:lnTo>
                    <a:lnTo>
                      <a:pt x="62" y="131"/>
                    </a:lnTo>
                    <a:lnTo>
                      <a:pt x="56" y="130"/>
                    </a:lnTo>
                    <a:lnTo>
                      <a:pt x="51" y="127"/>
                    </a:lnTo>
                    <a:lnTo>
                      <a:pt x="43" y="140"/>
                    </a:lnTo>
                    <a:lnTo>
                      <a:pt x="27" y="131"/>
                    </a:lnTo>
                    <a:lnTo>
                      <a:pt x="35" y="119"/>
                    </a:lnTo>
                    <a:lnTo>
                      <a:pt x="30" y="114"/>
                    </a:lnTo>
                    <a:lnTo>
                      <a:pt x="26" y="110"/>
                    </a:lnTo>
                    <a:lnTo>
                      <a:pt x="13" y="117"/>
                    </a:lnTo>
                    <a:lnTo>
                      <a:pt x="4" y="101"/>
                    </a:lnTo>
                    <a:lnTo>
                      <a:pt x="17" y="94"/>
                    </a:lnTo>
                    <a:lnTo>
                      <a:pt x="15" y="88"/>
                    </a:lnTo>
                    <a:lnTo>
                      <a:pt x="14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4" y="63"/>
                    </a:lnTo>
                    <a:lnTo>
                      <a:pt x="15" y="58"/>
                    </a:lnTo>
                    <a:lnTo>
                      <a:pt x="17" y="51"/>
                    </a:lnTo>
                    <a:lnTo>
                      <a:pt x="4" y="45"/>
                    </a:lnTo>
                    <a:lnTo>
                      <a:pt x="13" y="2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35" y="26"/>
                    </a:lnTo>
                    <a:lnTo>
                      <a:pt x="27" y="14"/>
                    </a:lnTo>
                    <a:lnTo>
                      <a:pt x="43" y="5"/>
                    </a:lnTo>
                    <a:lnTo>
                      <a:pt x="51" y="17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5"/>
              <p:cNvSpPr>
                <a:spLocks noEditPoints="1"/>
              </p:cNvSpPr>
              <p:nvPr/>
            </p:nvSpPr>
            <p:spPr bwMode="auto">
              <a:xfrm>
                <a:off x="6495801" y="1898800"/>
                <a:ext cx="423853" cy="425242"/>
              </a:xfrm>
              <a:custGeom>
                <a:avLst/>
                <a:gdLst>
                  <a:gd name="T0" fmla="*/ 130 w 305"/>
                  <a:gd name="T1" fmla="*/ 71 h 306"/>
                  <a:gd name="T2" fmla="*/ 92 w 305"/>
                  <a:gd name="T3" fmla="*/ 92 h 306"/>
                  <a:gd name="T4" fmla="*/ 70 w 305"/>
                  <a:gd name="T5" fmla="*/ 130 h 306"/>
                  <a:gd name="T6" fmla="*/ 70 w 305"/>
                  <a:gd name="T7" fmla="*/ 175 h 306"/>
                  <a:gd name="T8" fmla="*/ 92 w 305"/>
                  <a:gd name="T9" fmla="*/ 213 h 306"/>
                  <a:gd name="T10" fmla="*/ 130 w 305"/>
                  <a:gd name="T11" fmla="*/ 236 h 306"/>
                  <a:gd name="T12" fmla="*/ 176 w 305"/>
                  <a:gd name="T13" fmla="*/ 236 h 306"/>
                  <a:gd name="T14" fmla="*/ 214 w 305"/>
                  <a:gd name="T15" fmla="*/ 213 h 306"/>
                  <a:gd name="T16" fmla="*/ 236 w 305"/>
                  <a:gd name="T17" fmla="*/ 175 h 306"/>
                  <a:gd name="T18" fmla="*/ 236 w 305"/>
                  <a:gd name="T19" fmla="*/ 130 h 306"/>
                  <a:gd name="T20" fmla="*/ 214 w 305"/>
                  <a:gd name="T21" fmla="*/ 92 h 306"/>
                  <a:gd name="T22" fmla="*/ 176 w 305"/>
                  <a:gd name="T23" fmla="*/ 71 h 306"/>
                  <a:gd name="T24" fmla="*/ 134 w 305"/>
                  <a:gd name="T25" fmla="*/ 0 h 306"/>
                  <a:gd name="T26" fmla="*/ 172 w 305"/>
                  <a:gd name="T27" fmla="*/ 30 h 306"/>
                  <a:gd name="T28" fmla="*/ 212 w 305"/>
                  <a:gd name="T29" fmla="*/ 12 h 306"/>
                  <a:gd name="T30" fmla="*/ 231 w 305"/>
                  <a:gd name="T31" fmla="*/ 56 h 306"/>
                  <a:gd name="T32" fmla="*/ 249 w 305"/>
                  <a:gd name="T33" fmla="*/ 75 h 306"/>
                  <a:gd name="T34" fmla="*/ 295 w 305"/>
                  <a:gd name="T35" fmla="*/ 93 h 306"/>
                  <a:gd name="T36" fmla="*/ 275 w 305"/>
                  <a:gd name="T37" fmla="*/ 133 h 306"/>
                  <a:gd name="T38" fmla="*/ 305 w 305"/>
                  <a:gd name="T39" fmla="*/ 171 h 306"/>
                  <a:gd name="T40" fmla="*/ 269 w 305"/>
                  <a:gd name="T41" fmla="*/ 198 h 306"/>
                  <a:gd name="T42" fmla="*/ 275 w 305"/>
                  <a:gd name="T43" fmla="*/ 246 h 306"/>
                  <a:gd name="T44" fmla="*/ 240 w 305"/>
                  <a:gd name="T45" fmla="*/ 241 h 306"/>
                  <a:gd name="T46" fmla="*/ 245 w 305"/>
                  <a:gd name="T47" fmla="*/ 276 h 306"/>
                  <a:gd name="T48" fmla="*/ 198 w 305"/>
                  <a:gd name="T49" fmla="*/ 268 h 306"/>
                  <a:gd name="T50" fmla="*/ 172 w 305"/>
                  <a:gd name="T51" fmla="*/ 306 h 306"/>
                  <a:gd name="T52" fmla="*/ 134 w 305"/>
                  <a:gd name="T53" fmla="*/ 275 h 306"/>
                  <a:gd name="T54" fmla="*/ 93 w 305"/>
                  <a:gd name="T55" fmla="*/ 295 h 306"/>
                  <a:gd name="T56" fmla="*/ 75 w 305"/>
                  <a:gd name="T57" fmla="*/ 250 h 306"/>
                  <a:gd name="T58" fmla="*/ 56 w 305"/>
                  <a:gd name="T59" fmla="*/ 230 h 306"/>
                  <a:gd name="T60" fmla="*/ 11 w 305"/>
                  <a:gd name="T61" fmla="*/ 213 h 306"/>
                  <a:gd name="T62" fmla="*/ 30 w 305"/>
                  <a:gd name="T63" fmla="*/ 171 h 306"/>
                  <a:gd name="T64" fmla="*/ 0 w 305"/>
                  <a:gd name="T65" fmla="*/ 133 h 306"/>
                  <a:gd name="T66" fmla="*/ 37 w 305"/>
                  <a:gd name="T67" fmla="*/ 109 h 306"/>
                  <a:gd name="T68" fmla="*/ 30 w 305"/>
                  <a:gd name="T69" fmla="*/ 60 h 306"/>
                  <a:gd name="T70" fmla="*/ 64 w 305"/>
                  <a:gd name="T71" fmla="*/ 65 h 306"/>
                  <a:gd name="T72" fmla="*/ 59 w 305"/>
                  <a:gd name="T73" fmla="*/ 30 h 306"/>
                  <a:gd name="T74" fmla="*/ 107 w 305"/>
                  <a:gd name="T75" fmla="*/ 38 h 306"/>
                  <a:gd name="T76" fmla="*/ 134 w 305"/>
                  <a:gd name="T7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5" h="306">
                    <a:moveTo>
                      <a:pt x="152" y="67"/>
                    </a:moveTo>
                    <a:lnTo>
                      <a:pt x="130" y="71"/>
                    </a:lnTo>
                    <a:lnTo>
                      <a:pt x="109" y="78"/>
                    </a:lnTo>
                    <a:lnTo>
                      <a:pt x="92" y="92"/>
                    </a:lnTo>
                    <a:lnTo>
                      <a:pt x="79" y="110"/>
                    </a:lnTo>
                    <a:lnTo>
                      <a:pt x="70" y="130"/>
                    </a:lnTo>
                    <a:lnTo>
                      <a:pt x="67" y="153"/>
                    </a:lnTo>
                    <a:lnTo>
                      <a:pt x="70" y="175"/>
                    </a:lnTo>
                    <a:lnTo>
                      <a:pt x="79" y="196"/>
                    </a:lnTo>
                    <a:lnTo>
                      <a:pt x="92" y="213"/>
                    </a:lnTo>
                    <a:lnTo>
                      <a:pt x="109" y="228"/>
                    </a:lnTo>
                    <a:lnTo>
                      <a:pt x="130" y="236"/>
                    </a:lnTo>
                    <a:lnTo>
                      <a:pt x="152" y="240"/>
                    </a:lnTo>
                    <a:lnTo>
                      <a:pt x="176" y="236"/>
                    </a:lnTo>
                    <a:lnTo>
                      <a:pt x="197" y="228"/>
                    </a:lnTo>
                    <a:lnTo>
                      <a:pt x="214" y="213"/>
                    </a:lnTo>
                    <a:lnTo>
                      <a:pt x="227" y="196"/>
                    </a:lnTo>
                    <a:lnTo>
                      <a:pt x="236" y="175"/>
                    </a:lnTo>
                    <a:lnTo>
                      <a:pt x="238" y="153"/>
                    </a:lnTo>
                    <a:lnTo>
                      <a:pt x="236" y="130"/>
                    </a:lnTo>
                    <a:lnTo>
                      <a:pt x="227" y="110"/>
                    </a:lnTo>
                    <a:lnTo>
                      <a:pt x="214" y="92"/>
                    </a:lnTo>
                    <a:lnTo>
                      <a:pt x="197" y="78"/>
                    </a:lnTo>
                    <a:lnTo>
                      <a:pt x="176" y="71"/>
                    </a:lnTo>
                    <a:lnTo>
                      <a:pt x="152" y="67"/>
                    </a:lnTo>
                    <a:close/>
                    <a:moveTo>
                      <a:pt x="134" y="0"/>
                    </a:moveTo>
                    <a:lnTo>
                      <a:pt x="172" y="0"/>
                    </a:lnTo>
                    <a:lnTo>
                      <a:pt x="172" y="30"/>
                    </a:lnTo>
                    <a:lnTo>
                      <a:pt x="198" y="38"/>
                    </a:lnTo>
                    <a:lnTo>
                      <a:pt x="212" y="12"/>
                    </a:lnTo>
                    <a:lnTo>
                      <a:pt x="245" y="30"/>
                    </a:lnTo>
                    <a:lnTo>
                      <a:pt x="231" y="56"/>
                    </a:lnTo>
                    <a:lnTo>
                      <a:pt x="240" y="65"/>
                    </a:lnTo>
                    <a:lnTo>
                      <a:pt x="249" y="75"/>
                    </a:lnTo>
                    <a:lnTo>
                      <a:pt x="275" y="60"/>
                    </a:lnTo>
                    <a:lnTo>
                      <a:pt x="295" y="93"/>
                    </a:lnTo>
                    <a:lnTo>
                      <a:pt x="269" y="109"/>
                    </a:lnTo>
                    <a:lnTo>
                      <a:pt x="275" y="133"/>
                    </a:lnTo>
                    <a:lnTo>
                      <a:pt x="305" y="133"/>
                    </a:lnTo>
                    <a:lnTo>
                      <a:pt x="305" y="171"/>
                    </a:lnTo>
                    <a:lnTo>
                      <a:pt x="275" y="171"/>
                    </a:lnTo>
                    <a:lnTo>
                      <a:pt x="269" y="198"/>
                    </a:lnTo>
                    <a:lnTo>
                      <a:pt x="295" y="213"/>
                    </a:lnTo>
                    <a:lnTo>
                      <a:pt x="275" y="246"/>
                    </a:lnTo>
                    <a:lnTo>
                      <a:pt x="249" y="230"/>
                    </a:lnTo>
                    <a:lnTo>
                      <a:pt x="240" y="241"/>
                    </a:lnTo>
                    <a:lnTo>
                      <a:pt x="231" y="250"/>
                    </a:lnTo>
                    <a:lnTo>
                      <a:pt x="245" y="276"/>
                    </a:lnTo>
                    <a:lnTo>
                      <a:pt x="212" y="295"/>
                    </a:lnTo>
                    <a:lnTo>
                      <a:pt x="198" y="268"/>
                    </a:lnTo>
                    <a:lnTo>
                      <a:pt x="172" y="275"/>
                    </a:lnTo>
                    <a:lnTo>
                      <a:pt x="172" y="306"/>
                    </a:lnTo>
                    <a:lnTo>
                      <a:pt x="134" y="306"/>
                    </a:lnTo>
                    <a:lnTo>
                      <a:pt x="134" y="275"/>
                    </a:lnTo>
                    <a:lnTo>
                      <a:pt x="107" y="268"/>
                    </a:lnTo>
                    <a:lnTo>
                      <a:pt x="93" y="295"/>
                    </a:lnTo>
                    <a:lnTo>
                      <a:pt x="59" y="276"/>
                    </a:lnTo>
                    <a:lnTo>
                      <a:pt x="75" y="250"/>
                    </a:lnTo>
                    <a:lnTo>
                      <a:pt x="64" y="241"/>
                    </a:lnTo>
                    <a:lnTo>
                      <a:pt x="56" y="230"/>
                    </a:lnTo>
                    <a:lnTo>
                      <a:pt x="30" y="246"/>
                    </a:lnTo>
                    <a:lnTo>
                      <a:pt x="11" y="213"/>
                    </a:lnTo>
                    <a:lnTo>
                      <a:pt x="37" y="198"/>
                    </a:lnTo>
                    <a:lnTo>
                      <a:pt x="30" y="171"/>
                    </a:lnTo>
                    <a:lnTo>
                      <a:pt x="0" y="171"/>
                    </a:lnTo>
                    <a:lnTo>
                      <a:pt x="0" y="133"/>
                    </a:lnTo>
                    <a:lnTo>
                      <a:pt x="30" y="133"/>
                    </a:lnTo>
                    <a:lnTo>
                      <a:pt x="37" y="109"/>
                    </a:lnTo>
                    <a:lnTo>
                      <a:pt x="11" y="93"/>
                    </a:lnTo>
                    <a:lnTo>
                      <a:pt x="30" y="60"/>
                    </a:lnTo>
                    <a:lnTo>
                      <a:pt x="56" y="75"/>
                    </a:lnTo>
                    <a:lnTo>
                      <a:pt x="64" y="65"/>
                    </a:lnTo>
                    <a:lnTo>
                      <a:pt x="75" y="56"/>
                    </a:lnTo>
                    <a:lnTo>
                      <a:pt x="59" y="30"/>
                    </a:lnTo>
                    <a:lnTo>
                      <a:pt x="93" y="12"/>
                    </a:lnTo>
                    <a:lnTo>
                      <a:pt x="107" y="38"/>
                    </a:lnTo>
                    <a:lnTo>
                      <a:pt x="134" y="3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96"/>
              <p:cNvSpPr>
                <a:spLocks noEditPoints="1"/>
              </p:cNvSpPr>
              <p:nvPr/>
            </p:nvSpPr>
            <p:spPr bwMode="auto">
              <a:xfrm>
                <a:off x="4375151" y="2347667"/>
                <a:ext cx="917188" cy="919968"/>
              </a:xfrm>
              <a:custGeom>
                <a:avLst/>
                <a:gdLst>
                  <a:gd name="T0" fmla="*/ 300 w 660"/>
                  <a:gd name="T1" fmla="*/ 228 h 662"/>
                  <a:gd name="T2" fmla="*/ 258 w 660"/>
                  <a:gd name="T3" fmla="*/ 252 h 662"/>
                  <a:gd name="T4" fmla="*/ 231 w 660"/>
                  <a:gd name="T5" fmla="*/ 291 h 662"/>
                  <a:gd name="T6" fmla="*/ 223 w 660"/>
                  <a:gd name="T7" fmla="*/ 337 h 662"/>
                  <a:gd name="T8" fmla="*/ 236 w 660"/>
                  <a:gd name="T9" fmla="*/ 383 h 662"/>
                  <a:gd name="T10" fmla="*/ 269 w 660"/>
                  <a:gd name="T11" fmla="*/ 419 h 662"/>
                  <a:gd name="T12" fmla="*/ 313 w 660"/>
                  <a:gd name="T13" fmla="*/ 436 h 662"/>
                  <a:gd name="T14" fmla="*/ 359 w 660"/>
                  <a:gd name="T15" fmla="*/ 434 h 662"/>
                  <a:gd name="T16" fmla="*/ 402 w 660"/>
                  <a:gd name="T17" fmla="*/ 410 h 662"/>
                  <a:gd name="T18" fmla="*/ 430 w 660"/>
                  <a:gd name="T19" fmla="*/ 371 h 662"/>
                  <a:gd name="T20" fmla="*/ 438 w 660"/>
                  <a:gd name="T21" fmla="*/ 325 h 662"/>
                  <a:gd name="T22" fmla="*/ 424 w 660"/>
                  <a:gd name="T23" fmla="*/ 279 h 662"/>
                  <a:gd name="T24" fmla="*/ 392 w 660"/>
                  <a:gd name="T25" fmla="*/ 243 h 662"/>
                  <a:gd name="T26" fmla="*/ 347 w 660"/>
                  <a:gd name="T27" fmla="*/ 226 h 662"/>
                  <a:gd name="T28" fmla="*/ 311 w 660"/>
                  <a:gd name="T29" fmla="*/ 0 h 662"/>
                  <a:gd name="T30" fmla="*/ 324 w 660"/>
                  <a:gd name="T31" fmla="*/ 63 h 662"/>
                  <a:gd name="T32" fmla="*/ 380 w 660"/>
                  <a:gd name="T33" fmla="*/ 15 h 662"/>
                  <a:gd name="T34" fmla="*/ 393 w 660"/>
                  <a:gd name="T35" fmla="*/ 8 h 662"/>
                  <a:gd name="T36" fmla="*/ 478 w 660"/>
                  <a:gd name="T37" fmla="*/ 36 h 662"/>
                  <a:gd name="T38" fmla="*/ 459 w 660"/>
                  <a:gd name="T39" fmla="*/ 96 h 662"/>
                  <a:gd name="T40" fmla="*/ 532 w 660"/>
                  <a:gd name="T41" fmla="*/ 82 h 662"/>
                  <a:gd name="T42" fmla="*/ 546 w 660"/>
                  <a:gd name="T43" fmla="*/ 83 h 662"/>
                  <a:gd name="T44" fmla="*/ 607 w 660"/>
                  <a:gd name="T45" fmla="*/ 150 h 662"/>
                  <a:gd name="T46" fmla="*/ 558 w 660"/>
                  <a:gd name="T47" fmla="*/ 192 h 662"/>
                  <a:gd name="T48" fmla="*/ 629 w 660"/>
                  <a:gd name="T49" fmla="*/ 216 h 662"/>
                  <a:gd name="T50" fmla="*/ 642 w 660"/>
                  <a:gd name="T51" fmla="*/ 224 h 662"/>
                  <a:gd name="T52" fmla="*/ 660 w 660"/>
                  <a:gd name="T53" fmla="*/ 312 h 662"/>
                  <a:gd name="T54" fmla="*/ 597 w 660"/>
                  <a:gd name="T55" fmla="*/ 325 h 662"/>
                  <a:gd name="T56" fmla="*/ 647 w 660"/>
                  <a:gd name="T57" fmla="*/ 381 h 662"/>
                  <a:gd name="T58" fmla="*/ 654 w 660"/>
                  <a:gd name="T59" fmla="*/ 395 h 662"/>
                  <a:gd name="T60" fmla="*/ 626 w 660"/>
                  <a:gd name="T61" fmla="*/ 480 h 662"/>
                  <a:gd name="T62" fmla="*/ 565 w 660"/>
                  <a:gd name="T63" fmla="*/ 459 h 662"/>
                  <a:gd name="T64" fmla="*/ 579 w 660"/>
                  <a:gd name="T65" fmla="*/ 533 h 662"/>
                  <a:gd name="T66" fmla="*/ 578 w 660"/>
                  <a:gd name="T67" fmla="*/ 548 h 662"/>
                  <a:gd name="T68" fmla="*/ 512 w 660"/>
                  <a:gd name="T69" fmla="*/ 607 h 662"/>
                  <a:gd name="T70" fmla="*/ 469 w 660"/>
                  <a:gd name="T71" fmla="*/ 560 h 662"/>
                  <a:gd name="T72" fmla="*/ 444 w 660"/>
                  <a:gd name="T73" fmla="*/ 630 h 662"/>
                  <a:gd name="T74" fmla="*/ 436 w 660"/>
                  <a:gd name="T75" fmla="*/ 642 h 662"/>
                  <a:gd name="T76" fmla="*/ 350 w 660"/>
                  <a:gd name="T77" fmla="*/ 662 h 662"/>
                  <a:gd name="T78" fmla="*/ 335 w 660"/>
                  <a:gd name="T79" fmla="*/ 599 h 662"/>
                  <a:gd name="T80" fmla="*/ 279 w 660"/>
                  <a:gd name="T81" fmla="*/ 647 h 662"/>
                  <a:gd name="T82" fmla="*/ 267 w 660"/>
                  <a:gd name="T83" fmla="*/ 654 h 662"/>
                  <a:gd name="T84" fmla="*/ 182 w 660"/>
                  <a:gd name="T85" fmla="*/ 626 h 662"/>
                  <a:gd name="T86" fmla="*/ 202 w 660"/>
                  <a:gd name="T87" fmla="*/ 566 h 662"/>
                  <a:gd name="T88" fmla="*/ 128 w 660"/>
                  <a:gd name="T89" fmla="*/ 580 h 662"/>
                  <a:gd name="T90" fmla="*/ 114 w 660"/>
                  <a:gd name="T91" fmla="*/ 579 h 662"/>
                  <a:gd name="T92" fmla="*/ 54 w 660"/>
                  <a:gd name="T93" fmla="*/ 512 h 662"/>
                  <a:gd name="T94" fmla="*/ 102 w 660"/>
                  <a:gd name="T95" fmla="*/ 470 h 662"/>
                  <a:gd name="T96" fmla="*/ 30 w 660"/>
                  <a:gd name="T97" fmla="*/ 446 h 662"/>
                  <a:gd name="T98" fmla="*/ 18 w 660"/>
                  <a:gd name="T99" fmla="*/ 438 h 662"/>
                  <a:gd name="T100" fmla="*/ 0 w 660"/>
                  <a:gd name="T101" fmla="*/ 350 h 662"/>
                  <a:gd name="T102" fmla="*/ 63 w 660"/>
                  <a:gd name="T103" fmla="*/ 337 h 662"/>
                  <a:gd name="T104" fmla="*/ 13 w 660"/>
                  <a:gd name="T105" fmla="*/ 281 h 662"/>
                  <a:gd name="T106" fmla="*/ 7 w 660"/>
                  <a:gd name="T107" fmla="*/ 267 h 662"/>
                  <a:gd name="T108" fmla="*/ 34 w 660"/>
                  <a:gd name="T109" fmla="*/ 182 h 662"/>
                  <a:gd name="T110" fmla="*/ 96 w 660"/>
                  <a:gd name="T111" fmla="*/ 203 h 662"/>
                  <a:gd name="T112" fmla="*/ 81 w 660"/>
                  <a:gd name="T113" fmla="*/ 129 h 662"/>
                  <a:gd name="T114" fmla="*/ 81 w 660"/>
                  <a:gd name="T115" fmla="*/ 114 h 662"/>
                  <a:gd name="T116" fmla="*/ 148 w 660"/>
                  <a:gd name="T117" fmla="*/ 55 h 662"/>
                  <a:gd name="T118" fmla="*/ 191 w 660"/>
                  <a:gd name="T119" fmla="*/ 102 h 662"/>
                  <a:gd name="T120" fmla="*/ 215 w 660"/>
                  <a:gd name="T121" fmla="*/ 32 h 662"/>
                  <a:gd name="T122" fmla="*/ 223 w 660"/>
                  <a:gd name="T123" fmla="*/ 20 h 662"/>
                  <a:gd name="T124" fmla="*/ 311 w 660"/>
                  <a:gd name="T1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662">
                    <a:moveTo>
                      <a:pt x="324" y="224"/>
                    </a:moveTo>
                    <a:lnTo>
                      <a:pt x="300" y="228"/>
                    </a:lnTo>
                    <a:lnTo>
                      <a:pt x="278" y="237"/>
                    </a:lnTo>
                    <a:lnTo>
                      <a:pt x="258" y="252"/>
                    </a:lnTo>
                    <a:lnTo>
                      <a:pt x="241" y="270"/>
                    </a:lnTo>
                    <a:lnTo>
                      <a:pt x="231" y="291"/>
                    </a:lnTo>
                    <a:lnTo>
                      <a:pt x="224" y="313"/>
                    </a:lnTo>
                    <a:lnTo>
                      <a:pt x="223" y="337"/>
                    </a:lnTo>
                    <a:lnTo>
                      <a:pt x="227" y="360"/>
                    </a:lnTo>
                    <a:lnTo>
                      <a:pt x="236" y="383"/>
                    </a:lnTo>
                    <a:lnTo>
                      <a:pt x="250" y="402"/>
                    </a:lnTo>
                    <a:lnTo>
                      <a:pt x="269" y="419"/>
                    </a:lnTo>
                    <a:lnTo>
                      <a:pt x="290" y="431"/>
                    </a:lnTo>
                    <a:lnTo>
                      <a:pt x="313" y="436"/>
                    </a:lnTo>
                    <a:lnTo>
                      <a:pt x="337" y="438"/>
                    </a:lnTo>
                    <a:lnTo>
                      <a:pt x="359" y="434"/>
                    </a:lnTo>
                    <a:lnTo>
                      <a:pt x="381" y="425"/>
                    </a:lnTo>
                    <a:lnTo>
                      <a:pt x="402" y="410"/>
                    </a:lnTo>
                    <a:lnTo>
                      <a:pt x="418" y="392"/>
                    </a:lnTo>
                    <a:lnTo>
                      <a:pt x="430" y="371"/>
                    </a:lnTo>
                    <a:lnTo>
                      <a:pt x="436" y="349"/>
                    </a:lnTo>
                    <a:lnTo>
                      <a:pt x="438" y="325"/>
                    </a:lnTo>
                    <a:lnTo>
                      <a:pt x="434" y="302"/>
                    </a:lnTo>
                    <a:lnTo>
                      <a:pt x="424" y="279"/>
                    </a:lnTo>
                    <a:lnTo>
                      <a:pt x="410" y="260"/>
                    </a:lnTo>
                    <a:lnTo>
                      <a:pt x="392" y="243"/>
                    </a:lnTo>
                    <a:lnTo>
                      <a:pt x="369" y="231"/>
                    </a:lnTo>
                    <a:lnTo>
                      <a:pt x="347" y="226"/>
                    </a:lnTo>
                    <a:lnTo>
                      <a:pt x="324" y="224"/>
                    </a:lnTo>
                    <a:close/>
                    <a:moveTo>
                      <a:pt x="311" y="0"/>
                    </a:moveTo>
                    <a:lnTo>
                      <a:pt x="313" y="11"/>
                    </a:lnTo>
                    <a:lnTo>
                      <a:pt x="324" y="63"/>
                    </a:lnTo>
                    <a:lnTo>
                      <a:pt x="364" y="66"/>
                    </a:lnTo>
                    <a:lnTo>
                      <a:pt x="380" y="15"/>
                    </a:lnTo>
                    <a:lnTo>
                      <a:pt x="384" y="4"/>
                    </a:lnTo>
                    <a:lnTo>
                      <a:pt x="393" y="8"/>
                    </a:lnTo>
                    <a:lnTo>
                      <a:pt x="469" y="32"/>
                    </a:lnTo>
                    <a:lnTo>
                      <a:pt x="478" y="36"/>
                    </a:lnTo>
                    <a:lnTo>
                      <a:pt x="476" y="45"/>
                    </a:lnTo>
                    <a:lnTo>
                      <a:pt x="459" y="96"/>
                    </a:lnTo>
                    <a:lnTo>
                      <a:pt x="491" y="118"/>
                    </a:lnTo>
                    <a:lnTo>
                      <a:pt x="532" y="82"/>
                    </a:lnTo>
                    <a:lnTo>
                      <a:pt x="540" y="75"/>
                    </a:lnTo>
                    <a:lnTo>
                      <a:pt x="546" y="83"/>
                    </a:lnTo>
                    <a:lnTo>
                      <a:pt x="599" y="142"/>
                    </a:lnTo>
                    <a:lnTo>
                      <a:pt x="607" y="150"/>
                    </a:lnTo>
                    <a:lnTo>
                      <a:pt x="599" y="156"/>
                    </a:lnTo>
                    <a:lnTo>
                      <a:pt x="558" y="192"/>
                    </a:lnTo>
                    <a:lnTo>
                      <a:pt x="576" y="227"/>
                    </a:lnTo>
                    <a:lnTo>
                      <a:pt x="629" y="216"/>
                    </a:lnTo>
                    <a:lnTo>
                      <a:pt x="639" y="214"/>
                    </a:lnTo>
                    <a:lnTo>
                      <a:pt x="642" y="224"/>
                    </a:lnTo>
                    <a:lnTo>
                      <a:pt x="658" y="302"/>
                    </a:lnTo>
                    <a:lnTo>
                      <a:pt x="660" y="312"/>
                    </a:lnTo>
                    <a:lnTo>
                      <a:pt x="650" y="313"/>
                    </a:lnTo>
                    <a:lnTo>
                      <a:pt x="597" y="325"/>
                    </a:lnTo>
                    <a:lnTo>
                      <a:pt x="595" y="364"/>
                    </a:lnTo>
                    <a:lnTo>
                      <a:pt x="647" y="381"/>
                    </a:lnTo>
                    <a:lnTo>
                      <a:pt x="656" y="384"/>
                    </a:lnTo>
                    <a:lnTo>
                      <a:pt x="654" y="395"/>
                    </a:lnTo>
                    <a:lnTo>
                      <a:pt x="629" y="469"/>
                    </a:lnTo>
                    <a:lnTo>
                      <a:pt x="626" y="480"/>
                    </a:lnTo>
                    <a:lnTo>
                      <a:pt x="616" y="476"/>
                    </a:lnTo>
                    <a:lnTo>
                      <a:pt x="565" y="459"/>
                    </a:lnTo>
                    <a:lnTo>
                      <a:pt x="542" y="493"/>
                    </a:lnTo>
                    <a:lnTo>
                      <a:pt x="579" y="533"/>
                    </a:lnTo>
                    <a:lnTo>
                      <a:pt x="586" y="540"/>
                    </a:lnTo>
                    <a:lnTo>
                      <a:pt x="578" y="548"/>
                    </a:lnTo>
                    <a:lnTo>
                      <a:pt x="520" y="600"/>
                    </a:lnTo>
                    <a:lnTo>
                      <a:pt x="512" y="607"/>
                    </a:lnTo>
                    <a:lnTo>
                      <a:pt x="506" y="600"/>
                    </a:lnTo>
                    <a:lnTo>
                      <a:pt x="469" y="560"/>
                    </a:lnTo>
                    <a:lnTo>
                      <a:pt x="434" y="578"/>
                    </a:lnTo>
                    <a:lnTo>
                      <a:pt x="444" y="630"/>
                    </a:lnTo>
                    <a:lnTo>
                      <a:pt x="447" y="641"/>
                    </a:lnTo>
                    <a:lnTo>
                      <a:pt x="436" y="642"/>
                    </a:lnTo>
                    <a:lnTo>
                      <a:pt x="359" y="659"/>
                    </a:lnTo>
                    <a:lnTo>
                      <a:pt x="350" y="662"/>
                    </a:lnTo>
                    <a:lnTo>
                      <a:pt x="347" y="651"/>
                    </a:lnTo>
                    <a:lnTo>
                      <a:pt x="335" y="599"/>
                    </a:lnTo>
                    <a:lnTo>
                      <a:pt x="296" y="596"/>
                    </a:lnTo>
                    <a:lnTo>
                      <a:pt x="279" y="647"/>
                    </a:lnTo>
                    <a:lnTo>
                      <a:pt x="276" y="658"/>
                    </a:lnTo>
                    <a:lnTo>
                      <a:pt x="267" y="654"/>
                    </a:lnTo>
                    <a:lnTo>
                      <a:pt x="191" y="630"/>
                    </a:lnTo>
                    <a:lnTo>
                      <a:pt x="182" y="626"/>
                    </a:lnTo>
                    <a:lnTo>
                      <a:pt x="185" y="617"/>
                    </a:lnTo>
                    <a:lnTo>
                      <a:pt x="202" y="566"/>
                    </a:lnTo>
                    <a:lnTo>
                      <a:pt x="168" y="544"/>
                    </a:lnTo>
                    <a:lnTo>
                      <a:pt x="128" y="580"/>
                    </a:lnTo>
                    <a:lnTo>
                      <a:pt x="121" y="587"/>
                    </a:lnTo>
                    <a:lnTo>
                      <a:pt x="114" y="579"/>
                    </a:lnTo>
                    <a:lnTo>
                      <a:pt x="60" y="520"/>
                    </a:lnTo>
                    <a:lnTo>
                      <a:pt x="54" y="512"/>
                    </a:lnTo>
                    <a:lnTo>
                      <a:pt x="62" y="506"/>
                    </a:lnTo>
                    <a:lnTo>
                      <a:pt x="102" y="470"/>
                    </a:lnTo>
                    <a:lnTo>
                      <a:pt x="84" y="434"/>
                    </a:lnTo>
                    <a:lnTo>
                      <a:pt x="30" y="446"/>
                    </a:lnTo>
                    <a:lnTo>
                      <a:pt x="21" y="448"/>
                    </a:lnTo>
                    <a:lnTo>
                      <a:pt x="18" y="438"/>
                    </a:lnTo>
                    <a:lnTo>
                      <a:pt x="1" y="360"/>
                    </a:lnTo>
                    <a:lnTo>
                      <a:pt x="0" y="350"/>
                    </a:lnTo>
                    <a:lnTo>
                      <a:pt x="9" y="349"/>
                    </a:lnTo>
                    <a:lnTo>
                      <a:pt x="63" y="337"/>
                    </a:lnTo>
                    <a:lnTo>
                      <a:pt x="64" y="298"/>
                    </a:lnTo>
                    <a:lnTo>
                      <a:pt x="13" y="281"/>
                    </a:lnTo>
                    <a:lnTo>
                      <a:pt x="4" y="278"/>
                    </a:lnTo>
                    <a:lnTo>
                      <a:pt x="7" y="267"/>
                    </a:lnTo>
                    <a:lnTo>
                      <a:pt x="32" y="193"/>
                    </a:lnTo>
                    <a:lnTo>
                      <a:pt x="34" y="182"/>
                    </a:lnTo>
                    <a:lnTo>
                      <a:pt x="45" y="186"/>
                    </a:lnTo>
                    <a:lnTo>
                      <a:pt x="96" y="203"/>
                    </a:lnTo>
                    <a:lnTo>
                      <a:pt x="117" y="169"/>
                    </a:lnTo>
                    <a:lnTo>
                      <a:pt x="81" y="129"/>
                    </a:lnTo>
                    <a:lnTo>
                      <a:pt x="73" y="122"/>
                    </a:lnTo>
                    <a:lnTo>
                      <a:pt x="81" y="114"/>
                    </a:lnTo>
                    <a:lnTo>
                      <a:pt x="140" y="62"/>
                    </a:lnTo>
                    <a:lnTo>
                      <a:pt x="148" y="55"/>
                    </a:lnTo>
                    <a:lnTo>
                      <a:pt x="155" y="62"/>
                    </a:lnTo>
                    <a:lnTo>
                      <a:pt x="191" y="102"/>
                    </a:lnTo>
                    <a:lnTo>
                      <a:pt x="227" y="84"/>
                    </a:lnTo>
                    <a:lnTo>
                      <a:pt x="215" y="32"/>
                    </a:lnTo>
                    <a:lnTo>
                      <a:pt x="214" y="21"/>
                    </a:lnTo>
                    <a:lnTo>
                      <a:pt x="223" y="20"/>
                    </a:lnTo>
                    <a:lnTo>
                      <a:pt x="300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97"/>
              <p:cNvSpPr>
                <a:spLocks noEditPoints="1"/>
              </p:cNvSpPr>
              <p:nvPr/>
            </p:nvSpPr>
            <p:spPr bwMode="auto">
              <a:xfrm>
                <a:off x="6408251" y="2324042"/>
                <a:ext cx="322406" cy="322406"/>
              </a:xfrm>
              <a:custGeom>
                <a:avLst/>
                <a:gdLst>
                  <a:gd name="T0" fmla="*/ 104 w 232"/>
                  <a:gd name="T1" fmla="*/ 80 h 232"/>
                  <a:gd name="T2" fmla="*/ 83 w 232"/>
                  <a:gd name="T3" fmla="*/ 100 h 232"/>
                  <a:gd name="T4" fmla="*/ 81 w 232"/>
                  <a:gd name="T5" fmla="*/ 129 h 232"/>
                  <a:gd name="T6" fmla="*/ 101 w 232"/>
                  <a:gd name="T7" fmla="*/ 150 h 232"/>
                  <a:gd name="T8" fmla="*/ 129 w 232"/>
                  <a:gd name="T9" fmla="*/ 151 h 232"/>
                  <a:gd name="T10" fmla="*/ 151 w 232"/>
                  <a:gd name="T11" fmla="*/ 131 h 232"/>
                  <a:gd name="T12" fmla="*/ 152 w 232"/>
                  <a:gd name="T13" fmla="*/ 104 h 232"/>
                  <a:gd name="T14" fmla="*/ 133 w 232"/>
                  <a:gd name="T15" fmla="*/ 82 h 232"/>
                  <a:gd name="T16" fmla="*/ 110 w 232"/>
                  <a:gd name="T17" fmla="*/ 0 h 232"/>
                  <a:gd name="T18" fmla="*/ 114 w 232"/>
                  <a:gd name="T19" fmla="*/ 21 h 232"/>
                  <a:gd name="T20" fmla="*/ 134 w 232"/>
                  <a:gd name="T21" fmla="*/ 4 h 232"/>
                  <a:gd name="T22" fmla="*/ 139 w 232"/>
                  <a:gd name="T23" fmla="*/ 2 h 232"/>
                  <a:gd name="T24" fmla="*/ 169 w 232"/>
                  <a:gd name="T25" fmla="*/ 12 h 232"/>
                  <a:gd name="T26" fmla="*/ 161 w 232"/>
                  <a:gd name="T27" fmla="*/ 33 h 232"/>
                  <a:gd name="T28" fmla="*/ 173 w 232"/>
                  <a:gd name="T29" fmla="*/ 41 h 232"/>
                  <a:gd name="T30" fmla="*/ 190 w 232"/>
                  <a:gd name="T31" fmla="*/ 25 h 232"/>
                  <a:gd name="T32" fmla="*/ 211 w 232"/>
                  <a:gd name="T33" fmla="*/ 49 h 232"/>
                  <a:gd name="T34" fmla="*/ 211 w 232"/>
                  <a:gd name="T35" fmla="*/ 54 h 232"/>
                  <a:gd name="T36" fmla="*/ 201 w 232"/>
                  <a:gd name="T37" fmla="*/ 74 h 232"/>
                  <a:gd name="T38" fmla="*/ 222 w 232"/>
                  <a:gd name="T39" fmla="*/ 75 h 232"/>
                  <a:gd name="T40" fmla="*/ 226 w 232"/>
                  <a:gd name="T41" fmla="*/ 78 h 232"/>
                  <a:gd name="T42" fmla="*/ 232 w 232"/>
                  <a:gd name="T43" fmla="*/ 109 h 232"/>
                  <a:gd name="T44" fmla="*/ 211 w 232"/>
                  <a:gd name="T45" fmla="*/ 113 h 232"/>
                  <a:gd name="T46" fmla="*/ 228 w 232"/>
                  <a:gd name="T47" fmla="*/ 134 h 232"/>
                  <a:gd name="T48" fmla="*/ 231 w 232"/>
                  <a:gd name="T49" fmla="*/ 138 h 232"/>
                  <a:gd name="T50" fmla="*/ 220 w 232"/>
                  <a:gd name="T51" fmla="*/ 168 h 232"/>
                  <a:gd name="T52" fmla="*/ 199 w 232"/>
                  <a:gd name="T53" fmla="*/ 160 h 232"/>
                  <a:gd name="T54" fmla="*/ 191 w 232"/>
                  <a:gd name="T55" fmla="*/ 172 h 232"/>
                  <a:gd name="T56" fmla="*/ 206 w 232"/>
                  <a:gd name="T57" fmla="*/ 189 h 232"/>
                  <a:gd name="T58" fmla="*/ 184 w 232"/>
                  <a:gd name="T59" fmla="*/ 210 h 232"/>
                  <a:gd name="T60" fmla="*/ 178 w 232"/>
                  <a:gd name="T61" fmla="*/ 210 h 232"/>
                  <a:gd name="T62" fmla="*/ 159 w 232"/>
                  <a:gd name="T63" fmla="*/ 199 h 232"/>
                  <a:gd name="T64" fmla="*/ 157 w 232"/>
                  <a:gd name="T65" fmla="*/ 220 h 232"/>
                  <a:gd name="T66" fmla="*/ 155 w 232"/>
                  <a:gd name="T67" fmla="*/ 226 h 232"/>
                  <a:gd name="T68" fmla="*/ 123 w 232"/>
                  <a:gd name="T69" fmla="*/ 232 h 232"/>
                  <a:gd name="T70" fmla="*/ 119 w 232"/>
                  <a:gd name="T71" fmla="*/ 210 h 232"/>
                  <a:gd name="T72" fmla="*/ 98 w 232"/>
                  <a:gd name="T73" fmla="*/ 227 h 232"/>
                  <a:gd name="T74" fmla="*/ 95 w 232"/>
                  <a:gd name="T75" fmla="*/ 229 h 232"/>
                  <a:gd name="T76" fmla="*/ 64 w 232"/>
                  <a:gd name="T77" fmla="*/ 219 h 232"/>
                  <a:gd name="T78" fmla="*/ 72 w 232"/>
                  <a:gd name="T79" fmla="*/ 198 h 232"/>
                  <a:gd name="T80" fmla="*/ 60 w 232"/>
                  <a:gd name="T81" fmla="*/ 190 h 232"/>
                  <a:gd name="T82" fmla="*/ 43 w 232"/>
                  <a:gd name="T83" fmla="*/ 206 h 232"/>
                  <a:gd name="T84" fmla="*/ 22 w 232"/>
                  <a:gd name="T85" fmla="*/ 182 h 232"/>
                  <a:gd name="T86" fmla="*/ 22 w 232"/>
                  <a:gd name="T87" fmla="*/ 177 h 232"/>
                  <a:gd name="T88" fmla="*/ 33 w 232"/>
                  <a:gd name="T89" fmla="*/ 159 h 232"/>
                  <a:gd name="T90" fmla="*/ 12 w 232"/>
                  <a:gd name="T91" fmla="*/ 156 h 232"/>
                  <a:gd name="T92" fmla="*/ 7 w 232"/>
                  <a:gd name="T93" fmla="*/ 154 h 232"/>
                  <a:gd name="T94" fmla="*/ 0 w 232"/>
                  <a:gd name="T95" fmla="*/ 122 h 232"/>
                  <a:gd name="T96" fmla="*/ 22 w 232"/>
                  <a:gd name="T97" fmla="*/ 118 h 232"/>
                  <a:gd name="T98" fmla="*/ 5 w 232"/>
                  <a:gd name="T99" fmla="*/ 99 h 232"/>
                  <a:gd name="T100" fmla="*/ 3 w 232"/>
                  <a:gd name="T101" fmla="*/ 93 h 232"/>
                  <a:gd name="T102" fmla="*/ 13 w 232"/>
                  <a:gd name="T103" fmla="*/ 63 h 232"/>
                  <a:gd name="T104" fmla="*/ 34 w 232"/>
                  <a:gd name="T105" fmla="*/ 71 h 232"/>
                  <a:gd name="T106" fmla="*/ 42 w 232"/>
                  <a:gd name="T107" fmla="*/ 59 h 232"/>
                  <a:gd name="T108" fmla="*/ 26 w 232"/>
                  <a:gd name="T109" fmla="*/ 42 h 232"/>
                  <a:gd name="T110" fmla="*/ 50 w 232"/>
                  <a:gd name="T111" fmla="*/ 21 h 232"/>
                  <a:gd name="T112" fmla="*/ 55 w 232"/>
                  <a:gd name="T113" fmla="*/ 21 h 232"/>
                  <a:gd name="T114" fmla="*/ 74 w 232"/>
                  <a:gd name="T115" fmla="*/ 32 h 232"/>
                  <a:gd name="T116" fmla="*/ 76 w 232"/>
                  <a:gd name="T117" fmla="*/ 11 h 232"/>
                  <a:gd name="T118" fmla="*/ 79 w 232"/>
                  <a:gd name="T119" fmla="*/ 7 h 232"/>
                  <a:gd name="T120" fmla="*/ 110 w 232"/>
                  <a:gd name="T1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" h="232">
                    <a:moveTo>
                      <a:pt x="118" y="78"/>
                    </a:moveTo>
                    <a:lnTo>
                      <a:pt x="104" y="80"/>
                    </a:lnTo>
                    <a:lnTo>
                      <a:pt x="92" y="88"/>
                    </a:lnTo>
                    <a:lnTo>
                      <a:pt x="83" y="100"/>
                    </a:lnTo>
                    <a:lnTo>
                      <a:pt x="79" y="114"/>
                    </a:lnTo>
                    <a:lnTo>
                      <a:pt x="81" y="129"/>
                    </a:lnTo>
                    <a:lnTo>
                      <a:pt x="89" y="140"/>
                    </a:lnTo>
                    <a:lnTo>
                      <a:pt x="101" y="150"/>
                    </a:lnTo>
                    <a:lnTo>
                      <a:pt x="114" y="154"/>
                    </a:lnTo>
                    <a:lnTo>
                      <a:pt x="129" y="151"/>
                    </a:lnTo>
                    <a:lnTo>
                      <a:pt x="142" y="143"/>
                    </a:lnTo>
                    <a:lnTo>
                      <a:pt x="151" y="131"/>
                    </a:lnTo>
                    <a:lnTo>
                      <a:pt x="155" y="118"/>
                    </a:lnTo>
                    <a:lnTo>
                      <a:pt x="152" y="104"/>
                    </a:lnTo>
                    <a:lnTo>
                      <a:pt x="144" y="91"/>
                    </a:lnTo>
                    <a:lnTo>
                      <a:pt x="133" y="82"/>
                    </a:lnTo>
                    <a:lnTo>
                      <a:pt x="118" y="78"/>
                    </a:lnTo>
                    <a:close/>
                    <a:moveTo>
                      <a:pt x="110" y="0"/>
                    </a:moveTo>
                    <a:lnTo>
                      <a:pt x="110" y="3"/>
                    </a:lnTo>
                    <a:lnTo>
                      <a:pt x="114" y="21"/>
                    </a:lnTo>
                    <a:lnTo>
                      <a:pt x="129" y="23"/>
                    </a:lnTo>
                    <a:lnTo>
                      <a:pt x="134" y="4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65" y="11"/>
                    </a:lnTo>
                    <a:lnTo>
                      <a:pt x="169" y="12"/>
                    </a:lnTo>
                    <a:lnTo>
                      <a:pt x="168" y="15"/>
                    </a:lnTo>
                    <a:lnTo>
                      <a:pt x="161" y="33"/>
                    </a:lnTo>
                    <a:lnTo>
                      <a:pt x="168" y="37"/>
                    </a:lnTo>
                    <a:lnTo>
                      <a:pt x="173" y="41"/>
                    </a:lnTo>
                    <a:lnTo>
                      <a:pt x="188" y="28"/>
                    </a:lnTo>
                    <a:lnTo>
                      <a:pt x="190" y="25"/>
                    </a:lnTo>
                    <a:lnTo>
                      <a:pt x="193" y="29"/>
                    </a:lnTo>
                    <a:lnTo>
                      <a:pt x="211" y="49"/>
                    </a:lnTo>
                    <a:lnTo>
                      <a:pt x="214" y="51"/>
                    </a:lnTo>
                    <a:lnTo>
                      <a:pt x="211" y="54"/>
                    </a:lnTo>
                    <a:lnTo>
                      <a:pt x="197" y="67"/>
                    </a:lnTo>
                    <a:lnTo>
                      <a:pt x="201" y="74"/>
                    </a:lnTo>
                    <a:lnTo>
                      <a:pt x="203" y="79"/>
                    </a:lnTo>
                    <a:lnTo>
                      <a:pt x="222" y="75"/>
                    </a:lnTo>
                    <a:lnTo>
                      <a:pt x="226" y="75"/>
                    </a:lnTo>
                    <a:lnTo>
                      <a:pt x="226" y="78"/>
                    </a:lnTo>
                    <a:lnTo>
                      <a:pt x="232" y="105"/>
                    </a:lnTo>
                    <a:lnTo>
                      <a:pt x="232" y="109"/>
                    </a:lnTo>
                    <a:lnTo>
                      <a:pt x="229" y="109"/>
                    </a:lnTo>
                    <a:lnTo>
                      <a:pt x="211" y="113"/>
                    </a:lnTo>
                    <a:lnTo>
                      <a:pt x="210" y="127"/>
                    </a:lnTo>
                    <a:lnTo>
                      <a:pt x="228" y="134"/>
                    </a:lnTo>
                    <a:lnTo>
                      <a:pt x="231" y="134"/>
                    </a:lnTo>
                    <a:lnTo>
                      <a:pt x="231" y="138"/>
                    </a:lnTo>
                    <a:lnTo>
                      <a:pt x="222" y="164"/>
                    </a:lnTo>
                    <a:lnTo>
                      <a:pt x="220" y="168"/>
                    </a:lnTo>
                    <a:lnTo>
                      <a:pt x="218" y="167"/>
                    </a:lnTo>
                    <a:lnTo>
                      <a:pt x="199" y="160"/>
                    </a:lnTo>
                    <a:lnTo>
                      <a:pt x="195" y="167"/>
                    </a:lnTo>
                    <a:lnTo>
                      <a:pt x="191" y="172"/>
                    </a:lnTo>
                    <a:lnTo>
                      <a:pt x="205" y="186"/>
                    </a:lnTo>
                    <a:lnTo>
                      <a:pt x="206" y="189"/>
                    </a:lnTo>
                    <a:lnTo>
                      <a:pt x="203" y="192"/>
                    </a:lnTo>
                    <a:lnTo>
                      <a:pt x="184" y="210"/>
                    </a:lnTo>
                    <a:lnTo>
                      <a:pt x="181" y="212"/>
                    </a:lnTo>
                    <a:lnTo>
                      <a:pt x="178" y="210"/>
                    </a:lnTo>
                    <a:lnTo>
                      <a:pt x="165" y="195"/>
                    </a:lnTo>
                    <a:lnTo>
                      <a:pt x="159" y="199"/>
                    </a:lnTo>
                    <a:lnTo>
                      <a:pt x="153" y="202"/>
                    </a:lnTo>
                    <a:lnTo>
                      <a:pt x="157" y="220"/>
                    </a:lnTo>
                    <a:lnTo>
                      <a:pt x="157" y="224"/>
                    </a:lnTo>
                    <a:lnTo>
                      <a:pt x="155" y="226"/>
                    </a:lnTo>
                    <a:lnTo>
                      <a:pt x="127" y="231"/>
                    </a:lnTo>
                    <a:lnTo>
                      <a:pt x="123" y="232"/>
                    </a:lnTo>
                    <a:lnTo>
                      <a:pt x="123" y="228"/>
                    </a:lnTo>
                    <a:lnTo>
                      <a:pt x="119" y="210"/>
                    </a:lnTo>
                    <a:lnTo>
                      <a:pt x="105" y="209"/>
                    </a:lnTo>
                    <a:lnTo>
                      <a:pt x="98" y="227"/>
                    </a:lnTo>
                    <a:lnTo>
                      <a:pt x="98" y="231"/>
                    </a:lnTo>
                    <a:lnTo>
                      <a:pt x="95" y="229"/>
                    </a:lnTo>
                    <a:lnTo>
                      <a:pt x="68" y="220"/>
                    </a:lnTo>
                    <a:lnTo>
                      <a:pt x="64" y="219"/>
                    </a:lnTo>
                    <a:lnTo>
                      <a:pt x="66" y="216"/>
                    </a:lnTo>
                    <a:lnTo>
                      <a:pt x="72" y="198"/>
                    </a:lnTo>
                    <a:lnTo>
                      <a:pt x="66" y="194"/>
                    </a:lnTo>
                    <a:lnTo>
                      <a:pt x="60" y="190"/>
                    </a:lnTo>
                    <a:lnTo>
                      <a:pt x="46" y="203"/>
                    </a:lnTo>
                    <a:lnTo>
                      <a:pt x="43" y="206"/>
                    </a:lnTo>
                    <a:lnTo>
                      <a:pt x="41" y="203"/>
                    </a:lnTo>
                    <a:lnTo>
                      <a:pt x="22" y="182"/>
                    </a:lnTo>
                    <a:lnTo>
                      <a:pt x="20" y="180"/>
                    </a:lnTo>
                    <a:lnTo>
                      <a:pt x="22" y="177"/>
                    </a:lnTo>
                    <a:lnTo>
                      <a:pt x="37" y="164"/>
                    </a:lnTo>
                    <a:lnTo>
                      <a:pt x="33" y="159"/>
                    </a:lnTo>
                    <a:lnTo>
                      <a:pt x="30" y="152"/>
                    </a:lnTo>
                    <a:lnTo>
                      <a:pt x="12" y="156"/>
                    </a:lnTo>
                    <a:lnTo>
                      <a:pt x="8" y="156"/>
                    </a:lnTo>
                    <a:lnTo>
                      <a:pt x="7" y="154"/>
                    </a:lnTo>
                    <a:lnTo>
                      <a:pt x="2" y="126"/>
                    </a:lnTo>
                    <a:lnTo>
                      <a:pt x="0" y="122"/>
                    </a:lnTo>
                    <a:lnTo>
                      <a:pt x="4" y="122"/>
                    </a:lnTo>
                    <a:lnTo>
                      <a:pt x="22" y="118"/>
                    </a:lnTo>
                    <a:lnTo>
                      <a:pt x="24" y="104"/>
                    </a:lnTo>
                    <a:lnTo>
                      <a:pt x="5" y="99"/>
                    </a:lnTo>
                    <a:lnTo>
                      <a:pt x="2" y="97"/>
                    </a:lnTo>
                    <a:lnTo>
                      <a:pt x="3" y="93"/>
                    </a:lnTo>
                    <a:lnTo>
                      <a:pt x="12" y="67"/>
                    </a:lnTo>
                    <a:lnTo>
                      <a:pt x="13" y="63"/>
                    </a:lnTo>
                    <a:lnTo>
                      <a:pt x="16" y="64"/>
                    </a:lnTo>
                    <a:lnTo>
                      <a:pt x="34" y="71"/>
                    </a:lnTo>
                    <a:lnTo>
                      <a:pt x="38" y="64"/>
                    </a:lnTo>
                    <a:lnTo>
                      <a:pt x="42" y="59"/>
                    </a:lnTo>
                    <a:lnTo>
                      <a:pt x="29" y="45"/>
                    </a:lnTo>
                    <a:lnTo>
                      <a:pt x="26" y="42"/>
                    </a:lnTo>
                    <a:lnTo>
                      <a:pt x="29" y="40"/>
                    </a:lnTo>
                    <a:lnTo>
                      <a:pt x="50" y="21"/>
                    </a:lnTo>
                    <a:lnTo>
                      <a:pt x="53" y="19"/>
                    </a:lnTo>
                    <a:lnTo>
                      <a:pt x="55" y="21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80" y="29"/>
                    </a:lnTo>
                    <a:lnTo>
                      <a:pt x="76" y="11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106" y="0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98"/>
              <p:cNvSpPr>
                <a:spLocks noEditPoints="1"/>
              </p:cNvSpPr>
              <p:nvPr/>
            </p:nvSpPr>
            <p:spPr bwMode="auto">
              <a:xfrm>
                <a:off x="5190892" y="1629202"/>
                <a:ext cx="252922" cy="251532"/>
              </a:xfrm>
              <a:custGeom>
                <a:avLst/>
                <a:gdLst>
                  <a:gd name="T0" fmla="*/ 81 w 182"/>
                  <a:gd name="T1" fmla="*/ 63 h 181"/>
                  <a:gd name="T2" fmla="*/ 64 w 182"/>
                  <a:gd name="T3" fmla="*/ 77 h 181"/>
                  <a:gd name="T4" fmla="*/ 63 w 182"/>
                  <a:gd name="T5" fmla="*/ 100 h 181"/>
                  <a:gd name="T6" fmla="*/ 78 w 182"/>
                  <a:gd name="T7" fmla="*/ 117 h 181"/>
                  <a:gd name="T8" fmla="*/ 101 w 182"/>
                  <a:gd name="T9" fmla="*/ 118 h 181"/>
                  <a:gd name="T10" fmla="*/ 118 w 182"/>
                  <a:gd name="T11" fmla="*/ 102 h 181"/>
                  <a:gd name="T12" fmla="*/ 119 w 182"/>
                  <a:gd name="T13" fmla="*/ 80 h 181"/>
                  <a:gd name="T14" fmla="*/ 103 w 182"/>
                  <a:gd name="T15" fmla="*/ 63 h 181"/>
                  <a:gd name="T16" fmla="*/ 85 w 182"/>
                  <a:gd name="T17" fmla="*/ 0 h 181"/>
                  <a:gd name="T18" fmla="*/ 89 w 182"/>
                  <a:gd name="T19" fmla="*/ 17 h 181"/>
                  <a:gd name="T20" fmla="*/ 105 w 182"/>
                  <a:gd name="T21" fmla="*/ 3 h 181"/>
                  <a:gd name="T22" fmla="*/ 109 w 182"/>
                  <a:gd name="T23" fmla="*/ 1 h 181"/>
                  <a:gd name="T24" fmla="*/ 132 w 182"/>
                  <a:gd name="T25" fmla="*/ 9 h 181"/>
                  <a:gd name="T26" fmla="*/ 126 w 182"/>
                  <a:gd name="T27" fmla="*/ 26 h 181"/>
                  <a:gd name="T28" fmla="*/ 147 w 182"/>
                  <a:gd name="T29" fmla="*/ 22 h 181"/>
                  <a:gd name="T30" fmla="*/ 151 w 182"/>
                  <a:gd name="T31" fmla="*/ 22 h 181"/>
                  <a:gd name="T32" fmla="*/ 168 w 182"/>
                  <a:gd name="T33" fmla="*/ 41 h 181"/>
                  <a:gd name="T34" fmla="*/ 153 w 182"/>
                  <a:gd name="T35" fmla="*/ 52 h 181"/>
                  <a:gd name="T36" fmla="*/ 173 w 182"/>
                  <a:gd name="T37" fmla="*/ 59 h 181"/>
                  <a:gd name="T38" fmla="*/ 177 w 182"/>
                  <a:gd name="T39" fmla="*/ 60 h 181"/>
                  <a:gd name="T40" fmla="*/ 182 w 182"/>
                  <a:gd name="T41" fmla="*/ 85 h 181"/>
                  <a:gd name="T42" fmla="*/ 165 w 182"/>
                  <a:gd name="T43" fmla="*/ 89 h 181"/>
                  <a:gd name="T44" fmla="*/ 178 w 182"/>
                  <a:gd name="T45" fmla="*/ 104 h 181"/>
                  <a:gd name="T46" fmla="*/ 179 w 182"/>
                  <a:gd name="T47" fmla="*/ 107 h 181"/>
                  <a:gd name="T48" fmla="*/ 173 w 182"/>
                  <a:gd name="T49" fmla="*/ 131 h 181"/>
                  <a:gd name="T50" fmla="*/ 156 w 182"/>
                  <a:gd name="T51" fmla="*/ 126 h 181"/>
                  <a:gd name="T52" fmla="*/ 160 w 182"/>
                  <a:gd name="T53" fmla="*/ 145 h 181"/>
                  <a:gd name="T54" fmla="*/ 160 w 182"/>
                  <a:gd name="T55" fmla="*/ 149 h 181"/>
                  <a:gd name="T56" fmla="*/ 141 w 182"/>
                  <a:gd name="T57" fmla="*/ 166 h 181"/>
                  <a:gd name="T58" fmla="*/ 130 w 182"/>
                  <a:gd name="T59" fmla="*/ 153 h 181"/>
                  <a:gd name="T60" fmla="*/ 123 w 182"/>
                  <a:gd name="T61" fmla="*/ 173 h 181"/>
                  <a:gd name="T62" fmla="*/ 120 w 182"/>
                  <a:gd name="T63" fmla="*/ 176 h 181"/>
                  <a:gd name="T64" fmla="*/ 97 w 182"/>
                  <a:gd name="T65" fmla="*/ 181 h 181"/>
                  <a:gd name="T66" fmla="*/ 93 w 182"/>
                  <a:gd name="T67" fmla="*/ 164 h 181"/>
                  <a:gd name="T68" fmla="*/ 77 w 182"/>
                  <a:gd name="T69" fmla="*/ 177 h 181"/>
                  <a:gd name="T70" fmla="*/ 73 w 182"/>
                  <a:gd name="T71" fmla="*/ 180 h 181"/>
                  <a:gd name="T72" fmla="*/ 50 w 182"/>
                  <a:gd name="T73" fmla="*/ 172 h 181"/>
                  <a:gd name="T74" fmla="*/ 56 w 182"/>
                  <a:gd name="T75" fmla="*/ 155 h 181"/>
                  <a:gd name="T76" fmla="*/ 35 w 182"/>
                  <a:gd name="T77" fmla="*/ 159 h 181"/>
                  <a:gd name="T78" fmla="*/ 31 w 182"/>
                  <a:gd name="T79" fmla="*/ 159 h 181"/>
                  <a:gd name="T80" fmla="*/ 16 w 182"/>
                  <a:gd name="T81" fmla="*/ 140 h 181"/>
                  <a:gd name="T82" fmla="*/ 29 w 182"/>
                  <a:gd name="T83" fmla="*/ 128 h 181"/>
                  <a:gd name="T84" fmla="*/ 9 w 182"/>
                  <a:gd name="T85" fmla="*/ 122 h 181"/>
                  <a:gd name="T86" fmla="*/ 5 w 182"/>
                  <a:gd name="T87" fmla="*/ 119 h 181"/>
                  <a:gd name="T88" fmla="*/ 0 w 182"/>
                  <a:gd name="T89" fmla="*/ 96 h 181"/>
                  <a:gd name="T90" fmla="*/ 17 w 182"/>
                  <a:gd name="T91" fmla="*/ 92 h 181"/>
                  <a:gd name="T92" fmla="*/ 4 w 182"/>
                  <a:gd name="T93" fmla="*/ 76 h 181"/>
                  <a:gd name="T94" fmla="*/ 3 w 182"/>
                  <a:gd name="T95" fmla="*/ 73 h 181"/>
                  <a:gd name="T96" fmla="*/ 9 w 182"/>
                  <a:gd name="T97" fmla="*/ 50 h 181"/>
                  <a:gd name="T98" fmla="*/ 26 w 182"/>
                  <a:gd name="T99" fmla="*/ 55 h 181"/>
                  <a:gd name="T100" fmla="*/ 22 w 182"/>
                  <a:gd name="T101" fmla="*/ 34 h 181"/>
                  <a:gd name="T102" fmla="*/ 22 w 182"/>
                  <a:gd name="T103" fmla="*/ 30 h 181"/>
                  <a:gd name="T104" fmla="*/ 41 w 182"/>
                  <a:gd name="T105" fmla="*/ 15 h 181"/>
                  <a:gd name="T106" fmla="*/ 52 w 182"/>
                  <a:gd name="T107" fmla="*/ 28 h 181"/>
                  <a:gd name="T108" fmla="*/ 59 w 182"/>
                  <a:gd name="T109" fmla="*/ 8 h 181"/>
                  <a:gd name="T110" fmla="*/ 61 w 182"/>
                  <a:gd name="T111" fmla="*/ 4 h 181"/>
                  <a:gd name="T112" fmla="*/ 85 w 182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2" h="181">
                    <a:moveTo>
                      <a:pt x="93" y="60"/>
                    </a:moveTo>
                    <a:lnTo>
                      <a:pt x="81" y="63"/>
                    </a:lnTo>
                    <a:lnTo>
                      <a:pt x="71" y="68"/>
                    </a:lnTo>
                    <a:lnTo>
                      <a:pt x="64" y="77"/>
                    </a:lnTo>
                    <a:lnTo>
                      <a:pt x="61" y="89"/>
                    </a:lnTo>
                    <a:lnTo>
                      <a:pt x="63" y="100"/>
                    </a:lnTo>
                    <a:lnTo>
                      <a:pt x="69" y="110"/>
                    </a:lnTo>
                    <a:lnTo>
                      <a:pt x="78" y="117"/>
                    </a:lnTo>
                    <a:lnTo>
                      <a:pt x="89" y="119"/>
                    </a:lnTo>
                    <a:lnTo>
                      <a:pt x="101" y="118"/>
                    </a:lnTo>
                    <a:lnTo>
                      <a:pt x="111" y="113"/>
                    </a:lnTo>
                    <a:lnTo>
                      <a:pt x="118" y="102"/>
                    </a:lnTo>
                    <a:lnTo>
                      <a:pt x="120" y="92"/>
                    </a:lnTo>
                    <a:lnTo>
                      <a:pt x="119" y="80"/>
                    </a:lnTo>
                    <a:lnTo>
                      <a:pt x="113" y="71"/>
                    </a:lnTo>
                    <a:lnTo>
                      <a:pt x="103" y="63"/>
                    </a:lnTo>
                    <a:lnTo>
                      <a:pt x="93" y="60"/>
                    </a:lnTo>
                    <a:close/>
                    <a:moveTo>
                      <a:pt x="85" y="0"/>
                    </a:moveTo>
                    <a:lnTo>
                      <a:pt x="86" y="3"/>
                    </a:lnTo>
                    <a:lnTo>
                      <a:pt x="89" y="17"/>
                    </a:lnTo>
                    <a:lnTo>
                      <a:pt x="101" y="17"/>
                    </a:lnTo>
                    <a:lnTo>
                      <a:pt x="105" y="3"/>
                    </a:lnTo>
                    <a:lnTo>
                      <a:pt x="106" y="0"/>
                    </a:lnTo>
                    <a:lnTo>
                      <a:pt x="109" y="1"/>
                    </a:lnTo>
                    <a:lnTo>
                      <a:pt x="130" y="8"/>
                    </a:lnTo>
                    <a:lnTo>
                      <a:pt x="132" y="9"/>
                    </a:lnTo>
                    <a:lnTo>
                      <a:pt x="131" y="12"/>
                    </a:lnTo>
                    <a:lnTo>
                      <a:pt x="126" y="26"/>
                    </a:lnTo>
                    <a:lnTo>
                      <a:pt x="135" y="32"/>
                    </a:lnTo>
                    <a:lnTo>
                      <a:pt x="147" y="22"/>
                    </a:lnTo>
                    <a:lnTo>
                      <a:pt x="149" y="20"/>
                    </a:lnTo>
                    <a:lnTo>
                      <a:pt x="151" y="22"/>
                    </a:lnTo>
                    <a:lnTo>
                      <a:pt x="165" y="38"/>
                    </a:lnTo>
                    <a:lnTo>
                      <a:pt x="168" y="41"/>
                    </a:lnTo>
                    <a:lnTo>
                      <a:pt x="165" y="42"/>
                    </a:lnTo>
                    <a:lnTo>
                      <a:pt x="153" y="52"/>
                    </a:lnTo>
                    <a:lnTo>
                      <a:pt x="158" y="62"/>
                    </a:lnTo>
                    <a:lnTo>
                      <a:pt x="173" y="59"/>
                    </a:lnTo>
                    <a:lnTo>
                      <a:pt x="175" y="58"/>
                    </a:lnTo>
                    <a:lnTo>
                      <a:pt x="177" y="60"/>
                    </a:lnTo>
                    <a:lnTo>
                      <a:pt x="181" y="83"/>
                    </a:lnTo>
                    <a:lnTo>
                      <a:pt x="182" y="85"/>
                    </a:lnTo>
                    <a:lnTo>
                      <a:pt x="179" y="85"/>
                    </a:lnTo>
                    <a:lnTo>
                      <a:pt x="165" y="89"/>
                    </a:lnTo>
                    <a:lnTo>
                      <a:pt x="164" y="100"/>
                    </a:lnTo>
                    <a:lnTo>
                      <a:pt x="178" y="104"/>
                    </a:lnTo>
                    <a:lnTo>
                      <a:pt x="181" y="105"/>
                    </a:lnTo>
                    <a:lnTo>
                      <a:pt x="179" y="107"/>
                    </a:lnTo>
                    <a:lnTo>
                      <a:pt x="173" y="128"/>
                    </a:lnTo>
                    <a:lnTo>
                      <a:pt x="173" y="131"/>
                    </a:lnTo>
                    <a:lnTo>
                      <a:pt x="170" y="130"/>
                    </a:lnTo>
                    <a:lnTo>
                      <a:pt x="156" y="126"/>
                    </a:lnTo>
                    <a:lnTo>
                      <a:pt x="149" y="135"/>
                    </a:lnTo>
                    <a:lnTo>
                      <a:pt x="160" y="145"/>
                    </a:lnTo>
                    <a:lnTo>
                      <a:pt x="161" y="148"/>
                    </a:lnTo>
                    <a:lnTo>
                      <a:pt x="160" y="149"/>
                    </a:lnTo>
                    <a:lnTo>
                      <a:pt x="143" y="164"/>
                    </a:lnTo>
                    <a:lnTo>
                      <a:pt x="141" y="166"/>
                    </a:lnTo>
                    <a:lnTo>
                      <a:pt x="139" y="164"/>
                    </a:lnTo>
                    <a:lnTo>
                      <a:pt x="130" y="153"/>
                    </a:lnTo>
                    <a:lnTo>
                      <a:pt x="119" y="159"/>
                    </a:lnTo>
                    <a:lnTo>
                      <a:pt x="123" y="173"/>
                    </a:lnTo>
                    <a:lnTo>
                      <a:pt x="123" y="176"/>
                    </a:lnTo>
                    <a:lnTo>
                      <a:pt x="120" y="176"/>
                    </a:lnTo>
                    <a:lnTo>
                      <a:pt x="99" y="181"/>
                    </a:lnTo>
                    <a:lnTo>
                      <a:pt x="97" y="181"/>
                    </a:lnTo>
                    <a:lnTo>
                      <a:pt x="96" y="178"/>
                    </a:lnTo>
                    <a:lnTo>
                      <a:pt x="93" y="164"/>
                    </a:lnTo>
                    <a:lnTo>
                      <a:pt x="81" y="164"/>
                    </a:lnTo>
                    <a:lnTo>
                      <a:pt x="77" y="177"/>
                    </a:lnTo>
                    <a:lnTo>
                      <a:pt x="76" y="180"/>
                    </a:lnTo>
                    <a:lnTo>
                      <a:pt x="73" y="180"/>
                    </a:lnTo>
                    <a:lnTo>
                      <a:pt x="52" y="173"/>
                    </a:lnTo>
                    <a:lnTo>
                      <a:pt x="50" y="172"/>
                    </a:lnTo>
                    <a:lnTo>
                      <a:pt x="51" y="169"/>
                    </a:lnTo>
                    <a:lnTo>
                      <a:pt x="56" y="155"/>
                    </a:lnTo>
                    <a:lnTo>
                      <a:pt x="47" y="149"/>
                    </a:lnTo>
                    <a:lnTo>
                      <a:pt x="35" y="159"/>
                    </a:lnTo>
                    <a:lnTo>
                      <a:pt x="34" y="161"/>
                    </a:lnTo>
                    <a:lnTo>
                      <a:pt x="31" y="159"/>
                    </a:lnTo>
                    <a:lnTo>
                      <a:pt x="17" y="143"/>
                    </a:lnTo>
                    <a:lnTo>
                      <a:pt x="16" y="140"/>
                    </a:lnTo>
                    <a:lnTo>
                      <a:pt x="17" y="139"/>
                    </a:lnTo>
                    <a:lnTo>
                      <a:pt x="29" y="128"/>
                    </a:lnTo>
                    <a:lnTo>
                      <a:pt x="23" y="119"/>
                    </a:lnTo>
                    <a:lnTo>
                      <a:pt x="9" y="122"/>
                    </a:lnTo>
                    <a:lnTo>
                      <a:pt x="6" y="122"/>
                    </a:lnTo>
                    <a:lnTo>
                      <a:pt x="5" y="119"/>
                    </a:lnTo>
                    <a:lnTo>
                      <a:pt x="1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17" y="92"/>
                    </a:lnTo>
                    <a:lnTo>
                      <a:pt x="18" y="81"/>
                    </a:lnTo>
                    <a:lnTo>
                      <a:pt x="4" y="76"/>
                    </a:lnTo>
                    <a:lnTo>
                      <a:pt x="1" y="76"/>
                    </a:lnTo>
                    <a:lnTo>
                      <a:pt x="3" y="73"/>
                    </a:lnTo>
                    <a:lnTo>
                      <a:pt x="9" y="52"/>
                    </a:lnTo>
                    <a:lnTo>
                      <a:pt x="9" y="50"/>
                    </a:lnTo>
                    <a:lnTo>
                      <a:pt x="13" y="50"/>
                    </a:lnTo>
                    <a:lnTo>
                      <a:pt x="26" y="55"/>
                    </a:lnTo>
                    <a:lnTo>
                      <a:pt x="33" y="46"/>
                    </a:lnTo>
                    <a:lnTo>
                      <a:pt x="22" y="34"/>
                    </a:lnTo>
                    <a:lnTo>
                      <a:pt x="21" y="33"/>
                    </a:lnTo>
                    <a:lnTo>
                      <a:pt x="22" y="30"/>
                    </a:lnTo>
                    <a:lnTo>
                      <a:pt x="39" y="16"/>
                    </a:lnTo>
                    <a:lnTo>
                      <a:pt x="41" y="15"/>
                    </a:lnTo>
                    <a:lnTo>
                      <a:pt x="43" y="16"/>
                    </a:lnTo>
                    <a:lnTo>
                      <a:pt x="52" y="28"/>
                    </a:lnTo>
                    <a:lnTo>
                      <a:pt x="63" y="22"/>
                    </a:lnTo>
                    <a:lnTo>
                      <a:pt x="59" y="8"/>
                    </a:lnTo>
                    <a:lnTo>
                      <a:pt x="59" y="5"/>
                    </a:lnTo>
                    <a:lnTo>
                      <a:pt x="61" y="4"/>
                    </a:lnTo>
                    <a:lnTo>
                      <a:pt x="82" y="0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99"/>
              <p:cNvSpPr>
                <a:spLocks noEditPoints="1"/>
              </p:cNvSpPr>
              <p:nvPr/>
            </p:nvSpPr>
            <p:spPr bwMode="auto">
              <a:xfrm>
                <a:off x="5154761" y="4403002"/>
                <a:ext cx="371045" cy="369655"/>
              </a:xfrm>
              <a:custGeom>
                <a:avLst/>
                <a:gdLst>
                  <a:gd name="T0" fmla="*/ 119 w 267"/>
                  <a:gd name="T1" fmla="*/ 91 h 266"/>
                  <a:gd name="T2" fmla="*/ 94 w 267"/>
                  <a:gd name="T3" fmla="*/ 114 h 266"/>
                  <a:gd name="T4" fmla="*/ 93 w 267"/>
                  <a:gd name="T5" fmla="*/ 146 h 266"/>
                  <a:gd name="T6" fmla="*/ 115 w 267"/>
                  <a:gd name="T7" fmla="*/ 171 h 266"/>
                  <a:gd name="T8" fmla="*/ 148 w 267"/>
                  <a:gd name="T9" fmla="*/ 174 h 266"/>
                  <a:gd name="T10" fmla="*/ 173 w 267"/>
                  <a:gd name="T11" fmla="*/ 150 h 266"/>
                  <a:gd name="T12" fmla="*/ 175 w 267"/>
                  <a:gd name="T13" fmla="*/ 118 h 266"/>
                  <a:gd name="T14" fmla="*/ 152 w 267"/>
                  <a:gd name="T15" fmla="*/ 93 h 266"/>
                  <a:gd name="T16" fmla="*/ 125 w 267"/>
                  <a:gd name="T17" fmla="*/ 0 h 266"/>
                  <a:gd name="T18" fmla="*/ 131 w 267"/>
                  <a:gd name="T19" fmla="*/ 25 h 266"/>
                  <a:gd name="T20" fmla="*/ 148 w 267"/>
                  <a:gd name="T21" fmla="*/ 25 h 266"/>
                  <a:gd name="T22" fmla="*/ 156 w 267"/>
                  <a:gd name="T23" fmla="*/ 1 h 266"/>
                  <a:gd name="T24" fmla="*/ 190 w 267"/>
                  <a:gd name="T25" fmla="*/ 12 h 266"/>
                  <a:gd name="T26" fmla="*/ 192 w 267"/>
                  <a:gd name="T27" fmla="*/ 17 h 266"/>
                  <a:gd name="T28" fmla="*/ 192 w 267"/>
                  <a:gd name="T29" fmla="*/ 42 h 266"/>
                  <a:gd name="T30" fmla="*/ 215 w 267"/>
                  <a:gd name="T31" fmla="*/ 33 h 266"/>
                  <a:gd name="T32" fmla="*/ 221 w 267"/>
                  <a:gd name="T33" fmla="*/ 33 h 266"/>
                  <a:gd name="T34" fmla="*/ 245 w 267"/>
                  <a:gd name="T35" fmla="*/ 59 h 266"/>
                  <a:gd name="T36" fmla="*/ 226 w 267"/>
                  <a:gd name="T37" fmla="*/ 76 h 266"/>
                  <a:gd name="T38" fmla="*/ 233 w 267"/>
                  <a:gd name="T39" fmla="*/ 90 h 266"/>
                  <a:gd name="T40" fmla="*/ 259 w 267"/>
                  <a:gd name="T41" fmla="*/ 85 h 266"/>
                  <a:gd name="T42" fmla="*/ 266 w 267"/>
                  <a:gd name="T43" fmla="*/ 120 h 266"/>
                  <a:gd name="T44" fmla="*/ 263 w 267"/>
                  <a:gd name="T45" fmla="*/ 125 h 266"/>
                  <a:gd name="T46" fmla="*/ 242 w 267"/>
                  <a:gd name="T47" fmla="*/ 139 h 266"/>
                  <a:gd name="T48" fmla="*/ 262 w 267"/>
                  <a:gd name="T49" fmla="*/ 153 h 266"/>
                  <a:gd name="T50" fmla="*/ 264 w 267"/>
                  <a:gd name="T51" fmla="*/ 158 h 266"/>
                  <a:gd name="T52" fmla="*/ 253 w 267"/>
                  <a:gd name="T53" fmla="*/ 192 h 266"/>
                  <a:gd name="T54" fmla="*/ 229 w 267"/>
                  <a:gd name="T55" fmla="*/ 184 h 266"/>
                  <a:gd name="T56" fmla="*/ 220 w 267"/>
                  <a:gd name="T57" fmla="*/ 197 h 266"/>
                  <a:gd name="T58" fmla="*/ 237 w 267"/>
                  <a:gd name="T59" fmla="*/ 217 h 266"/>
                  <a:gd name="T60" fmla="*/ 211 w 267"/>
                  <a:gd name="T61" fmla="*/ 241 h 266"/>
                  <a:gd name="T62" fmla="*/ 204 w 267"/>
                  <a:gd name="T63" fmla="*/ 241 h 266"/>
                  <a:gd name="T64" fmla="*/ 183 w 267"/>
                  <a:gd name="T65" fmla="*/ 229 h 266"/>
                  <a:gd name="T66" fmla="*/ 180 w 267"/>
                  <a:gd name="T67" fmla="*/ 254 h 266"/>
                  <a:gd name="T68" fmla="*/ 177 w 267"/>
                  <a:gd name="T69" fmla="*/ 258 h 266"/>
                  <a:gd name="T70" fmla="*/ 141 w 267"/>
                  <a:gd name="T71" fmla="*/ 266 h 266"/>
                  <a:gd name="T72" fmla="*/ 136 w 267"/>
                  <a:gd name="T73" fmla="*/ 241 h 266"/>
                  <a:gd name="T74" fmla="*/ 120 w 267"/>
                  <a:gd name="T75" fmla="*/ 239 h 266"/>
                  <a:gd name="T76" fmla="*/ 112 w 267"/>
                  <a:gd name="T77" fmla="*/ 264 h 266"/>
                  <a:gd name="T78" fmla="*/ 78 w 267"/>
                  <a:gd name="T79" fmla="*/ 252 h 266"/>
                  <a:gd name="T80" fmla="*/ 76 w 267"/>
                  <a:gd name="T81" fmla="*/ 247 h 266"/>
                  <a:gd name="T82" fmla="*/ 74 w 267"/>
                  <a:gd name="T83" fmla="*/ 222 h 266"/>
                  <a:gd name="T84" fmla="*/ 52 w 267"/>
                  <a:gd name="T85" fmla="*/ 233 h 266"/>
                  <a:gd name="T86" fmla="*/ 47 w 267"/>
                  <a:gd name="T87" fmla="*/ 233 h 266"/>
                  <a:gd name="T88" fmla="*/ 22 w 267"/>
                  <a:gd name="T89" fmla="*/ 205 h 266"/>
                  <a:gd name="T90" fmla="*/ 42 w 267"/>
                  <a:gd name="T91" fmla="*/ 188 h 266"/>
                  <a:gd name="T92" fmla="*/ 34 w 267"/>
                  <a:gd name="T93" fmla="*/ 174 h 266"/>
                  <a:gd name="T94" fmla="*/ 9 w 267"/>
                  <a:gd name="T95" fmla="*/ 179 h 266"/>
                  <a:gd name="T96" fmla="*/ 1 w 267"/>
                  <a:gd name="T97" fmla="*/ 144 h 266"/>
                  <a:gd name="T98" fmla="*/ 5 w 267"/>
                  <a:gd name="T99" fmla="*/ 140 h 266"/>
                  <a:gd name="T100" fmla="*/ 26 w 267"/>
                  <a:gd name="T101" fmla="*/ 127 h 266"/>
                  <a:gd name="T102" fmla="*/ 6 w 267"/>
                  <a:gd name="T103" fmla="*/ 112 h 266"/>
                  <a:gd name="T104" fmla="*/ 4 w 267"/>
                  <a:gd name="T105" fmla="*/ 107 h 266"/>
                  <a:gd name="T106" fmla="*/ 14 w 267"/>
                  <a:gd name="T107" fmla="*/ 73 h 266"/>
                  <a:gd name="T108" fmla="*/ 39 w 267"/>
                  <a:gd name="T109" fmla="*/ 81 h 266"/>
                  <a:gd name="T110" fmla="*/ 48 w 267"/>
                  <a:gd name="T111" fmla="*/ 67 h 266"/>
                  <a:gd name="T112" fmla="*/ 30 w 267"/>
                  <a:gd name="T113" fmla="*/ 48 h 266"/>
                  <a:gd name="T114" fmla="*/ 57 w 267"/>
                  <a:gd name="T115" fmla="*/ 23 h 266"/>
                  <a:gd name="T116" fmla="*/ 63 w 267"/>
                  <a:gd name="T117" fmla="*/ 23 h 266"/>
                  <a:gd name="T118" fmla="*/ 85 w 267"/>
                  <a:gd name="T119" fmla="*/ 36 h 266"/>
                  <a:gd name="T120" fmla="*/ 87 w 267"/>
                  <a:gd name="T121" fmla="*/ 12 h 266"/>
                  <a:gd name="T122" fmla="*/ 90 w 267"/>
                  <a:gd name="T123" fmla="*/ 6 h 266"/>
                  <a:gd name="T124" fmla="*/ 125 w 267"/>
                  <a:gd name="T12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266">
                    <a:moveTo>
                      <a:pt x="136" y="89"/>
                    </a:moveTo>
                    <a:lnTo>
                      <a:pt x="119" y="91"/>
                    </a:lnTo>
                    <a:lnTo>
                      <a:pt x="104" y="101"/>
                    </a:lnTo>
                    <a:lnTo>
                      <a:pt x="94" y="114"/>
                    </a:lnTo>
                    <a:lnTo>
                      <a:pt x="90" y="131"/>
                    </a:lnTo>
                    <a:lnTo>
                      <a:pt x="93" y="146"/>
                    </a:lnTo>
                    <a:lnTo>
                      <a:pt x="102" y="161"/>
                    </a:lnTo>
                    <a:lnTo>
                      <a:pt x="115" y="171"/>
                    </a:lnTo>
                    <a:lnTo>
                      <a:pt x="132" y="175"/>
                    </a:lnTo>
                    <a:lnTo>
                      <a:pt x="148" y="174"/>
                    </a:lnTo>
                    <a:lnTo>
                      <a:pt x="162" y="165"/>
                    </a:lnTo>
                    <a:lnTo>
                      <a:pt x="173" y="150"/>
                    </a:lnTo>
                    <a:lnTo>
                      <a:pt x="177" y="135"/>
                    </a:lnTo>
                    <a:lnTo>
                      <a:pt x="175" y="118"/>
                    </a:lnTo>
                    <a:lnTo>
                      <a:pt x="166" y="103"/>
                    </a:lnTo>
                    <a:lnTo>
                      <a:pt x="152" y="93"/>
                    </a:lnTo>
                    <a:lnTo>
                      <a:pt x="136" y="89"/>
                    </a:lnTo>
                    <a:close/>
                    <a:moveTo>
                      <a:pt x="125" y="0"/>
                    </a:moveTo>
                    <a:lnTo>
                      <a:pt x="127" y="4"/>
                    </a:lnTo>
                    <a:lnTo>
                      <a:pt x="131" y="25"/>
                    </a:lnTo>
                    <a:lnTo>
                      <a:pt x="140" y="25"/>
                    </a:lnTo>
                    <a:lnTo>
                      <a:pt x="148" y="25"/>
                    </a:lnTo>
                    <a:lnTo>
                      <a:pt x="154" y="5"/>
                    </a:lnTo>
                    <a:lnTo>
                      <a:pt x="156" y="1"/>
                    </a:lnTo>
                    <a:lnTo>
                      <a:pt x="160" y="2"/>
                    </a:lnTo>
                    <a:lnTo>
                      <a:pt x="190" y="12"/>
                    </a:lnTo>
                    <a:lnTo>
                      <a:pt x="194" y="13"/>
                    </a:lnTo>
                    <a:lnTo>
                      <a:pt x="192" y="17"/>
                    </a:lnTo>
                    <a:lnTo>
                      <a:pt x="186" y="38"/>
                    </a:lnTo>
                    <a:lnTo>
                      <a:pt x="192" y="42"/>
                    </a:lnTo>
                    <a:lnTo>
                      <a:pt x="199" y="47"/>
                    </a:lnTo>
                    <a:lnTo>
                      <a:pt x="215" y="33"/>
                    </a:lnTo>
                    <a:lnTo>
                      <a:pt x="218" y="29"/>
                    </a:lnTo>
                    <a:lnTo>
                      <a:pt x="221" y="33"/>
                    </a:lnTo>
                    <a:lnTo>
                      <a:pt x="242" y="56"/>
                    </a:lnTo>
                    <a:lnTo>
                      <a:pt x="245" y="59"/>
                    </a:lnTo>
                    <a:lnTo>
                      <a:pt x="242" y="61"/>
                    </a:lnTo>
                    <a:lnTo>
                      <a:pt x="226" y="76"/>
                    </a:lnTo>
                    <a:lnTo>
                      <a:pt x="230" y="84"/>
                    </a:lnTo>
                    <a:lnTo>
                      <a:pt x="233" y="90"/>
                    </a:lnTo>
                    <a:lnTo>
                      <a:pt x="255" y="86"/>
                    </a:lnTo>
                    <a:lnTo>
                      <a:pt x="259" y="85"/>
                    </a:lnTo>
                    <a:lnTo>
                      <a:pt x="259" y="89"/>
                    </a:lnTo>
                    <a:lnTo>
                      <a:pt x="266" y="120"/>
                    </a:lnTo>
                    <a:lnTo>
                      <a:pt x="267" y="124"/>
                    </a:lnTo>
                    <a:lnTo>
                      <a:pt x="263" y="125"/>
                    </a:lnTo>
                    <a:lnTo>
                      <a:pt x="242" y="129"/>
                    </a:lnTo>
                    <a:lnTo>
                      <a:pt x="242" y="139"/>
                    </a:lnTo>
                    <a:lnTo>
                      <a:pt x="241" y="146"/>
                    </a:lnTo>
                    <a:lnTo>
                      <a:pt x="262" y="153"/>
                    </a:lnTo>
                    <a:lnTo>
                      <a:pt x="266" y="154"/>
                    </a:lnTo>
                    <a:lnTo>
                      <a:pt x="264" y="158"/>
                    </a:lnTo>
                    <a:lnTo>
                      <a:pt x="254" y="188"/>
                    </a:lnTo>
                    <a:lnTo>
                      <a:pt x="253" y="192"/>
                    </a:lnTo>
                    <a:lnTo>
                      <a:pt x="249" y="191"/>
                    </a:lnTo>
                    <a:lnTo>
                      <a:pt x="229" y="184"/>
                    </a:lnTo>
                    <a:lnTo>
                      <a:pt x="224" y="191"/>
                    </a:lnTo>
                    <a:lnTo>
                      <a:pt x="220" y="197"/>
                    </a:lnTo>
                    <a:lnTo>
                      <a:pt x="234" y="215"/>
                    </a:lnTo>
                    <a:lnTo>
                      <a:pt x="237" y="217"/>
                    </a:lnTo>
                    <a:lnTo>
                      <a:pt x="234" y="220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4" y="241"/>
                    </a:lnTo>
                    <a:lnTo>
                      <a:pt x="190" y="225"/>
                    </a:lnTo>
                    <a:lnTo>
                      <a:pt x="183" y="229"/>
                    </a:lnTo>
                    <a:lnTo>
                      <a:pt x="175" y="232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7" y="258"/>
                    </a:lnTo>
                    <a:lnTo>
                      <a:pt x="145" y="264"/>
                    </a:lnTo>
                    <a:lnTo>
                      <a:pt x="141" y="266"/>
                    </a:lnTo>
                    <a:lnTo>
                      <a:pt x="141" y="262"/>
                    </a:lnTo>
                    <a:lnTo>
                      <a:pt x="136" y="241"/>
                    </a:lnTo>
                    <a:lnTo>
                      <a:pt x="128" y="241"/>
                    </a:lnTo>
                    <a:lnTo>
                      <a:pt x="120" y="239"/>
                    </a:lnTo>
                    <a:lnTo>
                      <a:pt x="114" y="260"/>
                    </a:lnTo>
                    <a:lnTo>
                      <a:pt x="112" y="264"/>
                    </a:lnTo>
                    <a:lnTo>
                      <a:pt x="108" y="263"/>
                    </a:lnTo>
                    <a:lnTo>
                      <a:pt x="78" y="252"/>
                    </a:lnTo>
                    <a:lnTo>
                      <a:pt x="74" y="251"/>
                    </a:lnTo>
                    <a:lnTo>
                      <a:pt x="76" y="247"/>
                    </a:lnTo>
                    <a:lnTo>
                      <a:pt x="82" y="228"/>
                    </a:lnTo>
                    <a:lnTo>
                      <a:pt x="74" y="222"/>
                    </a:lnTo>
                    <a:lnTo>
                      <a:pt x="68" y="218"/>
                    </a:lnTo>
                    <a:lnTo>
                      <a:pt x="52" y="233"/>
                    </a:lnTo>
                    <a:lnTo>
                      <a:pt x="49" y="235"/>
                    </a:lnTo>
                    <a:lnTo>
                      <a:pt x="47" y="233"/>
                    </a:lnTo>
                    <a:lnTo>
                      <a:pt x="25" y="209"/>
                    </a:lnTo>
                    <a:lnTo>
                      <a:pt x="22" y="205"/>
                    </a:lnTo>
                    <a:lnTo>
                      <a:pt x="25" y="203"/>
                    </a:lnTo>
                    <a:lnTo>
                      <a:pt x="42" y="188"/>
                    </a:lnTo>
                    <a:lnTo>
                      <a:pt x="38" y="182"/>
                    </a:lnTo>
                    <a:lnTo>
                      <a:pt x="34" y="174"/>
                    </a:lnTo>
                    <a:lnTo>
                      <a:pt x="13" y="179"/>
                    </a:lnTo>
                    <a:lnTo>
                      <a:pt x="9" y="179"/>
                    </a:lnTo>
                    <a:lnTo>
                      <a:pt x="8" y="175"/>
                    </a:lnTo>
                    <a:lnTo>
                      <a:pt x="1" y="144"/>
                    </a:lnTo>
                    <a:lnTo>
                      <a:pt x="0" y="140"/>
                    </a:lnTo>
                    <a:lnTo>
                      <a:pt x="5" y="140"/>
                    </a:lnTo>
                    <a:lnTo>
                      <a:pt x="26" y="135"/>
                    </a:lnTo>
                    <a:lnTo>
                      <a:pt x="26" y="127"/>
                    </a:lnTo>
                    <a:lnTo>
                      <a:pt x="26" y="119"/>
                    </a:lnTo>
                    <a:lnTo>
                      <a:pt x="6" y="112"/>
                    </a:lnTo>
                    <a:lnTo>
                      <a:pt x="2" y="111"/>
                    </a:lnTo>
                    <a:lnTo>
                      <a:pt x="4" y="107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4"/>
                    </a:lnTo>
                    <a:lnTo>
                      <a:pt x="39" y="81"/>
                    </a:lnTo>
                    <a:lnTo>
                      <a:pt x="43" y="73"/>
                    </a:lnTo>
                    <a:lnTo>
                      <a:pt x="48" y="67"/>
                    </a:lnTo>
                    <a:lnTo>
                      <a:pt x="32" y="51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57" y="23"/>
                    </a:lnTo>
                    <a:lnTo>
                      <a:pt x="60" y="21"/>
                    </a:lnTo>
                    <a:lnTo>
                      <a:pt x="63" y="23"/>
                    </a:lnTo>
                    <a:lnTo>
                      <a:pt x="77" y="40"/>
                    </a:lnTo>
                    <a:lnTo>
                      <a:pt x="85" y="36"/>
                    </a:lnTo>
                    <a:lnTo>
                      <a:pt x="91" y="33"/>
                    </a:lnTo>
                    <a:lnTo>
                      <a:pt x="87" y="12"/>
                    </a:lnTo>
                    <a:lnTo>
                      <a:pt x="86" y="8"/>
                    </a:lnTo>
                    <a:lnTo>
                      <a:pt x="90" y="6"/>
                    </a:lnTo>
                    <a:lnTo>
                      <a:pt x="122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00"/>
              <p:cNvSpPr>
                <a:spLocks noEditPoints="1"/>
              </p:cNvSpPr>
              <p:nvPr/>
            </p:nvSpPr>
            <p:spPr bwMode="auto">
              <a:xfrm>
                <a:off x="4701725" y="3751243"/>
                <a:ext cx="368265" cy="371045"/>
              </a:xfrm>
              <a:custGeom>
                <a:avLst/>
                <a:gdLst>
                  <a:gd name="T0" fmla="*/ 119 w 265"/>
                  <a:gd name="T1" fmla="*/ 93 h 267"/>
                  <a:gd name="T2" fmla="*/ 94 w 265"/>
                  <a:gd name="T3" fmla="*/ 115 h 267"/>
                  <a:gd name="T4" fmla="*/ 91 w 265"/>
                  <a:gd name="T5" fmla="*/ 148 h 267"/>
                  <a:gd name="T6" fmla="*/ 115 w 265"/>
                  <a:gd name="T7" fmla="*/ 173 h 267"/>
                  <a:gd name="T8" fmla="*/ 148 w 265"/>
                  <a:gd name="T9" fmla="*/ 174 h 267"/>
                  <a:gd name="T10" fmla="*/ 172 w 265"/>
                  <a:gd name="T11" fmla="*/ 152 h 267"/>
                  <a:gd name="T12" fmla="*/ 174 w 265"/>
                  <a:gd name="T13" fmla="*/ 119 h 267"/>
                  <a:gd name="T14" fmla="*/ 151 w 265"/>
                  <a:gd name="T15" fmla="*/ 94 h 267"/>
                  <a:gd name="T16" fmla="*/ 125 w 265"/>
                  <a:gd name="T17" fmla="*/ 0 h 267"/>
                  <a:gd name="T18" fmla="*/ 131 w 265"/>
                  <a:gd name="T19" fmla="*/ 26 h 267"/>
                  <a:gd name="T20" fmla="*/ 146 w 265"/>
                  <a:gd name="T21" fmla="*/ 26 h 267"/>
                  <a:gd name="T22" fmla="*/ 154 w 265"/>
                  <a:gd name="T23" fmla="*/ 1 h 267"/>
                  <a:gd name="T24" fmla="*/ 188 w 265"/>
                  <a:gd name="T25" fmla="*/ 13 h 267"/>
                  <a:gd name="T26" fmla="*/ 191 w 265"/>
                  <a:gd name="T27" fmla="*/ 18 h 267"/>
                  <a:gd name="T28" fmla="*/ 191 w 265"/>
                  <a:gd name="T29" fmla="*/ 43 h 267"/>
                  <a:gd name="T30" fmla="*/ 214 w 265"/>
                  <a:gd name="T31" fmla="*/ 33 h 267"/>
                  <a:gd name="T32" fmla="*/ 220 w 265"/>
                  <a:gd name="T33" fmla="*/ 33 h 267"/>
                  <a:gd name="T34" fmla="*/ 244 w 265"/>
                  <a:gd name="T35" fmla="*/ 60 h 267"/>
                  <a:gd name="T36" fmla="*/ 225 w 265"/>
                  <a:gd name="T37" fmla="*/ 77 h 267"/>
                  <a:gd name="T38" fmla="*/ 233 w 265"/>
                  <a:gd name="T39" fmla="*/ 92 h 267"/>
                  <a:gd name="T40" fmla="*/ 258 w 265"/>
                  <a:gd name="T41" fmla="*/ 86 h 267"/>
                  <a:gd name="T42" fmla="*/ 265 w 265"/>
                  <a:gd name="T43" fmla="*/ 122 h 267"/>
                  <a:gd name="T44" fmla="*/ 262 w 265"/>
                  <a:gd name="T45" fmla="*/ 127 h 267"/>
                  <a:gd name="T46" fmla="*/ 241 w 265"/>
                  <a:gd name="T47" fmla="*/ 139 h 267"/>
                  <a:gd name="T48" fmla="*/ 260 w 265"/>
                  <a:gd name="T49" fmla="*/ 154 h 267"/>
                  <a:gd name="T50" fmla="*/ 263 w 265"/>
                  <a:gd name="T51" fmla="*/ 158 h 267"/>
                  <a:gd name="T52" fmla="*/ 252 w 265"/>
                  <a:gd name="T53" fmla="*/ 194 h 267"/>
                  <a:gd name="T54" fmla="*/ 227 w 265"/>
                  <a:gd name="T55" fmla="*/ 186 h 267"/>
                  <a:gd name="T56" fmla="*/ 218 w 265"/>
                  <a:gd name="T57" fmla="*/ 199 h 267"/>
                  <a:gd name="T58" fmla="*/ 237 w 265"/>
                  <a:gd name="T59" fmla="*/ 219 h 267"/>
                  <a:gd name="T60" fmla="*/ 209 w 265"/>
                  <a:gd name="T61" fmla="*/ 242 h 267"/>
                  <a:gd name="T62" fmla="*/ 204 w 265"/>
                  <a:gd name="T63" fmla="*/ 242 h 267"/>
                  <a:gd name="T64" fmla="*/ 182 w 265"/>
                  <a:gd name="T65" fmla="*/ 229 h 267"/>
                  <a:gd name="T66" fmla="*/ 179 w 265"/>
                  <a:gd name="T67" fmla="*/ 254 h 267"/>
                  <a:gd name="T68" fmla="*/ 176 w 265"/>
                  <a:gd name="T69" fmla="*/ 259 h 267"/>
                  <a:gd name="T70" fmla="*/ 141 w 265"/>
                  <a:gd name="T71" fmla="*/ 267 h 267"/>
                  <a:gd name="T72" fmla="*/ 136 w 265"/>
                  <a:gd name="T73" fmla="*/ 241 h 267"/>
                  <a:gd name="T74" fmla="*/ 119 w 265"/>
                  <a:gd name="T75" fmla="*/ 241 h 267"/>
                  <a:gd name="T76" fmla="*/ 111 w 265"/>
                  <a:gd name="T77" fmla="*/ 266 h 267"/>
                  <a:gd name="T78" fmla="*/ 77 w 265"/>
                  <a:gd name="T79" fmla="*/ 254 h 267"/>
                  <a:gd name="T80" fmla="*/ 74 w 265"/>
                  <a:gd name="T81" fmla="*/ 249 h 267"/>
                  <a:gd name="T82" fmla="*/ 74 w 265"/>
                  <a:gd name="T83" fmla="*/ 224 h 267"/>
                  <a:gd name="T84" fmla="*/ 51 w 265"/>
                  <a:gd name="T85" fmla="*/ 234 h 267"/>
                  <a:gd name="T86" fmla="*/ 45 w 265"/>
                  <a:gd name="T87" fmla="*/ 234 h 267"/>
                  <a:gd name="T88" fmla="*/ 22 w 265"/>
                  <a:gd name="T89" fmla="*/ 207 h 267"/>
                  <a:gd name="T90" fmla="*/ 40 w 265"/>
                  <a:gd name="T91" fmla="*/ 190 h 267"/>
                  <a:gd name="T92" fmla="*/ 34 w 265"/>
                  <a:gd name="T93" fmla="*/ 175 h 267"/>
                  <a:gd name="T94" fmla="*/ 7 w 265"/>
                  <a:gd name="T95" fmla="*/ 181 h 267"/>
                  <a:gd name="T96" fmla="*/ 1 w 265"/>
                  <a:gd name="T97" fmla="*/ 145 h 267"/>
                  <a:gd name="T98" fmla="*/ 3 w 265"/>
                  <a:gd name="T99" fmla="*/ 140 h 267"/>
                  <a:gd name="T100" fmla="*/ 24 w 265"/>
                  <a:gd name="T101" fmla="*/ 128 h 267"/>
                  <a:gd name="T102" fmla="*/ 5 w 265"/>
                  <a:gd name="T103" fmla="*/ 114 h 267"/>
                  <a:gd name="T104" fmla="*/ 2 w 265"/>
                  <a:gd name="T105" fmla="*/ 109 h 267"/>
                  <a:gd name="T106" fmla="*/ 14 w 265"/>
                  <a:gd name="T107" fmla="*/ 73 h 267"/>
                  <a:gd name="T108" fmla="*/ 38 w 265"/>
                  <a:gd name="T109" fmla="*/ 81 h 267"/>
                  <a:gd name="T110" fmla="*/ 47 w 265"/>
                  <a:gd name="T111" fmla="*/ 68 h 267"/>
                  <a:gd name="T112" fmla="*/ 30 w 265"/>
                  <a:gd name="T113" fmla="*/ 48 h 267"/>
                  <a:gd name="T114" fmla="*/ 56 w 265"/>
                  <a:gd name="T115" fmla="*/ 25 h 267"/>
                  <a:gd name="T116" fmla="*/ 62 w 265"/>
                  <a:gd name="T117" fmla="*/ 25 h 267"/>
                  <a:gd name="T118" fmla="*/ 83 w 265"/>
                  <a:gd name="T119" fmla="*/ 38 h 267"/>
                  <a:gd name="T120" fmla="*/ 86 w 265"/>
                  <a:gd name="T121" fmla="*/ 13 h 267"/>
                  <a:gd name="T122" fmla="*/ 90 w 265"/>
                  <a:gd name="T123" fmla="*/ 8 h 267"/>
                  <a:gd name="T124" fmla="*/ 125 w 265"/>
                  <a:gd name="T12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5" h="267">
                    <a:moveTo>
                      <a:pt x="134" y="90"/>
                    </a:moveTo>
                    <a:lnTo>
                      <a:pt x="119" y="93"/>
                    </a:lnTo>
                    <a:lnTo>
                      <a:pt x="104" y="101"/>
                    </a:lnTo>
                    <a:lnTo>
                      <a:pt x="94" y="115"/>
                    </a:lnTo>
                    <a:lnTo>
                      <a:pt x="90" y="131"/>
                    </a:lnTo>
                    <a:lnTo>
                      <a:pt x="91" y="148"/>
                    </a:lnTo>
                    <a:lnTo>
                      <a:pt x="100" y="162"/>
                    </a:lnTo>
                    <a:lnTo>
                      <a:pt x="115" y="173"/>
                    </a:lnTo>
                    <a:lnTo>
                      <a:pt x="131" y="177"/>
                    </a:lnTo>
                    <a:lnTo>
                      <a:pt x="148" y="174"/>
                    </a:lnTo>
                    <a:lnTo>
                      <a:pt x="162" y="166"/>
                    </a:lnTo>
                    <a:lnTo>
                      <a:pt x="172" y="152"/>
                    </a:lnTo>
                    <a:lnTo>
                      <a:pt x="176" y="136"/>
                    </a:lnTo>
                    <a:lnTo>
                      <a:pt x="174" y="119"/>
                    </a:lnTo>
                    <a:lnTo>
                      <a:pt x="165" y="105"/>
                    </a:lnTo>
                    <a:lnTo>
                      <a:pt x="151" y="94"/>
                    </a:lnTo>
                    <a:lnTo>
                      <a:pt x="134" y="90"/>
                    </a:lnTo>
                    <a:close/>
                    <a:moveTo>
                      <a:pt x="125" y="0"/>
                    </a:moveTo>
                    <a:lnTo>
                      <a:pt x="125" y="4"/>
                    </a:lnTo>
                    <a:lnTo>
                      <a:pt x="131" y="26"/>
                    </a:lnTo>
                    <a:lnTo>
                      <a:pt x="138" y="26"/>
                    </a:lnTo>
                    <a:lnTo>
                      <a:pt x="146" y="26"/>
                    </a:lnTo>
                    <a:lnTo>
                      <a:pt x="153" y="5"/>
                    </a:lnTo>
                    <a:lnTo>
                      <a:pt x="154" y="1"/>
                    </a:lnTo>
                    <a:lnTo>
                      <a:pt x="158" y="3"/>
                    </a:lnTo>
                    <a:lnTo>
                      <a:pt x="188" y="13"/>
                    </a:lnTo>
                    <a:lnTo>
                      <a:pt x="192" y="14"/>
                    </a:lnTo>
                    <a:lnTo>
                      <a:pt x="191" y="18"/>
                    </a:lnTo>
                    <a:lnTo>
                      <a:pt x="184" y="39"/>
                    </a:lnTo>
                    <a:lnTo>
                      <a:pt x="191" y="43"/>
                    </a:lnTo>
                    <a:lnTo>
                      <a:pt x="199" y="47"/>
                    </a:lnTo>
                    <a:lnTo>
                      <a:pt x="214" y="33"/>
                    </a:lnTo>
                    <a:lnTo>
                      <a:pt x="217" y="30"/>
                    </a:lnTo>
                    <a:lnTo>
                      <a:pt x="220" y="33"/>
                    </a:lnTo>
                    <a:lnTo>
                      <a:pt x="242" y="58"/>
                    </a:lnTo>
                    <a:lnTo>
                      <a:pt x="244" y="60"/>
                    </a:lnTo>
                    <a:lnTo>
                      <a:pt x="241" y="63"/>
                    </a:lnTo>
                    <a:lnTo>
                      <a:pt x="225" y="77"/>
                    </a:lnTo>
                    <a:lnTo>
                      <a:pt x="229" y="85"/>
                    </a:lnTo>
                    <a:lnTo>
                      <a:pt x="233" y="92"/>
                    </a:lnTo>
                    <a:lnTo>
                      <a:pt x="254" y="88"/>
                    </a:lnTo>
                    <a:lnTo>
                      <a:pt x="258" y="86"/>
                    </a:lnTo>
                    <a:lnTo>
                      <a:pt x="259" y="90"/>
                    </a:lnTo>
                    <a:lnTo>
                      <a:pt x="265" y="122"/>
                    </a:lnTo>
                    <a:lnTo>
                      <a:pt x="265" y="126"/>
                    </a:lnTo>
                    <a:lnTo>
                      <a:pt x="262" y="127"/>
                    </a:lnTo>
                    <a:lnTo>
                      <a:pt x="241" y="131"/>
                    </a:lnTo>
                    <a:lnTo>
                      <a:pt x="241" y="139"/>
                    </a:lnTo>
                    <a:lnTo>
                      <a:pt x="239" y="147"/>
                    </a:lnTo>
                    <a:lnTo>
                      <a:pt x="260" y="154"/>
                    </a:lnTo>
                    <a:lnTo>
                      <a:pt x="264" y="156"/>
                    </a:lnTo>
                    <a:lnTo>
                      <a:pt x="263" y="158"/>
                    </a:lnTo>
                    <a:lnTo>
                      <a:pt x="254" y="190"/>
                    </a:lnTo>
                    <a:lnTo>
                      <a:pt x="252" y="194"/>
                    </a:lnTo>
                    <a:lnTo>
                      <a:pt x="248" y="192"/>
                    </a:lnTo>
                    <a:lnTo>
                      <a:pt x="227" y="186"/>
                    </a:lnTo>
                    <a:lnTo>
                      <a:pt x="224" y="192"/>
                    </a:lnTo>
                    <a:lnTo>
                      <a:pt x="218" y="199"/>
                    </a:lnTo>
                    <a:lnTo>
                      <a:pt x="233" y="215"/>
                    </a:lnTo>
                    <a:lnTo>
                      <a:pt x="237" y="219"/>
                    </a:lnTo>
                    <a:lnTo>
                      <a:pt x="233" y="221"/>
                    </a:lnTo>
                    <a:lnTo>
                      <a:pt x="209" y="242"/>
                    </a:lnTo>
                    <a:lnTo>
                      <a:pt x="207" y="245"/>
                    </a:lnTo>
                    <a:lnTo>
                      <a:pt x="204" y="242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5" y="233"/>
                    </a:lnTo>
                    <a:lnTo>
                      <a:pt x="179" y="254"/>
                    </a:lnTo>
                    <a:lnTo>
                      <a:pt x="180" y="258"/>
                    </a:lnTo>
                    <a:lnTo>
                      <a:pt x="176" y="259"/>
                    </a:lnTo>
                    <a:lnTo>
                      <a:pt x="145" y="266"/>
                    </a:lnTo>
                    <a:lnTo>
                      <a:pt x="141" y="267"/>
                    </a:lnTo>
                    <a:lnTo>
                      <a:pt x="140" y="263"/>
                    </a:lnTo>
                    <a:lnTo>
                      <a:pt x="136" y="241"/>
                    </a:lnTo>
                    <a:lnTo>
                      <a:pt x="127" y="241"/>
                    </a:lnTo>
                    <a:lnTo>
                      <a:pt x="119" y="241"/>
                    </a:lnTo>
                    <a:lnTo>
                      <a:pt x="112" y="262"/>
                    </a:lnTo>
                    <a:lnTo>
                      <a:pt x="111" y="266"/>
                    </a:lnTo>
                    <a:lnTo>
                      <a:pt x="107" y="264"/>
                    </a:lnTo>
                    <a:lnTo>
                      <a:pt x="77" y="254"/>
                    </a:lnTo>
                    <a:lnTo>
                      <a:pt x="73" y="253"/>
                    </a:lnTo>
                    <a:lnTo>
                      <a:pt x="74" y="249"/>
                    </a:lnTo>
                    <a:lnTo>
                      <a:pt x="81" y="228"/>
                    </a:lnTo>
                    <a:lnTo>
                      <a:pt x="74" y="224"/>
                    </a:lnTo>
                    <a:lnTo>
                      <a:pt x="68" y="220"/>
                    </a:lnTo>
                    <a:lnTo>
                      <a:pt x="51" y="234"/>
                    </a:lnTo>
                    <a:lnTo>
                      <a:pt x="48" y="237"/>
                    </a:lnTo>
                    <a:lnTo>
                      <a:pt x="45" y="234"/>
                    </a:lnTo>
                    <a:lnTo>
                      <a:pt x="24" y="209"/>
                    </a:lnTo>
                    <a:lnTo>
                      <a:pt x="22" y="207"/>
                    </a:lnTo>
                    <a:lnTo>
                      <a:pt x="24" y="204"/>
                    </a:lnTo>
                    <a:lnTo>
                      <a:pt x="40" y="190"/>
                    </a:lnTo>
                    <a:lnTo>
                      <a:pt x="36" y="182"/>
                    </a:lnTo>
                    <a:lnTo>
                      <a:pt x="34" y="175"/>
                    </a:lnTo>
                    <a:lnTo>
                      <a:pt x="11" y="179"/>
                    </a:lnTo>
                    <a:lnTo>
                      <a:pt x="7" y="181"/>
                    </a:lnTo>
                    <a:lnTo>
                      <a:pt x="7" y="177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3" y="140"/>
                    </a:lnTo>
                    <a:lnTo>
                      <a:pt x="24" y="136"/>
                    </a:lnTo>
                    <a:lnTo>
                      <a:pt x="24" y="128"/>
                    </a:lnTo>
                    <a:lnTo>
                      <a:pt x="26" y="120"/>
                    </a:lnTo>
                    <a:lnTo>
                      <a:pt x="5" y="114"/>
                    </a:lnTo>
                    <a:lnTo>
                      <a:pt x="1" y="113"/>
                    </a:lnTo>
                    <a:lnTo>
                      <a:pt x="2" y="109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5"/>
                    </a:lnTo>
                    <a:lnTo>
                      <a:pt x="38" y="81"/>
                    </a:lnTo>
                    <a:lnTo>
                      <a:pt x="43" y="75"/>
                    </a:lnTo>
                    <a:lnTo>
                      <a:pt x="47" y="68"/>
                    </a:lnTo>
                    <a:lnTo>
                      <a:pt x="32" y="52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56" y="25"/>
                    </a:lnTo>
                    <a:lnTo>
                      <a:pt x="60" y="22"/>
                    </a:lnTo>
                    <a:lnTo>
                      <a:pt x="62" y="25"/>
                    </a:lnTo>
                    <a:lnTo>
                      <a:pt x="77" y="42"/>
                    </a:lnTo>
                    <a:lnTo>
                      <a:pt x="83" y="38"/>
                    </a:lnTo>
                    <a:lnTo>
                      <a:pt x="91" y="34"/>
                    </a:lnTo>
                    <a:lnTo>
                      <a:pt x="86" y="13"/>
                    </a:lnTo>
                    <a:lnTo>
                      <a:pt x="86" y="9"/>
                    </a:lnTo>
                    <a:lnTo>
                      <a:pt x="90" y="8"/>
                    </a:lnTo>
                    <a:lnTo>
                      <a:pt x="121" y="1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201"/>
              <p:cNvSpPr>
                <a:spLocks noEditPoints="1"/>
              </p:cNvSpPr>
              <p:nvPr/>
            </p:nvSpPr>
            <p:spPr bwMode="auto">
              <a:xfrm>
                <a:off x="4944919" y="3267634"/>
                <a:ext cx="369655" cy="368265"/>
              </a:xfrm>
              <a:custGeom>
                <a:avLst/>
                <a:gdLst>
                  <a:gd name="T0" fmla="*/ 118 w 266"/>
                  <a:gd name="T1" fmla="*/ 91 h 265"/>
                  <a:gd name="T2" fmla="*/ 93 w 266"/>
                  <a:gd name="T3" fmla="*/ 114 h 265"/>
                  <a:gd name="T4" fmla="*/ 92 w 266"/>
                  <a:gd name="T5" fmla="*/ 146 h 265"/>
                  <a:gd name="T6" fmla="*/ 114 w 266"/>
                  <a:gd name="T7" fmla="*/ 171 h 265"/>
                  <a:gd name="T8" fmla="*/ 147 w 266"/>
                  <a:gd name="T9" fmla="*/ 174 h 265"/>
                  <a:gd name="T10" fmla="*/ 172 w 266"/>
                  <a:gd name="T11" fmla="*/ 150 h 265"/>
                  <a:gd name="T12" fmla="*/ 174 w 266"/>
                  <a:gd name="T13" fmla="*/ 117 h 265"/>
                  <a:gd name="T14" fmla="*/ 151 w 266"/>
                  <a:gd name="T15" fmla="*/ 93 h 265"/>
                  <a:gd name="T16" fmla="*/ 125 w 266"/>
                  <a:gd name="T17" fmla="*/ 0 h 265"/>
                  <a:gd name="T18" fmla="*/ 130 w 266"/>
                  <a:gd name="T19" fmla="*/ 25 h 265"/>
                  <a:gd name="T20" fmla="*/ 147 w 266"/>
                  <a:gd name="T21" fmla="*/ 25 h 265"/>
                  <a:gd name="T22" fmla="*/ 155 w 266"/>
                  <a:gd name="T23" fmla="*/ 1 h 265"/>
                  <a:gd name="T24" fmla="*/ 189 w 266"/>
                  <a:gd name="T25" fmla="*/ 11 h 265"/>
                  <a:gd name="T26" fmla="*/ 191 w 266"/>
                  <a:gd name="T27" fmla="*/ 17 h 265"/>
                  <a:gd name="T28" fmla="*/ 191 w 266"/>
                  <a:gd name="T29" fmla="*/ 42 h 265"/>
                  <a:gd name="T30" fmla="*/ 215 w 266"/>
                  <a:gd name="T31" fmla="*/ 31 h 265"/>
                  <a:gd name="T32" fmla="*/ 220 w 266"/>
                  <a:gd name="T33" fmla="*/ 32 h 265"/>
                  <a:gd name="T34" fmla="*/ 244 w 266"/>
                  <a:gd name="T35" fmla="*/ 59 h 265"/>
                  <a:gd name="T36" fmla="*/ 225 w 266"/>
                  <a:gd name="T37" fmla="*/ 76 h 265"/>
                  <a:gd name="T38" fmla="*/ 232 w 266"/>
                  <a:gd name="T39" fmla="*/ 90 h 265"/>
                  <a:gd name="T40" fmla="*/ 258 w 266"/>
                  <a:gd name="T41" fmla="*/ 85 h 265"/>
                  <a:gd name="T42" fmla="*/ 265 w 266"/>
                  <a:gd name="T43" fmla="*/ 120 h 265"/>
                  <a:gd name="T44" fmla="*/ 262 w 266"/>
                  <a:gd name="T45" fmla="*/ 125 h 265"/>
                  <a:gd name="T46" fmla="*/ 241 w 266"/>
                  <a:gd name="T47" fmla="*/ 138 h 265"/>
                  <a:gd name="T48" fmla="*/ 261 w 266"/>
                  <a:gd name="T49" fmla="*/ 153 h 265"/>
                  <a:gd name="T50" fmla="*/ 263 w 266"/>
                  <a:gd name="T51" fmla="*/ 158 h 265"/>
                  <a:gd name="T52" fmla="*/ 252 w 266"/>
                  <a:gd name="T53" fmla="*/ 192 h 265"/>
                  <a:gd name="T54" fmla="*/ 228 w 266"/>
                  <a:gd name="T55" fmla="*/ 184 h 265"/>
                  <a:gd name="T56" fmla="*/ 219 w 266"/>
                  <a:gd name="T57" fmla="*/ 197 h 265"/>
                  <a:gd name="T58" fmla="*/ 236 w 266"/>
                  <a:gd name="T59" fmla="*/ 217 h 265"/>
                  <a:gd name="T60" fmla="*/ 210 w 266"/>
                  <a:gd name="T61" fmla="*/ 241 h 265"/>
                  <a:gd name="T62" fmla="*/ 203 w 266"/>
                  <a:gd name="T63" fmla="*/ 241 h 265"/>
                  <a:gd name="T64" fmla="*/ 182 w 266"/>
                  <a:gd name="T65" fmla="*/ 229 h 265"/>
                  <a:gd name="T66" fmla="*/ 180 w 266"/>
                  <a:gd name="T67" fmla="*/ 254 h 265"/>
                  <a:gd name="T68" fmla="*/ 176 w 266"/>
                  <a:gd name="T69" fmla="*/ 258 h 265"/>
                  <a:gd name="T70" fmla="*/ 140 w 266"/>
                  <a:gd name="T71" fmla="*/ 265 h 265"/>
                  <a:gd name="T72" fmla="*/ 135 w 266"/>
                  <a:gd name="T73" fmla="*/ 241 h 265"/>
                  <a:gd name="T74" fmla="*/ 119 w 266"/>
                  <a:gd name="T75" fmla="*/ 239 h 265"/>
                  <a:gd name="T76" fmla="*/ 111 w 266"/>
                  <a:gd name="T77" fmla="*/ 264 h 265"/>
                  <a:gd name="T78" fmla="*/ 77 w 266"/>
                  <a:gd name="T79" fmla="*/ 252 h 265"/>
                  <a:gd name="T80" fmla="*/ 75 w 266"/>
                  <a:gd name="T81" fmla="*/ 247 h 265"/>
                  <a:gd name="T82" fmla="*/ 75 w 266"/>
                  <a:gd name="T83" fmla="*/ 222 h 265"/>
                  <a:gd name="T84" fmla="*/ 51 w 266"/>
                  <a:gd name="T85" fmla="*/ 233 h 265"/>
                  <a:gd name="T86" fmla="*/ 46 w 266"/>
                  <a:gd name="T87" fmla="*/ 233 h 265"/>
                  <a:gd name="T88" fmla="*/ 21 w 266"/>
                  <a:gd name="T89" fmla="*/ 205 h 265"/>
                  <a:gd name="T90" fmla="*/ 41 w 266"/>
                  <a:gd name="T91" fmla="*/ 188 h 265"/>
                  <a:gd name="T92" fmla="*/ 33 w 266"/>
                  <a:gd name="T93" fmla="*/ 174 h 265"/>
                  <a:gd name="T94" fmla="*/ 8 w 266"/>
                  <a:gd name="T95" fmla="*/ 179 h 265"/>
                  <a:gd name="T96" fmla="*/ 0 w 266"/>
                  <a:gd name="T97" fmla="*/ 144 h 265"/>
                  <a:gd name="T98" fmla="*/ 4 w 266"/>
                  <a:gd name="T99" fmla="*/ 140 h 265"/>
                  <a:gd name="T100" fmla="*/ 25 w 266"/>
                  <a:gd name="T101" fmla="*/ 127 h 265"/>
                  <a:gd name="T102" fmla="*/ 5 w 266"/>
                  <a:gd name="T103" fmla="*/ 112 h 265"/>
                  <a:gd name="T104" fmla="*/ 3 w 266"/>
                  <a:gd name="T105" fmla="*/ 107 h 265"/>
                  <a:gd name="T106" fmla="*/ 13 w 266"/>
                  <a:gd name="T107" fmla="*/ 73 h 265"/>
                  <a:gd name="T108" fmla="*/ 38 w 266"/>
                  <a:gd name="T109" fmla="*/ 81 h 265"/>
                  <a:gd name="T110" fmla="*/ 47 w 266"/>
                  <a:gd name="T111" fmla="*/ 66 h 265"/>
                  <a:gd name="T112" fmla="*/ 29 w 266"/>
                  <a:gd name="T113" fmla="*/ 48 h 265"/>
                  <a:gd name="T114" fmla="*/ 56 w 266"/>
                  <a:gd name="T115" fmla="*/ 23 h 265"/>
                  <a:gd name="T116" fmla="*/ 62 w 266"/>
                  <a:gd name="T117" fmla="*/ 23 h 265"/>
                  <a:gd name="T118" fmla="*/ 84 w 266"/>
                  <a:gd name="T119" fmla="*/ 36 h 265"/>
                  <a:gd name="T120" fmla="*/ 87 w 266"/>
                  <a:gd name="T121" fmla="*/ 11 h 265"/>
                  <a:gd name="T122" fmla="*/ 89 w 266"/>
                  <a:gd name="T123" fmla="*/ 6 h 265"/>
                  <a:gd name="T124" fmla="*/ 125 w 266"/>
                  <a:gd name="T1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265">
                    <a:moveTo>
                      <a:pt x="135" y="89"/>
                    </a:moveTo>
                    <a:lnTo>
                      <a:pt x="118" y="91"/>
                    </a:lnTo>
                    <a:lnTo>
                      <a:pt x="104" y="100"/>
                    </a:lnTo>
                    <a:lnTo>
                      <a:pt x="93" y="114"/>
                    </a:lnTo>
                    <a:lnTo>
                      <a:pt x="89" y="131"/>
                    </a:lnTo>
                    <a:lnTo>
                      <a:pt x="92" y="146"/>
                    </a:lnTo>
                    <a:lnTo>
                      <a:pt x="101" y="161"/>
                    </a:lnTo>
                    <a:lnTo>
                      <a:pt x="114" y="171"/>
                    </a:lnTo>
                    <a:lnTo>
                      <a:pt x="131" y="175"/>
                    </a:lnTo>
                    <a:lnTo>
                      <a:pt x="147" y="174"/>
                    </a:lnTo>
                    <a:lnTo>
                      <a:pt x="162" y="165"/>
                    </a:lnTo>
                    <a:lnTo>
                      <a:pt x="172" y="150"/>
                    </a:lnTo>
                    <a:lnTo>
                      <a:pt x="176" y="135"/>
                    </a:lnTo>
                    <a:lnTo>
                      <a:pt x="174" y="117"/>
                    </a:lnTo>
                    <a:lnTo>
                      <a:pt x="165" y="103"/>
                    </a:lnTo>
                    <a:lnTo>
                      <a:pt x="151" y="93"/>
                    </a:lnTo>
                    <a:lnTo>
                      <a:pt x="135" y="89"/>
                    </a:lnTo>
                    <a:close/>
                    <a:moveTo>
                      <a:pt x="125" y="0"/>
                    </a:moveTo>
                    <a:lnTo>
                      <a:pt x="126" y="4"/>
                    </a:lnTo>
                    <a:lnTo>
                      <a:pt x="130" y="25"/>
                    </a:lnTo>
                    <a:lnTo>
                      <a:pt x="139" y="25"/>
                    </a:lnTo>
                    <a:lnTo>
                      <a:pt x="147" y="25"/>
                    </a:lnTo>
                    <a:lnTo>
                      <a:pt x="153" y="5"/>
                    </a:lnTo>
                    <a:lnTo>
                      <a:pt x="155" y="1"/>
                    </a:lnTo>
                    <a:lnTo>
                      <a:pt x="159" y="2"/>
                    </a:lnTo>
                    <a:lnTo>
                      <a:pt x="189" y="11"/>
                    </a:lnTo>
                    <a:lnTo>
                      <a:pt x="193" y="13"/>
                    </a:lnTo>
                    <a:lnTo>
                      <a:pt x="191" y="17"/>
                    </a:lnTo>
                    <a:lnTo>
                      <a:pt x="185" y="38"/>
                    </a:lnTo>
                    <a:lnTo>
                      <a:pt x="191" y="42"/>
                    </a:lnTo>
                    <a:lnTo>
                      <a:pt x="198" y="47"/>
                    </a:lnTo>
                    <a:lnTo>
                      <a:pt x="215" y="31"/>
                    </a:lnTo>
                    <a:lnTo>
                      <a:pt x="218" y="28"/>
                    </a:lnTo>
                    <a:lnTo>
                      <a:pt x="220" y="32"/>
                    </a:lnTo>
                    <a:lnTo>
                      <a:pt x="241" y="56"/>
                    </a:lnTo>
                    <a:lnTo>
                      <a:pt x="244" y="59"/>
                    </a:lnTo>
                    <a:lnTo>
                      <a:pt x="241" y="61"/>
                    </a:lnTo>
                    <a:lnTo>
                      <a:pt x="225" y="76"/>
                    </a:lnTo>
                    <a:lnTo>
                      <a:pt x="229" y="83"/>
                    </a:lnTo>
                    <a:lnTo>
                      <a:pt x="232" y="90"/>
                    </a:lnTo>
                    <a:lnTo>
                      <a:pt x="254" y="86"/>
                    </a:lnTo>
                    <a:lnTo>
                      <a:pt x="258" y="85"/>
                    </a:lnTo>
                    <a:lnTo>
                      <a:pt x="258" y="89"/>
                    </a:lnTo>
                    <a:lnTo>
                      <a:pt x="265" y="120"/>
                    </a:lnTo>
                    <a:lnTo>
                      <a:pt x="266" y="124"/>
                    </a:lnTo>
                    <a:lnTo>
                      <a:pt x="262" y="125"/>
                    </a:lnTo>
                    <a:lnTo>
                      <a:pt x="241" y="129"/>
                    </a:lnTo>
                    <a:lnTo>
                      <a:pt x="241" y="138"/>
                    </a:lnTo>
                    <a:lnTo>
                      <a:pt x="240" y="146"/>
                    </a:lnTo>
                    <a:lnTo>
                      <a:pt x="261" y="153"/>
                    </a:lnTo>
                    <a:lnTo>
                      <a:pt x="265" y="154"/>
                    </a:lnTo>
                    <a:lnTo>
                      <a:pt x="263" y="158"/>
                    </a:lnTo>
                    <a:lnTo>
                      <a:pt x="253" y="188"/>
                    </a:lnTo>
                    <a:lnTo>
                      <a:pt x="252" y="192"/>
                    </a:lnTo>
                    <a:lnTo>
                      <a:pt x="248" y="191"/>
                    </a:lnTo>
                    <a:lnTo>
                      <a:pt x="228" y="184"/>
                    </a:lnTo>
                    <a:lnTo>
                      <a:pt x="223" y="191"/>
                    </a:lnTo>
                    <a:lnTo>
                      <a:pt x="219" y="197"/>
                    </a:lnTo>
                    <a:lnTo>
                      <a:pt x="233" y="214"/>
                    </a:lnTo>
                    <a:lnTo>
                      <a:pt x="236" y="217"/>
                    </a:lnTo>
                    <a:lnTo>
                      <a:pt x="233" y="220"/>
                    </a:lnTo>
                    <a:lnTo>
                      <a:pt x="210" y="241"/>
                    </a:lnTo>
                    <a:lnTo>
                      <a:pt x="206" y="243"/>
                    </a:lnTo>
                    <a:lnTo>
                      <a:pt x="203" y="241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4" y="231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6" y="258"/>
                    </a:lnTo>
                    <a:lnTo>
                      <a:pt x="144" y="264"/>
                    </a:lnTo>
                    <a:lnTo>
                      <a:pt x="140" y="265"/>
                    </a:lnTo>
                    <a:lnTo>
                      <a:pt x="140" y="262"/>
                    </a:lnTo>
                    <a:lnTo>
                      <a:pt x="135" y="241"/>
                    </a:lnTo>
                    <a:lnTo>
                      <a:pt x="127" y="241"/>
                    </a:lnTo>
                    <a:lnTo>
                      <a:pt x="119" y="239"/>
                    </a:lnTo>
                    <a:lnTo>
                      <a:pt x="113" y="260"/>
                    </a:lnTo>
                    <a:lnTo>
                      <a:pt x="111" y="264"/>
                    </a:lnTo>
                    <a:lnTo>
                      <a:pt x="107" y="263"/>
                    </a:lnTo>
                    <a:lnTo>
                      <a:pt x="77" y="252"/>
                    </a:lnTo>
                    <a:lnTo>
                      <a:pt x="73" y="251"/>
                    </a:lnTo>
                    <a:lnTo>
                      <a:pt x="75" y="247"/>
                    </a:lnTo>
                    <a:lnTo>
                      <a:pt x="81" y="227"/>
                    </a:lnTo>
                    <a:lnTo>
                      <a:pt x="75" y="222"/>
                    </a:lnTo>
                    <a:lnTo>
                      <a:pt x="67" y="218"/>
                    </a:lnTo>
                    <a:lnTo>
                      <a:pt x="51" y="233"/>
                    </a:lnTo>
                    <a:lnTo>
                      <a:pt x="49" y="235"/>
                    </a:lnTo>
                    <a:lnTo>
                      <a:pt x="46" y="233"/>
                    </a:lnTo>
                    <a:lnTo>
                      <a:pt x="24" y="209"/>
                    </a:lnTo>
                    <a:lnTo>
                      <a:pt x="21" y="205"/>
                    </a:lnTo>
                    <a:lnTo>
                      <a:pt x="25" y="203"/>
                    </a:lnTo>
                    <a:lnTo>
                      <a:pt x="41" y="188"/>
                    </a:lnTo>
                    <a:lnTo>
                      <a:pt x="37" y="182"/>
                    </a:lnTo>
                    <a:lnTo>
                      <a:pt x="33" y="174"/>
                    </a:lnTo>
                    <a:lnTo>
                      <a:pt x="12" y="179"/>
                    </a:lnTo>
                    <a:lnTo>
                      <a:pt x="8" y="179"/>
                    </a:lnTo>
                    <a:lnTo>
                      <a:pt x="7" y="175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4" y="140"/>
                    </a:lnTo>
                    <a:lnTo>
                      <a:pt x="25" y="135"/>
                    </a:lnTo>
                    <a:lnTo>
                      <a:pt x="25" y="127"/>
                    </a:lnTo>
                    <a:lnTo>
                      <a:pt x="26" y="119"/>
                    </a:lnTo>
                    <a:lnTo>
                      <a:pt x="5" y="112"/>
                    </a:lnTo>
                    <a:lnTo>
                      <a:pt x="1" y="111"/>
                    </a:lnTo>
                    <a:lnTo>
                      <a:pt x="3" y="107"/>
                    </a:lnTo>
                    <a:lnTo>
                      <a:pt x="12" y="77"/>
                    </a:lnTo>
                    <a:lnTo>
                      <a:pt x="13" y="73"/>
                    </a:lnTo>
                    <a:lnTo>
                      <a:pt x="17" y="74"/>
                    </a:lnTo>
                    <a:lnTo>
                      <a:pt x="38" y="81"/>
                    </a:lnTo>
                    <a:lnTo>
                      <a:pt x="42" y="73"/>
                    </a:lnTo>
                    <a:lnTo>
                      <a:pt x="47" y="66"/>
                    </a:lnTo>
                    <a:lnTo>
                      <a:pt x="33" y="51"/>
                    </a:lnTo>
                    <a:lnTo>
                      <a:pt x="29" y="48"/>
                    </a:lnTo>
                    <a:lnTo>
                      <a:pt x="33" y="45"/>
                    </a:lnTo>
                    <a:lnTo>
                      <a:pt x="56" y="23"/>
                    </a:lnTo>
                    <a:lnTo>
                      <a:pt x="59" y="21"/>
                    </a:lnTo>
                    <a:lnTo>
                      <a:pt x="62" y="23"/>
                    </a:lnTo>
                    <a:lnTo>
                      <a:pt x="77" y="40"/>
                    </a:lnTo>
                    <a:lnTo>
                      <a:pt x="84" y="36"/>
                    </a:lnTo>
                    <a:lnTo>
                      <a:pt x="90" y="32"/>
                    </a:lnTo>
                    <a:lnTo>
                      <a:pt x="87" y="11"/>
                    </a:lnTo>
                    <a:lnTo>
                      <a:pt x="85" y="8"/>
                    </a:lnTo>
                    <a:lnTo>
                      <a:pt x="89" y="6"/>
                    </a:lnTo>
                    <a:lnTo>
                      <a:pt x="121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202"/>
              <p:cNvSpPr>
                <a:spLocks noEditPoints="1"/>
              </p:cNvSpPr>
              <p:nvPr/>
            </p:nvSpPr>
            <p:spPr bwMode="auto">
              <a:xfrm>
                <a:off x="6156720" y="3146732"/>
                <a:ext cx="237636" cy="239025"/>
              </a:xfrm>
              <a:custGeom>
                <a:avLst/>
                <a:gdLst>
                  <a:gd name="T0" fmla="*/ 76 w 171"/>
                  <a:gd name="T1" fmla="*/ 59 h 172"/>
                  <a:gd name="T2" fmla="*/ 61 w 171"/>
                  <a:gd name="T3" fmla="*/ 75 h 172"/>
                  <a:gd name="T4" fmla="*/ 59 w 171"/>
                  <a:gd name="T5" fmla="*/ 95 h 172"/>
                  <a:gd name="T6" fmla="*/ 74 w 171"/>
                  <a:gd name="T7" fmla="*/ 112 h 172"/>
                  <a:gd name="T8" fmla="*/ 95 w 171"/>
                  <a:gd name="T9" fmla="*/ 113 h 172"/>
                  <a:gd name="T10" fmla="*/ 110 w 171"/>
                  <a:gd name="T11" fmla="*/ 97 h 172"/>
                  <a:gd name="T12" fmla="*/ 112 w 171"/>
                  <a:gd name="T13" fmla="*/ 77 h 172"/>
                  <a:gd name="T14" fmla="*/ 97 w 171"/>
                  <a:gd name="T15" fmla="*/ 60 h 172"/>
                  <a:gd name="T16" fmla="*/ 80 w 171"/>
                  <a:gd name="T17" fmla="*/ 0 h 172"/>
                  <a:gd name="T18" fmla="*/ 84 w 171"/>
                  <a:gd name="T19" fmla="*/ 17 h 172"/>
                  <a:gd name="T20" fmla="*/ 99 w 171"/>
                  <a:gd name="T21" fmla="*/ 4 h 172"/>
                  <a:gd name="T22" fmla="*/ 101 w 171"/>
                  <a:gd name="T23" fmla="*/ 3 h 172"/>
                  <a:gd name="T24" fmla="*/ 124 w 171"/>
                  <a:gd name="T25" fmla="*/ 9 h 172"/>
                  <a:gd name="T26" fmla="*/ 118 w 171"/>
                  <a:gd name="T27" fmla="*/ 25 h 172"/>
                  <a:gd name="T28" fmla="*/ 138 w 171"/>
                  <a:gd name="T29" fmla="*/ 21 h 172"/>
                  <a:gd name="T30" fmla="*/ 142 w 171"/>
                  <a:gd name="T31" fmla="*/ 22 h 172"/>
                  <a:gd name="T32" fmla="*/ 156 w 171"/>
                  <a:gd name="T33" fmla="*/ 40 h 172"/>
                  <a:gd name="T34" fmla="*/ 145 w 171"/>
                  <a:gd name="T35" fmla="*/ 50 h 172"/>
                  <a:gd name="T36" fmla="*/ 163 w 171"/>
                  <a:gd name="T37" fmla="*/ 57 h 172"/>
                  <a:gd name="T38" fmla="*/ 165 w 171"/>
                  <a:gd name="T39" fmla="*/ 58 h 172"/>
                  <a:gd name="T40" fmla="*/ 171 w 171"/>
                  <a:gd name="T41" fmla="*/ 81 h 172"/>
                  <a:gd name="T42" fmla="*/ 155 w 171"/>
                  <a:gd name="T43" fmla="*/ 84 h 172"/>
                  <a:gd name="T44" fmla="*/ 167 w 171"/>
                  <a:gd name="T45" fmla="*/ 98 h 172"/>
                  <a:gd name="T46" fmla="*/ 169 w 171"/>
                  <a:gd name="T47" fmla="*/ 102 h 172"/>
                  <a:gd name="T48" fmla="*/ 162 w 171"/>
                  <a:gd name="T49" fmla="*/ 125 h 172"/>
                  <a:gd name="T50" fmla="*/ 146 w 171"/>
                  <a:gd name="T51" fmla="*/ 119 h 172"/>
                  <a:gd name="T52" fmla="*/ 150 w 171"/>
                  <a:gd name="T53" fmla="*/ 138 h 172"/>
                  <a:gd name="T54" fmla="*/ 150 w 171"/>
                  <a:gd name="T55" fmla="*/ 142 h 172"/>
                  <a:gd name="T56" fmla="*/ 133 w 171"/>
                  <a:gd name="T57" fmla="*/ 157 h 172"/>
                  <a:gd name="T58" fmla="*/ 121 w 171"/>
                  <a:gd name="T59" fmla="*/ 144 h 172"/>
                  <a:gd name="T60" fmla="*/ 116 w 171"/>
                  <a:gd name="T61" fmla="*/ 164 h 172"/>
                  <a:gd name="T62" fmla="*/ 113 w 171"/>
                  <a:gd name="T63" fmla="*/ 167 h 172"/>
                  <a:gd name="T64" fmla="*/ 91 w 171"/>
                  <a:gd name="T65" fmla="*/ 172 h 172"/>
                  <a:gd name="T66" fmla="*/ 87 w 171"/>
                  <a:gd name="T67" fmla="*/ 155 h 172"/>
                  <a:gd name="T68" fmla="*/ 72 w 171"/>
                  <a:gd name="T69" fmla="*/ 168 h 172"/>
                  <a:gd name="T70" fmla="*/ 70 w 171"/>
                  <a:gd name="T71" fmla="*/ 169 h 172"/>
                  <a:gd name="T72" fmla="*/ 48 w 171"/>
                  <a:gd name="T73" fmla="*/ 163 h 172"/>
                  <a:gd name="T74" fmla="*/ 53 w 171"/>
                  <a:gd name="T75" fmla="*/ 147 h 172"/>
                  <a:gd name="T76" fmla="*/ 33 w 171"/>
                  <a:gd name="T77" fmla="*/ 151 h 172"/>
                  <a:gd name="T78" fmla="*/ 29 w 171"/>
                  <a:gd name="T79" fmla="*/ 150 h 172"/>
                  <a:gd name="T80" fmla="*/ 15 w 171"/>
                  <a:gd name="T81" fmla="*/ 132 h 172"/>
                  <a:gd name="T82" fmla="*/ 27 w 171"/>
                  <a:gd name="T83" fmla="*/ 122 h 172"/>
                  <a:gd name="T84" fmla="*/ 8 w 171"/>
                  <a:gd name="T85" fmla="*/ 115 h 172"/>
                  <a:gd name="T86" fmla="*/ 6 w 171"/>
                  <a:gd name="T87" fmla="*/ 114 h 172"/>
                  <a:gd name="T88" fmla="*/ 0 w 171"/>
                  <a:gd name="T89" fmla="*/ 91 h 172"/>
                  <a:gd name="T90" fmla="*/ 16 w 171"/>
                  <a:gd name="T91" fmla="*/ 88 h 172"/>
                  <a:gd name="T92" fmla="*/ 4 w 171"/>
                  <a:gd name="T93" fmla="*/ 74 h 172"/>
                  <a:gd name="T94" fmla="*/ 2 w 171"/>
                  <a:gd name="T95" fmla="*/ 70 h 172"/>
                  <a:gd name="T96" fmla="*/ 10 w 171"/>
                  <a:gd name="T97" fmla="*/ 47 h 172"/>
                  <a:gd name="T98" fmla="*/ 25 w 171"/>
                  <a:gd name="T99" fmla="*/ 53 h 172"/>
                  <a:gd name="T100" fmla="*/ 21 w 171"/>
                  <a:gd name="T101" fmla="*/ 34 h 172"/>
                  <a:gd name="T102" fmla="*/ 21 w 171"/>
                  <a:gd name="T103" fmla="*/ 30 h 172"/>
                  <a:gd name="T104" fmla="*/ 38 w 171"/>
                  <a:gd name="T105" fmla="*/ 15 h 172"/>
                  <a:gd name="T106" fmla="*/ 50 w 171"/>
                  <a:gd name="T107" fmla="*/ 28 h 172"/>
                  <a:gd name="T108" fmla="*/ 55 w 171"/>
                  <a:gd name="T109" fmla="*/ 9 h 172"/>
                  <a:gd name="T110" fmla="*/ 58 w 171"/>
                  <a:gd name="T111" fmla="*/ 5 h 172"/>
                  <a:gd name="T112" fmla="*/ 80 w 171"/>
                  <a:gd name="T1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1" h="172">
                    <a:moveTo>
                      <a:pt x="87" y="58"/>
                    </a:moveTo>
                    <a:lnTo>
                      <a:pt x="76" y="59"/>
                    </a:lnTo>
                    <a:lnTo>
                      <a:pt x="67" y="66"/>
                    </a:lnTo>
                    <a:lnTo>
                      <a:pt x="61" y="75"/>
                    </a:lnTo>
                    <a:lnTo>
                      <a:pt x="58" y="84"/>
                    </a:lnTo>
                    <a:lnTo>
                      <a:pt x="59" y="95"/>
                    </a:lnTo>
                    <a:lnTo>
                      <a:pt x="65" y="105"/>
                    </a:lnTo>
                    <a:lnTo>
                      <a:pt x="74" y="112"/>
                    </a:lnTo>
                    <a:lnTo>
                      <a:pt x="84" y="114"/>
                    </a:lnTo>
                    <a:lnTo>
                      <a:pt x="95" y="113"/>
                    </a:lnTo>
                    <a:lnTo>
                      <a:pt x="104" y="106"/>
                    </a:lnTo>
                    <a:lnTo>
                      <a:pt x="110" y="97"/>
                    </a:lnTo>
                    <a:lnTo>
                      <a:pt x="113" y="88"/>
                    </a:lnTo>
                    <a:lnTo>
                      <a:pt x="112" y="77"/>
                    </a:lnTo>
                    <a:lnTo>
                      <a:pt x="107" y="67"/>
                    </a:lnTo>
                    <a:lnTo>
                      <a:pt x="97" y="60"/>
                    </a:lnTo>
                    <a:lnTo>
                      <a:pt x="87" y="58"/>
                    </a:lnTo>
                    <a:close/>
                    <a:moveTo>
                      <a:pt x="80" y="0"/>
                    </a:moveTo>
                    <a:lnTo>
                      <a:pt x="82" y="3"/>
                    </a:lnTo>
                    <a:lnTo>
                      <a:pt x="84" y="17"/>
                    </a:lnTo>
                    <a:lnTo>
                      <a:pt x="95" y="17"/>
                    </a:lnTo>
                    <a:lnTo>
                      <a:pt x="99" y="4"/>
                    </a:lnTo>
                    <a:lnTo>
                      <a:pt x="100" y="2"/>
                    </a:lnTo>
                    <a:lnTo>
                      <a:pt x="101" y="3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4" y="12"/>
                    </a:lnTo>
                    <a:lnTo>
                      <a:pt x="118" y="25"/>
                    </a:lnTo>
                    <a:lnTo>
                      <a:pt x="128" y="32"/>
                    </a:lnTo>
                    <a:lnTo>
                      <a:pt x="138" y="21"/>
                    </a:lnTo>
                    <a:lnTo>
                      <a:pt x="139" y="20"/>
                    </a:lnTo>
                    <a:lnTo>
                      <a:pt x="142" y="22"/>
                    </a:lnTo>
                    <a:lnTo>
                      <a:pt x="155" y="37"/>
                    </a:lnTo>
                    <a:lnTo>
                      <a:pt x="156" y="40"/>
                    </a:lnTo>
                    <a:lnTo>
                      <a:pt x="155" y="41"/>
                    </a:lnTo>
                    <a:lnTo>
                      <a:pt x="145" y="50"/>
                    </a:lnTo>
                    <a:lnTo>
                      <a:pt x="150" y="59"/>
                    </a:lnTo>
                    <a:lnTo>
                      <a:pt x="163" y="57"/>
                    </a:lnTo>
                    <a:lnTo>
                      <a:pt x="165" y="55"/>
                    </a:lnTo>
                    <a:lnTo>
                      <a:pt x="165" y="58"/>
                    </a:lnTo>
                    <a:lnTo>
                      <a:pt x="171" y="79"/>
                    </a:lnTo>
                    <a:lnTo>
                      <a:pt x="171" y="81"/>
                    </a:lnTo>
                    <a:lnTo>
                      <a:pt x="168" y="81"/>
                    </a:lnTo>
                    <a:lnTo>
                      <a:pt x="155" y="84"/>
                    </a:lnTo>
                    <a:lnTo>
                      <a:pt x="154" y="95"/>
                    </a:lnTo>
                    <a:lnTo>
                      <a:pt x="167" y="98"/>
                    </a:lnTo>
                    <a:lnTo>
                      <a:pt x="169" y="100"/>
                    </a:lnTo>
                    <a:lnTo>
                      <a:pt x="169" y="102"/>
                    </a:lnTo>
                    <a:lnTo>
                      <a:pt x="163" y="122"/>
                    </a:lnTo>
                    <a:lnTo>
                      <a:pt x="162" y="125"/>
                    </a:lnTo>
                    <a:lnTo>
                      <a:pt x="159" y="123"/>
                    </a:lnTo>
                    <a:lnTo>
                      <a:pt x="146" y="119"/>
                    </a:lnTo>
                    <a:lnTo>
                      <a:pt x="141" y="127"/>
                    </a:lnTo>
                    <a:lnTo>
                      <a:pt x="150" y="138"/>
                    </a:lnTo>
                    <a:lnTo>
                      <a:pt x="151" y="140"/>
                    </a:lnTo>
                    <a:lnTo>
                      <a:pt x="150" y="142"/>
                    </a:lnTo>
                    <a:lnTo>
                      <a:pt x="134" y="156"/>
                    </a:lnTo>
                    <a:lnTo>
                      <a:pt x="133" y="157"/>
                    </a:lnTo>
                    <a:lnTo>
                      <a:pt x="131" y="155"/>
                    </a:lnTo>
                    <a:lnTo>
                      <a:pt x="121" y="144"/>
                    </a:lnTo>
                    <a:lnTo>
                      <a:pt x="112" y="150"/>
                    </a:lnTo>
                    <a:lnTo>
                      <a:pt x="116" y="164"/>
                    </a:lnTo>
                    <a:lnTo>
                      <a:pt x="116" y="165"/>
                    </a:lnTo>
                    <a:lnTo>
                      <a:pt x="113" y="167"/>
                    </a:lnTo>
                    <a:lnTo>
                      <a:pt x="93" y="170"/>
                    </a:lnTo>
                    <a:lnTo>
                      <a:pt x="91" y="172"/>
                    </a:lnTo>
                    <a:lnTo>
                      <a:pt x="90" y="169"/>
                    </a:lnTo>
                    <a:lnTo>
                      <a:pt x="87" y="155"/>
                    </a:lnTo>
                    <a:lnTo>
                      <a:pt x="76" y="155"/>
                    </a:lnTo>
                    <a:lnTo>
                      <a:pt x="72" y="168"/>
                    </a:lnTo>
                    <a:lnTo>
                      <a:pt x="71" y="170"/>
                    </a:lnTo>
                    <a:lnTo>
                      <a:pt x="70" y="169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8" y="160"/>
                    </a:lnTo>
                    <a:lnTo>
                      <a:pt x="53" y="147"/>
                    </a:lnTo>
                    <a:lnTo>
                      <a:pt x="44" y="140"/>
                    </a:lnTo>
                    <a:lnTo>
                      <a:pt x="33" y="151"/>
                    </a:lnTo>
                    <a:lnTo>
                      <a:pt x="32" y="152"/>
                    </a:lnTo>
                    <a:lnTo>
                      <a:pt x="29" y="150"/>
                    </a:lnTo>
                    <a:lnTo>
                      <a:pt x="16" y="135"/>
                    </a:lnTo>
                    <a:lnTo>
                      <a:pt x="15" y="132"/>
                    </a:lnTo>
                    <a:lnTo>
                      <a:pt x="16" y="131"/>
                    </a:lnTo>
                    <a:lnTo>
                      <a:pt x="27" y="122"/>
                    </a:lnTo>
                    <a:lnTo>
                      <a:pt x="21" y="113"/>
                    </a:lnTo>
                    <a:lnTo>
                      <a:pt x="8" y="115"/>
                    </a:lnTo>
                    <a:lnTo>
                      <a:pt x="6" y="117"/>
                    </a:lnTo>
                    <a:lnTo>
                      <a:pt x="6" y="11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3" y="91"/>
                    </a:lnTo>
                    <a:lnTo>
                      <a:pt x="16" y="88"/>
                    </a:lnTo>
                    <a:lnTo>
                      <a:pt x="17" y="77"/>
                    </a:lnTo>
                    <a:lnTo>
                      <a:pt x="4" y="74"/>
                    </a:lnTo>
                    <a:lnTo>
                      <a:pt x="2" y="72"/>
                    </a:lnTo>
                    <a:lnTo>
                      <a:pt x="2" y="70"/>
                    </a:lnTo>
                    <a:lnTo>
                      <a:pt x="8" y="50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25" y="53"/>
                    </a:lnTo>
                    <a:lnTo>
                      <a:pt x="31" y="45"/>
                    </a:lnTo>
                    <a:lnTo>
                      <a:pt x="21" y="34"/>
                    </a:lnTo>
                    <a:lnTo>
                      <a:pt x="20" y="32"/>
                    </a:lnTo>
                    <a:lnTo>
                      <a:pt x="21" y="30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7"/>
                    </a:lnTo>
                    <a:lnTo>
                      <a:pt x="50" y="28"/>
                    </a:lnTo>
                    <a:lnTo>
                      <a:pt x="59" y="22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8" y="5"/>
                    </a:lnTo>
                    <a:lnTo>
                      <a:pt x="78" y="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03"/>
              <p:cNvSpPr>
                <a:spLocks noEditPoints="1"/>
              </p:cNvSpPr>
              <p:nvPr/>
            </p:nvSpPr>
            <p:spPr bwMode="auto">
              <a:xfrm>
                <a:off x="5261766" y="2788194"/>
                <a:ext cx="851874" cy="851874"/>
              </a:xfrm>
              <a:custGeom>
                <a:avLst/>
                <a:gdLst>
                  <a:gd name="T0" fmla="*/ 276 w 613"/>
                  <a:gd name="T1" fmla="*/ 180 h 613"/>
                  <a:gd name="T2" fmla="*/ 224 w 613"/>
                  <a:gd name="T3" fmla="*/ 205 h 613"/>
                  <a:gd name="T4" fmla="*/ 189 w 613"/>
                  <a:gd name="T5" fmla="*/ 249 h 613"/>
                  <a:gd name="T6" fmla="*/ 174 w 613"/>
                  <a:gd name="T7" fmla="*/ 307 h 613"/>
                  <a:gd name="T8" fmla="*/ 187 w 613"/>
                  <a:gd name="T9" fmla="*/ 364 h 613"/>
                  <a:gd name="T10" fmla="*/ 224 w 613"/>
                  <a:gd name="T11" fmla="*/ 409 h 613"/>
                  <a:gd name="T12" fmla="*/ 276 w 613"/>
                  <a:gd name="T13" fmla="*/ 435 h 613"/>
                  <a:gd name="T14" fmla="*/ 337 w 613"/>
                  <a:gd name="T15" fmla="*/ 435 h 613"/>
                  <a:gd name="T16" fmla="*/ 388 w 613"/>
                  <a:gd name="T17" fmla="*/ 409 h 613"/>
                  <a:gd name="T18" fmla="*/ 424 w 613"/>
                  <a:gd name="T19" fmla="*/ 364 h 613"/>
                  <a:gd name="T20" fmla="*/ 437 w 613"/>
                  <a:gd name="T21" fmla="*/ 307 h 613"/>
                  <a:gd name="T22" fmla="*/ 424 w 613"/>
                  <a:gd name="T23" fmla="*/ 249 h 613"/>
                  <a:gd name="T24" fmla="*/ 388 w 613"/>
                  <a:gd name="T25" fmla="*/ 205 h 613"/>
                  <a:gd name="T26" fmla="*/ 337 w 613"/>
                  <a:gd name="T27" fmla="*/ 180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2 h 613"/>
                  <a:gd name="T34" fmla="*/ 494 w 613"/>
                  <a:gd name="T35" fmla="*/ 62 h 613"/>
                  <a:gd name="T36" fmla="*/ 490 w 613"/>
                  <a:gd name="T37" fmla="*/ 189 h 613"/>
                  <a:gd name="T38" fmla="*/ 520 w 613"/>
                  <a:gd name="T39" fmla="*/ 263 h 613"/>
                  <a:gd name="T40" fmla="*/ 613 w 613"/>
                  <a:gd name="T41" fmla="*/ 351 h 613"/>
                  <a:gd name="T42" fmla="*/ 513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2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2 w 613"/>
                  <a:gd name="T57" fmla="*/ 557 h 613"/>
                  <a:gd name="T58" fmla="*/ 124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1 h 613"/>
                  <a:gd name="T64" fmla="*/ 92 w 613"/>
                  <a:gd name="T65" fmla="*/ 263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5 w 613"/>
                  <a:gd name="T71" fmla="*/ 125 h 613"/>
                  <a:gd name="T72" fmla="*/ 234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6" y="176"/>
                    </a:moveTo>
                    <a:lnTo>
                      <a:pt x="276" y="180"/>
                    </a:lnTo>
                    <a:lnTo>
                      <a:pt x="248" y="189"/>
                    </a:lnTo>
                    <a:lnTo>
                      <a:pt x="224" y="205"/>
                    </a:lnTo>
                    <a:lnTo>
                      <a:pt x="203" y="225"/>
                    </a:lnTo>
                    <a:lnTo>
                      <a:pt x="189" y="249"/>
                    </a:lnTo>
                    <a:lnTo>
                      <a:pt x="178" y="277"/>
                    </a:lnTo>
                    <a:lnTo>
                      <a:pt x="174" y="307"/>
                    </a:lnTo>
                    <a:lnTo>
                      <a:pt x="178" y="337"/>
                    </a:lnTo>
                    <a:lnTo>
                      <a:pt x="187" y="364"/>
                    </a:lnTo>
                    <a:lnTo>
                      <a:pt x="203" y="389"/>
                    </a:lnTo>
                    <a:lnTo>
                      <a:pt x="224" y="409"/>
                    </a:lnTo>
                    <a:lnTo>
                      <a:pt x="248" y="425"/>
                    </a:lnTo>
                    <a:lnTo>
                      <a:pt x="276" y="435"/>
                    </a:lnTo>
                    <a:lnTo>
                      <a:pt x="306" y="439"/>
                    </a:lnTo>
                    <a:lnTo>
                      <a:pt x="337" y="435"/>
                    </a:lnTo>
                    <a:lnTo>
                      <a:pt x="364" y="425"/>
                    </a:lnTo>
                    <a:lnTo>
                      <a:pt x="388" y="409"/>
                    </a:lnTo>
                    <a:lnTo>
                      <a:pt x="409" y="389"/>
                    </a:lnTo>
                    <a:lnTo>
                      <a:pt x="424" y="364"/>
                    </a:lnTo>
                    <a:lnTo>
                      <a:pt x="434" y="337"/>
                    </a:lnTo>
                    <a:lnTo>
                      <a:pt x="437" y="307"/>
                    </a:lnTo>
                    <a:lnTo>
                      <a:pt x="434" y="277"/>
                    </a:lnTo>
                    <a:lnTo>
                      <a:pt x="424" y="249"/>
                    </a:lnTo>
                    <a:lnTo>
                      <a:pt x="409" y="225"/>
                    </a:lnTo>
                    <a:lnTo>
                      <a:pt x="388" y="205"/>
                    </a:lnTo>
                    <a:lnTo>
                      <a:pt x="364" y="189"/>
                    </a:lnTo>
                    <a:lnTo>
                      <a:pt x="337" y="180"/>
                    </a:lnTo>
                    <a:lnTo>
                      <a:pt x="306" y="176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2"/>
                    </a:lnTo>
                    <a:lnTo>
                      <a:pt x="430" y="126"/>
                    </a:lnTo>
                    <a:lnTo>
                      <a:pt x="494" y="62"/>
                    </a:lnTo>
                    <a:lnTo>
                      <a:pt x="555" y="123"/>
                    </a:lnTo>
                    <a:lnTo>
                      <a:pt x="490" y="189"/>
                    </a:lnTo>
                    <a:lnTo>
                      <a:pt x="508" y="224"/>
                    </a:lnTo>
                    <a:lnTo>
                      <a:pt x="520" y="263"/>
                    </a:lnTo>
                    <a:lnTo>
                      <a:pt x="613" y="263"/>
                    </a:lnTo>
                    <a:lnTo>
                      <a:pt x="613" y="351"/>
                    </a:lnTo>
                    <a:lnTo>
                      <a:pt x="520" y="351"/>
                    </a:lnTo>
                    <a:lnTo>
                      <a:pt x="513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5" y="495"/>
                    </a:lnTo>
                    <a:lnTo>
                      <a:pt x="494" y="557"/>
                    </a:lnTo>
                    <a:lnTo>
                      <a:pt x="427" y="490"/>
                    </a:lnTo>
                    <a:lnTo>
                      <a:pt x="402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2" y="557"/>
                    </a:lnTo>
                    <a:lnTo>
                      <a:pt x="60" y="495"/>
                    </a:lnTo>
                    <a:lnTo>
                      <a:pt x="124" y="430"/>
                    </a:lnTo>
                    <a:lnTo>
                      <a:pt x="110" y="406"/>
                    </a:lnTo>
                    <a:lnTo>
                      <a:pt x="100" y="379"/>
                    </a:lnTo>
                    <a:lnTo>
                      <a:pt x="92" y="351"/>
                    </a:lnTo>
                    <a:lnTo>
                      <a:pt x="0" y="351"/>
                    </a:lnTo>
                    <a:lnTo>
                      <a:pt x="0" y="263"/>
                    </a:lnTo>
                    <a:lnTo>
                      <a:pt x="92" y="263"/>
                    </a:lnTo>
                    <a:lnTo>
                      <a:pt x="98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185" y="125"/>
                    </a:lnTo>
                    <a:lnTo>
                      <a:pt x="210" y="110"/>
                    </a:lnTo>
                    <a:lnTo>
                      <a:pt x="234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204"/>
              <p:cNvSpPr>
                <a:spLocks noEditPoints="1"/>
              </p:cNvSpPr>
              <p:nvPr/>
            </p:nvSpPr>
            <p:spPr bwMode="auto">
              <a:xfrm>
                <a:off x="5092225" y="3581702"/>
                <a:ext cx="851874" cy="851874"/>
              </a:xfrm>
              <a:custGeom>
                <a:avLst/>
                <a:gdLst>
                  <a:gd name="T0" fmla="*/ 277 w 613"/>
                  <a:gd name="T1" fmla="*/ 178 h 613"/>
                  <a:gd name="T2" fmla="*/ 224 w 613"/>
                  <a:gd name="T3" fmla="*/ 204 h 613"/>
                  <a:gd name="T4" fmla="*/ 189 w 613"/>
                  <a:gd name="T5" fmla="*/ 249 h 613"/>
                  <a:gd name="T6" fmla="*/ 176 w 613"/>
                  <a:gd name="T7" fmla="*/ 307 h 613"/>
                  <a:gd name="T8" fmla="*/ 189 w 613"/>
                  <a:gd name="T9" fmla="*/ 364 h 613"/>
                  <a:gd name="T10" fmla="*/ 224 w 613"/>
                  <a:gd name="T11" fmla="*/ 409 h 613"/>
                  <a:gd name="T12" fmla="*/ 277 w 613"/>
                  <a:gd name="T13" fmla="*/ 434 h 613"/>
                  <a:gd name="T14" fmla="*/ 337 w 613"/>
                  <a:gd name="T15" fmla="*/ 434 h 613"/>
                  <a:gd name="T16" fmla="*/ 389 w 613"/>
                  <a:gd name="T17" fmla="*/ 409 h 613"/>
                  <a:gd name="T18" fmla="*/ 425 w 613"/>
                  <a:gd name="T19" fmla="*/ 364 h 613"/>
                  <a:gd name="T20" fmla="*/ 438 w 613"/>
                  <a:gd name="T21" fmla="*/ 307 h 613"/>
                  <a:gd name="T22" fmla="*/ 425 w 613"/>
                  <a:gd name="T23" fmla="*/ 249 h 613"/>
                  <a:gd name="T24" fmla="*/ 389 w 613"/>
                  <a:gd name="T25" fmla="*/ 204 h 613"/>
                  <a:gd name="T26" fmla="*/ 337 w 613"/>
                  <a:gd name="T27" fmla="*/ 178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1 h 613"/>
                  <a:gd name="T34" fmla="*/ 494 w 613"/>
                  <a:gd name="T35" fmla="*/ 60 h 613"/>
                  <a:gd name="T36" fmla="*/ 491 w 613"/>
                  <a:gd name="T37" fmla="*/ 189 h 613"/>
                  <a:gd name="T38" fmla="*/ 521 w 613"/>
                  <a:gd name="T39" fmla="*/ 262 h 613"/>
                  <a:gd name="T40" fmla="*/ 613 w 613"/>
                  <a:gd name="T41" fmla="*/ 350 h 613"/>
                  <a:gd name="T42" fmla="*/ 514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4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3 w 613"/>
                  <a:gd name="T57" fmla="*/ 557 h 613"/>
                  <a:gd name="T58" fmla="*/ 126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0 h 613"/>
                  <a:gd name="T64" fmla="*/ 92 w 613"/>
                  <a:gd name="T65" fmla="*/ 262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6 w 613"/>
                  <a:gd name="T71" fmla="*/ 123 h 613"/>
                  <a:gd name="T72" fmla="*/ 236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7" y="174"/>
                    </a:moveTo>
                    <a:lnTo>
                      <a:pt x="277" y="178"/>
                    </a:lnTo>
                    <a:lnTo>
                      <a:pt x="249" y="189"/>
                    </a:lnTo>
                    <a:lnTo>
                      <a:pt x="224" y="204"/>
                    </a:lnTo>
                    <a:lnTo>
                      <a:pt x="205" y="224"/>
                    </a:lnTo>
                    <a:lnTo>
                      <a:pt x="189" y="249"/>
                    </a:lnTo>
                    <a:lnTo>
                      <a:pt x="178" y="276"/>
                    </a:lnTo>
                    <a:lnTo>
                      <a:pt x="176" y="307"/>
                    </a:lnTo>
                    <a:lnTo>
                      <a:pt x="178" y="337"/>
                    </a:lnTo>
                    <a:lnTo>
                      <a:pt x="189" y="364"/>
                    </a:lnTo>
                    <a:lnTo>
                      <a:pt x="205" y="389"/>
                    </a:lnTo>
                    <a:lnTo>
                      <a:pt x="224" y="409"/>
                    </a:lnTo>
                    <a:lnTo>
                      <a:pt x="249" y="424"/>
                    </a:lnTo>
                    <a:lnTo>
                      <a:pt x="277" y="434"/>
                    </a:lnTo>
                    <a:lnTo>
                      <a:pt x="307" y="438"/>
                    </a:lnTo>
                    <a:lnTo>
                      <a:pt x="337" y="434"/>
                    </a:lnTo>
                    <a:lnTo>
                      <a:pt x="364" y="424"/>
                    </a:lnTo>
                    <a:lnTo>
                      <a:pt x="389" y="409"/>
                    </a:lnTo>
                    <a:lnTo>
                      <a:pt x="409" y="389"/>
                    </a:lnTo>
                    <a:lnTo>
                      <a:pt x="425" y="364"/>
                    </a:lnTo>
                    <a:lnTo>
                      <a:pt x="435" y="337"/>
                    </a:lnTo>
                    <a:lnTo>
                      <a:pt x="438" y="307"/>
                    </a:lnTo>
                    <a:lnTo>
                      <a:pt x="435" y="276"/>
                    </a:lnTo>
                    <a:lnTo>
                      <a:pt x="425" y="249"/>
                    </a:lnTo>
                    <a:lnTo>
                      <a:pt x="409" y="224"/>
                    </a:lnTo>
                    <a:lnTo>
                      <a:pt x="389" y="204"/>
                    </a:lnTo>
                    <a:lnTo>
                      <a:pt x="364" y="189"/>
                    </a:lnTo>
                    <a:lnTo>
                      <a:pt x="337" y="178"/>
                    </a:lnTo>
                    <a:lnTo>
                      <a:pt x="307" y="174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1"/>
                    </a:lnTo>
                    <a:lnTo>
                      <a:pt x="430" y="126"/>
                    </a:lnTo>
                    <a:lnTo>
                      <a:pt x="494" y="60"/>
                    </a:lnTo>
                    <a:lnTo>
                      <a:pt x="557" y="123"/>
                    </a:lnTo>
                    <a:lnTo>
                      <a:pt x="491" y="189"/>
                    </a:lnTo>
                    <a:lnTo>
                      <a:pt x="510" y="224"/>
                    </a:lnTo>
                    <a:lnTo>
                      <a:pt x="521" y="262"/>
                    </a:lnTo>
                    <a:lnTo>
                      <a:pt x="613" y="262"/>
                    </a:lnTo>
                    <a:lnTo>
                      <a:pt x="613" y="350"/>
                    </a:lnTo>
                    <a:lnTo>
                      <a:pt x="521" y="350"/>
                    </a:lnTo>
                    <a:lnTo>
                      <a:pt x="514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7" y="494"/>
                    </a:lnTo>
                    <a:lnTo>
                      <a:pt x="494" y="557"/>
                    </a:lnTo>
                    <a:lnTo>
                      <a:pt x="427" y="489"/>
                    </a:lnTo>
                    <a:lnTo>
                      <a:pt x="404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3" y="557"/>
                    </a:lnTo>
                    <a:lnTo>
                      <a:pt x="60" y="494"/>
                    </a:lnTo>
                    <a:lnTo>
                      <a:pt x="126" y="430"/>
                    </a:lnTo>
                    <a:lnTo>
                      <a:pt x="112" y="405"/>
                    </a:lnTo>
                    <a:lnTo>
                      <a:pt x="100" y="379"/>
                    </a:lnTo>
                    <a:lnTo>
                      <a:pt x="92" y="350"/>
                    </a:lnTo>
                    <a:lnTo>
                      <a:pt x="0" y="350"/>
                    </a:lnTo>
                    <a:lnTo>
                      <a:pt x="0" y="262"/>
                    </a:lnTo>
                    <a:lnTo>
                      <a:pt x="92" y="262"/>
                    </a:lnTo>
                    <a:lnTo>
                      <a:pt x="100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3" y="60"/>
                    </a:lnTo>
                    <a:lnTo>
                      <a:pt x="186" y="123"/>
                    </a:lnTo>
                    <a:lnTo>
                      <a:pt x="210" y="110"/>
                    </a:lnTo>
                    <a:lnTo>
                      <a:pt x="236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206"/>
              <p:cNvSpPr>
                <a:spLocks noEditPoints="1"/>
              </p:cNvSpPr>
              <p:nvPr/>
            </p:nvSpPr>
            <p:spPr bwMode="auto">
              <a:xfrm>
                <a:off x="6814037" y="2221205"/>
                <a:ext cx="390500" cy="389110"/>
              </a:xfrm>
              <a:custGeom>
                <a:avLst/>
                <a:gdLst>
                  <a:gd name="T0" fmla="*/ 140 w 281"/>
                  <a:gd name="T1" fmla="*/ 80 h 280"/>
                  <a:gd name="T2" fmla="*/ 121 w 281"/>
                  <a:gd name="T3" fmla="*/ 83 h 280"/>
                  <a:gd name="T4" fmla="*/ 105 w 281"/>
                  <a:gd name="T5" fmla="*/ 91 h 280"/>
                  <a:gd name="T6" fmla="*/ 92 w 281"/>
                  <a:gd name="T7" fmla="*/ 104 h 280"/>
                  <a:gd name="T8" fmla="*/ 83 w 281"/>
                  <a:gd name="T9" fmla="*/ 121 h 280"/>
                  <a:gd name="T10" fmla="*/ 80 w 281"/>
                  <a:gd name="T11" fmla="*/ 140 h 280"/>
                  <a:gd name="T12" fmla="*/ 83 w 281"/>
                  <a:gd name="T13" fmla="*/ 159 h 280"/>
                  <a:gd name="T14" fmla="*/ 92 w 281"/>
                  <a:gd name="T15" fmla="*/ 175 h 280"/>
                  <a:gd name="T16" fmla="*/ 105 w 281"/>
                  <a:gd name="T17" fmla="*/ 188 h 280"/>
                  <a:gd name="T18" fmla="*/ 121 w 281"/>
                  <a:gd name="T19" fmla="*/ 197 h 280"/>
                  <a:gd name="T20" fmla="*/ 140 w 281"/>
                  <a:gd name="T21" fmla="*/ 200 h 280"/>
                  <a:gd name="T22" fmla="*/ 159 w 281"/>
                  <a:gd name="T23" fmla="*/ 197 h 280"/>
                  <a:gd name="T24" fmla="*/ 176 w 281"/>
                  <a:gd name="T25" fmla="*/ 188 h 280"/>
                  <a:gd name="T26" fmla="*/ 189 w 281"/>
                  <a:gd name="T27" fmla="*/ 175 h 280"/>
                  <a:gd name="T28" fmla="*/ 197 w 281"/>
                  <a:gd name="T29" fmla="*/ 159 h 280"/>
                  <a:gd name="T30" fmla="*/ 201 w 281"/>
                  <a:gd name="T31" fmla="*/ 140 h 280"/>
                  <a:gd name="T32" fmla="*/ 197 w 281"/>
                  <a:gd name="T33" fmla="*/ 121 h 280"/>
                  <a:gd name="T34" fmla="*/ 189 w 281"/>
                  <a:gd name="T35" fmla="*/ 104 h 280"/>
                  <a:gd name="T36" fmla="*/ 176 w 281"/>
                  <a:gd name="T37" fmla="*/ 91 h 280"/>
                  <a:gd name="T38" fmla="*/ 159 w 281"/>
                  <a:gd name="T39" fmla="*/ 83 h 280"/>
                  <a:gd name="T40" fmla="*/ 140 w 281"/>
                  <a:gd name="T41" fmla="*/ 80 h 280"/>
                  <a:gd name="T42" fmla="*/ 121 w 281"/>
                  <a:gd name="T43" fmla="*/ 0 h 280"/>
                  <a:gd name="T44" fmla="*/ 160 w 281"/>
                  <a:gd name="T45" fmla="*/ 0 h 280"/>
                  <a:gd name="T46" fmla="*/ 160 w 281"/>
                  <a:gd name="T47" fmla="*/ 42 h 280"/>
                  <a:gd name="T48" fmla="*/ 180 w 281"/>
                  <a:gd name="T49" fmla="*/ 48 h 280"/>
                  <a:gd name="T50" fmla="*/ 197 w 281"/>
                  <a:gd name="T51" fmla="*/ 57 h 280"/>
                  <a:gd name="T52" fmla="*/ 227 w 281"/>
                  <a:gd name="T53" fmla="*/ 27 h 280"/>
                  <a:gd name="T54" fmla="*/ 254 w 281"/>
                  <a:gd name="T55" fmla="*/ 56 h 280"/>
                  <a:gd name="T56" fmla="*/ 224 w 281"/>
                  <a:gd name="T57" fmla="*/ 86 h 280"/>
                  <a:gd name="T58" fmla="*/ 233 w 281"/>
                  <a:gd name="T59" fmla="*/ 102 h 280"/>
                  <a:gd name="T60" fmla="*/ 239 w 281"/>
                  <a:gd name="T61" fmla="*/ 120 h 280"/>
                  <a:gd name="T62" fmla="*/ 281 w 281"/>
                  <a:gd name="T63" fmla="*/ 120 h 280"/>
                  <a:gd name="T64" fmla="*/ 281 w 281"/>
                  <a:gd name="T65" fmla="*/ 159 h 280"/>
                  <a:gd name="T66" fmla="*/ 239 w 281"/>
                  <a:gd name="T67" fmla="*/ 159 h 280"/>
                  <a:gd name="T68" fmla="*/ 233 w 281"/>
                  <a:gd name="T69" fmla="*/ 179 h 280"/>
                  <a:gd name="T70" fmla="*/ 224 w 281"/>
                  <a:gd name="T71" fmla="*/ 195 h 280"/>
                  <a:gd name="T72" fmla="*/ 254 w 281"/>
                  <a:gd name="T73" fmla="*/ 226 h 280"/>
                  <a:gd name="T74" fmla="*/ 227 w 281"/>
                  <a:gd name="T75" fmla="*/ 254 h 280"/>
                  <a:gd name="T76" fmla="*/ 195 w 281"/>
                  <a:gd name="T77" fmla="*/ 224 h 280"/>
                  <a:gd name="T78" fmla="*/ 178 w 281"/>
                  <a:gd name="T79" fmla="*/ 233 h 280"/>
                  <a:gd name="T80" fmla="*/ 160 w 281"/>
                  <a:gd name="T81" fmla="*/ 238 h 280"/>
                  <a:gd name="T82" fmla="*/ 160 w 281"/>
                  <a:gd name="T83" fmla="*/ 280 h 280"/>
                  <a:gd name="T84" fmla="*/ 121 w 281"/>
                  <a:gd name="T85" fmla="*/ 280 h 280"/>
                  <a:gd name="T86" fmla="*/ 121 w 281"/>
                  <a:gd name="T87" fmla="*/ 238 h 280"/>
                  <a:gd name="T88" fmla="*/ 102 w 281"/>
                  <a:gd name="T89" fmla="*/ 233 h 280"/>
                  <a:gd name="T90" fmla="*/ 87 w 281"/>
                  <a:gd name="T91" fmla="*/ 225 h 280"/>
                  <a:gd name="T92" fmla="*/ 57 w 281"/>
                  <a:gd name="T93" fmla="*/ 254 h 280"/>
                  <a:gd name="T94" fmla="*/ 28 w 281"/>
                  <a:gd name="T95" fmla="*/ 226 h 280"/>
                  <a:gd name="T96" fmla="*/ 58 w 281"/>
                  <a:gd name="T97" fmla="*/ 196 h 280"/>
                  <a:gd name="T98" fmla="*/ 49 w 281"/>
                  <a:gd name="T99" fmla="*/ 179 h 280"/>
                  <a:gd name="T100" fmla="*/ 42 w 281"/>
                  <a:gd name="T101" fmla="*/ 159 h 280"/>
                  <a:gd name="T102" fmla="*/ 0 w 281"/>
                  <a:gd name="T103" fmla="*/ 159 h 280"/>
                  <a:gd name="T104" fmla="*/ 0 w 281"/>
                  <a:gd name="T105" fmla="*/ 120 h 280"/>
                  <a:gd name="T106" fmla="*/ 42 w 281"/>
                  <a:gd name="T107" fmla="*/ 120 h 280"/>
                  <a:gd name="T108" fmla="*/ 47 w 281"/>
                  <a:gd name="T109" fmla="*/ 102 h 280"/>
                  <a:gd name="T110" fmla="*/ 57 w 281"/>
                  <a:gd name="T111" fmla="*/ 85 h 280"/>
                  <a:gd name="T112" fmla="*/ 28 w 281"/>
                  <a:gd name="T113" fmla="*/ 56 h 280"/>
                  <a:gd name="T114" fmla="*/ 57 w 281"/>
                  <a:gd name="T115" fmla="*/ 27 h 280"/>
                  <a:gd name="T116" fmla="*/ 85 w 281"/>
                  <a:gd name="T117" fmla="*/ 56 h 280"/>
                  <a:gd name="T118" fmla="*/ 102 w 281"/>
                  <a:gd name="T119" fmla="*/ 48 h 280"/>
                  <a:gd name="T120" fmla="*/ 121 w 281"/>
                  <a:gd name="T121" fmla="*/ 42 h 280"/>
                  <a:gd name="T122" fmla="*/ 121 w 281"/>
                  <a:gd name="T12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1" h="280">
                    <a:moveTo>
                      <a:pt x="140" y="80"/>
                    </a:moveTo>
                    <a:lnTo>
                      <a:pt x="121" y="83"/>
                    </a:lnTo>
                    <a:lnTo>
                      <a:pt x="105" y="91"/>
                    </a:lnTo>
                    <a:lnTo>
                      <a:pt x="92" y="104"/>
                    </a:lnTo>
                    <a:lnTo>
                      <a:pt x="83" y="121"/>
                    </a:lnTo>
                    <a:lnTo>
                      <a:pt x="80" y="140"/>
                    </a:lnTo>
                    <a:lnTo>
                      <a:pt x="83" y="159"/>
                    </a:lnTo>
                    <a:lnTo>
                      <a:pt x="92" y="175"/>
                    </a:lnTo>
                    <a:lnTo>
                      <a:pt x="105" y="188"/>
                    </a:lnTo>
                    <a:lnTo>
                      <a:pt x="121" y="197"/>
                    </a:lnTo>
                    <a:lnTo>
                      <a:pt x="140" y="200"/>
                    </a:lnTo>
                    <a:lnTo>
                      <a:pt x="159" y="197"/>
                    </a:lnTo>
                    <a:lnTo>
                      <a:pt x="176" y="188"/>
                    </a:lnTo>
                    <a:lnTo>
                      <a:pt x="189" y="175"/>
                    </a:lnTo>
                    <a:lnTo>
                      <a:pt x="197" y="159"/>
                    </a:lnTo>
                    <a:lnTo>
                      <a:pt x="201" y="140"/>
                    </a:lnTo>
                    <a:lnTo>
                      <a:pt x="197" y="121"/>
                    </a:lnTo>
                    <a:lnTo>
                      <a:pt x="189" y="104"/>
                    </a:lnTo>
                    <a:lnTo>
                      <a:pt x="176" y="91"/>
                    </a:lnTo>
                    <a:lnTo>
                      <a:pt x="159" y="83"/>
                    </a:lnTo>
                    <a:lnTo>
                      <a:pt x="140" y="80"/>
                    </a:lnTo>
                    <a:close/>
                    <a:moveTo>
                      <a:pt x="121" y="0"/>
                    </a:moveTo>
                    <a:lnTo>
                      <a:pt x="160" y="0"/>
                    </a:lnTo>
                    <a:lnTo>
                      <a:pt x="160" y="42"/>
                    </a:lnTo>
                    <a:lnTo>
                      <a:pt x="180" y="48"/>
                    </a:lnTo>
                    <a:lnTo>
                      <a:pt x="197" y="57"/>
                    </a:lnTo>
                    <a:lnTo>
                      <a:pt x="227" y="27"/>
                    </a:lnTo>
                    <a:lnTo>
                      <a:pt x="254" y="56"/>
                    </a:lnTo>
                    <a:lnTo>
                      <a:pt x="224" y="86"/>
                    </a:lnTo>
                    <a:lnTo>
                      <a:pt x="233" y="102"/>
                    </a:lnTo>
                    <a:lnTo>
                      <a:pt x="239" y="120"/>
                    </a:lnTo>
                    <a:lnTo>
                      <a:pt x="281" y="120"/>
                    </a:lnTo>
                    <a:lnTo>
                      <a:pt x="281" y="159"/>
                    </a:lnTo>
                    <a:lnTo>
                      <a:pt x="239" y="159"/>
                    </a:lnTo>
                    <a:lnTo>
                      <a:pt x="233" y="179"/>
                    </a:lnTo>
                    <a:lnTo>
                      <a:pt x="224" y="195"/>
                    </a:lnTo>
                    <a:lnTo>
                      <a:pt x="254" y="226"/>
                    </a:lnTo>
                    <a:lnTo>
                      <a:pt x="227" y="254"/>
                    </a:lnTo>
                    <a:lnTo>
                      <a:pt x="195" y="224"/>
                    </a:lnTo>
                    <a:lnTo>
                      <a:pt x="178" y="233"/>
                    </a:lnTo>
                    <a:lnTo>
                      <a:pt x="160" y="238"/>
                    </a:lnTo>
                    <a:lnTo>
                      <a:pt x="160" y="280"/>
                    </a:lnTo>
                    <a:lnTo>
                      <a:pt x="121" y="280"/>
                    </a:lnTo>
                    <a:lnTo>
                      <a:pt x="121" y="238"/>
                    </a:lnTo>
                    <a:lnTo>
                      <a:pt x="102" y="233"/>
                    </a:lnTo>
                    <a:lnTo>
                      <a:pt x="87" y="225"/>
                    </a:lnTo>
                    <a:lnTo>
                      <a:pt x="57" y="254"/>
                    </a:lnTo>
                    <a:lnTo>
                      <a:pt x="28" y="226"/>
                    </a:lnTo>
                    <a:lnTo>
                      <a:pt x="58" y="196"/>
                    </a:lnTo>
                    <a:lnTo>
                      <a:pt x="49" y="179"/>
                    </a:lnTo>
                    <a:lnTo>
                      <a:pt x="42" y="159"/>
                    </a:lnTo>
                    <a:lnTo>
                      <a:pt x="0" y="159"/>
                    </a:lnTo>
                    <a:lnTo>
                      <a:pt x="0" y="120"/>
                    </a:lnTo>
                    <a:lnTo>
                      <a:pt x="42" y="120"/>
                    </a:lnTo>
                    <a:lnTo>
                      <a:pt x="47" y="102"/>
                    </a:lnTo>
                    <a:lnTo>
                      <a:pt x="57" y="85"/>
                    </a:lnTo>
                    <a:lnTo>
                      <a:pt x="28" y="56"/>
                    </a:lnTo>
                    <a:lnTo>
                      <a:pt x="57" y="27"/>
                    </a:lnTo>
                    <a:lnTo>
                      <a:pt x="85" y="56"/>
                    </a:lnTo>
                    <a:lnTo>
                      <a:pt x="102" y="48"/>
                    </a:lnTo>
                    <a:lnTo>
                      <a:pt x="121" y="42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207"/>
              <p:cNvSpPr>
                <a:spLocks noEditPoints="1"/>
              </p:cNvSpPr>
              <p:nvPr/>
            </p:nvSpPr>
            <p:spPr bwMode="auto">
              <a:xfrm>
                <a:off x="4796223" y="1827927"/>
                <a:ext cx="496116" cy="496116"/>
              </a:xfrm>
              <a:custGeom>
                <a:avLst/>
                <a:gdLst>
                  <a:gd name="T0" fmla="*/ 156 w 357"/>
                  <a:gd name="T1" fmla="*/ 101 h 357"/>
                  <a:gd name="T2" fmla="*/ 120 w 357"/>
                  <a:gd name="T3" fmla="*/ 122 h 357"/>
                  <a:gd name="T4" fmla="*/ 101 w 357"/>
                  <a:gd name="T5" fmla="*/ 157 h 357"/>
                  <a:gd name="T6" fmla="*/ 101 w 357"/>
                  <a:gd name="T7" fmla="*/ 199 h 357"/>
                  <a:gd name="T8" fmla="*/ 120 w 357"/>
                  <a:gd name="T9" fmla="*/ 234 h 357"/>
                  <a:gd name="T10" fmla="*/ 156 w 357"/>
                  <a:gd name="T11" fmla="*/ 255 h 357"/>
                  <a:gd name="T12" fmla="*/ 199 w 357"/>
                  <a:gd name="T13" fmla="*/ 255 h 357"/>
                  <a:gd name="T14" fmla="*/ 234 w 357"/>
                  <a:gd name="T15" fmla="*/ 234 h 357"/>
                  <a:gd name="T16" fmla="*/ 255 w 357"/>
                  <a:gd name="T17" fmla="*/ 199 h 357"/>
                  <a:gd name="T18" fmla="*/ 255 w 357"/>
                  <a:gd name="T19" fmla="*/ 157 h 357"/>
                  <a:gd name="T20" fmla="*/ 234 w 357"/>
                  <a:gd name="T21" fmla="*/ 122 h 357"/>
                  <a:gd name="T22" fmla="*/ 199 w 357"/>
                  <a:gd name="T23" fmla="*/ 101 h 357"/>
                  <a:gd name="T24" fmla="*/ 139 w 357"/>
                  <a:gd name="T25" fmla="*/ 0 h 357"/>
                  <a:gd name="T26" fmla="*/ 216 w 357"/>
                  <a:gd name="T27" fmla="*/ 50 h 357"/>
                  <a:gd name="T28" fmla="*/ 272 w 357"/>
                  <a:gd name="T29" fmla="*/ 27 h 357"/>
                  <a:gd name="T30" fmla="*/ 281 w 357"/>
                  <a:gd name="T31" fmla="*/ 27 h 357"/>
                  <a:gd name="T32" fmla="*/ 331 w 357"/>
                  <a:gd name="T33" fmla="*/ 78 h 357"/>
                  <a:gd name="T34" fmla="*/ 296 w 357"/>
                  <a:gd name="T35" fmla="*/ 114 h 357"/>
                  <a:gd name="T36" fmla="*/ 357 w 357"/>
                  <a:gd name="T37" fmla="*/ 140 h 357"/>
                  <a:gd name="T38" fmla="*/ 352 w 357"/>
                  <a:gd name="T39" fmla="*/ 217 h 357"/>
                  <a:gd name="T40" fmla="*/ 306 w 357"/>
                  <a:gd name="T41" fmla="*/ 217 h 357"/>
                  <a:gd name="T42" fmla="*/ 327 w 357"/>
                  <a:gd name="T43" fmla="*/ 274 h 357"/>
                  <a:gd name="T44" fmla="*/ 327 w 357"/>
                  <a:gd name="T45" fmla="*/ 281 h 357"/>
                  <a:gd name="T46" fmla="*/ 276 w 357"/>
                  <a:gd name="T47" fmla="*/ 332 h 357"/>
                  <a:gd name="T48" fmla="*/ 241 w 357"/>
                  <a:gd name="T49" fmla="*/ 297 h 357"/>
                  <a:gd name="T50" fmla="*/ 218 w 357"/>
                  <a:gd name="T51" fmla="*/ 357 h 357"/>
                  <a:gd name="T52" fmla="*/ 141 w 357"/>
                  <a:gd name="T53" fmla="*/ 308 h 357"/>
                  <a:gd name="T54" fmla="*/ 83 w 357"/>
                  <a:gd name="T55" fmla="*/ 329 h 357"/>
                  <a:gd name="T56" fmla="*/ 76 w 357"/>
                  <a:gd name="T57" fmla="*/ 329 h 357"/>
                  <a:gd name="T58" fmla="*/ 26 w 357"/>
                  <a:gd name="T59" fmla="*/ 277 h 357"/>
                  <a:gd name="T60" fmla="*/ 48 w 357"/>
                  <a:gd name="T61" fmla="*/ 216 h 357"/>
                  <a:gd name="T62" fmla="*/ 0 w 357"/>
                  <a:gd name="T63" fmla="*/ 139 h 357"/>
                  <a:gd name="T64" fmla="*/ 60 w 357"/>
                  <a:gd name="T65" fmla="*/ 112 h 357"/>
                  <a:gd name="T66" fmla="*/ 26 w 357"/>
                  <a:gd name="T67" fmla="*/ 78 h 357"/>
                  <a:gd name="T68" fmla="*/ 76 w 357"/>
                  <a:gd name="T69" fmla="*/ 27 h 357"/>
                  <a:gd name="T70" fmla="*/ 83 w 357"/>
                  <a:gd name="T71" fmla="*/ 27 h 357"/>
                  <a:gd name="T72" fmla="*/ 139 w 357"/>
                  <a:gd name="T73" fmla="*/ 5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7" h="357">
                    <a:moveTo>
                      <a:pt x="178" y="98"/>
                    </a:moveTo>
                    <a:lnTo>
                      <a:pt x="156" y="101"/>
                    </a:lnTo>
                    <a:lnTo>
                      <a:pt x="137" y="109"/>
                    </a:lnTo>
                    <a:lnTo>
                      <a:pt x="120" y="122"/>
                    </a:lnTo>
                    <a:lnTo>
                      <a:pt x="108" y="137"/>
                    </a:lnTo>
                    <a:lnTo>
                      <a:pt x="101" y="157"/>
                    </a:lnTo>
                    <a:lnTo>
                      <a:pt x="97" y="178"/>
                    </a:lnTo>
                    <a:lnTo>
                      <a:pt x="101" y="199"/>
                    </a:lnTo>
                    <a:lnTo>
                      <a:pt x="108" y="219"/>
                    </a:lnTo>
                    <a:lnTo>
                      <a:pt x="120" y="234"/>
                    </a:lnTo>
                    <a:lnTo>
                      <a:pt x="137" y="247"/>
                    </a:lnTo>
                    <a:lnTo>
                      <a:pt x="156" y="255"/>
                    </a:lnTo>
                    <a:lnTo>
                      <a:pt x="178" y="258"/>
                    </a:lnTo>
                    <a:lnTo>
                      <a:pt x="199" y="255"/>
                    </a:lnTo>
                    <a:lnTo>
                      <a:pt x="218" y="247"/>
                    </a:lnTo>
                    <a:lnTo>
                      <a:pt x="234" y="234"/>
                    </a:lnTo>
                    <a:lnTo>
                      <a:pt x="247" y="219"/>
                    </a:lnTo>
                    <a:lnTo>
                      <a:pt x="255" y="199"/>
                    </a:lnTo>
                    <a:lnTo>
                      <a:pt x="258" y="178"/>
                    </a:lnTo>
                    <a:lnTo>
                      <a:pt x="255" y="157"/>
                    </a:lnTo>
                    <a:lnTo>
                      <a:pt x="247" y="137"/>
                    </a:lnTo>
                    <a:lnTo>
                      <a:pt x="234" y="122"/>
                    </a:lnTo>
                    <a:lnTo>
                      <a:pt x="218" y="109"/>
                    </a:lnTo>
                    <a:lnTo>
                      <a:pt x="199" y="101"/>
                    </a:lnTo>
                    <a:lnTo>
                      <a:pt x="178" y="98"/>
                    </a:lnTo>
                    <a:close/>
                    <a:moveTo>
                      <a:pt x="139" y="0"/>
                    </a:moveTo>
                    <a:lnTo>
                      <a:pt x="216" y="0"/>
                    </a:lnTo>
                    <a:lnTo>
                      <a:pt x="216" y="50"/>
                    </a:lnTo>
                    <a:lnTo>
                      <a:pt x="241" y="60"/>
                    </a:lnTo>
                    <a:lnTo>
                      <a:pt x="272" y="27"/>
                    </a:lnTo>
                    <a:lnTo>
                      <a:pt x="276" y="23"/>
                    </a:lnTo>
                    <a:lnTo>
                      <a:pt x="281" y="27"/>
                    </a:lnTo>
                    <a:lnTo>
                      <a:pt x="327" y="74"/>
                    </a:lnTo>
                    <a:lnTo>
                      <a:pt x="331" y="78"/>
                    </a:lnTo>
                    <a:lnTo>
                      <a:pt x="327" y="82"/>
                    </a:lnTo>
                    <a:lnTo>
                      <a:pt x="296" y="114"/>
                    </a:lnTo>
                    <a:lnTo>
                      <a:pt x="306" y="140"/>
                    </a:lnTo>
                    <a:lnTo>
                      <a:pt x="357" y="140"/>
                    </a:lnTo>
                    <a:lnTo>
                      <a:pt x="357" y="217"/>
                    </a:lnTo>
                    <a:lnTo>
                      <a:pt x="352" y="217"/>
                    </a:lnTo>
                    <a:lnTo>
                      <a:pt x="352" y="217"/>
                    </a:lnTo>
                    <a:lnTo>
                      <a:pt x="306" y="217"/>
                    </a:lnTo>
                    <a:lnTo>
                      <a:pt x="296" y="242"/>
                    </a:lnTo>
                    <a:lnTo>
                      <a:pt x="327" y="274"/>
                    </a:lnTo>
                    <a:lnTo>
                      <a:pt x="331" y="277"/>
                    </a:lnTo>
                    <a:lnTo>
                      <a:pt x="327" y="281"/>
                    </a:lnTo>
                    <a:lnTo>
                      <a:pt x="281" y="329"/>
                    </a:lnTo>
                    <a:lnTo>
                      <a:pt x="276" y="332"/>
                    </a:lnTo>
                    <a:lnTo>
                      <a:pt x="272" y="329"/>
                    </a:lnTo>
                    <a:lnTo>
                      <a:pt x="241" y="297"/>
                    </a:lnTo>
                    <a:lnTo>
                      <a:pt x="218" y="306"/>
                    </a:lnTo>
                    <a:lnTo>
                      <a:pt x="218" y="357"/>
                    </a:lnTo>
                    <a:lnTo>
                      <a:pt x="141" y="357"/>
                    </a:lnTo>
                    <a:lnTo>
                      <a:pt x="141" y="308"/>
                    </a:lnTo>
                    <a:lnTo>
                      <a:pt x="115" y="297"/>
                    </a:lnTo>
                    <a:lnTo>
                      <a:pt x="83" y="329"/>
                    </a:lnTo>
                    <a:lnTo>
                      <a:pt x="80" y="332"/>
                    </a:lnTo>
                    <a:lnTo>
                      <a:pt x="76" y="329"/>
                    </a:lnTo>
                    <a:lnTo>
                      <a:pt x="30" y="281"/>
                    </a:lnTo>
                    <a:lnTo>
                      <a:pt x="26" y="277"/>
                    </a:lnTo>
                    <a:lnTo>
                      <a:pt x="60" y="243"/>
                    </a:lnTo>
                    <a:lnTo>
                      <a:pt x="48" y="216"/>
                    </a:lnTo>
                    <a:lnTo>
                      <a:pt x="0" y="216"/>
                    </a:lnTo>
                    <a:lnTo>
                      <a:pt x="0" y="139"/>
                    </a:lnTo>
                    <a:lnTo>
                      <a:pt x="49" y="139"/>
                    </a:lnTo>
                    <a:lnTo>
                      <a:pt x="60" y="112"/>
                    </a:lnTo>
                    <a:lnTo>
                      <a:pt x="30" y="82"/>
                    </a:lnTo>
                    <a:lnTo>
                      <a:pt x="26" y="78"/>
                    </a:lnTo>
                    <a:lnTo>
                      <a:pt x="30" y="74"/>
                    </a:lnTo>
                    <a:lnTo>
                      <a:pt x="76" y="27"/>
                    </a:lnTo>
                    <a:lnTo>
                      <a:pt x="80" y="23"/>
                    </a:lnTo>
                    <a:lnTo>
                      <a:pt x="83" y="27"/>
                    </a:lnTo>
                    <a:lnTo>
                      <a:pt x="115" y="59"/>
                    </a:lnTo>
                    <a:lnTo>
                      <a:pt x="139" y="50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208"/>
              <p:cNvSpPr>
                <a:spLocks noEditPoints="1"/>
              </p:cNvSpPr>
              <p:nvPr/>
            </p:nvSpPr>
            <p:spPr bwMode="auto">
              <a:xfrm>
                <a:off x="6067779" y="2814599"/>
                <a:ext cx="290443" cy="289053"/>
              </a:xfrm>
              <a:custGeom>
                <a:avLst/>
                <a:gdLst>
                  <a:gd name="T0" fmla="*/ 85 w 209"/>
                  <a:gd name="T1" fmla="*/ 60 h 208"/>
                  <a:gd name="T2" fmla="*/ 61 w 209"/>
                  <a:gd name="T3" fmla="*/ 85 h 208"/>
                  <a:gd name="T4" fmla="*/ 61 w 209"/>
                  <a:gd name="T5" fmla="*/ 121 h 208"/>
                  <a:gd name="T6" fmla="*/ 85 w 209"/>
                  <a:gd name="T7" fmla="*/ 146 h 208"/>
                  <a:gd name="T8" fmla="*/ 122 w 209"/>
                  <a:gd name="T9" fmla="*/ 146 h 208"/>
                  <a:gd name="T10" fmla="*/ 147 w 209"/>
                  <a:gd name="T11" fmla="*/ 121 h 208"/>
                  <a:gd name="T12" fmla="*/ 147 w 209"/>
                  <a:gd name="T13" fmla="*/ 85 h 208"/>
                  <a:gd name="T14" fmla="*/ 122 w 209"/>
                  <a:gd name="T15" fmla="*/ 60 h 208"/>
                  <a:gd name="T16" fmla="*/ 81 w 209"/>
                  <a:gd name="T17" fmla="*/ 0 h 208"/>
                  <a:gd name="T18" fmla="*/ 126 w 209"/>
                  <a:gd name="T19" fmla="*/ 28 h 208"/>
                  <a:gd name="T20" fmla="*/ 140 w 209"/>
                  <a:gd name="T21" fmla="*/ 34 h 208"/>
                  <a:gd name="T22" fmla="*/ 161 w 209"/>
                  <a:gd name="T23" fmla="*/ 13 h 208"/>
                  <a:gd name="T24" fmla="*/ 192 w 209"/>
                  <a:gd name="T25" fmla="*/ 43 h 208"/>
                  <a:gd name="T26" fmla="*/ 192 w 209"/>
                  <a:gd name="T27" fmla="*/ 48 h 208"/>
                  <a:gd name="T28" fmla="*/ 176 w 209"/>
                  <a:gd name="T29" fmla="*/ 73 h 208"/>
                  <a:gd name="T30" fmla="*/ 209 w 209"/>
                  <a:gd name="T31" fmla="*/ 81 h 208"/>
                  <a:gd name="T32" fmla="*/ 205 w 209"/>
                  <a:gd name="T33" fmla="*/ 127 h 208"/>
                  <a:gd name="T34" fmla="*/ 178 w 209"/>
                  <a:gd name="T35" fmla="*/ 127 h 208"/>
                  <a:gd name="T36" fmla="*/ 173 w 209"/>
                  <a:gd name="T37" fmla="*/ 141 h 208"/>
                  <a:gd name="T38" fmla="*/ 194 w 209"/>
                  <a:gd name="T39" fmla="*/ 162 h 208"/>
                  <a:gd name="T40" fmla="*/ 164 w 209"/>
                  <a:gd name="T41" fmla="*/ 191 h 208"/>
                  <a:gd name="T42" fmla="*/ 140 w 209"/>
                  <a:gd name="T43" fmla="*/ 172 h 208"/>
                  <a:gd name="T44" fmla="*/ 127 w 209"/>
                  <a:gd name="T45" fmla="*/ 178 h 208"/>
                  <a:gd name="T46" fmla="*/ 81 w 209"/>
                  <a:gd name="T47" fmla="*/ 208 h 208"/>
                  <a:gd name="T48" fmla="*/ 75 w 209"/>
                  <a:gd name="T49" fmla="*/ 176 h 208"/>
                  <a:gd name="T50" fmla="*/ 49 w 209"/>
                  <a:gd name="T51" fmla="*/ 191 h 208"/>
                  <a:gd name="T52" fmla="*/ 17 w 209"/>
                  <a:gd name="T53" fmla="*/ 163 h 208"/>
                  <a:gd name="T54" fmla="*/ 17 w 209"/>
                  <a:gd name="T55" fmla="*/ 159 h 208"/>
                  <a:gd name="T56" fmla="*/ 32 w 209"/>
                  <a:gd name="T57" fmla="*/ 133 h 208"/>
                  <a:gd name="T58" fmla="*/ 0 w 209"/>
                  <a:gd name="T59" fmla="*/ 125 h 208"/>
                  <a:gd name="T60" fmla="*/ 29 w 209"/>
                  <a:gd name="T61" fmla="*/ 81 h 208"/>
                  <a:gd name="T62" fmla="*/ 34 w 209"/>
                  <a:gd name="T63" fmla="*/ 65 h 208"/>
                  <a:gd name="T64" fmla="*/ 15 w 209"/>
                  <a:gd name="T65" fmla="*/ 45 h 208"/>
                  <a:gd name="T66" fmla="*/ 45 w 209"/>
                  <a:gd name="T67" fmla="*/ 15 h 208"/>
                  <a:gd name="T68" fmla="*/ 49 w 209"/>
                  <a:gd name="T69" fmla="*/ 15 h 208"/>
                  <a:gd name="T70" fmla="*/ 74 w 209"/>
                  <a:gd name="T71" fmla="*/ 31 h 208"/>
                  <a:gd name="T72" fmla="*/ 81 w 209"/>
                  <a:gd name="T7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9" h="208">
                    <a:moveTo>
                      <a:pt x="104" y="56"/>
                    </a:moveTo>
                    <a:lnTo>
                      <a:pt x="85" y="60"/>
                    </a:lnTo>
                    <a:lnTo>
                      <a:pt x="71" y="70"/>
                    </a:lnTo>
                    <a:lnTo>
                      <a:pt x="61" y="85"/>
                    </a:lnTo>
                    <a:lnTo>
                      <a:pt x="57" y="103"/>
                    </a:lnTo>
                    <a:lnTo>
                      <a:pt x="61" y="121"/>
                    </a:lnTo>
                    <a:lnTo>
                      <a:pt x="71" y="137"/>
                    </a:lnTo>
                    <a:lnTo>
                      <a:pt x="85" y="146"/>
                    </a:lnTo>
                    <a:lnTo>
                      <a:pt x="104" y="150"/>
                    </a:lnTo>
                    <a:lnTo>
                      <a:pt x="122" y="146"/>
                    </a:lnTo>
                    <a:lnTo>
                      <a:pt x="136" y="137"/>
                    </a:lnTo>
                    <a:lnTo>
                      <a:pt x="147" y="121"/>
                    </a:lnTo>
                    <a:lnTo>
                      <a:pt x="151" y="103"/>
                    </a:lnTo>
                    <a:lnTo>
                      <a:pt x="147" y="85"/>
                    </a:lnTo>
                    <a:lnTo>
                      <a:pt x="136" y="70"/>
                    </a:lnTo>
                    <a:lnTo>
                      <a:pt x="122" y="60"/>
                    </a:lnTo>
                    <a:lnTo>
                      <a:pt x="104" y="56"/>
                    </a:lnTo>
                    <a:close/>
                    <a:moveTo>
                      <a:pt x="81" y="0"/>
                    </a:moveTo>
                    <a:lnTo>
                      <a:pt x="126" y="0"/>
                    </a:lnTo>
                    <a:lnTo>
                      <a:pt x="126" y="28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59" y="15"/>
                    </a:lnTo>
                    <a:lnTo>
                      <a:pt x="161" y="13"/>
                    </a:lnTo>
                    <a:lnTo>
                      <a:pt x="164" y="15"/>
                    </a:lnTo>
                    <a:lnTo>
                      <a:pt x="192" y="43"/>
                    </a:lnTo>
                    <a:lnTo>
                      <a:pt x="194" y="45"/>
                    </a:lnTo>
                    <a:lnTo>
                      <a:pt x="192" y="48"/>
                    </a:lnTo>
                    <a:lnTo>
                      <a:pt x="173" y="66"/>
                    </a:lnTo>
                    <a:lnTo>
                      <a:pt x="176" y="73"/>
                    </a:lnTo>
                    <a:lnTo>
                      <a:pt x="178" y="81"/>
                    </a:lnTo>
                    <a:lnTo>
                      <a:pt x="209" y="81"/>
                    </a:lnTo>
                    <a:lnTo>
                      <a:pt x="209" y="127"/>
                    </a:lnTo>
                    <a:lnTo>
                      <a:pt x="205" y="127"/>
                    </a:lnTo>
                    <a:lnTo>
                      <a:pt x="205" y="127"/>
                    </a:lnTo>
                    <a:lnTo>
                      <a:pt x="178" y="127"/>
                    </a:lnTo>
                    <a:lnTo>
                      <a:pt x="176" y="133"/>
                    </a:lnTo>
                    <a:lnTo>
                      <a:pt x="173" y="141"/>
                    </a:lnTo>
                    <a:lnTo>
                      <a:pt x="192" y="159"/>
                    </a:lnTo>
                    <a:lnTo>
                      <a:pt x="194" y="162"/>
                    </a:lnTo>
                    <a:lnTo>
                      <a:pt x="192" y="163"/>
                    </a:lnTo>
                    <a:lnTo>
                      <a:pt x="164" y="191"/>
                    </a:lnTo>
                    <a:lnTo>
                      <a:pt x="161" y="193"/>
                    </a:lnTo>
                    <a:lnTo>
                      <a:pt x="140" y="172"/>
                    </a:lnTo>
                    <a:lnTo>
                      <a:pt x="134" y="175"/>
                    </a:lnTo>
                    <a:lnTo>
                      <a:pt x="127" y="178"/>
                    </a:lnTo>
                    <a:lnTo>
                      <a:pt x="127" y="208"/>
                    </a:lnTo>
                    <a:lnTo>
                      <a:pt x="81" y="208"/>
                    </a:lnTo>
                    <a:lnTo>
                      <a:pt x="81" y="179"/>
                    </a:lnTo>
                    <a:lnTo>
                      <a:pt x="75" y="176"/>
                    </a:lnTo>
                    <a:lnTo>
                      <a:pt x="67" y="172"/>
                    </a:lnTo>
                    <a:lnTo>
                      <a:pt x="49" y="191"/>
                    </a:lnTo>
                    <a:lnTo>
                      <a:pt x="46" y="193"/>
                    </a:lnTo>
                    <a:lnTo>
                      <a:pt x="17" y="163"/>
                    </a:lnTo>
                    <a:lnTo>
                      <a:pt x="15" y="162"/>
                    </a:lnTo>
                    <a:lnTo>
                      <a:pt x="17" y="159"/>
                    </a:lnTo>
                    <a:lnTo>
                      <a:pt x="34" y="141"/>
                    </a:lnTo>
                    <a:lnTo>
                      <a:pt x="32" y="133"/>
                    </a:lnTo>
                    <a:lnTo>
                      <a:pt x="28" y="125"/>
                    </a:lnTo>
                    <a:lnTo>
                      <a:pt x="0" y="125"/>
                    </a:lnTo>
                    <a:lnTo>
                      <a:pt x="0" y="81"/>
                    </a:lnTo>
                    <a:lnTo>
                      <a:pt x="29" y="81"/>
                    </a:lnTo>
                    <a:lnTo>
                      <a:pt x="32" y="73"/>
                    </a:lnTo>
                    <a:lnTo>
                      <a:pt x="34" y="65"/>
                    </a:lnTo>
                    <a:lnTo>
                      <a:pt x="17" y="48"/>
                    </a:lnTo>
                    <a:lnTo>
                      <a:pt x="15" y="45"/>
                    </a:lnTo>
                    <a:lnTo>
                      <a:pt x="17" y="43"/>
                    </a:lnTo>
                    <a:lnTo>
                      <a:pt x="45" y="15"/>
                    </a:lnTo>
                    <a:lnTo>
                      <a:pt x="46" y="13"/>
                    </a:lnTo>
                    <a:lnTo>
                      <a:pt x="49" y="15"/>
                    </a:lnTo>
                    <a:lnTo>
                      <a:pt x="67" y="34"/>
                    </a:lnTo>
                    <a:lnTo>
                      <a:pt x="74" y="31"/>
                    </a:lnTo>
                    <a:lnTo>
                      <a:pt x="81" y="2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209"/>
              <p:cNvSpPr>
                <a:spLocks noEditPoints="1"/>
              </p:cNvSpPr>
              <p:nvPr/>
            </p:nvSpPr>
            <p:spPr bwMode="auto">
              <a:xfrm>
                <a:off x="6329039" y="1659775"/>
                <a:ext cx="289053" cy="290443"/>
              </a:xfrm>
              <a:custGeom>
                <a:avLst/>
                <a:gdLst>
                  <a:gd name="T0" fmla="*/ 85 w 208"/>
                  <a:gd name="T1" fmla="*/ 61 h 209"/>
                  <a:gd name="T2" fmla="*/ 60 w 208"/>
                  <a:gd name="T3" fmla="*/ 85 h 209"/>
                  <a:gd name="T4" fmla="*/ 60 w 208"/>
                  <a:gd name="T5" fmla="*/ 122 h 209"/>
                  <a:gd name="T6" fmla="*/ 85 w 208"/>
                  <a:gd name="T7" fmla="*/ 147 h 209"/>
                  <a:gd name="T8" fmla="*/ 121 w 208"/>
                  <a:gd name="T9" fmla="*/ 147 h 209"/>
                  <a:gd name="T10" fmla="*/ 146 w 208"/>
                  <a:gd name="T11" fmla="*/ 122 h 209"/>
                  <a:gd name="T12" fmla="*/ 146 w 208"/>
                  <a:gd name="T13" fmla="*/ 85 h 209"/>
                  <a:gd name="T14" fmla="*/ 121 w 208"/>
                  <a:gd name="T15" fmla="*/ 61 h 209"/>
                  <a:gd name="T16" fmla="*/ 81 w 208"/>
                  <a:gd name="T17" fmla="*/ 0 h 209"/>
                  <a:gd name="T18" fmla="*/ 125 w 208"/>
                  <a:gd name="T19" fmla="*/ 29 h 209"/>
                  <a:gd name="T20" fmla="*/ 140 w 208"/>
                  <a:gd name="T21" fmla="*/ 34 h 209"/>
                  <a:gd name="T22" fmla="*/ 161 w 208"/>
                  <a:gd name="T23" fmla="*/ 13 h 209"/>
                  <a:gd name="T24" fmla="*/ 191 w 208"/>
                  <a:gd name="T25" fmla="*/ 44 h 209"/>
                  <a:gd name="T26" fmla="*/ 191 w 208"/>
                  <a:gd name="T27" fmla="*/ 49 h 209"/>
                  <a:gd name="T28" fmla="*/ 175 w 208"/>
                  <a:gd name="T29" fmla="*/ 75 h 209"/>
                  <a:gd name="T30" fmla="*/ 208 w 208"/>
                  <a:gd name="T31" fmla="*/ 82 h 209"/>
                  <a:gd name="T32" fmla="*/ 178 w 208"/>
                  <a:gd name="T33" fmla="*/ 127 h 209"/>
                  <a:gd name="T34" fmla="*/ 172 w 208"/>
                  <a:gd name="T35" fmla="*/ 142 h 209"/>
                  <a:gd name="T36" fmla="*/ 192 w 208"/>
                  <a:gd name="T37" fmla="*/ 163 h 209"/>
                  <a:gd name="T38" fmla="*/ 161 w 208"/>
                  <a:gd name="T39" fmla="*/ 194 h 209"/>
                  <a:gd name="T40" fmla="*/ 140 w 208"/>
                  <a:gd name="T41" fmla="*/ 173 h 209"/>
                  <a:gd name="T42" fmla="*/ 127 w 208"/>
                  <a:gd name="T43" fmla="*/ 178 h 209"/>
                  <a:gd name="T44" fmla="*/ 81 w 208"/>
                  <a:gd name="T45" fmla="*/ 209 h 209"/>
                  <a:gd name="T46" fmla="*/ 74 w 208"/>
                  <a:gd name="T47" fmla="*/ 177 h 209"/>
                  <a:gd name="T48" fmla="*/ 48 w 208"/>
                  <a:gd name="T49" fmla="*/ 192 h 209"/>
                  <a:gd name="T50" fmla="*/ 44 w 208"/>
                  <a:gd name="T51" fmla="*/ 192 h 209"/>
                  <a:gd name="T52" fmla="*/ 14 w 208"/>
                  <a:gd name="T53" fmla="*/ 163 h 209"/>
                  <a:gd name="T54" fmla="*/ 34 w 208"/>
                  <a:gd name="T55" fmla="*/ 142 h 209"/>
                  <a:gd name="T56" fmla="*/ 27 w 208"/>
                  <a:gd name="T57" fmla="*/ 126 h 209"/>
                  <a:gd name="T58" fmla="*/ 0 w 208"/>
                  <a:gd name="T59" fmla="*/ 82 h 209"/>
                  <a:gd name="T60" fmla="*/ 31 w 208"/>
                  <a:gd name="T61" fmla="*/ 74 h 209"/>
                  <a:gd name="T62" fmla="*/ 14 w 208"/>
                  <a:gd name="T63" fmla="*/ 46 h 209"/>
                  <a:gd name="T64" fmla="*/ 44 w 208"/>
                  <a:gd name="T65" fmla="*/ 16 h 209"/>
                  <a:gd name="T66" fmla="*/ 48 w 208"/>
                  <a:gd name="T67" fmla="*/ 16 h 209"/>
                  <a:gd name="T68" fmla="*/ 73 w 208"/>
                  <a:gd name="T69" fmla="*/ 32 h 209"/>
                  <a:gd name="T70" fmla="*/ 81 w 208"/>
                  <a:gd name="T7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9">
                    <a:moveTo>
                      <a:pt x="103" y="57"/>
                    </a:moveTo>
                    <a:lnTo>
                      <a:pt x="85" y="61"/>
                    </a:lnTo>
                    <a:lnTo>
                      <a:pt x="70" y="71"/>
                    </a:lnTo>
                    <a:lnTo>
                      <a:pt x="60" y="85"/>
                    </a:lnTo>
                    <a:lnTo>
                      <a:pt x="56" y="104"/>
                    </a:lnTo>
                    <a:lnTo>
                      <a:pt x="60" y="122"/>
                    </a:lnTo>
                    <a:lnTo>
                      <a:pt x="70" y="138"/>
                    </a:lnTo>
                    <a:lnTo>
                      <a:pt x="85" y="147"/>
                    </a:lnTo>
                    <a:lnTo>
                      <a:pt x="103" y="151"/>
                    </a:lnTo>
                    <a:lnTo>
                      <a:pt x="121" y="147"/>
                    </a:lnTo>
                    <a:lnTo>
                      <a:pt x="136" y="138"/>
                    </a:lnTo>
                    <a:lnTo>
                      <a:pt x="146" y="122"/>
                    </a:lnTo>
                    <a:lnTo>
                      <a:pt x="150" y="104"/>
                    </a:lnTo>
                    <a:lnTo>
                      <a:pt x="146" y="85"/>
                    </a:lnTo>
                    <a:lnTo>
                      <a:pt x="136" y="71"/>
                    </a:lnTo>
                    <a:lnTo>
                      <a:pt x="121" y="61"/>
                    </a:lnTo>
                    <a:lnTo>
                      <a:pt x="103" y="57"/>
                    </a:lnTo>
                    <a:close/>
                    <a:moveTo>
                      <a:pt x="81" y="0"/>
                    </a:moveTo>
                    <a:lnTo>
                      <a:pt x="125" y="0"/>
                    </a:lnTo>
                    <a:lnTo>
                      <a:pt x="125" y="29"/>
                    </a:lnTo>
                    <a:lnTo>
                      <a:pt x="133" y="32"/>
                    </a:lnTo>
                    <a:lnTo>
                      <a:pt x="140" y="34"/>
                    </a:lnTo>
                    <a:lnTo>
                      <a:pt x="158" y="16"/>
                    </a:lnTo>
                    <a:lnTo>
                      <a:pt x="161" y="13"/>
                    </a:lnTo>
                    <a:lnTo>
                      <a:pt x="163" y="16"/>
                    </a:lnTo>
                    <a:lnTo>
                      <a:pt x="191" y="44"/>
                    </a:lnTo>
                    <a:lnTo>
                      <a:pt x="192" y="46"/>
                    </a:lnTo>
                    <a:lnTo>
                      <a:pt x="191" y="49"/>
                    </a:lnTo>
                    <a:lnTo>
                      <a:pt x="172" y="67"/>
                    </a:lnTo>
                    <a:lnTo>
                      <a:pt x="175" y="75"/>
                    </a:lnTo>
                    <a:lnTo>
                      <a:pt x="178" y="82"/>
                    </a:lnTo>
                    <a:lnTo>
                      <a:pt x="208" y="82"/>
                    </a:lnTo>
                    <a:lnTo>
                      <a:pt x="208" y="127"/>
                    </a:lnTo>
                    <a:lnTo>
                      <a:pt x="178" y="127"/>
                    </a:lnTo>
                    <a:lnTo>
                      <a:pt x="175" y="134"/>
                    </a:lnTo>
                    <a:lnTo>
                      <a:pt x="172" y="142"/>
                    </a:lnTo>
                    <a:lnTo>
                      <a:pt x="191" y="160"/>
                    </a:lnTo>
                    <a:lnTo>
                      <a:pt x="192" y="163"/>
                    </a:lnTo>
                    <a:lnTo>
                      <a:pt x="163" y="192"/>
                    </a:lnTo>
                    <a:lnTo>
                      <a:pt x="161" y="194"/>
                    </a:lnTo>
                    <a:lnTo>
                      <a:pt x="158" y="192"/>
                    </a:lnTo>
                    <a:lnTo>
                      <a:pt x="140" y="173"/>
                    </a:lnTo>
                    <a:lnTo>
                      <a:pt x="133" y="177"/>
                    </a:lnTo>
                    <a:lnTo>
                      <a:pt x="127" y="178"/>
                    </a:lnTo>
                    <a:lnTo>
                      <a:pt x="127" y="209"/>
                    </a:lnTo>
                    <a:lnTo>
                      <a:pt x="81" y="209"/>
                    </a:lnTo>
                    <a:lnTo>
                      <a:pt x="81" y="180"/>
                    </a:lnTo>
                    <a:lnTo>
                      <a:pt x="74" y="177"/>
                    </a:lnTo>
                    <a:lnTo>
                      <a:pt x="66" y="173"/>
                    </a:lnTo>
                    <a:lnTo>
                      <a:pt x="48" y="192"/>
                    </a:lnTo>
                    <a:lnTo>
                      <a:pt x="45" y="194"/>
                    </a:lnTo>
                    <a:lnTo>
                      <a:pt x="44" y="192"/>
                    </a:lnTo>
                    <a:lnTo>
                      <a:pt x="17" y="165"/>
                    </a:lnTo>
                    <a:lnTo>
                      <a:pt x="14" y="163"/>
                    </a:lnTo>
                    <a:lnTo>
                      <a:pt x="17" y="160"/>
                    </a:lnTo>
                    <a:lnTo>
                      <a:pt x="34" y="142"/>
                    </a:lnTo>
                    <a:lnTo>
                      <a:pt x="30" y="134"/>
                    </a:lnTo>
                    <a:lnTo>
                      <a:pt x="27" y="126"/>
                    </a:lnTo>
                    <a:lnTo>
                      <a:pt x="0" y="126"/>
                    </a:lnTo>
                    <a:lnTo>
                      <a:pt x="0" y="82"/>
                    </a:lnTo>
                    <a:lnTo>
                      <a:pt x="28" y="82"/>
                    </a:lnTo>
                    <a:lnTo>
                      <a:pt x="31" y="74"/>
                    </a:lnTo>
                    <a:lnTo>
                      <a:pt x="34" y="66"/>
                    </a:lnTo>
                    <a:lnTo>
                      <a:pt x="14" y="46"/>
                    </a:lnTo>
                    <a:lnTo>
                      <a:pt x="17" y="44"/>
                    </a:lnTo>
                    <a:lnTo>
                      <a:pt x="44" y="16"/>
                    </a:lnTo>
                    <a:lnTo>
                      <a:pt x="45" y="13"/>
                    </a:lnTo>
                    <a:lnTo>
                      <a:pt x="48" y="16"/>
                    </a:lnTo>
                    <a:lnTo>
                      <a:pt x="66" y="34"/>
                    </a:lnTo>
                    <a:lnTo>
                      <a:pt x="73" y="32"/>
                    </a:lnTo>
                    <a:lnTo>
                      <a:pt x="81" y="29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6256776" y="2610316"/>
                <a:ext cx="215401" cy="216790"/>
              </a:xfrm>
              <a:custGeom>
                <a:avLst/>
                <a:gdLst>
                  <a:gd name="T0" fmla="*/ 63 w 155"/>
                  <a:gd name="T1" fmla="*/ 46 h 156"/>
                  <a:gd name="T2" fmla="*/ 45 w 155"/>
                  <a:gd name="T3" fmla="*/ 64 h 156"/>
                  <a:gd name="T4" fmla="*/ 45 w 155"/>
                  <a:gd name="T5" fmla="*/ 92 h 156"/>
                  <a:gd name="T6" fmla="*/ 63 w 155"/>
                  <a:gd name="T7" fmla="*/ 110 h 156"/>
                  <a:gd name="T8" fmla="*/ 91 w 155"/>
                  <a:gd name="T9" fmla="*/ 110 h 156"/>
                  <a:gd name="T10" fmla="*/ 109 w 155"/>
                  <a:gd name="T11" fmla="*/ 92 h 156"/>
                  <a:gd name="T12" fmla="*/ 109 w 155"/>
                  <a:gd name="T13" fmla="*/ 64 h 156"/>
                  <a:gd name="T14" fmla="*/ 91 w 155"/>
                  <a:gd name="T15" fmla="*/ 46 h 156"/>
                  <a:gd name="T16" fmla="*/ 61 w 155"/>
                  <a:gd name="T17" fmla="*/ 0 h 156"/>
                  <a:gd name="T18" fmla="*/ 95 w 155"/>
                  <a:gd name="T19" fmla="*/ 22 h 156"/>
                  <a:gd name="T20" fmla="*/ 105 w 155"/>
                  <a:gd name="T21" fmla="*/ 26 h 156"/>
                  <a:gd name="T22" fmla="*/ 121 w 155"/>
                  <a:gd name="T23" fmla="*/ 10 h 156"/>
                  <a:gd name="T24" fmla="*/ 142 w 155"/>
                  <a:gd name="T25" fmla="*/ 33 h 156"/>
                  <a:gd name="T26" fmla="*/ 142 w 155"/>
                  <a:gd name="T27" fmla="*/ 37 h 156"/>
                  <a:gd name="T28" fmla="*/ 131 w 155"/>
                  <a:gd name="T29" fmla="*/ 56 h 156"/>
                  <a:gd name="T30" fmla="*/ 155 w 155"/>
                  <a:gd name="T31" fmla="*/ 61 h 156"/>
                  <a:gd name="T32" fmla="*/ 152 w 155"/>
                  <a:gd name="T33" fmla="*/ 96 h 156"/>
                  <a:gd name="T34" fmla="*/ 133 w 155"/>
                  <a:gd name="T35" fmla="*/ 96 h 156"/>
                  <a:gd name="T36" fmla="*/ 129 w 155"/>
                  <a:gd name="T37" fmla="*/ 106 h 156"/>
                  <a:gd name="T38" fmla="*/ 145 w 155"/>
                  <a:gd name="T39" fmla="*/ 120 h 156"/>
                  <a:gd name="T40" fmla="*/ 122 w 155"/>
                  <a:gd name="T41" fmla="*/ 143 h 156"/>
                  <a:gd name="T42" fmla="*/ 118 w 155"/>
                  <a:gd name="T43" fmla="*/ 143 h 156"/>
                  <a:gd name="T44" fmla="*/ 95 w 155"/>
                  <a:gd name="T45" fmla="*/ 133 h 156"/>
                  <a:gd name="T46" fmla="*/ 62 w 155"/>
                  <a:gd name="T47" fmla="*/ 156 h 156"/>
                  <a:gd name="T48" fmla="*/ 56 w 155"/>
                  <a:gd name="T49" fmla="*/ 132 h 156"/>
                  <a:gd name="T50" fmla="*/ 37 w 155"/>
                  <a:gd name="T51" fmla="*/ 143 h 156"/>
                  <a:gd name="T52" fmla="*/ 33 w 155"/>
                  <a:gd name="T53" fmla="*/ 143 h 156"/>
                  <a:gd name="T54" fmla="*/ 11 w 155"/>
                  <a:gd name="T55" fmla="*/ 120 h 156"/>
                  <a:gd name="T56" fmla="*/ 27 w 155"/>
                  <a:gd name="T57" fmla="*/ 106 h 156"/>
                  <a:gd name="T58" fmla="*/ 21 w 155"/>
                  <a:gd name="T59" fmla="*/ 94 h 156"/>
                  <a:gd name="T60" fmla="*/ 0 w 155"/>
                  <a:gd name="T61" fmla="*/ 60 h 156"/>
                  <a:gd name="T62" fmla="*/ 24 w 155"/>
                  <a:gd name="T63" fmla="*/ 55 h 156"/>
                  <a:gd name="T64" fmla="*/ 14 w 155"/>
                  <a:gd name="T65" fmla="*/ 37 h 156"/>
                  <a:gd name="T66" fmla="*/ 14 w 155"/>
                  <a:gd name="T67" fmla="*/ 33 h 156"/>
                  <a:gd name="T68" fmla="*/ 35 w 155"/>
                  <a:gd name="T69" fmla="*/ 10 h 156"/>
                  <a:gd name="T70" fmla="*/ 50 w 155"/>
                  <a:gd name="T71" fmla="*/ 26 h 156"/>
                  <a:gd name="T72" fmla="*/ 61 w 155"/>
                  <a:gd name="T7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6">
                    <a:moveTo>
                      <a:pt x="78" y="43"/>
                    </a:moveTo>
                    <a:lnTo>
                      <a:pt x="63" y="46"/>
                    </a:lnTo>
                    <a:lnTo>
                      <a:pt x="53" y="54"/>
                    </a:lnTo>
                    <a:lnTo>
                      <a:pt x="45" y="64"/>
                    </a:lnTo>
                    <a:lnTo>
                      <a:pt x="42" y="77"/>
                    </a:lnTo>
                    <a:lnTo>
                      <a:pt x="45" y="92"/>
                    </a:lnTo>
                    <a:lnTo>
                      <a:pt x="53" y="102"/>
                    </a:lnTo>
                    <a:lnTo>
                      <a:pt x="63" y="110"/>
                    </a:lnTo>
                    <a:lnTo>
                      <a:pt x="78" y="113"/>
                    </a:lnTo>
                    <a:lnTo>
                      <a:pt x="91" y="110"/>
                    </a:lnTo>
                    <a:lnTo>
                      <a:pt x="103" y="102"/>
                    </a:lnTo>
                    <a:lnTo>
                      <a:pt x="109" y="92"/>
                    </a:lnTo>
                    <a:lnTo>
                      <a:pt x="112" y="77"/>
                    </a:lnTo>
                    <a:lnTo>
                      <a:pt x="109" y="64"/>
                    </a:lnTo>
                    <a:lnTo>
                      <a:pt x="103" y="54"/>
                    </a:lnTo>
                    <a:lnTo>
                      <a:pt x="91" y="46"/>
                    </a:lnTo>
                    <a:lnTo>
                      <a:pt x="78" y="43"/>
                    </a:lnTo>
                    <a:close/>
                    <a:moveTo>
                      <a:pt x="61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100" y="23"/>
                    </a:lnTo>
                    <a:lnTo>
                      <a:pt x="105" y="26"/>
                    </a:lnTo>
                    <a:lnTo>
                      <a:pt x="118" y="13"/>
                    </a:lnTo>
                    <a:lnTo>
                      <a:pt x="121" y="10"/>
                    </a:lnTo>
                    <a:lnTo>
                      <a:pt x="122" y="13"/>
                    </a:lnTo>
                    <a:lnTo>
                      <a:pt x="142" y="33"/>
                    </a:lnTo>
                    <a:lnTo>
                      <a:pt x="145" y="34"/>
                    </a:lnTo>
                    <a:lnTo>
                      <a:pt x="142" y="37"/>
                    </a:lnTo>
                    <a:lnTo>
                      <a:pt x="129" y="50"/>
                    </a:lnTo>
                    <a:lnTo>
                      <a:pt x="131" y="56"/>
                    </a:lnTo>
                    <a:lnTo>
                      <a:pt x="133" y="61"/>
                    </a:lnTo>
                    <a:lnTo>
                      <a:pt x="155" y="61"/>
                    </a:lnTo>
                    <a:lnTo>
                      <a:pt x="155" y="96"/>
                    </a:lnTo>
                    <a:lnTo>
                      <a:pt x="152" y="96"/>
                    </a:lnTo>
                    <a:lnTo>
                      <a:pt x="152" y="96"/>
                    </a:lnTo>
                    <a:lnTo>
                      <a:pt x="133" y="96"/>
                    </a:lnTo>
                    <a:lnTo>
                      <a:pt x="131" y="101"/>
                    </a:lnTo>
                    <a:lnTo>
                      <a:pt x="129" y="106"/>
                    </a:lnTo>
                    <a:lnTo>
                      <a:pt x="142" y="119"/>
                    </a:lnTo>
                    <a:lnTo>
                      <a:pt x="145" y="120"/>
                    </a:lnTo>
                    <a:lnTo>
                      <a:pt x="142" y="123"/>
                    </a:lnTo>
                    <a:lnTo>
                      <a:pt x="122" y="143"/>
                    </a:lnTo>
                    <a:lnTo>
                      <a:pt x="121" y="145"/>
                    </a:lnTo>
                    <a:lnTo>
                      <a:pt x="118" y="143"/>
                    </a:lnTo>
                    <a:lnTo>
                      <a:pt x="105" y="130"/>
                    </a:lnTo>
                    <a:lnTo>
                      <a:pt x="95" y="133"/>
                    </a:lnTo>
                    <a:lnTo>
                      <a:pt x="95" y="156"/>
                    </a:lnTo>
                    <a:lnTo>
                      <a:pt x="62" y="156"/>
                    </a:lnTo>
                    <a:lnTo>
                      <a:pt x="62" y="133"/>
                    </a:lnTo>
                    <a:lnTo>
                      <a:pt x="56" y="132"/>
                    </a:lnTo>
                    <a:lnTo>
                      <a:pt x="50" y="130"/>
                    </a:lnTo>
                    <a:lnTo>
                      <a:pt x="37" y="143"/>
                    </a:lnTo>
                    <a:lnTo>
                      <a:pt x="35" y="145"/>
                    </a:lnTo>
                    <a:lnTo>
                      <a:pt x="33" y="143"/>
                    </a:lnTo>
                    <a:lnTo>
                      <a:pt x="14" y="123"/>
                    </a:lnTo>
                    <a:lnTo>
                      <a:pt x="11" y="120"/>
                    </a:lnTo>
                    <a:lnTo>
                      <a:pt x="14" y="119"/>
                    </a:lnTo>
                    <a:lnTo>
                      <a:pt x="27" y="106"/>
                    </a:lnTo>
                    <a:lnTo>
                      <a:pt x="24" y="101"/>
                    </a:lnTo>
                    <a:lnTo>
                      <a:pt x="21" y="94"/>
                    </a:lnTo>
                    <a:lnTo>
                      <a:pt x="0" y="94"/>
                    </a:lnTo>
                    <a:lnTo>
                      <a:pt x="0" y="60"/>
                    </a:lnTo>
                    <a:lnTo>
                      <a:pt x="21" y="60"/>
                    </a:lnTo>
                    <a:lnTo>
                      <a:pt x="24" y="55"/>
                    </a:lnTo>
                    <a:lnTo>
                      <a:pt x="27" y="50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14" y="33"/>
                    </a:lnTo>
                    <a:lnTo>
                      <a:pt x="33" y="13"/>
                    </a:lnTo>
                    <a:lnTo>
                      <a:pt x="35" y="10"/>
                    </a:lnTo>
                    <a:lnTo>
                      <a:pt x="37" y="13"/>
                    </a:lnTo>
                    <a:lnTo>
                      <a:pt x="50" y="26"/>
                    </a:lnTo>
                    <a:lnTo>
                      <a:pt x="56" y="23"/>
                    </a:lnTo>
                    <a:lnTo>
                      <a:pt x="61" y="2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211"/>
              <p:cNvSpPr>
                <a:spLocks noEditPoints="1"/>
              </p:cNvSpPr>
              <p:nvPr/>
            </p:nvSpPr>
            <p:spPr bwMode="auto">
              <a:xfrm>
                <a:off x="4390437" y="3217606"/>
                <a:ext cx="168152" cy="169541"/>
              </a:xfrm>
              <a:custGeom>
                <a:avLst/>
                <a:gdLst>
                  <a:gd name="T0" fmla="*/ 45 w 121"/>
                  <a:gd name="T1" fmla="*/ 37 h 122"/>
                  <a:gd name="T2" fmla="*/ 32 w 121"/>
                  <a:gd name="T3" fmla="*/ 61 h 122"/>
                  <a:gd name="T4" fmla="*/ 45 w 121"/>
                  <a:gd name="T5" fmla="*/ 84 h 122"/>
                  <a:gd name="T6" fmla="*/ 74 w 121"/>
                  <a:gd name="T7" fmla="*/ 84 h 122"/>
                  <a:gd name="T8" fmla="*/ 87 w 121"/>
                  <a:gd name="T9" fmla="*/ 61 h 122"/>
                  <a:gd name="T10" fmla="*/ 74 w 121"/>
                  <a:gd name="T11" fmla="*/ 37 h 122"/>
                  <a:gd name="T12" fmla="*/ 47 w 121"/>
                  <a:gd name="T13" fmla="*/ 0 h 122"/>
                  <a:gd name="T14" fmla="*/ 73 w 121"/>
                  <a:gd name="T15" fmla="*/ 17 h 122"/>
                  <a:gd name="T16" fmla="*/ 93 w 121"/>
                  <a:gd name="T17" fmla="*/ 9 h 122"/>
                  <a:gd name="T18" fmla="*/ 95 w 121"/>
                  <a:gd name="T19" fmla="*/ 9 h 122"/>
                  <a:gd name="T20" fmla="*/ 112 w 121"/>
                  <a:gd name="T21" fmla="*/ 26 h 122"/>
                  <a:gd name="T22" fmla="*/ 100 w 121"/>
                  <a:gd name="T23" fmla="*/ 40 h 122"/>
                  <a:gd name="T24" fmla="*/ 104 w 121"/>
                  <a:gd name="T25" fmla="*/ 47 h 122"/>
                  <a:gd name="T26" fmla="*/ 121 w 121"/>
                  <a:gd name="T27" fmla="*/ 75 h 122"/>
                  <a:gd name="T28" fmla="*/ 119 w 121"/>
                  <a:gd name="T29" fmla="*/ 75 h 122"/>
                  <a:gd name="T30" fmla="*/ 100 w 121"/>
                  <a:gd name="T31" fmla="*/ 83 h 122"/>
                  <a:gd name="T32" fmla="*/ 112 w 121"/>
                  <a:gd name="T33" fmla="*/ 95 h 122"/>
                  <a:gd name="T34" fmla="*/ 95 w 121"/>
                  <a:gd name="T35" fmla="*/ 113 h 122"/>
                  <a:gd name="T36" fmla="*/ 93 w 121"/>
                  <a:gd name="T37" fmla="*/ 113 h 122"/>
                  <a:gd name="T38" fmla="*/ 74 w 121"/>
                  <a:gd name="T39" fmla="*/ 105 h 122"/>
                  <a:gd name="T40" fmla="*/ 47 w 121"/>
                  <a:gd name="T41" fmla="*/ 122 h 122"/>
                  <a:gd name="T42" fmla="*/ 39 w 121"/>
                  <a:gd name="T43" fmla="*/ 101 h 122"/>
                  <a:gd name="T44" fmla="*/ 27 w 121"/>
                  <a:gd name="T45" fmla="*/ 114 h 122"/>
                  <a:gd name="T46" fmla="*/ 9 w 121"/>
                  <a:gd name="T47" fmla="*/ 96 h 122"/>
                  <a:gd name="T48" fmla="*/ 9 w 121"/>
                  <a:gd name="T49" fmla="*/ 93 h 122"/>
                  <a:gd name="T50" fmla="*/ 18 w 121"/>
                  <a:gd name="T51" fmla="*/ 79 h 122"/>
                  <a:gd name="T52" fmla="*/ 0 w 121"/>
                  <a:gd name="T53" fmla="*/ 74 h 122"/>
                  <a:gd name="T54" fmla="*/ 15 w 121"/>
                  <a:gd name="T55" fmla="*/ 47 h 122"/>
                  <a:gd name="T56" fmla="*/ 19 w 121"/>
                  <a:gd name="T57" fmla="*/ 38 h 122"/>
                  <a:gd name="T58" fmla="*/ 7 w 121"/>
                  <a:gd name="T59" fmla="*/ 26 h 122"/>
                  <a:gd name="T60" fmla="*/ 24 w 121"/>
                  <a:gd name="T61" fmla="*/ 9 h 122"/>
                  <a:gd name="T62" fmla="*/ 28 w 121"/>
                  <a:gd name="T63" fmla="*/ 9 h 122"/>
                  <a:gd name="T64" fmla="*/ 47 w 121"/>
                  <a:gd name="T65" fmla="*/ 1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2">
                    <a:moveTo>
                      <a:pt x="60" y="33"/>
                    </a:moveTo>
                    <a:lnTo>
                      <a:pt x="45" y="37"/>
                    </a:lnTo>
                    <a:lnTo>
                      <a:pt x="36" y="47"/>
                    </a:lnTo>
                    <a:lnTo>
                      <a:pt x="32" y="61"/>
                    </a:lnTo>
                    <a:lnTo>
                      <a:pt x="36" y="75"/>
                    </a:lnTo>
                    <a:lnTo>
                      <a:pt x="45" y="84"/>
                    </a:lnTo>
                    <a:lnTo>
                      <a:pt x="60" y="88"/>
                    </a:lnTo>
                    <a:lnTo>
                      <a:pt x="74" y="84"/>
                    </a:lnTo>
                    <a:lnTo>
                      <a:pt x="83" y="75"/>
                    </a:lnTo>
                    <a:lnTo>
                      <a:pt x="87" y="61"/>
                    </a:lnTo>
                    <a:lnTo>
                      <a:pt x="83" y="47"/>
                    </a:lnTo>
                    <a:lnTo>
                      <a:pt x="74" y="37"/>
                    </a:lnTo>
                    <a:lnTo>
                      <a:pt x="60" y="33"/>
                    </a:lnTo>
                    <a:close/>
                    <a:moveTo>
                      <a:pt x="47" y="0"/>
                    </a:moveTo>
                    <a:lnTo>
                      <a:pt x="73" y="0"/>
                    </a:lnTo>
                    <a:lnTo>
                      <a:pt x="73" y="17"/>
                    </a:lnTo>
                    <a:lnTo>
                      <a:pt x="81" y="20"/>
                    </a:lnTo>
                    <a:lnTo>
                      <a:pt x="93" y="9"/>
                    </a:lnTo>
                    <a:lnTo>
                      <a:pt x="94" y="8"/>
                    </a:lnTo>
                    <a:lnTo>
                      <a:pt x="95" y="9"/>
                    </a:lnTo>
                    <a:lnTo>
                      <a:pt x="111" y="25"/>
                    </a:lnTo>
                    <a:lnTo>
                      <a:pt x="112" y="26"/>
                    </a:lnTo>
                    <a:lnTo>
                      <a:pt x="111" y="28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7"/>
                    </a:lnTo>
                    <a:lnTo>
                      <a:pt x="121" y="47"/>
                    </a:lnTo>
                    <a:lnTo>
                      <a:pt x="121" y="75"/>
                    </a:lnTo>
                    <a:lnTo>
                      <a:pt x="119" y="75"/>
                    </a:lnTo>
                    <a:lnTo>
                      <a:pt x="119" y="75"/>
                    </a:lnTo>
                    <a:lnTo>
                      <a:pt x="103" y="75"/>
                    </a:lnTo>
                    <a:lnTo>
                      <a:pt x="100" y="83"/>
                    </a:lnTo>
                    <a:lnTo>
                      <a:pt x="111" y="93"/>
                    </a:lnTo>
                    <a:lnTo>
                      <a:pt x="112" y="95"/>
                    </a:lnTo>
                    <a:lnTo>
                      <a:pt x="111" y="96"/>
                    </a:lnTo>
                    <a:lnTo>
                      <a:pt x="95" y="113"/>
                    </a:lnTo>
                    <a:lnTo>
                      <a:pt x="94" y="114"/>
                    </a:lnTo>
                    <a:lnTo>
                      <a:pt x="93" y="113"/>
                    </a:lnTo>
                    <a:lnTo>
                      <a:pt x="81" y="101"/>
                    </a:lnTo>
                    <a:lnTo>
                      <a:pt x="74" y="105"/>
                    </a:lnTo>
                    <a:lnTo>
                      <a:pt x="74" y="122"/>
                    </a:lnTo>
                    <a:lnTo>
                      <a:pt x="47" y="122"/>
                    </a:lnTo>
                    <a:lnTo>
                      <a:pt x="47" y="105"/>
                    </a:lnTo>
                    <a:lnTo>
                      <a:pt x="39" y="101"/>
                    </a:lnTo>
                    <a:lnTo>
                      <a:pt x="28" y="113"/>
                    </a:lnTo>
                    <a:lnTo>
                      <a:pt x="27" y="114"/>
                    </a:lnTo>
                    <a:lnTo>
                      <a:pt x="24" y="113"/>
                    </a:lnTo>
                    <a:lnTo>
                      <a:pt x="9" y="96"/>
                    </a:lnTo>
                    <a:lnTo>
                      <a:pt x="7" y="95"/>
                    </a:lnTo>
                    <a:lnTo>
                      <a:pt x="9" y="93"/>
                    </a:lnTo>
                    <a:lnTo>
                      <a:pt x="19" y="83"/>
                    </a:lnTo>
                    <a:lnTo>
                      <a:pt x="18" y="79"/>
                    </a:lnTo>
                    <a:lnTo>
                      <a:pt x="15" y="74"/>
                    </a:lnTo>
                    <a:lnTo>
                      <a:pt x="0" y="74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18" y="44"/>
                    </a:lnTo>
                    <a:lnTo>
                      <a:pt x="19" y="38"/>
                    </a:lnTo>
                    <a:lnTo>
                      <a:pt x="9" y="28"/>
                    </a:lnTo>
                    <a:lnTo>
                      <a:pt x="7" y="26"/>
                    </a:lnTo>
                    <a:lnTo>
                      <a:pt x="9" y="25"/>
                    </a:lnTo>
                    <a:lnTo>
                      <a:pt x="24" y="9"/>
                    </a:lnTo>
                    <a:lnTo>
                      <a:pt x="27" y="8"/>
                    </a:lnTo>
                    <a:lnTo>
                      <a:pt x="28" y="9"/>
                    </a:lnTo>
                    <a:lnTo>
                      <a:pt x="39" y="20"/>
                    </a:lnTo>
                    <a:lnTo>
                      <a:pt x="47" y="17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212"/>
              <p:cNvSpPr>
                <a:spLocks noEditPoints="1"/>
              </p:cNvSpPr>
              <p:nvPr/>
            </p:nvSpPr>
            <p:spPr bwMode="auto">
              <a:xfrm>
                <a:off x="5903797" y="4872713"/>
                <a:ext cx="209842" cy="208452"/>
              </a:xfrm>
              <a:custGeom>
                <a:avLst/>
                <a:gdLst>
                  <a:gd name="T0" fmla="*/ 62 w 151"/>
                  <a:gd name="T1" fmla="*/ 44 h 150"/>
                  <a:gd name="T2" fmla="*/ 44 w 151"/>
                  <a:gd name="T3" fmla="*/ 61 h 150"/>
                  <a:gd name="T4" fmla="*/ 44 w 151"/>
                  <a:gd name="T5" fmla="*/ 87 h 150"/>
                  <a:gd name="T6" fmla="*/ 62 w 151"/>
                  <a:gd name="T7" fmla="*/ 106 h 150"/>
                  <a:gd name="T8" fmla="*/ 88 w 151"/>
                  <a:gd name="T9" fmla="*/ 106 h 150"/>
                  <a:gd name="T10" fmla="*/ 106 w 151"/>
                  <a:gd name="T11" fmla="*/ 87 h 150"/>
                  <a:gd name="T12" fmla="*/ 106 w 151"/>
                  <a:gd name="T13" fmla="*/ 61 h 150"/>
                  <a:gd name="T14" fmla="*/ 88 w 151"/>
                  <a:gd name="T15" fmla="*/ 44 h 150"/>
                  <a:gd name="T16" fmla="*/ 58 w 151"/>
                  <a:gd name="T17" fmla="*/ 0 h 150"/>
                  <a:gd name="T18" fmla="*/ 91 w 151"/>
                  <a:gd name="T19" fmla="*/ 21 h 150"/>
                  <a:gd name="T20" fmla="*/ 101 w 151"/>
                  <a:gd name="T21" fmla="*/ 24 h 150"/>
                  <a:gd name="T22" fmla="*/ 117 w 151"/>
                  <a:gd name="T23" fmla="*/ 10 h 150"/>
                  <a:gd name="T24" fmla="*/ 138 w 151"/>
                  <a:gd name="T25" fmla="*/ 31 h 150"/>
                  <a:gd name="T26" fmla="*/ 138 w 151"/>
                  <a:gd name="T27" fmla="*/ 35 h 150"/>
                  <a:gd name="T28" fmla="*/ 127 w 151"/>
                  <a:gd name="T29" fmla="*/ 53 h 150"/>
                  <a:gd name="T30" fmla="*/ 151 w 151"/>
                  <a:gd name="T31" fmla="*/ 59 h 150"/>
                  <a:gd name="T32" fmla="*/ 129 w 151"/>
                  <a:gd name="T33" fmla="*/ 91 h 150"/>
                  <a:gd name="T34" fmla="*/ 125 w 151"/>
                  <a:gd name="T35" fmla="*/ 102 h 150"/>
                  <a:gd name="T36" fmla="*/ 139 w 151"/>
                  <a:gd name="T37" fmla="*/ 117 h 150"/>
                  <a:gd name="T38" fmla="*/ 118 w 151"/>
                  <a:gd name="T39" fmla="*/ 138 h 150"/>
                  <a:gd name="T40" fmla="*/ 114 w 151"/>
                  <a:gd name="T41" fmla="*/ 138 h 150"/>
                  <a:gd name="T42" fmla="*/ 92 w 151"/>
                  <a:gd name="T43" fmla="*/ 129 h 150"/>
                  <a:gd name="T44" fmla="*/ 59 w 151"/>
                  <a:gd name="T45" fmla="*/ 150 h 150"/>
                  <a:gd name="T46" fmla="*/ 54 w 151"/>
                  <a:gd name="T47" fmla="*/ 128 h 150"/>
                  <a:gd name="T48" fmla="*/ 36 w 151"/>
                  <a:gd name="T49" fmla="*/ 138 h 150"/>
                  <a:gd name="T50" fmla="*/ 32 w 151"/>
                  <a:gd name="T51" fmla="*/ 138 h 150"/>
                  <a:gd name="T52" fmla="*/ 11 w 151"/>
                  <a:gd name="T53" fmla="*/ 117 h 150"/>
                  <a:gd name="T54" fmla="*/ 25 w 151"/>
                  <a:gd name="T55" fmla="*/ 102 h 150"/>
                  <a:gd name="T56" fmla="*/ 20 w 151"/>
                  <a:gd name="T57" fmla="*/ 91 h 150"/>
                  <a:gd name="T58" fmla="*/ 0 w 151"/>
                  <a:gd name="T59" fmla="*/ 59 h 150"/>
                  <a:gd name="T60" fmla="*/ 23 w 151"/>
                  <a:gd name="T61" fmla="*/ 52 h 150"/>
                  <a:gd name="T62" fmla="*/ 12 w 151"/>
                  <a:gd name="T63" fmla="*/ 35 h 150"/>
                  <a:gd name="T64" fmla="*/ 12 w 151"/>
                  <a:gd name="T65" fmla="*/ 31 h 150"/>
                  <a:gd name="T66" fmla="*/ 33 w 151"/>
                  <a:gd name="T67" fmla="*/ 10 h 150"/>
                  <a:gd name="T68" fmla="*/ 49 w 151"/>
                  <a:gd name="T69" fmla="*/ 24 h 150"/>
                  <a:gd name="T70" fmla="*/ 58 w 151"/>
                  <a:gd name="T71" fmla="*/ 2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1" h="150">
                    <a:moveTo>
                      <a:pt x="75" y="42"/>
                    </a:moveTo>
                    <a:lnTo>
                      <a:pt x="62" y="44"/>
                    </a:lnTo>
                    <a:lnTo>
                      <a:pt x="51" y="51"/>
                    </a:lnTo>
                    <a:lnTo>
                      <a:pt x="44" y="61"/>
                    </a:lnTo>
                    <a:lnTo>
                      <a:pt x="41" y="74"/>
                    </a:lnTo>
                    <a:lnTo>
                      <a:pt x="44" y="87"/>
                    </a:lnTo>
                    <a:lnTo>
                      <a:pt x="51" y="99"/>
                    </a:lnTo>
                    <a:lnTo>
                      <a:pt x="62" y="106"/>
                    </a:lnTo>
                    <a:lnTo>
                      <a:pt x="75" y="108"/>
                    </a:lnTo>
                    <a:lnTo>
                      <a:pt x="88" y="106"/>
                    </a:lnTo>
                    <a:lnTo>
                      <a:pt x="99" y="99"/>
                    </a:lnTo>
                    <a:lnTo>
                      <a:pt x="106" y="87"/>
                    </a:lnTo>
                    <a:lnTo>
                      <a:pt x="109" y="74"/>
                    </a:lnTo>
                    <a:lnTo>
                      <a:pt x="106" y="61"/>
                    </a:lnTo>
                    <a:lnTo>
                      <a:pt x="99" y="51"/>
                    </a:lnTo>
                    <a:lnTo>
                      <a:pt x="88" y="44"/>
                    </a:lnTo>
                    <a:lnTo>
                      <a:pt x="75" y="42"/>
                    </a:lnTo>
                    <a:close/>
                    <a:moveTo>
                      <a:pt x="58" y="0"/>
                    </a:moveTo>
                    <a:lnTo>
                      <a:pt x="91" y="0"/>
                    </a:lnTo>
                    <a:lnTo>
                      <a:pt x="91" y="21"/>
                    </a:lnTo>
                    <a:lnTo>
                      <a:pt x="96" y="22"/>
                    </a:lnTo>
                    <a:lnTo>
                      <a:pt x="101" y="24"/>
                    </a:lnTo>
                    <a:lnTo>
                      <a:pt x="114" y="11"/>
                    </a:lnTo>
                    <a:lnTo>
                      <a:pt x="117" y="10"/>
                    </a:lnTo>
                    <a:lnTo>
                      <a:pt x="118" y="11"/>
                    </a:lnTo>
                    <a:lnTo>
                      <a:pt x="138" y="31"/>
                    </a:lnTo>
                    <a:lnTo>
                      <a:pt x="139" y="32"/>
                    </a:lnTo>
                    <a:lnTo>
                      <a:pt x="138" y="35"/>
                    </a:lnTo>
                    <a:lnTo>
                      <a:pt x="125" y="48"/>
                    </a:lnTo>
                    <a:lnTo>
                      <a:pt x="127" y="53"/>
                    </a:lnTo>
                    <a:lnTo>
                      <a:pt x="129" y="59"/>
                    </a:lnTo>
                    <a:lnTo>
                      <a:pt x="151" y="59"/>
                    </a:lnTo>
                    <a:lnTo>
                      <a:pt x="151" y="91"/>
                    </a:lnTo>
                    <a:lnTo>
                      <a:pt x="129" y="91"/>
                    </a:lnTo>
                    <a:lnTo>
                      <a:pt x="127" y="97"/>
                    </a:lnTo>
                    <a:lnTo>
                      <a:pt x="125" y="102"/>
                    </a:lnTo>
                    <a:lnTo>
                      <a:pt x="138" y="115"/>
                    </a:lnTo>
                    <a:lnTo>
                      <a:pt x="139" y="117"/>
                    </a:lnTo>
                    <a:lnTo>
                      <a:pt x="138" y="119"/>
                    </a:lnTo>
                    <a:lnTo>
                      <a:pt x="118" y="138"/>
                    </a:lnTo>
                    <a:lnTo>
                      <a:pt x="117" y="140"/>
                    </a:lnTo>
                    <a:lnTo>
                      <a:pt x="114" y="138"/>
                    </a:lnTo>
                    <a:lnTo>
                      <a:pt x="101" y="125"/>
                    </a:lnTo>
                    <a:lnTo>
                      <a:pt x="92" y="129"/>
                    </a:lnTo>
                    <a:lnTo>
                      <a:pt x="92" y="150"/>
                    </a:lnTo>
                    <a:lnTo>
                      <a:pt x="59" y="150"/>
                    </a:lnTo>
                    <a:lnTo>
                      <a:pt x="59" y="129"/>
                    </a:lnTo>
                    <a:lnTo>
                      <a:pt x="54" y="128"/>
                    </a:lnTo>
                    <a:lnTo>
                      <a:pt x="49" y="125"/>
                    </a:lnTo>
                    <a:lnTo>
                      <a:pt x="36" y="138"/>
                    </a:lnTo>
                    <a:lnTo>
                      <a:pt x="33" y="140"/>
                    </a:lnTo>
                    <a:lnTo>
                      <a:pt x="32" y="138"/>
                    </a:lnTo>
                    <a:lnTo>
                      <a:pt x="12" y="119"/>
                    </a:lnTo>
                    <a:lnTo>
                      <a:pt x="11" y="117"/>
                    </a:lnTo>
                    <a:lnTo>
                      <a:pt x="12" y="115"/>
                    </a:lnTo>
                    <a:lnTo>
                      <a:pt x="25" y="102"/>
                    </a:lnTo>
                    <a:lnTo>
                      <a:pt x="23" y="97"/>
                    </a:lnTo>
                    <a:lnTo>
                      <a:pt x="20" y="91"/>
                    </a:lnTo>
                    <a:lnTo>
                      <a:pt x="0" y="91"/>
                    </a:lnTo>
                    <a:lnTo>
                      <a:pt x="0" y="59"/>
                    </a:lnTo>
                    <a:lnTo>
                      <a:pt x="20" y="59"/>
                    </a:lnTo>
                    <a:lnTo>
                      <a:pt x="23" y="52"/>
                    </a:lnTo>
                    <a:lnTo>
                      <a:pt x="25" y="47"/>
                    </a:lnTo>
                    <a:lnTo>
                      <a:pt x="12" y="35"/>
                    </a:lnTo>
                    <a:lnTo>
                      <a:pt x="11" y="32"/>
                    </a:lnTo>
                    <a:lnTo>
                      <a:pt x="12" y="31"/>
                    </a:lnTo>
                    <a:lnTo>
                      <a:pt x="32" y="11"/>
                    </a:lnTo>
                    <a:lnTo>
                      <a:pt x="33" y="10"/>
                    </a:lnTo>
                    <a:lnTo>
                      <a:pt x="36" y="11"/>
                    </a:lnTo>
                    <a:lnTo>
                      <a:pt x="49" y="24"/>
                    </a:lnTo>
                    <a:lnTo>
                      <a:pt x="53" y="22"/>
                    </a:lnTo>
                    <a:lnTo>
                      <a:pt x="58" y="21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13"/>
              <p:cNvSpPr>
                <a:spLocks noEditPoints="1"/>
              </p:cNvSpPr>
              <p:nvPr/>
            </p:nvSpPr>
            <p:spPr bwMode="auto">
              <a:xfrm>
                <a:off x="5642538" y="4347415"/>
                <a:ext cx="476660" cy="478050"/>
              </a:xfrm>
              <a:custGeom>
                <a:avLst/>
                <a:gdLst>
                  <a:gd name="T0" fmla="*/ 146 w 343"/>
                  <a:gd name="T1" fmla="*/ 99 h 344"/>
                  <a:gd name="T2" fmla="*/ 108 w 343"/>
                  <a:gd name="T3" fmla="*/ 128 h 344"/>
                  <a:gd name="T4" fmla="*/ 94 w 343"/>
                  <a:gd name="T5" fmla="*/ 172 h 344"/>
                  <a:gd name="T6" fmla="*/ 108 w 343"/>
                  <a:gd name="T7" fmla="*/ 218 h 344"/>
                  <a:gd name="T8" fmla="*/ 146 w 343"/>
                  <a:gd name="T9" fmla="*/ 245 h 344"/>
                  <a:gd name="T10" fmla="*/ 195 w 343"/>
                  <a:gd name="T11" fmla="*/ 245 h 344"/>
                  <a:gd name="T12" fmla="*/ 233 w 343"/>
                  <a:gd name="T13" fmla="*/ 218 h 344"/>
                  <a:gd name="T14" fmla="*/ 247 w 343"/>
                  <a:gd name="T15" fmla="*/ 172 h 344"/>
                  <a:gd name="T16" fmla="*/ 233 w 343"/>
                  <a:gd name="T17" fmla="*/ 128 h 344"/>
                  <a:gd name="T18" fmla="*/ 195 w 343"/>
                  <a:gd name="T19" fmla="*/ 99 h 344"/>
                  <a:gd name="T20" fmla="*/ 133 w 343"/>
                  <a:gd name="T21" fmla="*/ 0 h 344"/>
                  <a:gd name="T22" fmla="*/ 208 w 343"/>
                  <a:gd name="T23" fmla="*/ 49 h 344"/>
                  <a:gd name="T24" fmla="*/ 262 w 343"/>
                  <a:gd name="T25" fmla="*/ 28 h 344"/>
                  <a:gd name="T26" fmla="*/ 270 w 343"/>
                  <a:gd name="T27" fmla="*/ 28 h 344"/>
                  <a:gd name="T28" fmla="*/ 319 w 343"/>
                  <a:gd name="T29" fmla="*/ 76 h 344"/>
                  <a:gd name="T30" fmla="*/ 284 w 343"/>
                  <a:gd name="T31" fmla="*/ 110 h 344"/>
                  <a:gd name="T32" fmla="*/ 343 w 343"/>
                  <a:gd name="T33" fmla="*/ 137 h 344"/>
                  <a:gd name="T34" fmla="*/ 294 w 343"/>
                  <a:gd name="T35" fmla="*/ 210 h 344"/>
                  <a:gd name="T36" fmla="*/ 315 w 343"/>
                  <a:gd name="T37" fmla="*/ 264 h 344"/>
                  <a:gd name="T38" fmla="*/ 315 w 343"/>
                  <a:gd name="T39" fmla="*/ 272 h 344"/>
                  <a:gd name="T40" fmla="*/ 266 w 343"/>
                  <a:gd name="T41" fmla="*/ 320 h 344"/>
                  <a:gd name="T42" fmla="*/ 232 w 343"/>
                  <a:gd name="T43" fmla="*/ 286 h 344"/>
                  <a:gd name="T44" fmla="*/ 209 w 343"/>
                  <a:gd name="T45" fmla="*/ 344 h 344"/>
                  <a:gd name="T46" fmla="*/ 136 w 343"/>
                  <a:gd name="T47" fmla="*/ 296 h 344"/>
                  <a:gd name="T48" fmla="*/ 81 w 343"/>
                  <a:gd name="T49" fmla="*/ 316 h 344"/>
                  <a:gd name="T50" fmla="*/ 73 w 343"/>
                  <a:gd name="T51" fmla="*/ 316 h 344"/>
                  <a:gd name="T52" fmla="*/ 25 w 343"/>
                  <a:gd name="T53" fmla="*/ 268 h 344"/>
                  <a:gd name="T54" fmla="*/ 59 w 343"/>
                  <a:gd name="T55" fmla="*/ 235 h 344"/>
                  <a:gd name="T56" fmla="*/ 0 w 343"/>
                  <a:gd name="T57" fmla="*/ 209 h 344"/>
                  <a:gd name="T58" fmla="*/ 48 w 343"/>
                  <a:gd name="T59" fmla="*/ 134 h 344"/>
                  <a:gd name="T60" fmla="*/ 29 w 343"/>
                  <a:gd name="T61" fmla="*/ 80 h 344"/>
                  <a:gd name="T62" fmla="*/ 29 w 343"/>
                  <a:gd name="T63" fmla="*/ 73 h 344"/>
                  <a:gd name="T64" fmla="*/ 81 w 343"/>
                  <a:gd name="T65" fmla="*/ 28 h 344"/>
                  <a:gd name="T66" fmla="*/ 133 w 343"/>
                  <a:gd name="T67" fmla="*/ 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344">
                    <a:moveTo>
                      <a:pt x="170" y="95"/>
                    </a:moveTo>
                    <a:lnTo>
                      <a:pt x="146" y="99"/>
                    </a:lnTo>
                    <a:lnTo>
                      <a:pt x="125" y="110"/>
                    </a:lnTo>
                    <a:lnTo>
                      <a:pt x="108" y="128"/>
                    </a:lnTo>
                    <a:lnTo>
                      <a:pt x="98" y="148"/>
                    </a:lnTo>
                    <a:lnTo>
                      <a:pt x="94" y="172"/>
                    </a:lnTo>
                    <a:lnTo>
                      <a:pt x="98" y="197"/>
                    </a:lnTo>
                    <a:lnTo>
                      <a:pt x="108" y="218"/>
                    </a:lnTo>
                    <a:lnTo>
                      <a:pt x="125" y="235"/>
                    </a:lnTo>
                    <a:lnTo>
                      <a:pt x="146" y="245"/>
                    </a:lnTo>
                    <a:lnTo>
                      <a:pt x="170" y="249"/>
                    </a:lnTo>
                    <a:lnTo>
                      <a:pt x="195" y="245"/>
                    </a:lnTo>
                    <a:lnTo>
                      <a:pt x="216" y="235"/>
                    </a:lnTo>
                    <a:lnTo>
                      <a:pt x="233" y="218"/>
                    </a:lnTo>
                    <a:lnTo>
                      <a:pt x="243" y="197"/>
                    </a:lnTo>
                    <a:lnTo>
                      <a:pt x="247" y="172"/>
                    </a:lnTo>
                    <a:lnTo>
                      <a:pt x="243" y="148"/>
                    </a:lnTo>
                    <a:lnTo>
                      <a:pt x="233" y="128"/>
                    </a:lnTo>
                    <a:lnTo>
                      <a:pt x="216" y="110"/>
                    </a:lnTo>
                    <a:lnTo>
                      <a:pt x="195" y="99"/>
                    </a:lnTo>
                    <a:lnTo>
                      <a:pt x="170" y="95"/>
                    </a:lnTo>
                    <a:close/>
                    <a:moveTo>
                      <a:pt x="133" y="0"/>
                    </a:moveTo>
                    <a:lnTo>
                      <a:pt x="208" y="0"/>
                    </a:lnTo>
                    <a:lnTo>
                      <a:pt x="208" y="49"/>
                    </a:lnTo>
                    <a:lnTo>
                      <a:pt x="232" y="58"/>
                    </a:lnTo>
                    <a:lnTo>
                      <a:pt x="262" y="28"/>
                    </a:lnTo>
                    <a:lnTo>
                      <a:pt x="266" y="24"/>
                    </a:lnTo>
                    <a:lnTo>
                      <a:pt x="270" y="28"/>
                    </a:lnTo>
                    <a:lnTo>
                      <a:pt x="315" y="73"/>
                    </a:lnTo>
                    <a:lnTo>
                      <a:pt x="319" y="76"/>
                    </a:lnTo>
                    <a:lnTo>
                      <a:pt x="315" y="80"/>
                    </a:lnTo>
                    <a:lnTo>
                      <a:pt x="284" y="110"/>
                    </a:lnTo>
                    <a:lnTo>
                      <a:pt x="294" y="137"/>
                    </a:lnTo>
                    <a:lnTo>
                      <a:pt x="343" y="137"/>
                    </a:lnTo>
                    <a:lnTo>
                      <a:pt x="343" y="210"/>
                    </a:lnTo>
                    <a:lnTo>
                      <a:pt x="294" y="210"/>
                    </a:lnTo>
                    <a:lnTo>
                      <a:pt x="284" y="234"/>
                    </a:lnTo>
                    <a:lnTo>
                      <a:pt x="315" y="264"/>
                    </a:lnTo>
                    <a:lnTo>
                      <a:pt x="319" y="268"/>
                    </a:lnTo>
                    <a:lnTo>
                      <a:pt x="315" y="272"/>
                    </a:lnTo>
                    <a:lnTo>
                      <a:pt x="270" y="316"/>
                    </a:lnTo>
                    <a:lnTo>
                      <a:pt x="266" y="320"/>
                    </a:lnTo>
                    <a:lnTo>
                      <a:pt x="262" y="316"/>
                    </a:lnTo>
                    <a:lnTo>
                      <a:pt x="232" y="286"/>
                    </a:lnTo>
                    <a:lnTo>
                      <a:pt x="209" y="295"/>
                    </a:lnTo>
                    <a:lnTo>
                      <a:pt x="209" y="344"/>
                    </a:lnTo>
                    <a:lnTo>
                      <a:pt x="136" y="344"/>
                    </a:lnTo>
                    <a:lnTo>
                      <a:pt x="136" y="296"/>
                    </a:lnTo>
                    <a:lnTo>
                      <a:pt x="111" y="287"/>
                    </a:lnTo>
                    <a:lnTo>
                      <a:pt x="81" y="316"/>
                    </a:lnTo>
                    <a:lnTo>
                      <a:pt x="77" y="320"/>
                    </a:lnTo>
                    <a:lnTo>
                      <a:pt x="73" y="316"/>
                    </a:lnTo>
                    <a:lnTo>
                      <a:pt x="29" y="272"/>
                    </a:lnTo>
                    <a:lnTo>
                      <a:pt x="25" y="268"/>
                    </a:lnTo>
                    <a:lnTo>
                      <a:pt x="29" y="264"/>
                    </a:lnTo>
                    <a:lnTo>
                      <a:pt x="59" y="235"/>
                    </a:lnTo>
                    <a:lnTo>
                      <a:pt x="47" y="209"/>
                    </a:lnTo>
                    <a:lnTo>
                      <a:pt x="0" y="209"/>
                    </a:lnTo>
                    <a:lnTo>
                      <a:pt x="0" y="134"/>
                    </a:lnTo>
                    <a:lnTo>
                      <a:pt x="48" y="134"/>
                    </a:lnTo>
                    <a:lnTo>
                      <a:pt x="59" y="110"/>
                    </a:lnTo>
                    <a:lnTo>
                      <a:pt x="29" y="80"/>
                    </a:lnTo>
                    <a:lnTo>
                      <a:pt x="25" y="76"/>
                    </a:lnTo>
                    <a:lnTo>
                      <a:pt x="29" y="73"/>
                    </a:lnTo>
                    <a:lnTo>
                      <a:pt x="77" y="24"/>
                    </a:lnTo>
                    <a:lnTo>
                      <a:pt x="81" y="28"/>
                    </a:lnTo>
                    <a:lnTo>
                      <a:pt x="111" y="58"/>
                    </a:lnTo>
                    <a:lnTo>
                      <a:pt x="133" y="49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14"/>
              <p:cNvSpPr>
                <a:spLocks noEditPoints="1"/>
              </p:cNvSpPr>
              <p:nvPr/>
            </p:nvSpPr>
            <p:spPr bwMode="auto">
              <a:xfrm>
                <a:off x="6078897" y="4699004"/>
                <a:ext cx="236245" cy="236245"/>
              </a:xfrm>
              <a:custGeom>
                <a:avLst/>
                <a:gdLst>
                  <a:gd name="T0" fmla="*/ 70 w 170"/>
                  <a:gd name="T1" fmla="*/ 50 h 170"/>
                  <a:gd name="T2" fmla="*/ 50 w 170"/>
                  <a:gd name="T3" fmla="*/ 71 h 170"/>
                  <a:gd name="T4" fmla="*/ 50 w 170"/>
                  <a:gd name="T5" fmla="*/ 101 h 170"/>
                  <a:gd name="T6" fmla="*/ 70 w 170"/>
                  <a:gd name="T7" fmla="*/ 121 h 170"/>
                  <a:gd name="T8" fmla="*/ 100 w 170"/>
                  <a:gd name="T9" fmla="*/ 121 h 170"/>
                  <a:gd name="T10" fmla="*/ 121 w 170"/>
                  <a:gd name="T11" fmla="*/ 101 h 170"/>
                  <a:gd name="T12" fmla="*/ 121 w 170"/>
                  <a:gd name="T13" fmla="*/ 71 h 170"/>
                  <a:gd name="T14" fmla="*/ 100 w 170"/>
                  <a:gd name="T15" fmla="*/ 50 h 170"/>
                  <a:gd name="T16" fmla="*/ 67 w 170"/>
                  <a:gd name="T17" fmla="*/ 0 h 170"/>
                  <a:gd name="T18" fmla="*/ 104 w 170"/>
                  <a:gd name="T19" fmla="*/ 24 h 170"/>
                  <a:gd name="T20" fmla="*/ 115 w 170"/>
                  <a:gd name="T21" fmla="*/ 29 h 170"/>
                  <a:gd name="T22" fmla="*/ 132 w 170"/>
                  <a:gd name="T23" fmla="*/ 12 h 170"/>
                  <a:gd name="T24" fmla="*/ 157 w 170"/>
                  <a:gd name="T25" fmla="*/ 36 h 170"/>
                  <a:gd name="T26" fmla="*/ 157 w 170"/>
                  <a:gd name="T27" fmla="*/ 39 h 170"/>
                  <a:gd name="T28" fmla="*/ 144 w 170"/>
                  <a:gd name="T29" fmla="*/ 62 h 170"/>
                  <a:gd name="T30" fmla="*/ 170 w 170"/>
                  <a:gd name="T31" fmla="*/ 68 h 170"/>
                  <a:gd name="T32" fmla="*/ 147 w 170"/>
                  <a:gd name="T33" fmla="*/ 105 h 170"/>
                  <a:gd name="T34" fmla="*/ 142 w 170"/>
                  <a:gd name="T35" fmla="*/ 117 h 170"/>
                  <a:gd name="T36" fmla="*/ 159 w 170"/>
                  <a:gd name="T37" fmla="*/ 134 h 170"/>
                  <a:gd name="T38" fmla="*/ 135 w 170"/>
                  <a:gd name="T39" fmla="*/ 157 h 170"/>
                  <a:gd name="T40" fmla="*/ 131 w 170"/>
                  <a:gd name="T41" fmla="*/ 157 h 170"/>
                  <a:gd name="T42" fmla="*/ 110 w 170"/>
                  <a:gd name="T43" fmla="*/ 144 h 170"/>
                  <a:gd name="T44" fmla="*/ 105 w 170"/>
                  <a:gd name="T45" fmla="*/ 170 h 170"/>
                  <a:gd name="T46" fmla="*/ 67 w 170"/>
                  <a:gd name="T47" fmla="*/ 147 h 170"/>
                  <a:gd name="T48" fmla="*/ 55 w 170"/>
                  <a:gd name="T49" fmla="*/ 143 h 170"/>
                  <a:gd name="T50" fmla="*/ 38 w 170"/>
                  <a:gd name="T51" fmla="*/ 160 h 170"/>
                  <a:gd name="T52" fmla="*/ 15 w 170"/>
                  <a:gd name="T53" fmla="*/ 135 h 170"/>
                  <a:gd name="T54" fmla="*/ 15 w 170"/>
                  <a:gd name="T55" fmla="*/ 131 h 170"/>
                  <a:gd name="T56" fmla="*/ 26 w 170"/>
                  <a:gd name="T57" fmla="*/ 110 h 170"/>
                  <a:gd name="T58" fmla="*/ 0 w 170"/>
                  <a:gd name="T59" fmla="*/ 104 h 170"/>
                  <a:gd name="T60" fmla="*/ 24 w 170"/>
                  <a:gd name="T61" fmla="*/ 67 h 170"/>
                  <a:gd name="T62" fmla="*/ 29 w 170"/>
                  <a:gd name="T63" fmla="*/ 55 h 170"/>
                  <a:gd name="T64" fmla="*/ 12 w 170"/>
                  <a:gd name="T65" fmla="*/ 38 h 170"/>
                  <a:gd name="T66" fmla="*/ 37 w 170"/>
                  <a:gd name="T67" fmla="*/ 13 h 170"/>
                  <a:gd name="T68" fmla="*/ 41 w 170"/>
                  <a:gd name="T69" fmla="*/ 13 h 170"/>
                  <a:gd name="T70" fmla="*/ 60 w 170"/>
                  <a:gd name="T71" fmla="*/ 26 h 170"/>
                  <a:gd name="T72" fmla="*/ 67 w 170"/>
                  <a:gd name="T7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170">
                    <a:moveTo>
                      <a:pt x="85" y="47"/>
                    </a:moveTo>
                    <a:lnTo>
                      <a:pt x="70" y="50"/>
                    </a:lnTo>
                    <a:lnTo>
                      <a:pt x="58" y="59"/>
                    </a:lnTo>
                    <a:lnTo>
                      <a:pt x="50" y="71"/>
                    </a:lnTo>
                    <a:lnTo>
                      <a:pt x="47" y="85"/>
                    </a:lnTo>
                    <a:lnTo>
                      <a:pt x="50" y="101"/>
                    </a:lnTo>
                    <a:lnTo>
                      <a:pt x="58" y="113"/>
                    </a:lnTo>
                    <a:lnTo>
                      <a:pt x="70" y="121"/>
                    </a:lnTo>
                    <a:lnTo>
                      <a:pt x="85" y="125"/>
                    </a:lnTo>
                    <a:lnTo>
                      <a:pt x="100" y="121"/>
                    </a:lnTo>
                    <a:lnTo>
                      <a:pt x="113" y="113"/>
                    </a:lnTo>
                    <a:lnTo>
                      <a:pt x="121" y="101"/>
                    </a:lnTo>
                    <a:lnTo>
                      <a:pt x="123" y="85"/>
                    </a:lnTo>
                    <a:lnTo>
                      <a:pt x="121" y="71"/>
                    </a:lnTo>
                    <a:lnTo>
                      <a:pt x="113" y="59"/>
                    </a:lnTo>
                    <a:lnTo>
                      <a:pt x="100" y="50"/>
                    </a:lnTo>
                    <a:lnTo>
                      <a:pt x="85" y="47"/>
                    </a:lnTo>
                    <a:close/>
                    <a:moveTo>
                      <a:pt x="67" y="0"/>
                    </a:moveTo>
                    <a:lnTo>
                      <a:pt x="104" y="0"/>
                    </a:lnTo>
                    <a:lnTo>
                      <a:pt x="104" y="24"/>
                    </a:lnTo>
                    <a:lnTo>
                      <a:pt x="110" y="26"/>
                    </a:lnTo>
                    <a:lnTo>
                      <a:pt x="115" y="29"/>
                    </a:lnTo>
                    <a:lnTo>
                      <a:pt x="131" y="13"/>
                    </a:lnTo>
                    <a:lnTo>
                      <a:pt x="132" y="12"/>
                    </a:lnTo>
                    <a:lnTo>
                      <a:pt x="135" y="13"/>
                    </a:lnTo>
                    <a:lnTo>
                      <a:pt x="157" y="36"/>
                    </a:lnTo>
                    <a:lnTo>
                      <a:pt x="159" y="38"/>
                    </a:lnTo>
                    <a:lnTo>
                      <a:pt x="157" y="39"/>
                    </a:lnTo>
                    <a:lnTo>
                      <a:pt x="142" y="55"/>
                    </a:lnTo>
                    <a:lnTo>
                      <a:pt x="144" y="62"/>
                    </a:lnTo>
                    <a:lnTo>
                      <a:pt x="147" y="68"/>
                    </a:lnTo>
                    <a:lnTo>
                      <a:pt x="170" y="68"/>
                    </a:lnTo>
                    <a:lnTo>
                      <a:pt x="170" y="105"/>
                    </a:lnTo>
                    <a:lnTo>
                      <a:pt x="147" y="105"/>
                    </a:lnTo>
                    <a:lnTo>
                      <a:pt x="144" y="110"/>
                    </a:lnTo>
                    <a:lnTo>
                      <a:pt x="142" y="117"/>
                    </a:lnTo>
                    <a:lnTo>
                      <a:pt x="157" y="131"/>
                    </a:lnTo>
                    <a:lnTo>
                      <a:pt x="159" y="134"/>
                    </a:lnTo>
                    <a:lnTo>
                      <a:pt x="157" y="135"/>
                    </a:lnTo>
                    <a:lnTo>
                      <a:pt x="135" y="157"/>
                    </a:lnTo>
                    <a:lnTo>
                      <a:pt x="132" y="160"/>
                    </a:lnTo>
                    <a:lnTo>
                      <a:pt x="131" y="157"/>
                    </a:lnTo>
                    <a:lnTo>
                      <a:pt x="115" y="143"/>
                    </a:lnTo>
                    <a:lnTo>
                      <a:pt x="110" y="144"/>
                    </a:lnTo>
                    <a:lnTo>
                      <a:pt x="105" y="147"/>
                    </a:lnTo>
                    <a:lnTo>
                      <a:pt x="105" y="170"/>
                    </a:lnTo>
                    <a:lnTo>
                      <a:pt x="67" y="170"/>
                    </a:lnTo>
                    <a:lnTo>
                      <a:pt x="67" y="147"/>
                    </a:lnTo>
                    <a:lnTo>
                      <a:pt x="62" y="146"/>
                    </a:lnTo>
                    <a:lnTo>
                      <a:pt x="55" y="143"/>
                    </a:lnTo>
                    <a:lnTo>
                      <a:pt x="41" y="157"/>
                    </a:lnTo>
                    <a:lnTo>
                      <a:pt x="38" y="160"/>
                    </a:lnTo>
                    <a:lnTo>
                      <a:pt x="37" y="157"/>
                    </a:lnTo>
                    <a:lnTo>
                      <a:pt x="15" y="135"/>
                    </a:lnTo>
                    <a:lnTo>
                      <a:pt x="12" y="134"/>
                    </a:lnTo>
                    <a:lnTo>
                      <a:pt x="15" y="131"/>
                    </a:lnTo>
                    <a:lnTo>
                      <a:pt x="29" y="117"/>
                    </a:lnTo>
                    <a:lnTo>
                      <a:pt x="26" y="110"/>
                    </a:lnTo>
                    <a:lnTo>
                      <a:pt x="24" y="104"/>
                    </a:lnTo>
                    <a:lnTo>
                      <a:pt x="0" y="104"/>
                    </a:lnTo>
                    <a:lnTo>
                      <a:pt x="0" y="67"/>
                    </a:lnTo>
                    <a:lnTo>
                      <a:pt x="24" y="67"/>
                    </a:lnTo>
                    <a:lnTo>
                      <a:pt x="26" y="60"/>
                    </a:lnTo>
                    <a:lnTo>
                      <a:pt x="29" y="55"/>
                    </a:lnTo>
                    <a:lnTo>
                      <a:pt x="15" y="39"/>
                    </a:lnTo>
                    <a:lnTo>
                      <a:pt x="12" y="38"/>
                    </a:lnTo>
                    <a:lnTo>
                      <a:pt x="15" y="36"/>
                    </a:lnTo>
                    <a:lnTo>
                      <a:pt x="37" y="13"/>
                    </a:lnTo>
                    <a:lnTo>
                      <a:pt x="38" y="12"/>
                    </a:lnTo>
                    <a:lnTo>
                      <a:pt x="41" y="13"/>
                    </a:lnTo>
                    <a:lnTo>
                      <a:pt x="55" y="29"/>
                    </a:lnTo>
                    <a:lnTo>
                      <a:pt x="60" y="26"/>
                    </a:lnTo>
                    <a:lnTo>
                      <a:pt x="67" y="2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15"/>
              <p:cNvSpPr>
                <a:spLocks noEditPoints="1"/>
              </p:cNvSpPr>
              <p:nvPr/>
            </p:nvSpPr>
            <p:spPr bwMode="auto">
              <a:xfrm>
                <a:off x="5332639" y="4850478"/>
                <a:ext cx="252922" cy="252922"/>
              </a:xfrm>
              <a:custGeom>
                <a:avLst/>
                <a:gdLst>
                  <a:gd name="T0" fmla="*/ 75 w 182"/>
                  <a:gd name="T1" fmla="*/ 54 h 182"/>
                  <a:gd name="T2" fmla="*/ 52 w 182"/>
                  <a:gd name="T3" fmla="*/ 75 h 182"/>
                  <a:gd name="T4" fmla="*/ 52 w 182"/>
                  <a:gd name="T5" fmla="*/ 106 h 182"/>
                  <a:gd name="T6" fmla="*/ 75 w 182"/>
                  <a:gd name="T7" fmla="*/ 128 h 182"/>
                  <a:gd name="T8" fmla="*/ 106 w 182"/>
                  <a:gd name="T9" fmla="*/ 128 h 182"/>
                  <a:gd name="T10" fmla="*/ 128 w 182"/>
                  <a:gd name="T11" fmla="*/ 106 h 182"/>
                  <a:gd name="T12" fmla="*/ 128 w 182"/>
                  <a:gd name="T13" fmla="*/ 75 h 182"/>
                  <a:gd name="T14" fmla="*/ 106 w 182"/>
                  <a:gd name="T15" fmla="*/ 54 h 182"/>
                  <a:gd name="T16" fmla="*/ 71 w 182"/>
                  <a:gd name="T17" fmla="*/ 0 h 182"/>
                  <a:gd name="T18" fmla="*/ 110 w 182"/>
                  <a:gd name="T19" fmla="*/ 26 h 182"/>
                  <a:gd name="T20" fmla="*/ 123 w 182"/>
                  <a:gd name="T21" fmla="*/ 30 h 182"/>
                  <a:gd name="T22" fmla="*/ 140 w 182"/>
                  <a:gd name="T23" fmla="*/ 13 h 182"/>
                  <a:gd name="T24" fmla="*/ 166 w 182"/>
                  <a:gd name="T25" fmla="*/ 38 h 182"/>
                  <a:gd name="T26" fmla="*/ 166 w 182"/>
                  <a:gd name="T27" fmla="*/ 42 h 182"/>
                  <a:gd name="T28" fmla="*/ 153 w 182"/>
                  <a:gd name="T29" fmla="*/ 65 h 182"/>
                  <a:gd name="T30" fmla="*/ 182 w 182"/>
                  <a:gd name="T31" fmla="*/ 72 h 182"/>
                  <a:gd name="T32" fmla="*/ 156 w 182"/>
                  <a:gd name="T33" fmla="*/ 111 h 182"/>
                  <a:gd name="T34" fmla="*/ 151 w 182"/>
                  <a:gd name="T35" fmla="*/ 123 h 182"/>
                  <a:gd name="T36" fmla="*/ 169 w 182"/>
                  <a:gd name="T37" fmla="*/ 141 h 182"/>
                  <a:gd name="T38" fmla="*/ 143 w 182"/>
                  <a:gd name="T39" fmla="*/ 168 h 182"/>
                  <a:gd name="T40" fmla="*/ 139 w 182"/>
                  <a:gd name="T41" fmla="*/ 168 h 182"/>
                  <a:gd name="T42" fmla="*/ 117 w 182"/>
                  <a:gd name="T43" fmla="*/ 153 h 182"/>
                  <a:gd name="T44" fmla="*/ 111 w 182"/>
                  <a:gd name="T45" fmla="*/ 182 h 182"/>
                  <a:gd name="T46" fmla="*/ 72 w 182"/>
                  <a:gd name="T47" fmla="*/ 156 h 182"/>
                  <a:gd name="T48" fmla="*/ 59 w 182"/>
                  <a:gd name="T49" fmla="*/ 152 h 182"/>
                  <a:gd name="T50" fmla="*/ 41 w 182"/>
                  <a:gd name="T51" fmla="*/ 169 h 182"/>
                  <a:gd name="T52" fmla="*/ 16 w 182"/>
                  <a:gd name="T53" fmla="*/ 144 h 182"/>
                  <a:gd name="T54" fmla="*/ 16 w 182"/>
                  <a:gd name="T55" fmla="*/ 139 h 182"/>
                  <a:gd name="T56" fmla="*/ 28 w 182"/>
                  <a:gd name="T57" fmla="*/ 116 h 182"/>
                  <a:gd name="T58" fmla="*/ 0 w 182"/>
                  <a:gd name="T59" fmla="*/ 110 h 182"/>
                  <a:gd name="T60" fmla="*/ 25 w 182"/>
                  <a:gd name="T61" fmla="*/ 71 h 182"/>
                  <a:gd name="T62" fmla="*/ 30 w 182"/>
                  <a:gd name="T63" fmla="*/ 58 h 182"/>
                  <a:gd name="T64" fmla="*/ 13 w 182"/>
                  <a:gd name="T65" fmla="*/ 40 h 182"/>
                  <a:gd name="T66" fmla="*/ 39 w 182"/>
                  <a:gd name="T67" fmla="*/ 14 h 182"/>
                  <a:gd name="T68" fmla="*/ 43 w 182"/>
                  <a:gd name="T69" fmla="*/ 14 h 182"/>
                  <a:gd name="T70" fmla="*/ 64 w 182"/>
                  <a:gd name="T71" fmla="*/ 27 h 182"/>
                  <a:gd name="T72" fmla="*/ 71 w 182"/>
                  <a:gd name="T7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2" h="182">
                    <a:moveTo>
                      <a:pt x="90" y="50"/>
                    </a:moveTo>
                    <a:lnTo>
                      <a:pt x="75" y="54"/>
                    </a:lnTo>
                    <a:lnTo>
                      <a:pt x="62" y="61"/>
                    </a:lnTo>
                    <a:lnTo>
                      <a:pt x="52" y="75"/>
                    </a:lnTo>
                    <a:lnTo>
                      <a:pt x="50" y="90"/>
                    </a:lnTo>
                    <a:lnTo>
                      <a:pt x="52" y="106"/>
                    </a:lnTo>
                    <a:lnTo>
                      <a:pt x="62" y="119"/>
                    </a:lnTo>
                    <a:lnTo>
                      <a:pt x="75" y="128"/>
                    </a:lnTo>
                    <a:lnTo>
                      <a:pt x="90" y="131"/>
                    </a:lnTo>
                    <a:lnTo>
                      <a:pt x="106" y="128"/>
                    </a:lnTo>
                    <a:lnTo>
                      <a:pt x="119" y="119"/>
                    </a:lnTo>
                    <a:lnTo>
                      <a:pt x="128" y="106"/>
                    </a:lnTo>
                    <a:lnTo>
                      <a:pt x="131" y="90"/>
                    </a:lnTo>
                    <a:lnTo>
                      <a:pt x="128" y="75"/>
                    </a:lnTo>
                    <a:lnTo>
                      <a:pt x="119" y="61"/>
                    </a:lnTo>
                    <a:lnTo>
                      <a:pt x="106" y="54"/>
                    </a:lnTo>
                    <a:lnTo>
                      <a:pt x="90" y="50"/>
                    </a:lnTo>
                    <a:close/>
                    <a:moveTo>
                      <a:pt x="71" y="0"/>
                    </a:moveTo>
                    <a:lnTo>
                      <a:pt x="110" y="0"/>
                    </a:lnTo>
                    <a:lnTo>
                      <a:pt x="110" y="26"/>
                    </a:lnTo>
                    <a:lnTo>
                      <a:pt x="117" y="27"/>
                    </a:lnTo>
                    <a:lnTo>
                      <a:pt x="123" y="30"/>
                    </a:lnTo>
                    <a:lnTo>
                      <a:pt x="139" y="14"/>
                    </a:lnTo>
                    <a:lnTo>
                      <a:pt x="140" y="13"/>
                    </a:lnTo>
                    <a:lnTo>
                      <a:pt x="143" y="14"/>
                    </a:lnTo>
                    <a:lnTo>
                      <a:pt x="166" y="38"/>
                    </a:lnTo>
                    <a:lnTo>
                      <a:pt x="169" y="40"/>
                    </a:lnTo>
                    <a:lnTo>
                      <a:pt x="166" y="42"/>
                    </a:lnTo>
                    <a:lnTo>
                      <a:pt x="151" y="59"/>
                    </a:lnTo>
                    <a:lnTo>
                      <a:pt x="153" y="65"/>
                    </a:lnTo>
                    <a:lnTo>
                      <a:pt x="156" y="72"/>
                    </a:lnTo>
                    <a:lnTo>
                      <a:pt x="182" y="72"/>
                    </a:lnTo>
                    <a:lnTo>
                      <a:pt x="182" y="111"/>
                    </a:lnTo>
                    <a:lnTo>
                      <a:pt x="156" y="111"/>
                    </a:lnTo>
                    <a:lnTo>
                      <a:pt x="153" y="118"/>
                    </a:lnTo>
                    <a:lnTo>
                      <a:pt x="151" y="123"/>
                    </a:lnTo>
                    <a:lnTo>
                      <a:pt x="166" y="139"/>
                    </a:lnTo>
                    <a:lnTo>
                      <a:pt x="169" y="141"/>
                    </a:lnTo>
                    <a:lnTo>
                      <a:pt x="166" y="144"/>
                    </a:lnTo>
                    <a:lnTo>
                      <a:pt x="143" y="168"/>
                    </a:lnTo>
                    <a:lnTo>
                      <a:pt x="140" y="169"/>
                    </a:lnTo>
                    <a:lnTo>
                      <a:pt x="139" y="168"/>
                    </a:lnTo>
                    <a:lnTo>
                      <a:pt x="123" y="150"/>
                    </a:lnTo>
                    <a:lnTo>
                      <a:pt x="117" y="153"/>
                    </a:lnTo>
                    <a:lnTo>
                      <a:pt x="111" y="156"/>
                    </a:lnTo>
                    <a:lnTo>
                      <a:pt x="111" y="182"/>
                    </a:lnTo>
                    <a:lnTo>
                      <a:pt x="72" y="182"/>
                    </a:lnTo>
                    <a:lnTo>
                      <a:pt x="72" y="156"/>
                    </a:lnTo>
                    <a:lnTo>
                      <a:pt x="66" y="154"/>
                    </a:lnTo>
                    <a:lnTo>
                      <a:pt x="59" y="152"/>
                    </a:lnTo>
                    <a:lnTo>
                      <a:pt x="43" y="168"/>
                    </a:lnTo>
                    <a:lnTo>
                      <a:pt x="41" y="169"/>
                    </a:lnTo>
                    <a:lnTo>
                      <a:pt x="39" y="168"/>
                    </a:lnTo>
                    <a:lnTo>
                      <a:pt x="16" y="144"/>
                    </a:lnTo>
                    <a:lnTo>
                      <a:pt x="13" y="141"/>
                    </a:lnTo>
                    <a:lnTo>
                      <a:pt x="16" y="139"/>
                    </a:lnTo>
                    <a:lnTo>
                      <a:pt x="30" y="124"/>
                    </a:lnTo>
                    <a:lnTo>
                      <a:pt x="28" y="116"/>
                    </a:lnTo>
                    <a:lnTo>
                      <a:pt x="25" y="110"/>
                    </a:lnTo>
                    <a:lnTo>
                      <a:pt x="0" y="110"/>
                    </a:lnTo>
                    <a:lnTo>
                      <a:pt x="0" y="71"/>
                    </a:lnTo>
                    <a:lnTo>
                      <a:pt x="25" y="71"/>
                    </a:lnTo>
                    <a:lnTo>
                      <a:pt x="28" y="64"/>
                    </a:lnTo>
                    <a:lnTo>
                      <a:pt x="30" y="58"/>
                    </a:lnTo>
                    <a:lnTo>
                      <a:pt x="16" y="42"/>
                    </a:lnTo>
                    <a:lnTo>
                      <a:pt x="13" y="40"/>
                    </a:lnTo>
                    <a:lnTo>
                      <a:pt x="16" y="38"/>
                    </a:lnTo>
                    <a:lnTo>
                      <a:pt x="39" y="14"/>
                    </a:lnTo>
                    <a:lnTo>
                      <a:pt x="41" y="13"/>
                    </a:lnTo>
                    <a:lnTo>
                      <a:pt x="43" y="14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71" y="26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16"/>
              <p:cNvSpPr>
                <a:spLocks noEditPoints="1"/>
              </p:cNvSpPr>
              <p:nvPr/>
            </p:nvSpPr>
            <p:spPr bwMode="auto">
              <a:xfrm>
                <a:off x="6795971" y="3594208"/>
                <a:ext cx="341861" cy="343251"/>
              </a:xfrm>
              <a:custGeom>
                <a:avLst/>
                <a:gdLst>
                  <a:gd name="T0" fmla="*/ 108 w 246"/>
                  <a:gd name="T1" fmla="*/ 71 h 247"/>
                  <a:gd name="T2" fmla="*/ 80 w 246"/>
                  <a:gd name="T3" fmla="*/ 88 h 247"/>
                  <a:gd name="T4" fmla="*/ 68 w 246"/>
                  <a:gd name="T5" fmla="*/ 121 h 247"/>
                  <a:gd name="T6" fmla="*/ 76 w 246"/>
                  <a:gd name="T7" fmla="*/ 154 h 247"/>
                  <a:gd name="T8" fmla="*/ 102 w 246"/>
                  <a:gd name="T9" fmla="*/ 175 h 247"/>
                  <a:gd name="T10" fmla="*/ 136 w 246"/>
                  <a:gd name="T11" fmla="*/ 176 h 247"/>
                  <a:gd name="T12" fmla="*/ 164 w 246"/>
                  <a:gd name="T13" fmla="*/ 159 h 247"/>
                  <a:gd name="T14" fmla="*/ 177 w 246"/>
                  <a:gd name="T15" fmla="*/ 127 h 247"/>
                  <a:gd name="T16" fmla="*/ 168 w 246"/>
                  <a:gd name="T17" fmla="*/ 95 h 247"/>
                  <a:gd name="T18" fmla="*/ 143 w 246"/>
                  <a:gd name="T19" fmla="*/ 72 h 247"/>
                  <a:gd name="T20" fmla="*/ 104 w 246"/>
                  <a:gd name="T21" fmla="*/ 0 h 247"/>
                  <a:gd name="T22" fmla="*/ 152 w 246"/>
                  <a:gd name="T23" fmla="*/ 3 h 247"/>
                  <a:gd name="T24" fmla="*/ 156 w 246"/>
                  <a:gd name="T25" fmla="*/ 8 h 247"/>
                  <a:gd name="T26" fmla="*/ 163 w 246"/>
                  <a:gd name="T27" fmla="*/ 41 h 247"/>
                  <a:gd name="T28" fmla="*/ 193 w 246"/>
                  <a:gd name="T29" fmla="*/ 25 h 247"/>
                  <a:gd name="T30" fmla="*/ 198 w 246"/>
                  <a:gd name="T31" fmla="*/ 25 h 247"/>
                  <a:gd name="T32" fmla="*/ 231 w 246"/>
                  <a:gd name="T33" fmla="*/ 62 h 247"/>
                  <a:gd name="T34" fmla="*/ 206 w 246"/>
                  <a:gd name="T35" fmla="*/ 85 h 247"/>
                  <a:gd name="T36" fmla="*/ 211 w 246"/>
                  <a:gd name="T37" fmla="*/ 102 h 247"/>
                  <a:gd name="T38" fmla="*/ 246 w 246"/>
                  <a:gd name="T39" fmla="*/ 105 h 247"/>
                  <a:gd name="T40" fmla="*/ 243 w 246"/>
                  <a:gd name="T41" fmla="*/ 154 h 247"/>
                  <a:gd name="T42" fmla="*/ 239 w 246"/>
                  <a:gd name="T43" fmla="*/ 157 h 247"/>
                  <a:gd name="T44" fmla="*/ 205 w 246"/>
                  <a:gd name="T45" fmla="*/ 164 h 247"/>
                  <a:gd name="T46" fmla="*/ 220 w 246"/>
                  <a:gd name="T47" fmla="*/ 194 h 247"/>
                  <a:gd name="T48" fmla="*/ 220 w 246"/>
                  <a:gd name="T49" fmla="*/ 199 h 247"/>
                  <a:gd name="T50" fmla="*/ 184 w 246"/>
                  <a:gd name="T51" fmla="*/ 232 h 247"/>
                  <a:gd name="T52" fmla="*/ 160 w 246"/>
                  <a:gd name="T53" fmla="*/ 207 h 247"/>
                  <a:gd name="T54" fmla="*/ 144 w 246"/>
                  <a:gd name="T55" fmla="*/ 212 h 247"/>
                  <a:gd name="T56" fmla="*/ 143 w 246"/>
                  <a:gd name="T57" fmla="*/ 247 h 247"/>
                  <a:gd name="T58" fmla="*/ 95 w 246"/>
                  <a:gd name="T59" fmla="*/ 244 h 247"/>
                  <a:gd name="T60" fmla="*/ 91 w 246"/>
                  <a:gd name="T61" fmla="*/ 240 h 247"/>
                  <a:gd name="T62" fmla="*/ 84 w 246"/>
                  <a:gd name="T63" fmla="*/ 206 h 247"/>
                  <a:gd name="T64" fmla="*/ 53 w 246"/>
                  <a:gd name="T65" fmla="*/ 222 h 247"/>
                  <a:gd name="T66" fmla="*/ 47 w 246"/>
                  <a:gd name="T67" fmla="*/ 222 h 247"/>
                  <a:gd name="T68" fmla="*/ 15 w 246"/>
                  <a:gd name="T69" fmla="*/ 185 h 247"/>
                  <a:gd name="T70" fmla="*/ 40 w 246"/>
                  <a:gd name="T71" fmla="*/ 163 h 247"/>
                  <a:gd name="T72" fmla="*/ 33 w 246"/>
                  <a:gd name="T73" fmla="*/ 144 h 247"/>
                  <a:gd name="T74" fmla="*/ 0 w 246"/>
                  <a:gd name="T75" fmla="*/ 142 h 247"/>
                  <a:gd name="T76" fmla="*/ 3 w 246"/>
                  <a:gd name="T77" fmla="*/ 93 h 247"/>
                  <a:gd name="T78" fmla="*/ 7 w 246"/>
                  <a:gd name="T79" fmla="*/ 89 h 247"/>
                  <a:gd name="T80" fmla="*/ 41 w 246"/>
                  <a:gd name="T81" fmla="*/ 83 h 247"/>
                  <a:gd name="T82" fmla="*/ 25 w 246"/>
                  <a:gd name="T83" fmla="*/ 53 h 247"/>
                  <a:gd name="T84" fmla="*/ 26 w 246"/>
                  <a:gd name="T85" fmla="*/ 47 h 247"/>
                  <a:gd name="T86" fmla="*/ 62 w 246"/>
                  <a:gd name="T87" fmla="*/ 15 h 247"/>
                  <a:gd name="T88" fmla="*/ 85 w 246"/>
                  <a:gd name="T89" fmla="*/ 40 h 247"/>
                  <a:gd name="T90" fmla="*/ 101 w 246"/>
                  <a:gd name="T91" fmla="*/ 34 h 247"/>
                  <a:gd name="T92" fmla="*/ 104 w 246"/>
                  <a:gd name="T9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47">
                    <a:moveTo>
                      <a:pt x="126" y="68"/>
                    </a:moveTo>
                    <a:lnTo>
                      <a:pt x="108" y="71"/>
                    </a:lnTo>
                    <a:lnTo>
                      <a:pt x="93" y="78"/>
                    </a:lnTo>
                    <a:lnTo>
                      <a:pt x="80" y="88"/>
                    </a:lnTo>
                    <a:lnTo>
                      <a:pt x="72" y="104"/>
                    </a:lnTo>
                    <a:lnTo>
                      <a:pt x="68" y="121"/>
                    </a:lnTo>
                    <a:lnTo>
                      <a:pt x="70" y="138"/>
                    </a:lnTo>
                    <a:lnTo>
                      <a:pt x="76" y="154"/>
                    </a:lnTo>
                    <a:lnTo>
                      <a:pt x="88" y="165"/>
                    </a:lnTo>
                    <a:lnTo>
                      <a:pt x="102" y="175"/>
                    </a:lnTo>
                    <a:lnTo>
                      <a:pt x="119" y="178"/>
                    </a:lnTo>
                    <a:lnTo>
                      <a:pt x="136" y="176"/>
                    </a:lnTo>
                    <a:lnTo>
                      <a:pt x="152" y="169"/>
                    </a:lnTo>
                    <a:lnTo>
                      <a:pt x="164" y="159"/>
                    </a:lnTo>
                    <a:lnTo>
                      <a:pt x="173" y="144"/>
                    </a:lnTo>
                    <a:lnTo>
                      <a:pt x="177" y="127"/>
                    </a:lnTo>
                    <a:lnTo>
                      <a:pt x="176" y="109"/>
                    </a:lnTo>
                    <a:lnTo>
                      <a:pt x="168" y="95"/>
                    </a:lnTo>
                    <a:lnTo>
                      <a:pt x="157" y="82"/>
                    </a:lnTo>
                    <a:lnTo>
                      <a:pt x="143" y="72"/>
                    </a:lnTo>
                    <a:lnTo>
                      <a:pt x="126" y="68"/>
                    </a:lnTo>
                    <a:close/>
                    <a:moveTo>
                      <a:pt x="104" y="0"/>
                    </a:moveTo>
                    <a:lnTo>
                      <a:pt x="108" y="0"/>
                    </a:lnTo>
                    <a:lnTo>
                      <a:pt x="152" y="3"/>
                    </a:lnTo>
                    <a:lnTo>
                      <a:pt x="156" y="4"/>
                    </a:lnTo>
                    <a:lnTo>
                      <a:pt x="156" y="8"/>
                    </a:lnTo>
                    <a:lnTo>
                      <a:pt x="153" y="37"/>
                    </a:lnTo>
                    <a:lnTo>
                      <a:pt x="163" y="41"/>
                    </a:lnTo>
                    <a:lnTo>
                      <a:pt x="170" y="46"/>
                    </a:lnTo>
                    <a:lnTo>
                      <a:pt x="193" y="25"/>
                    </a:lnTo>
                    <a:lnTo>
                      <a:pt x="197" y="23"/>
                    </a:lnTo>
                    <a:lnTo>
                      <a:pt x="198" y="25"/>
                    </a:lnTo>
                    <a:lnTo>
                      <a:pt x="228" y="59"/>
                    </a:lnTo>
                    <a:lnTo>
                      <a:pt x="231" y="62"/>
                    </a:lnTo>
                    <a:lnTo>
                      <a:pt x="228" y="65"/>
                    </a:lnTo>
                    <a:lnTo>
                      <a:pt x="206" y="85"/>
                    </a:lnTo>
                    <a:lnTo>
                      <a:pt x="208" y="93"/>
                    </a:lnTo>
                    <a:lnTo>
                      <a:pt x="211" y="102"/>
                    </a:lnTo>
                    <a:lnTo>
                      <a:pt x="243" y="105"/>
                    </a:lnTo>
                    <a:lnTo>
                      <a:pt x="246" y="105"/>
                    </a:lnTo>
                    <a:lnTo>
                      <a:pt x="245" y="109"/>
                    </a:lnTo>
                    <a:lnTo>
                      <a:pt x="243" y="154"/>
                    </a:lnTo>
                    <a:lnTo>
                      <a:pt x="243" y="157"/>
                    </a:lnTo>
                    <a:lnTo>
                      <a:pt x="239" y="157"/>
                    </a:lnTo>
                    <a:lnTo>
                      <a:pt x="208" y="156"/>
                    </a:lnTo>
                    <a:lnTo>
                      <a:pt x="205" y="164"/>
                    </a:lnTo>
                    <a:lnTo>
                      <a:pt x="201" y="172"/>
                    </a:lnTo>
                    <a:lnTo>
                      <a:pt x="220" y="194"/>
                    </a:lnTo>
                    <a:lnTo>
                      <a:pt x="223" y="198"/>
                    </a:lnTo>
                    <a:lnTo>
                      <a:pt x="220" y="199"/>
                    </a:lnTo>
                    <a:lnTo>
                      <a:pt x="186" y="230"/>
                    </a:lnTo>
                    <a:lnTo>
                      <a:pt x="184" y="232"/>
                    </a:lnTo>
                    <a:lnTo>
                      <a:pt x="181" y="230"/>
                    </a:lnTo>
                    <a:lnTo>
                      <a:pt x="160" y="207"/>
                    </a:lnTo>
                    <a:lnTo>
                      <a:pt x="152" y="210"/>
                    </a:lnTo>
                    <a:lnTo>
                      <a:pt x="144" y="212"/>
                    </a:lnTo>
                    <a:lnTo>
                      <a:pt x="143" y="243"/>
                    </a:lnTo>
                    <a:lnTo>
                      <a:pt x="143" y="247"/>
                    </a:lnTo>
                    <a:lnTo>
                      <a:pt x="139" y="247"/>
                    </a:lnTo>
                    <a:lnTo>
                      <a:pt x="95" y="244"/>
                    </a:lnTo>
                    <a:lnTo>
                      <a:pt x="91" y="244"/>
                    </a:lnTo>
                    <a:lnTo>
                      <a:pt x="91" y="240"/>
                    </a:lnTo>
                    <a:lnTo>
                      <a:pt x="92" y="210"/>
                    </a:lnTo>
                    <a:lnTo>
                      <a:pt x="84" y="206"/>
                    </a:lnTo>
                    <a:lnTo>
                      <a:pt x="75" y="202"/>
                    </a:lnTo>
                    <a:lnTo>
                      <a:pt x="53" y="222"/>
                    </a:lnTo>
                    <a:lnTo>
                      <a:pt x="50" y="224"/>
                    </a:lnTo>
                    <a:lnTo>
                      <a:pt x="47" y="222"/>
                    </a:lnTo>
                    <a:lnTo>
                      <a:pt x="17" y="188"/>
                    </a:lnTo>
                    <a:lnTo>
                      <a:pt x="15" y="185"/>
                    </a:lnTo>
                    <a:lnTo>
                      <a:pt x="17" y="182"/>
                    </a:lnTo>
                    <a:lnTo>
                      <a:pt x="40" y="163"/>
                    </a:lnTo>
                    <a:lnTo>
                      <a:pt x="36" y="154"/>
                    </a:lnTo>
                    <a:lnTo>
                      <a:pt x="33" y="144"/>
                    </a:lnTo>
                    <a:lnTo>
                      <a:pt x="4" y="142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3" y="93"/>
                    </a:lnTo>
                    <a:lnTo>
                      <a:pt x="3" y="89"/>
                    </a:lnTo>
                    <a:lnTo>
                      <a:pt x="7" y="89"/>
                    </a:lnTo>
                    <a:lnTo>
                      <a:pt x="37" y="92"/>
                    </a:lnTo>
                    <a:lnTo>
                      <a:pt x="41" y="83"/>
                    </a:lnTo>
                    <a:lnTo>
                      <a:pt x="45" y="75"/>
                    </a:lnTo>
                    <a:lnTo>
                      <a:pt x="25" y="53"/>
                    </a:lnTo>
                    <a:lnTo>
                      <a:pt x="22" y="50"/>
                    </a:lnTo>
                    <a:lnTo>
                      <a:pt x="26" y="47"/>
                    </a:lnTo>
                    <a:lnTo>
                      <a:pt x="59" y="17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85" y="40"/>
                    </a:lnTo>
                    <a:lnTo>
                      <a:pt x="93" y="37"/>
                    </a:lnTo>
                    <a:lnTo>
                      <a:pt x="101" y="34"/>
                    </a:lnTo>
                    <a:lnTo>
                      <a:pt x="104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17"/>
              <p:cNvSpPr>
                <a:spLocks noEditPoints="1"/>
              </p:cNvSpPr>
              <p:nvPr/>
            </p:nvSpPr>
            <p:spPr bwMode="auto">
              <a:xfrm>
                <a:off x="5272883" y="1659775"/>
                <a:ext cx="1129810" cy="1128420"/>
              </a:xfrm>
              <a:custGeom>
                <a:avLst/>
                <a:gdLst>
                  <a:gd name="T0" fmla="*/ 365 w 813"/>
                  <a:gd name="T1" fmla="*/ 181 h 812"/>
                  <a:gd name="T2" fmla="*/ 291 w 813"/>
                  <a:gd name="T3" fmla="*/ 209 h 812"/>
                  <a:gd name="T4" fmla="*/ 232 w 813"/>
                  <a:gd name="T5" fmla="*/ 258 h 812"/>
                  <a:gd name="T6" fmla="*/ 192 w 813"/>
                  <a:gd name="T7" fmla="*/ 326 h 812"/>
                  <a:gd name="T8" fmla="*/ 178 w 813"/>
                  <a:gd name="T9" fmla="*/ 406 h 812"/>
                  <a:gd name="T10" fmla="*/ 192 w 813"/>
                  <a:gd name="T11" fmla="*/ 486 h 812"/>
                  <a:gd name="T12" fmla="*/ 232 w 813"/>
                  <a:gd name="T13" fmla="*/ 553 h 812"/>
                  <a:gd name="T14" fmla="*/ 291 w 813"/>
                  <a:gd name="T15" fmla="*/ 604 h 812"/>
                  <a:gd name="T16" fmla="*/ 365 w 813"/>
                  <a:gd name="T17" fmla="*/ 632 h 812"/>
                  <a:gd name="T18" fmla="*/ 448 w 813"/>
                  <a:gd name="T19" fmla="*/ 632 h 812"/>
                  <a:gd name="T20" fmla="*/ 521 w 813"/>
                  <a:gd name="T21" fmla="*/ 604 h 812"/>
                  <a:gd name="T22" fmla="*/ 581 w 813"/>
                  <a:gd name="T23" fmla="*/ 553 h 812"/>
                  <a:gd name="T24" fmla="*/ 621 w 813"/>
                  <a:gd name="T25" fmla="*/ 486 h 812"/>
                  <a:gd name="T26" fmla="*/ 635 w 813"/>
                  <a:gd name="T27" fmla="*/ 406 h 812"/>
                  <a:gd name="T28" fmla="*/ 621 w 813"/>
                  <a:gd name="T29" fmla="*/ 326 h 812"/>
                  <a:gd name="T30" fmla="*/ 581 w 813"/>
                  <a:gd name="T31" fmla="*/ 258 h 812"/>
                  <a:gd name="T32" fmla="*/ 521 w 813"/>
                  <a:gd name="T33" fmla="*/ 209 h 812"/>
                  <a:gd name="T34" fmla="*/ 448 w 813"/>
                  <a:gd name="T35" fmla="*/ 181 h 812"/>
                  <a:gd name="T36" fmla="*/ 355 w 813"/>
                  <a:gd name="T37" fmla="*/ 0 h 812"/>
                  <a:gd name="T38" fmla="*/ 457 w 813"/>
                  <a:gd name="T39" fmla="*/ 80 h 812"/>
                  <a:gd name="T40" fmla="*/ 525 w 813"/>
                  <a:gd name="T41" fmla="*/ 99 h 812"/>
                  <a:gd name="T42" fmla="*/ 653 w 813"/>
                  <a:gd name="T43" fmla="*/ 80 h 812"/>
                  <a:gd name="T44" fmla="*/ 639 w 813"/>
                  <a:gd name="T45" fmla="*/ 173 h 812"/>
                  <a:gd name="T46" fmla="*/ 733 w 813"/>
                  <a:gd name="T47" fmla="*/ 159 h 812"/>
                  <a:gd name="T48" fmla="*/ 714 w 813"/>
                  <a:gd name="T49" fmla="*/ 287 h 812"/>
                  <a:gd name="T50" fmla="*/ 732 w 813"/>
                  <a:gd name="T51" fmla="*/ 355 h 812"/>
                  <a:gd name="T52" fmla="*/ 813 w 813"/>
                  <a:gd name="T53" fmla="*/ 457 h 812"/>
                  <a:gd name="T54" fmla="*/ 726 w 813"/>
                  <a:gd name="T55" fmla="*/ 491 h 812"/>
                  <a:gd name="T56" fmla="*/ 783 w 813"/>
                  <a:gd name="T57" fmla="*/ 565 h 812"/>
                  <a:gd name="T58" fmla="*/ 664 w 813"/>
                  <a:gd name="T59" fmla="*/ 613 h 812"/>
                  <a:gd name="T60" fmla="*/ 613 w 813"/>
                  <a:gd name="T61" fmla="*/ 663 h 812"/>
                  <a:gd name="T62" fmla="*/ 566 w 813"/>
                  <a:gd name="T63" fmla="*/ 783 h 812"/>
                  <a:gd name="T64" fmla="*/ 492 w 813"/>
                  <a:gd name="T65" fmla="*/ 725 h 812"/>
                  <a:gd name="T66" fmla="*/ 457 w 813"/>
                  <a:gd name="T67" fmla="*/ 812 h 812"/>
                  <a:gd name="T68" fmla="*/ 355 w 813"/>
                  <a:gd name="T69" fmla="*/ 732 h 812"/>
                  <a:gd name="T70" fmla="*/ 287 w 813"/>
                  <a:gd name="T71" fmla="*/ 714 h 812"/>
                  <a:gd name="T72" fmla="*/ 160 w 813"/>
                  <a:gd name="T73" fmla="*/ 732 h 812"/>
                  <a:gd name="T74" fmla="*/ 173 w 813"/>
                  <a:gd name="T75" fmla="*/ 639 h 812"/>
                  <a:gd name="T76" fmla="*/ 80 w 813"/>
                  <a:gd name="T77" fmla="*/ 654 h 812"/>
                  <a:gd name="T78" fmla="*/ 98 w 813"/>
                  <a:gd name="T79" fmla="*/ 525 h 812"/>
                  <a:gd name="T80" fmla="*/ 81 w 813"/>
                  <a:gd name="T81" fmla="*/ 457 h 812"/>
                  <a:gd name="T82" fmla="*/ 0 w 813"/>
                  <a:gd name="T83" fmla="*/ 355 h 812"/>
                  <a:gd name="T84" fmla="*/ 88 w 813"/>
                  <a:gd name="T85" fmla="*/ 320 h 812"/>
                  <a:gd name="T86" fmla="*/ 29 w 813"/>
                  <a:gd name="T87" fmla="*/ 247 h 812"/>
                  <a:gd name="T88" fmla="*/ 149 w 813"/>
                  <a:gd name="T89" fmla="*/ 199 h 812"/>
                  <a:gd name="T90" fmla="*/ 199 w 813"/>
                  <a:gd name="T91" fmla="*/ 150 h 812"/>
                  <a:gd name="T92" fmla="*/ 247 w 813"/>
                  <a:gd name="T93" fmla="*/ 29 h 812"/>
                  <a:gd name="T94" fmla="*/ 321 w 813"/>
                  <a:gd name="T95" fmla="*/ 88 h 812"/>
                  <a:gd name="T96" fmla="*/ 355 w 813"/>
                  <a:gd name="T97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13" h="812">
                    <a:moveTo>
                      <a:pt x="406" y="177"/>
                    </a:moveTo>
                    <a:lnTo>
                      <a:pt x="365" y="181"/>
                    </a:lnTo>
                    <a:lnTo>
                      <a:pt x="326" y="192"/>
                    </a:lnTo>
                    <a:lnTo>
                      <a:pt x="291" y="209"/>
                    </a:lnTo>
                    <a:lnTo>
                      <a:pt x="259" y="231"/>
                    </a:lnTo>
                    <a:lnTo>
                      <a:pt x="232" y="258"/>
                    </a:lnTo>
                    <a:lnTo>
                      <a:pt x="209" y="291"/>
                    </a:lnTo>
                    <a:lnTo>
                      <a:pt x="192" y="326"/>
                    </a:lnTo>
                    <a:lnTo>
                      <a:pt x="182" y="366"/>
                    </a:lnTo>
                    <a:lnTo>
                      <a:pt x="178" y="406"/>
                    </a:lnTo>
                    <a:lnTo>
                      <a:pt x="182" y="447"/>
                    </a:lnTo>
                    <a:lnTo>
                      <a:pt x="192" y="486"/>
                    </a:lnTo>
                    <a:lnTo>
                      <a:pt x="209" y="522"/>
                    </a:lnTo>
                    <a:lnTo>
                      <a:pt x="232" y="553"/>
                    </a:lnTo>
                    <a:lnTo>
                      <a:pt x="259" y="580"/>
                    </a:lnTo>
                    <a:lnTo>
                      <a:pt x="291" y="604"/>
                    </a:lnTo>
                    <a:lnTo>
                      <a:pt x="326" y="620"/>
                    </a:lnTo>
                    <a:lnTo>
                      <a:pt x="365" y="632"/>
                    </a:lnTo>
                    <a:lnTo>
                      <a:pt x="406" y="634"/>
                    </a:lnTo>
                    <a:lnTo>
                      <a:pt x="448" y="632"/>
                    </a:lnTo>
                    <a:lnTo>
                      <a:pt x="486" y="620"/>
                    </a:lnTo>
                    <a:lnTo>
                      <a:pt x="521" y="604"/>
                    </a:lnTo>
                    <a:lnTo>
                      <a:pt x="554" y="580"/>
                    </a:lnTo>
                    <a:lnTo>
                      <a:pt x="581" y="553"/>
                    </a:lnTo>
                    <a:lnTo>
                      <a:pt x="604" y="522"/>
                    </a:lnTo>
                    <a:lnTo>
                      <a:pt x="621" y="486"/>
                    </a:lnTo>
                    <a:lnTo>
                      <a:pt x="631" y="447"/>
                    </a:lnTo>
                    <a:lnTo>
                      <a:pt x="635" y="406"/>
                    </a:lnTo>
                    <a:lnTo>
                      <a:pt x="631" y="366"/>
                    </a:lnTo>
                    <a:lnTo>
                      <a:pt x="621" y="326"/>
                    </a:lnTo>
                    <a:lnTo>
                      <a:pt x="604" y="291"/>
                    </a:lnTo>
                    <a:lnTo>
                      <a:pt x="581" y="258"/>
                    </a:lnTo>
                    <a:lnTo>
                      <a:pt x="554" y="231"/>
                    </a:lnTo>
                    <a:lnTo>
                      <a:pt x="521" y="209"/>
                    </a:lnTo>
                    <a:lnTo>
                      <a:pt x="486" y="192"/>
                    </a:lnTo>
                    <a:lnTo>
                      <a:pt x="448" y="181"/>
                    </a:lnTo>
                    <a:lnTo>
                      <a:pt x="406" y="177"/>
                    </a:lnTo>
                    <a:close/>
                    <a:moveTo>
                      <a:pt x="355" y="0"/>
                    </a:moveTo>
                    <a:lnTo>
                      <a:pt x="457" y="0"/>
                    </a:lnTo>
                    <a:lnTo>
                      <a:pt x="457" y="80"/>
                    </a:lnTo>
                    <a:lnTo>
                      <a:pt x="492" y="88"/>
                    </a:lnTo>
                    <a:lnTo>
                      <a:pt x="525" y="99"/>
                    </a:lnTo>
                    <a:lnTo>
                      <a:pt x="566" y="29"/>
                    </a:lnTo>
                    <a:lnTo>
                      <a:pt x="653" y="80"/>
                    </a:lnTo>
                    <a:lnTo>
                      <a:pt x="613" y="150"/>
                    </a:lnTo>
                    <a:lnTo>
                      <a:pt x="639" y="173"/>
                    </a:lnTo>
                    <a:lnTo>
                      <a:pt x="664" y="199"/>
                    </a:lnTo>
                    <a:lnTo>
                      <a:pt x="733" y="159"/>
                    </a:lnTo>
                    <a:lnTo>
                      <a:pt x="783" y="247"/>
                    </a:lnTo>
                    <a:lnTo>
                      <a:pt x="714" y="287"/>
                    </a:lnTo>
                    <a:lnTo>
                      <a:pt x="726" y="320"/>
                    </a:lnTo>
                    <a:lnTo>
                      <a:pt x="732" y="355"/>
                    </a:lnTo>
                    <a:lnTo>
                      <a:pt x="813" y="355"/>
                    </a:lnTo>
                    <a:lnTo>
                      <a:pt x="813" y="457"/>
                    </a:lnTo>
                    <a:lnTo>
                      <a:pt x="732" y="457"/>
                    </a:lnTo>
                    <a:lnTo>
                      <a:pt x="726" y="491"/>
                    </a:lnTo>
                    <a:lnTo>
                      <a:pt x="714" y="525"/>
                    </a:lnTo>
                    <a:lnTo>
                      <a:pt x="783" y="565"/>
                    </a:lnTo>
                    <a:lnTo>
                      <a:pt x="733" y="654"/>
                    </a:lnTo>
                    <a:lnTo>
                      <a:pt x="664" y="613"/>
                    </a:lnTo>
                    <a:lnTo>
                      <a:pt x="639" y="639"/>
                    </a:lnTo>
                    <a:lnTo>
                      <a:pt x="613" y="663"/>
                    </a:lnTo>
                    <a:lnTo>
                      <a:pt x="653" y="732"/>
                    </a:lnTo>
                    <a:lnTo>
                      <a:pt x="566" y="783"/>
                    </a:lnTo>
                    <a:lnTo>
                      <a:pt x="525" y="714"/>
                    </a:lnTo>
                    <a:lnTo>
                      <a:pt x="492" y="725"/>
                    </a:lnTo>
                    <a:lnTo>
                      <a:pt x="457" y="732"/>
                    </a:lnTo>
                    <a:lnTo>
                      <a:pt x="457" y="812"/>
                    </a:lnTo>
                    <a:lnTo>
                      <a:pt x="355" y="812"/>
                    </a:lnTo>
                    <a:lnTo>
                      <a:pt x="355" y="732"/>
                    </a:lnTo>
                    <a:lnTo>
                      <a:pt x="321" y="725"/>
                    </a:lnTo>
                    <a:lnTo>
                      <a:pt x="287" y="714"/>
                    </a:lnTo>
                    <a:lnTo>
                      <a:pt x="247" y="783"/>
                    </a:lnTo>
                    <a:lnTo>
                      <a:pt x="160" y="732"/>
                    </a:lnTo>
                    <a:lnTo>
                      <a:pt x="199" y="663"/>
                    </a:lnTo>
                    <a:lnTo>
                      <a:pt x="173" y="639"/>
                    </a:lnTo>
                    <a:lnTo>
                      <a:pt x="149" y="613"/>
                    </a:lnTo>
                    <a:lnTo>
                      <a:pt x="80" y="654"/>
                    </a:lnTo>
                    <a:lnTo>
                      <a:pt x="29" y="565"/>
                    </a:lnTo>
                    <a:lnTo>
                      <a:pt x="98" y="525"/>
                    </a:lnTo>
                    <a:lnTo>
                      <a:pt x="88" y="491"/>
                    </a:lnTo>
                    <a:lnTo>
                      <a:pt x="81" y="457"/>
                    </a:lnTo>
                    <a:lnTo>
                      <a:pt x="0" y="457"/>
                    </a:lnTo>
                    <a:lnTo>
                      <a:pt x="0" y="355"/>
                    </a:lnTo>
                    <a:lnTo>
                      <a:pt x="81" y="355"/>
                    </a:lnTo>
                    <a:lnTo>
                      <a:pt x="88" y="320"/>
                    </a:lnTo>
                    <a:lnTo>
                      <a:pt x="98" y="287"/>
                    </a:lnTo>
                    <a:lnTo>
                      <a:pt x="29" y="247"/>
                    </a:lnTo>
                    <a:lnTo>
                      <a:pt x="80" y="159"/>
                    </a:lnTo>
                    <a:lnTo>
                      <a:pt x="149" y="199"/>
                    </a:lnTo>
                    <a:lnTo>
                      <a:pt x="173" y="173"/>
                    </a:lnTo>
                    <a:lnTo>
                      <a:pt x="199" y="150"/>
                    </a:lnTo>
                    <a:lnTo>
                      <a:pt x="160" y="80"/>
                    </a:lnTo>
                    <a:lnTo>
                      <a:pt x="247" y="29"/>
                    </a:lnTo>
                    <a:lnTo>
                      <a:pt x="287" y="99"/>
                    </a:lnTo>
                    <a:lnTo>
                      <a:pt x="321" y="88"/>
                    </a:lnTo>
                    <a:lnTo>
                      <a:pt x="355" y="80"/>
                    </a:lnTo>
                    <a:lnTo>
                      <a:pt x="3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18"/>
              <p:cNvSpPr>
                <a:spLocks/>
              </p:cNvSpPr>
              <p:nvPr/>
            </p:nvSpPr>
            <p:spPr bwMode="auto">
              <a:xfrm>
                <a:off x="5677280" y="2062782"/>
                <a:ext cx="321016" cy="323796"/>
              </a:xfrm>
              <a:custGeom>
                <a:avLst/>
                <a:gdLst>
                  <a:gd name="T0" fmla="*/ 115 w 231"/>
                  <a:gd name="T1" fmla="*/ 0 h 233"/>
                  <a:gd name="T2" fmla="*/ 142 w 231"/>
                  <a:gd name="T3" fmla="*/ 4 h 233"/>
                  <a:gd name="T4" fmla="*/ 166 w 231"/>
                  <a:gd name="T5" fmla="*/ 12 h 233"/>
                  <a:gd name="T6" fmla="*/ 188 w 231"/>
                  <a:gd name="T7" fmla="*/ 26 h 233"/>
                  <a:gd name="T8" fmla="*/ 205 w 231"/>
                  <a:gd name="T9" fmla="*/ 43 h 233"/>
                  <a:gd name="T10" fmla="*/ 220 w 231"/>
                  <a:gd name="T11" fmla="*/ 65 h 233"/>
                  <a:gd name="T12" fmla="*/ 229 w 231"/>
                  <a:gd name="T13" fmla="*/ 90 h 233"/>
                  <a:gd name="T14" fmla="*/ 231 w 231"/>
                  <a:gd name="T15" fmla="*/ 116 h 233"/>
                  <a:gd name="T16" fmla="*/ 229 w 231"/>
                  <a:gd name="T17" fmla="*/ 142 h 233"/>
                  <a:gd name="T18" fmla="*/ 220 w 231"/>
                  <a:gd name="T19" fmla="*/ 167 h 233"/>
                  <a:gd name="T20" fmla="*/ 205 w 231"/>
                  <a:gd name="T21" fmla="*/ 188 h 233"/>
                  <a:gd name="T22" fmla="*/ 188 w 231"/>
                  <a:gd name="T23" fmla="*/ 207 h 233"/>
                  <a:gd name="T24" fmla="*/ 166 w 231"/>
                  <a:gd name="T25" fmla="*/ 220 h 233"/>
                  <a:gd name="T26" fmla="*/ 142 w 231"/>
                  <a:gd name="T27" fmla="*/ 229 h 233"/>
                  <a:gd name="T28" fmla="*/ 115 w 231"/>
                  <a:gd name="T29" fmla="*/ 233 h 233"/>
                  <a:gd name="T30" fmla="*/ 89 w 231"/>
                  <a:gd name="T31" fmla="*/ 229 h 233"/>
                  <a:gd name="T32" fmla="*/ 64 w 231"/>
                  <a:gd name="T33" fmla="*/ 220 h 233"/>
                  <a:gd name="T34" fmla="*/ 43 w 231"/>
                  <a:gd name="T35" fmla="*/ 207 h 233"/>
                  <a:gd name="T36" fmla="*/ 25 w 231"/>
                  <a:gd name="T37" fmla="*/ 188 h 233"/>
                  <a:gd name="T38" fmla="*/ 11 w 231"/>
                  <a:gd name="T39" fmla="*/ 167 h 233"/>
                  <a:gd name="T40" fmla="*/ 2 w 231"/>
                  <a:gd name="T41" fmla="*/ 142 h 233"/>
                  <a:gd name="T42" fmla="*/ 0 w 231"/>
                  <a:gd name="T43" fmla="*/ 116 h 233"/>
                  <a:gd name="T44" fmla="*/ 2 w 231"/>
                  <a:gd name="T45" fmla="*/ 90 h 233"/>
                  <a:gd name="T46" fmla="*/ 11 w 231"/>
                  <a:gd name="T47" fmla="*/ 65 h 233"/>
                  <a:gd name="T48" fmla="*/ 25 w 231"/>
                  <a:gd name="T49" fmla="*/ 43 h 233"/>
                  <a:gd name="T50" fmla="*/ 43 w 231"/>
                  <a:gd name="T51" fmla="*/ 26 h 233"/>
                  <a:gd name="T52" fmla="*/ 64 w 231"/>
                  <a:gd name="T53" fmla="*/ 12 h 233"/>
                  <a:gd name="T54" fmla="*/ 89 w 231"/>
                  <a:gd name="T55" fmla="*/ 4 h 233"/>
                  <a:gd name="T56" fmla="*/ 115 w 231"/>
                  <a:gd name="T5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233">
                    <a:moveTo>
                      <a:pt x="115" y="0"/>
                    </a:moveTo>
                    <a:lnTo>
                      <a:pt x="142" y="4"/>
                    </a:lnTo>
                    <a:lnTo>
                      <a:pt x="166" y="12"/>
                    </a:lnTo>
                    <a:lnTo>
                      <a:pt x="188" y="26"/>
                    </a:lnTo>
                    <a:lnTo>
                      <a:pt x="205" y="43"/>
                    </a:lnTo>
                    <a:lnTo>
                      <a:pt x="220" y="65"/>
                    </a:lnTo>
                    <a:lnTo>
                      <a:pt x="229" y="90"/>
                    </a:lnTo>
                    <a:lnTo>
                      <a:pt x="231" y="116"/>
                    </a:lnTo>
                    <a:lnTo>
                      <a:pt x="229" y="142"/>
                    </a:lnTo>
                    <a:lnTo>
                      <a:pt x="220" y="167"/>
                    </a:lnTo>
                    <a:lnTo>
                      <a:pt x="205" y="188"/>
                    </a:lnTo>
                    <a:lnTo>
                      <a:pt x="188" y="207"/>
                    </a:lnTo>
                    <a:lnTo>
                      <a:pt x="166" y="220"/>
                    </a:lnTo>
                    <a:lnTo>
                      <a:pt x="142" y="229"/>
                    </a:lnTo>
                    <a:lnTo>
                      <a:pt x="115" y="233"/>
                    </a:lnTo>
                    <a:lnTo>
                      <a:pt x="89" y="229"/>
                    </a:lnTo>
                    <a:lnTo>
                      <a:pt x="64" y="220"/>
                    </a:lnTo>
                    <a:lnTo>
                      <a:pt x="43" y="207"/>
                    </a:lnTo>
                    <a:lnTo>
                      <a:pt x="25" y="188"/>
                    </a:lnTo>
                    <a:lnTo>
                      <a:pt x="11" y="167"/>
                    </a:lnTo>
                    <a:lnTo>
                      <a:pt x="2" y="142"/>
                    </a:lnTo>
                    <a:lnTo>
                      <a:pt x="0" y="116"/>
                    </a:lnTo>
                    <a:lnTo>
                      <a:pt x="2" y="90"/>
                    </a:lnTo>
                    <a:lnTo>
                      <a:pt x="11" y="65"/>
                    </a:lnTo>
                    <a:lnTo>
                      <a:pt x="25" y="43"/>
                    </a:lnTo>
                    <a:lnTo>
                      <a:pt x="43" y="26"/>
                    </a:lnTo>
                    <a:lnTo>
                      <a:pt x="64" y="12"/>
                    </a:lnTo>
                    <a:lnTo>
                      <a:pt x="89" y="4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219"/>
              <p:cNvSpPr>
                <a:spLocks noEditPoints="1"/>
              </p:cNvSpPr>
              <p:nvPr/>
            </p:nvSpPr>
            <p:spPr bwMode="auto">
              <a:xfrm>
                <a:off x="6419369" y="2610316"/>
                <a:ext cx="972775" cy="971386"/>
              </a:xfrm>
              <a:custGeom>
                <a:avLst/>
                <a:gdLst>
                  <a:gd name="T0" fmla="*/ 300 w 700"/>
                  <a:gd name="T1" fmla="*/ 161 h 699"/>
                  <a:gd name="T2" fmla="*/ 232 w 700"/>
                  <a:gd name="T3" fmla="*/ 194 h 699"/>
                  <a:gd name="T4" fmla="*/ 182 w 700"/>
                  <a:gd name="T5" fmla="*/ 250 h 699"/>
                  <a:gd name="T6" fmla="*/ 156 w 700"/>
                  <a:gd name="T7" fmla="*/ 321 h 699"/>
                  <a:gd name="T8" fmla="*/ 161 w 700"/>
                  <a:gd name="T9" fmla="*/ 399 h 699"/>
                  <a:gd name="T10" fmla="*/ 194 w 700"/>
                  <a:gd name="T11" fmla="*/ 467 h 699"/>
                  <a:gd name="T12" fmla="*/ 250 w 700"/>
                  <a:gd name="T13" fmla="*/ 517 h 699"/>
                  <a:gd name="T14" fmla="*/ 321 w 700"/>
                  <a:gd name="T15" fmla="*/ 543 h 699"/>
                  <a:gd name="T16" fmla="*/ 400 w 700"/>
                  <a:gd name="T17" fmla="*/ 538 h 699"/>
                  <a:gd name="T18" fmla="*/ 468 w 700"/>
                  <a:gd name="T19" fmla="*/ 505 h 699"/>
                  <a:gd name="T20" fmla="*/ 517 w 700"/>
                  <a:gd name="T21" fmla="*/ 449 h 699"/>
                  <a:gd name="T22" fmla="*/ 544 w 700"/>
                  <a:gd name="T23" fmla="*/ 378 h 699"/>
                  <a:gd name="T24" fmla="*/ 538 w 700"/>
                  <a:gd name="T25" fmla="*/ 300 h 699"/>
                  <a:gd name="T26" fmla="*/ 506 w 700"/>
                  <a:gd name="T27" fmla="*/ 232 h 699"/>
                  <a:gd name="T28" fmla="*/ 449 w 700"/>
                  <a:gd name="T29" fmla="*/ 182 h 699"/>
                  <a:gd name="T30" fmla="*/ 379 w 700"/>
                  <a:gd name="T31" fmla="*/ 156 h 699"/>
                  <a:gd name="T32" fmla="*/ 373 w 700"/>
                  <a:gd name="T33" fmla="*/ 0 h 699"/>
                  <a:gd name="T34" fmla="*/ 407 w 700"/>
                  <a:gd name="T35" fmla="*/ 73 h 699"/>
                  <a:gd name="T36" fmla="*/ 468 w 700"/>
                  <a:gd name="T37" fmla="*/ 20 h 699"/>
                  <a:gd name="T38" fmla="*/ 514 w 700"/>
                  <a:gd name="T39" fmla="*/ 120 h 699"/>
                  <a:gd name="T40" fmla="*/ 559 w 700"/>
                  <a:gd name="T41" fmla="*/ 161 h 699"/>
                  <a:gd name="T42" fmla="*/ 664 w 700"/>
                  <a:gd name="T43" fmla="*/ 195 h 699"/>
                  <a:gd name="T44" fmla="*/ 617 w 700"/>
                  <a:gd name="T45" fmla="*/ 261 h 699"/>
                  <a:gd name="T46" fmla="*/ 694 w 700"/>
                  <a:gd name="T47" fmla="*/ 287 h 699"/>
                  <a:gd name="T48" fmla="*/ 630 w 700"/>
                  <a:gd name="T49" fmla="*/ 377 h 699"/>
                  <a:gd name="T50" fmla="*/ 618 w 700"/>
                  <a:gd name="T51" fmla="*/ 436 h 699"/>
                  <a:gd name="T52" fmla="*/ 641 w 700"/>
                  <a:gd name="T53" fmla="*/ 545 h 699"/>
                  <a:gd name="T54" fmla="*/ 561 w 700"/>
                  <a:gd name="T55" fmla="*/ 537 h 699"/>
                  <a:gd name="T56" fmla="*/ 576 w 700"/>
                  <a:gd name="T57" fmla="*/ 617 h 699"/>
                  <a:gd name="T58" fmla="*/ 466 w 700"/>
                  <a:gd name="T59" fmla="*/ 606 h 699"/>
                  <a:gd name="T60" fmla="*/ 409 w 700"/>
                  <a:gd name="T61" fmla="*/ 626 h 699"/>
                  <a:gd name="T62" fmla="*/ 326 w 700"/>
                  <a:gd name="T63" fmla="*/ 699 h 699"/>
                  <a:gd name="T64" fmla="*/ 292 w 700"/>
                  <a:gd name="T65" fmla="*/ 626 h 699"/>
                  <a:gd name="T66" fmla="*/ 232 w 700"/>
                  <a:gd name="T67" fmla="*/ 680 h 699"/>
                  <a:gd name="T68" fmla="*/ 186 w 700"/>
                  <a:gd name="T69" fmla="*/ 579 h 699"/>
                  <a:gd name="T70" fmla="*/ 140 w 700"/>
                  <a:gd name="T71" fmla="*/ 538 h 699"/>
                  <a:gd name="T72" fmla="*/ 35 w 700"/>
                  <a:gd name="T73" fmla="*/ 504 h 699"/>
                  <a:gd name="T74" fmla="*/ 83 w 700"/>
                  <a:gd name="T75" fmla="*/ 439 h 699"/>
                  <a:gd name="T76" fmla="*/ 5 w 700"/>
                  <a:gd name="T77" fmla="*/ 412 h 699"/>
                  <a:gd name="T78" fmla="*/ 69 w 700"/>
                  <a:gd name="T79" fmla="*/ 322 h 699"/>
                  <a:gd name="T80" fmla="*/ 81 w 700"/>
                  <a:gd name="T81" fmla="*/ 263 h 699"/>
                  <a:gd name="T82" fmla="*/ 59 w 700"/>
                  <a:gd name="T83" fmla="*/ 154 h 699"/>
                  <a:gd name="T84" fmla="*/ 139 w 700"/>
                  <a:gd name="T85" fmla="*/ 162 h 699"/>
                  <a:gd name="T86" fmla="*/ 123 w 700"/>
                  <a:gd name="T87" fmla="*/ 82 h 699"/>
                  <a:gd name="T88" fmla="*/ 233 w 700"/>
                  <a:gd name="T89" fmla="*/ 93 h 699"/>
                  <a:gd name="T90" fmla="*/ 291 w 700"/>
                  <a:gd name="T91" fmla="*/ 73 h 699"/>
                  <a:gd name="T92" fmla="*/ 373 w 700"/>
                  <a:gd name="T93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0" h="699">
                    <a:moveTo>
                      <a:pt x="339" y="154"/>
                    </a:moveTo>
                    <a:lnTo>
                      <a:pt x="300" y="161"/>
                    </a:lnTo>
                    <a:lnTo>
                      <a:pt x="263" y="174"/>
                    </a:lnTo>
                    <a:lnTo>
                      <a:pt x="232" y="194"/>
                    </a:lnTo>
                    <a:lnTo>
                      <a:pt x="204" y="220"/>
                    </a:lnTo>
                    <a:lnTo>
                      <a:pt x="182" y="250"/>
                    </a:lnTo>
                    <a:lnTo>
                      <a:pt x="165" y="284"/>
                    </a:lnTo>
                    <a:lnTo>
                      <a:pt x="156" y="321"/>
                    </a:lnTo>
                    <a:lnTo>
                      <a:pt x="155" y="360"/>
                    </a:lnTo>
                    <a:lnTo>
                      <a:pt x="161" y="399"/>
                    </a:lnTo>
                    <a:lnTo>
                      <a:pt x="174" y="436"/>
                    </a:lnTo>
                    <a:lnTo>
                      <a:pt x="194" y="467"/>
                    </a:lnTo>
                    <a:lnTo>
                      <a:pt x="220" y="495"/>
                    </a:lnTo>
                    <a:lnTo>
                      <a:pt x="250" y="517"/>
                    </a:lnTo>
                    <a:lnTo>
                      <a:pt x="284" y="534"/>
                    </a:lnTo>
                    <a:lnTo>
                      <a:pt x="321" y="543"/>
                    </a:lnTo>
                    <a:lnTo>
                      <a:pt x="360" y="545"/>
                    </a:lnTo>
                    <a:lnTo>
                      <a:pt x="400" y="538"/>
                    </a:lnTo>
                    <a:lnTo>
                      <a:pt x="436" y="525"/>
                    </a:lnTo>
                    <a:lnTo>
                      <a:pt x="468" y="505"/>
                    </a:lnTo>
                    <a:lnTo>
                      <a:pt x="495" y="479"/>
                    </a:lnTo>
                    <a:lnTo>
                      <a:pt x="517" y="449"/>
                    </a:lnTo>
                    <a:lnTo>
                      <a:pt x="534" y="415"/>
                    </a:lnTo>
                    <a:lnTo>
                      <a:pt x="544" y="378"/>
                    </a:lnTo>
                    <a:lnTo>
                      <a:pt x="545" y="339"/>
                    </a:lnTo>
                    <a:lnTo>
                      <a:pt x="538" y="300"/>
                    </a:lnTo>
                    <a:lnTo>
                      <a:pt x="525" y="263"/>
                    </a:lnTo>
                    <a:lnTo>
                      <a:pt x="506" y="232"/>
                    </a:lnTo>
                    <a:lnTo>
                      <a:pt x="479" y="204"/>
                    </a:lnTo>
                    <a:lnTo>
                      <a:pt x="449" y="182"/>
                    </a:lnTo>
                    <a:lnTo>
                      <a:pt x="415" y="165"/>
                    </a:lnTo>
                    <a:lnTo>
                      <a:pt x="379" y="156"/>
                    </a:lnTo>
                    <a:lnTo>
                      <a:pt x="339" y="154"/>
                    </a:lnTo>
                    <a:close/>
                    <a:moveTo>
                      <a:pt x="373" y="0"/>
                    </a:moveTo>
                    <a:lnTo>
                      <a:pt x="377" y="69"/>
                    </a:lnTo>
                    <a:lnTo>
                      <a:pt x="407" y="73"/>
                    </a:lnTo>
                    <a:lnTo>
                      <a:pt x="436" y="81"/>
                    </a:lnTo>
                    <a:lnTo>
                      <a:pt x="468" y="20"/>
                    </a:lnTo>
                    <a:lnTo>
                      <a:pt x="545" y="59"/>
                    </a:lnTo>
                    <a:lnTo>
                      <a:pt x="514" y="120"/>
                    </a:lnTo>
                    <a:lnTo>
                      <a:pt x="537" y="139"/>
                    </a:lnTo>
                    <a:lnTo>
                      <a:pt x="559" y="161"/>
                    </a:lnTo>
                    <a:lnTo>
                      <a:pt x="617" y="123"/>
                    </a:lnTo>
                    <a:lnTo>
                      <a:pt x="664" y="195"/>
                    </a:lnTo>
                    <a:lnTo>
                      <a:pt x="607" y="233"/>
                    </a:lnTo>
                    <a:lnTo>
                      <a:pt x="617" y="261"/>
                    </a:lnTo>
                    <a:lnTo>
                      <a:pt x="626" y="291"/>
                    </a:lnTo>
                    <a:lnTo>
                      <a:pt x="694" y="287"/>
                    </a:lnTo>
                    <a:lnTo>
                      <a:pt x="700" y="373"/>
                    </a:lnTo>
                    <a:lnTo>
                      <a:pt x="630" y="377"/>
                    </a:lnTo>
                    <a:lnTo>
                      <a:pt x="626" y="407"/>
                    </a:lnTo>
                    <a:lnTo>
                      <a:pt x="618" y="436"/>
                    </a:lnTo>
                    <a:lnTo>
                      <a:pt x="680" y="467"/>
                    </a:lnTo>
                    <a:lnTo>
                      <a:pt x="641" y="545"/>
                    </a:lnTo>
                    <a:lnTo>
                      <a:pt x="579" y="513"/>
                    </a:lnTo>
                    <a:lnTo>
                      <a:pt x="561" y="537"/>
                    </a:lnTo>
                    <a:lnTo>
                      <a:pt x="538" y="559"/>
                    </a:lnTo>
                    <a:lnTo>
                      <a:pt x="576" y="617"/>
                    </a:lnTo>
                    <a:lnTo>
                      <a:pt x="504" y="664"/>
                    </a:lnTo>
                    <a:lnTo>
                      <a:pt x="466" y="606"/>
                    </a:lnTo>
                    <a:lnTo>
                      <a:pt x="439" y="617"/>
                    </a:lnTo>
                    <a:lnTo>
                      <a:pt x="409" y="626"/>
                    </a:lnTo>
                    <a:lnTo>
                      <a:pt x="413" y="694"/>
                    </a:lnTo>
                    <a:lnTo>
                      <a:pt x="326" y="699"/>
                    </a:lnTo>
                    <a:lnTo>
                      <a:pt x="322" y="630"/>
                    </a:lnTo>
                    <a:lnTo>
                      <a:pt x="292" y="626"/>
                    </a:lnTo>
                    <a:lnTo>
                      <a:pt x="263" y="618"/>
                    </a:lnTo>
                    <a:lnTo>
                      <a:pt x="232" y="680"/>
                    </a:lnTo>
                    <a:lnTo>
                      <a:pt x="155" y="640"/>
                    </a:lnTo>
                    <a:lnTo>
                      <a:pt x="186" y="579"/>
                    </a:lnTo>
                    <a:lnTo>
                      <a:pt x="162" y="560"/>
                    </a:lnTo>
                    <a:lnTo>
                      <a:pt x="140" y="538"/>
                    </a:lnTo>
                    <a:lnTo>
                      <a:pt x="83" y="576"/>
                    </a:lnTo>
                    <a:lnTo>
                      <a:pt x="35" y="504"/>
                    </a:lnTo>
                    <a:lnTo>
                      <a:pt x="93" y="466"/>
                    </a:lnTo>
                    <a:lnTo>
                      <a:pt x="83" y="439"/>
                    </a:lnTo>
                    <a:lnTo>
                      <a:pt x="73" y="408"/>
                    </a:lnTo>
                    <a:lnTo>
                      <a:pt x="5" y="412"/>
                    </a:lnTo>
                    <a:lnTo>
                      <a:pt x="0" y="326"/>
                    </a:lnTo>
                    <a:lnTo>
                      <a:pt x="69" y="322"/>
                    </a:lnTo>
                    <a:lnTo>
                      <a:pt x="73" y="292"/>
                    </a:lnTo>
                    <a:lnTo>
                      <a:pt x="81" y="263"/>
                    </a:lnTo>
                    <a:lnTo>
                      <a:pt x="20" y="232"/>
                    </a:lnTo>
                    <a:lnTo>
                      <a:pt x="59" y="154"/>
                    </a:lnTo>
                    <a:lnTo>
                      <a:pt x="121" y="186"/>
                    </a:lnTo>
                    <a:lnTo>
                      <a:pt x="139" y="162"/>
                    </a:lnTo>
                    <a:lnTo>
                      <a:pt x="161" y="140"/>
                    </a:lnTo>
                    <a:lnTo>
                      <a:pt x="123" y="82"/>
                    </a:lnTo>
                    <a:lnTo>
                      <a:pt x="195" y="35"/>
                    </a:lnTo>
                    <a:lnTo>
                      <a:pt x="233" y="93"/>
                    </a:lnTo>
                    <a:lnTo>
                      <a:pt x="261" y="82"/>
                    </a:lnTo>
                    <a:lnTo>
                      <a:pt x="291" y="73"/>
                    </a:lnTo>
                    <a:lnTo>
                      <a:pt x="287" y="5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20"/>
              <p:cNvSpPr>
                <a:spLocks/>
              </p:cNvSpPr>
              <p:nvPr/>
            </p:nvSpPr>
            <p:spPr bwMode="auto">
              <a:xfrm>
                <a:off x="6766788" y="2957735"/>
                <a:ext cx="276547" cy="276547"/>
              </a:xfrm>
              <a:custGeom>
                <a:avLst/>
                <a:gdLst>
                  <a:gd name="T0" fmla="*/ 95 w 199"/>
                  <a:gd name="T1" fmla="*/ 0 h 199"/>
                  <a:gd name="T2" fmla="*/ 121 w 199"/>
                  <a:gd name="T3" fmla="*/ 3 h 199"/>
                  <a:gd name="T4" fmla="*/ 144 w 199"/>
                  <a:gd name="T5" fmla="*/ 12 h 199"/>
                  <a:gd name="T6" fmla="*/ 165 w 199"/>
                  <a:gd name="T7" fmla="*/ 25 h 199"/>
                  <a:gd name="T8" fmla="*/ 182 w 199"/>
                  <a:gd name="T9" fmla="*/ 45 h 199"/>
                  <a:gd name="T10" fmla="*/ 194 w 199"/>
                  <a:gd name="T11" fmla="*/ 68 h 199"/>
                  <a:gd name="T12" fmla="*/ 199 w 199"/>
                  <a:gd name="T13" fmla="*/ 94 h 199"/>
                  <a:gd name="T14" fmla="*/ 197 w 199"/>
                  <a:gd name="T15" fmla="*/ 121 h 199"/>
                  <a:gd name="T16" fmla="*/ 188 w 199"/>
                  <a:gd name="T17" fmla="*/ 144 h 199"/>
                  <a:gd name="T18" fmla="*/ 173 w 199"/>
                  <a:gd name="T19" fmla="*/ 165 h 199"/>
                  <a:gd name="T20" fmla="*/ 155 w 199"/>
                  <a:gd name="T21" fmla="*/ 182 h 199"/>
                  <a:gd name="T22" fmla="*/ 131 w 199"/>
                  <a:gd name="T23" fmla="*/ 194 h 199"/>
                  <a:gd name="T24" fmla="*/ 105 w 199"/>
                  <a:gd name="T25" fmla="*/ 199 h 199"/>
                  <a:gd name="T26" fmla="*/ 79 w 199"/>
                  <a:gd name="T27" fmla="*/ 196 h 199"/>
                  <a:gd name="T28" fmla="*/ 54 w 199"/>
                  <a:gd name="T29" fmla="*/ 187 h 199"/>
                  <a:gd name="T30" fmla="*/ 34 w 199"/>
                  <a:gd name="T31" fmla="*/ 174 h 199"/>
                  <a:gd name="T32" fmla="*/ 17 w 199"/>
                  <a:gd name="T33" fmla="*/ 155 h 199"/>
                  <a:gd name="T34" fmla="*/ 5 w 199"/>
                  <a:gd name="T35" fmla="*/ 131 h 199"/>
                  <a:gd name="T36" fmla="*/ 0 w 199"/>
                  <a:gd name="T37" fmla="*/ 105 h 199"/>
                  <a:gd name="T38" fmla="*/ 3 w 199"/>
                  <a:gd name="T39" fmla="*/ 79 h 199"/>
                  <a:gd name="T40" fmla="*/ 11 w 199"/>
                  <a:gd name="T41" fmla="*/ 55 h 199"/>
                  <a:gd name="T42" fmla="*/ 25 w 199"/>
                  <a:gd name="T43" fmla="*/ 34 h 199"/>
                  <a:gd name="T44" fmla="*/ 45 w 199"/>
                  <a:gd name="T45" fmla="*/ 17 h 199"/>
                  <a:gd name="T46" fmla="*/ 68 w 199"/>
                  <a:gd name="T47" fmla="*/ 5 h 199"/>
                  <a:gd name="T48" fmla="*/ 95 w 199"/>
                  <a:gd name="T4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95" y="0"/>
                    </a:moveTo>
                    <a:lnTo>
                      <a:pt x="121" y="3"/>
                    </a:lnTo>
                    <a:lnTo>
                      <a:pt x="144" y="12"/>
                    </a:lnTo>
                    <a:lnTo>
                      <a:pt x="165" y="25"/>
                    </a:lnTo>
                    <a:lnTo>
                      <a:pt x="182" y="45"/>
                    </a:lnTo>
                    <a:lnTo>
                      <a:pt x="194" y="68"/>
                    </a:lnTo>
                    <a:lnTo>
                      <a:pt x="199" y="94"/>
                    </a:lnTo>
                    <a:lnTo>
                      <a:pt x="197" y="121"/>
                    </a:lnTo>
                    <a:lnTo>
                      <a:pt x="188" y="144"/>
                    </a:lnTo>
                    <a:lnTo>
                      <a:pt x="173" y="165"/>
                    </a:lnTo>
                    <a:lnTo>
                      <a:pt x="155" y="182"/>
                    </a:lnTo>
                    <a:lnTo>
                      <a:pt x="131" y="194"/>
                    </a:lnTo>
                    <a:lnTo>
                      <a:pt x="105" y="199"/>
                    </a:lnTo>
                    <a:lnTo>
                      <a:pt x="79" y="196"/>
                    </a:lnTo>
                    <a:lnTo>
                      <a:pt x="54" y="187"/>
                    </a:lnTo>
                    <a:lnTo>
                      <a:pt x="34" y="174"/>
                    </a:lnTo>
                    <a:lnTo>
                      <a:pt x="17" y="155"/>
                    </a:lnTo>
                    <a:lnTo>
                      <a:pt x="5" y="131"/>
                    </a:lnTo>
                    <a:lnTo>
                      <a:pt x="0" y="105"/>
                    </a:lnTo>
                    <a:lnTo>
                      <a:pt x="3" y="79"/>
                    </a:lnTo>
                    <a:lnTo>
                      <a:pt x="11" y="55"/>
                    </a:lnTo>
                    <a:lnTo>
                      <a:pt x="25" y="34"/>
                    </a:lnTo>
                    <a:lnTo>
                      <a:pt x="45" y="17"/>
                    </a:lnTo>
                    <a:lnTo>
                      <a:pt x="68" y="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221"/>
              <p:cNvSpPr>
                <a:spLocks noEditPoints="1"/>
              </p:cNvSpPr>
              <p:nvPr/>
            </p:nvSpPr>
            <p:spPr bwMode="auto">
              <a:xfrm>
                <a:off x="4473818" y="3303766"/>
                <a:ext cx="454426" cy="453035"/>
              </a:xfrm>
              <a:custGeom>
                <a:avLst/>
                <a:gdLst>
                  <a:gd name="T0" fmla="*/ 135 w 327"/>
                  <a:gd name="T1" fmla="*/ 77 h 326"/>
                  <a:gd name="T2" fmla="*/ 95 w 327"/>
                  <a:gd name="T3" fmla="*/ 102 h 326"/>
                  <a:gd name="T4" fmla="*/ 74 w 327"/>
                  <a:gd name="T5" fmla="*/ 144 h 326"/>
                  <a:gd name="T6" fmla="*/ 77 w 327"/>
                  <a:gd name="T7" fmla="*/ 192 h 326"/>
                  <a:gd name="T8" fmla="*/ 102 w 327"/>
                  <a:gd name="T9" fmla="*/ 232 h 326"/>
                  <a:gd name="T10" fmla="*/ 144 w 327"/>
                  <a:gd name="T11" fmla="*/ 253 h 326"/>
                  <a:gd name="T12" fmla="*/ 192 w 327"/>
                  <a:gd name="T13" fmla="*/ 250 h 326"/>
                  <a:gd name="T14" fmla="*/ 232 w 327"/>
                  <a:gd name="T15" fmla="*/ 224 h 326"/>
                  <a:gd name="T16" fmla="*/ 253 w 327"/>
                  <a:gd name="T17" fmla="*/ 182 h 326"/>
                  <a:gd name="T18" fmla="*/ 250 w 327"/>
                  <a:gd name="T19" fmla="*/ 133 h 326"/>
                  <a:gd name="T20" fmla="*/ 224 w 327"/>
                  <a:gd name="T21" fmla="*/ 95 h 326"/>
                  <a:gd name="T22" fmla="*/ 183 w 327"/>
                  <a:gd name="T23" fmla="*/ 73 h 326"/>
                  <a:gd name="T24" fmla="*/ 174 w 327"/>
                  <a:gd name="T25" fmla="*/ 0 h 326"/>
                  <a:gd name="T26" fmla="*/ 204 w 327"/>
                  <a:gd name="T27" fmla="*/ 38 h 326"/>
                  <a:gd name="T28" fmla="*/ 255 w 327"/>
                  <a:gd name="T29" fmla="*/ 27 h 326"/>
                  <a:gd name="T30" fmla="*/ 262 w 327"/>
                  <a:gd name="T31" fmla="*/ 74 h 326"/>
                  <a:gd name="T32" fmla="*/ 310 w 327"/>
                  <a:gd name="T33" fmla="*/ 91 h 326"/>
                  <a:gd name="T34" fmla="*/ 292 w 327"/>
                  <a:gd name="T35" fmla="*/ 136 h 326"/>
                  <a:gd name="T36" fmla="*/ 327 w 327"/>
                  <a:gd name="T37" fmla="*/ 174 h 326"/>
                  <a:gd name="T38" fmla="*/ 289 w 327"/>
                  <a:gd name="T39" fmla="*/ 204 h 326"/>
                  <a:gd name="T40" fmla="*/ 300 w 327"/>
                  <a:gd name="T41" fmla="*/ 254 h 326"/>
                  <a:gd name="T42" fmla="*/ 253 w 327"/>
                  <a:gd name="T43" fmla="*/ 262 h 326"/>
                  <a:gd name="T44" fmla="*/ 236 w 327"/>
                  <a:gd name="T45" fmla="*/ 310 h 326"/>
                  <a:gd name="T46" fmla="*/ 191 w 327"/>
                  <a:gd name="T47" fmla="*/ 292 h 326"/>
                  <a:gd name="T48" fmla="*/ 152 w 327"/>
                  <a:gd name="T49" fmla="*/ 326 h 326"/>
                  <a:gd name="T50" fmla="*/ 123 w 327"/>
                  <a:gd name="T51" fmla="*/ 289 h 326"/>
                  <a:gd name="T52" fmla="*/ 72 w 327"/>
                  <a:gd name="T53" fmla="*/ 300 h 326"/>
                  <a:gd name="T54" fmla="*/ 65 w 327"/>
                  <a:gd name="T55" fmla="*/ 251 h 326"/>
                  <a:gd name="T56" fmla="*/ 17 w 327"/>
                  <a:gd name="T57" fmla="*/ 236 h 326"/>
                  <a:gd name="T58" fmla="*/ 35 w 327"/>
                  <a:gd name="T59" fmla="*/ 191 h 326"/>
                  <a:gd name="T60" fmla="*/ 0 w 327"/>
                  <a:gd name="T61" fmla="*/ 152 h 326"/>
                  <a:gd name="T62" fmla="*/ 38 w 327"/>
                  <a:gd name="T63" fmla="*/ 123 h 326"/>
                  <a:gd name="T64" fmla="*/ 27 w 327"/>
                  <a:gd name="T65" fmla="*/ 72 h 326"/>
                  <a:gd name="T66" fmla="*/ 74 w 327"/>
                  <a:gd name="T67" fmla="*/ 65 h 326"/>
                  <a:gd name="T68" fmla="*/ 92 w 327"/>
                  <a:gd name="T69" fmla="*/ 16 h 326"/>
                  <a:gd name="T70" fmla="*/ 136 w 327"/>
                  <a:gd name="T71" fmla="*/ 34 h 326"/>
                  <a:gd name="T72" fmla="*/ 174 w 32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6">
                    <a:moveTo>
                      <a:pt x="158" y="72"/>
                    </a:moveTo>
                    <a:lnTo>
                      <a:pt x="135" y="77"/>
                    </a:lnTo>
                    <a:lnTo>
                      <a:pt x="112" y="88"/>
                    </a:lnTo>
                    <a:lnTo>
                      <a:pt x="95" y="102"/>
                    </a:lnTo>
                    <a:lnTo>
                      <a:pt x="82" y="122"/>
                    </a:lnTo>
                    <a:lnTo>
                      <a:pt x="74" y="144"/>
                    </a:lnTo>
                    <a:lnTo>
                      <a:pt x="72" y="169"/>
                    </a:lnTo>
                    <a:lnTo>
                      <a:pt x="77" y="192"/>
                    </a:lnTo>
                    <a:lnTo>
                      <a:pt x="88" y="213"/>
                    </a:lnTo>
                    <a:lnTo>
                      <a:pt x="102" y="232"/>
                    </a:lnTo>
                    <a:lnTo>
                      <a:pt x="122" y="245"/>
                    </a:lnTo>
                    <a:lnTo>
                      <a:pt x="144" y="253"/>
                    </a:lnTo>
                    <a:lnTo>
                      <a:pt x="169" y="254"/>
                    </a:lnTo>
                    <a:lnTo>
                      <a:pt x="192" y="250"/>
                    </a:lnTo>
                    <a:lnTo>
                      <a:pt x="215" y="239"/>
                    </a:lnTo>
                    <a:lnTo>
                      <a:pt x="232" y="224"/>
                    </a:lnTo>
                    <a:lnTo>
                      <a:pt x="245" y="204"/>
                    </a:lnTo>
                    <a:lnTo>
                      <a:pt x="253" y="182"/>
                    </a:lnTo>
                    <a:lnTo>
                      <a:pt x="255" y="158"/>
                    </a:lnTo>
                    <a:lnTo>
                      <a:pt x="250" y="133"/>
                    </a:lnTo>
                    <a:lnTo>
                      <a:pt x="240" y="112"/>
                    </a:lnTo>
                    <a:lnTo>
                      <a:pt x="224" y="95"/>
                    </a:lnTo>
                    <a:lnTo>
                      <a:pt x="205" y="82"/>
                    </a:lnTo>
                    <a:lnTo>
                      <a:pt x="183" y="73"/>
                    </a:lnTo>
                    <a:lnTo>
                      <a:pt x="158" y="72"/>
                    </a:lnTo>
                    <a:close/>
                    <a:moveTo>
                      <a:pt x="174" y="0"/>
                    </a:moveTo>
                    <a:lnTo>
                      <a:pt x="177" y="33"/>
                    </a:lnTo>
                    <a:lnTo>
                      <a:pt x="204" y="38"/>
                    </a:lnTo>
                    <a:lnTo>
                      <a:pt x="219" y="9"/>
                    </a:lnTo>
                    <a:lnTo>
                      <a:pt x="255" y="27"/>
                    </a:lnTo>
                    <a:lnTo>
                      <a:pt x="241" y="56"/>
                    </a:lnTo>
                    <a:lnTo>
                      <a:pt x="262" y="74"/>
                    </a:lnTo>
                    <a:lnTo>
                      <a:pt x="288" y="57"/>
                    </a:lnTo>
                    <a:lnTo>
                      <a:pt x="310" y="91"/>
                    </a:lnTo>
                    <a:lnTo>
                      <a:pt x="284" y="109"/>
                    </a:lnTo>
                    <a:lnTo>
                      <a:pt x="292" y="136"/>
                    </a:lnTo>
                    <a:lnTo>
                      <a:pt x="325" y="133"/>
                    </a:lnTo>
                    <a:lnTo>
                      <a:pt x="327" y="174"/>
                    </a:lnTo>
                    <a:lnTo>
                      <a:pt x="295" y="177"/>
                    </a:lnTo>
                    <a:lnTo>
                      <a:pt x="289" y="204"/>
                    </a:lnTo>
                    <a:lnTo>
                      <a:pt x="318" y="219"/>
                    </a:lnTo>
                    <a:lnTo>
                      <a:pt x="300" y="254"/>
                    </a:lnTo>
                    <a:lnTo>
                      <a:pt x="271" y="239"/>
                    </a:lnTo>
                    <a:lnTo>
                      <a:pt x="253" y="262"/>
                    </a:lnTo>
                    <a:lnTo>
                      <a:pt x="270" y="288"/>
                    </a:lnTo>
                    <a:lnTo>
                      <a:pt x="236" y="310"/>
                    </a:lnTo>
                    <a:lnTo>
                      <a:pt x="219" y="283"/>
                    </a:lnTo>
                    <a:lnTo>
                      <a:pt x="191" y="292"/>
                    </a:lnTo>
                    <a:lnTo>
                      <a:pt x="192" y="325"/>
                    </a:lnTo>
                    <a:lnTo>
                      <a:pt x="152" y="326"/>
                    </a:lnTo>
                    <a:lnTo>
                      <a:pt x="150" y="294"/>
                    </a:lnTo>
                    <a:lnTo>
                      <a:pt x="123" y="289"/>
                    </a:lnTo>
                    <a:lnTo>
                      <a:pt x="109" y="318"/>
                    </a:lnTo>
                    <a:lnTo>
                      <a:pt x="72" y="300"/>
                    </a:lnTo>
                    <a:lnTo>
                      <a:pt x="86" y="271"/>
                    </a:lnTo>
                    <a:lnTo>
                      <a:pt x="65" y="251"/>
                    </a:lnTo>
                    <a:lnTo>
                      <a:pt x="39" y="270"/>
                    </a:lnTo>
                    <a:lnTo>
                      <a:pt x="17" y="236"/>
                    </a:lnTo>
                    <a:lnTo>
                      <a:pt x="43" y="217"/>
                    </a:lnTo>
                    <a:lnTo>
                      <a:pt x="35" y="191"/>
                    </a:lnTo>
                    <a:lnTo>
                      <a:pt x="2" y="192"/>
                    </a:lnTo>
                    <a:lnTo>
                      <a:pt x="0" y="152"/>
                    </a:lnTo>
                    <a:lnTo>
                      <a:pt x="33" y="150"/>
                    </a:lnTo>
                    <a:lnTo>
                      <a:pt x="38" y="123"/>
                    </a:lnTo>
                    <a:lnTo>
                      <a:pt x="9" y="109"/>
                    </a:lnTo>
                    <a:lnTo>
                      <a:pt x="27" y="72"/>
                    </a:lnTo>
                    <a:lnTo>
                      <a:pt x="56" y="86"/>
                    </a:lnTo>
                    <a:lnTo>
                      <a:pt x="74" y="65"/>
                    </a:lnTo>
                    <a:lnTo>
                      <a:pt x="57" y="38"/>
                    </a:lnTo>
                    <a:lnTo>
                      <a:pt x="92" y="16"/>
                    </a:lnTo>
                    <a:lnTo>
                      <a:pt x="109" y="43"/>
                    </a:lnTo>
                    <a:lnTo>
                      <a:pt x="136" y="34"/>
                    </a:lnTo>
                    <a:lnTo>
                      <a:pt x="133" y="2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222"/>
              <p:cNvSpPr>
                <a:spLocks/>
              </p:cNvSpPr>
              <p:nvPr/>
            </p:nvSpPr>
            <p:spPr bwMode="auto">
              <a:xfrm>
                <a:off x="4637800" y="3464969"/>
                <a:ext cx="126461" cy="129241"/>
              </a:xfrm>
              <a:custGeom>
                <a:avLst/>
                <a:gdLst>
                  <a:gd name="T0" fmla="*/ 43 w 91"/>
                  <a:gd name="T1" fmla="*/ 0 h 93"/>
                  <a:gd name="T2" fmla="*/ 61 w 91"/>
                  <a:gd name="T3" fmla="*/ 3 h 93"/>
                  <a:gd name="T4" fmla="*/ 77 w 91"/>
                  <a:gd name="T5" fmla="*/ 12 h 93"/>
                  <a:gd name="T6" fmla="*/ 87 w 91"/>
                  <a:gd name="T7" fmla="*/ 27 h 93"/>
                  <a:gd name="T8" fmla="*/ 91 w 91"/>
                  <a:gd name="T9" fmla="*/ 45 h 93"/>
                  <a:gd name="T10" fmla="*/ 89 w 91"/>
                  <a:gd name="T11" fmla="*/ 63 h 93"/>
                  <a:gd name="T12" fmla="*/ 80 w 91"/>
                  <a:gd name="T13" fmla="*/ 78 h 93"/>
                  <a:gd name="T14" fmla="*/ 67 w 91"/>
                  <a:gd name="T15" fmla="*/ 89 h 93"/>
                  <a:gd name="T16" fmla="*/ 48 w 91"/>
                  <a:gd name="T17" fmla="*/ 93 h 93"/>
                  <a:gd name="T18" fmla="*/ 30 w 91"/>
                  <a:gd name="T19" fmla="*/ 91 h 93"/>
                  <a:gd name="T20" fmla="*/ 14 w 91"/>
                  <a:gd name="T21" fmla="*/ 82 h 93"/>
                  <a:gd name="T22" fmla="*/ 4 w 91"/>
                  <a:gd name="T23" fmla="*/ 67 h 93"/>
                  <a:gd name="T24" fmla="*/ 0 w 91"/>
                  <a:gd name="T25" fmla="*/ 50 h 93"/>
                  <a:gd name="T26" fmla="*/ 2 w 91"/>
                  <a:gd name="T27" fmla="*/ 32 h 93"/>
                  <a:gd name="T28" fmla="*/ 11 w 91"/>
                  <a:gd name="T29" fmla="*/ 16 h 93"/>
                  <a:gd name="T30" fmla="*/ 25 w 91"/>
                  <a:gd name="T31" fmla="*/ 6 h 93"/>
                  <a:gd name="T32" fmla="*/ 43 w 91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43" y="0"/>
                    </a:moveTo>
                    <a:lnTo>
                      <a:pt x="61" y="3"/>
                    </a:lnTo>
                    <a:lnTo>
                      <a:pt x="77" y="12"/>
                    </a:lnTo>
                    <a:lnTo>
                      <a:pt x="87" y="27"/>
                    </a:lnTo>
                    <a:lnTo>
                      <a:pt x="91" y="45"/>
                    </a:lnTo>
                    <a:lnTo>
                      <a:pt x="89" y="63"/>
                    </a:lnTo>
                    <a:lnTo>
                      <a:pt x="80" y="78"/>
                    </a:lnTo>
                    <a:lnTo>
                      <a:pt x="67" y="89"/>
                    </a:lnTo>
                    <a:lnTo>
                      <a:pt x="48" y="93"/>
                    </a:lnTo>
                    <a:lnTo>
                      <a:pt x="30" y="91"/>
                    </a:lnTo>
                    <a:lnTo>
                      <a:pt x="14" y="82"/>
                    </a:lnTo>
                    <a:lnTo>
                      <a:pt x="4" y="67"/>
                    </a:lnTo>
                    <a:lnTo>
                      <a:pt x="0" y="50"/>
                    </a:lnTo>
                    <a:lnTo>
                      <a:pt x="2" y="32"/>
                    </a:lnTo>
                    <a:lnTo>
                      <a:pt x="11" y="16"/>
                    </a:lnTo>
                    <a:lnTo>
                      <a:pt x="25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6127536" y="4290438"/>
                <a:ext cx="416904" cy="415515"/>
              </a:xfrm>
              <a:custGeom>
                <a:avLst/>
                <a:gdLst>
                  <a:gd name="T0" fmla="*/ 124 w 300"/>
                  <a:gd name="T1" fmla="*/ 70 h 299"/>
                  <a:gd name="T2" fmla="*/ 88 w 300"/>
                  <a:gd name="T3" fmla="*/ 94 h 299"/>
                  <a:gd name="T4" fmla="*/ 69 w 300"/>
                  <a:gd name="T5" fmla="*/ 132 h 299"/>
                  <a:gd name="T6" fmla="*/ 71 w 300"/>
                  <a:gd name="T7" fmla="*/ 176 h 299"/>
                  <a:gd name="T8" fmla="*/ 95 w 300"/>
                  <a:gd name="T9" fmla="*/ 212 h 299"/>
                  <a:gd name="T10" fmla="*/ 133 w 300"/>
                  <a:gd name="T11" fmla="*/ 231 h 299"/>
                  <a:gd name="T12" fmla="*/ 177 w 300"/>
                  <a:gd name="T13" fmla="*/ 229 h 299"/>
                  <a:gd name="T14" fmla="*/ 214 w 300"/>
                  <a:gd name="T15" fmla="*/ 205 h 299"/>
                  <a:gd name="T16" fmla="*/ 234 w 300"/>
                  <a:gd name="T17" fmla="*/ 167 h 299"/>
                  <a:gd name="T18" fmla="*/ 231 w 300"/>
                  <a:gd name="T19" fmla="*/ 123 h 299"/>
                  <a:gd name="T20" fmla="*/ 207 w 300"/>
                  <a:gd name="T21" fmla="*/ 87 h 299"/>
                  <a:gd name="T22" fmla="*/ 168 w 300"/>
                  <a:gd name="T23" fmla="*/ 68 h 299"/>
                  <a:gd name="T24" fmla="*/ 162 w 300"/>
                  <a:gd name="T25" fmla="*/ 0 h 299"/>
                  <a:gd name="T26" fmla="*/ 188 w 300"/>
                  <a:gd name="T27" fmla="*/ 34 h 299"/>
                  <a:gd name="T28" fmla="*/ 235 w 300"/>
                  <a:gd name="T29" fmla="*/ 24 h 299"/>
                  <a:gd name="T30" fmla="*/ 231 w 300"/>
                  <a:gd name="T31" fmla="*/ 60 h 299"/>
                  <a:gd name="T32" fmla="*/ 265 w 300"/>
                  <a:gd name="T33" fmla="*/ 52 h 299"/>
                  <a:gd name="T34" fmla="*/ 261 w 300"/>
                  <a:gd name="T35" fmla="*/ 99 h 299"/>
                  <a:gd name="T36" fmla="*/ 299 w 300"/>
                  <a:gd name="T37" fmla="*/ 123 h 299"/>
                  <a:gd name="T38" fmla="*/ 272 w 300"/>
                  <a:gd name="T39" fmla="*/ 162 h 299"/>
                  <a:gd name="T40" fmla="*/ 293 w 300"/>
                  <a:gd name="T41" fmla="*/ 200 h 299"/>
                  <a:gd name="T42" fmla="*/ 249 w 300"/>
                  <a:gd name="T43" fmla="*/ 221 h 299"/>
                  <a:gd name="T44" fmla="*/ 232 w 300"/>
                  <a:gd name="T45" fmla="*/ 239 h 299"/>
                  <a:gd name="T46" fmla="*/ 217 w 300"/>
                  <a:gd name="T47" fmla="*/ 285 h 299"/>
                  <a:gd name="T48" fmla="*/ 176 w 300"/>
                  <a:gd name="T49" fmla="*/ 268 h 299"/>
                  <a:gd name="T50" fmla="*/ 141 w 300"/>
                  <a:gd name="T51" fmla="*/ 299 h 299"/>
                  <a:gd name="T52" fmla="*/ 113 w 300"/>
                  <a:gd name="T53" fmla="*/ 265 h 299"/>
                  <a:gd name="T54" fmla="*/ 67 w 300"/>
                  <a:gd name="T55" fmla="*/ 275 h 299"/>
                  <a:gd name="T56" fmla="*/ 70 w 300"/>
                  <a:gd name="T57" fmla="*/ 241 h 299"/>
                  <a:gd name="T58" fmla="*/ 36 w 300"/>
                  <a:gd name="T59" fmla="*/ 247 h 299"/>
                  <a:gd name="T60" fmla="*/ 40 w 300"/>
                  <a:gd name="T61" fmla="*/ 200 h 299"/>
                  <a:gd name="T62" fmla="*/ 3 w 300"/>
                  <a:gd name="T63" fmla="*/ 176 h 299"/>
                  <a:gd name="T64" fmla="*/ 31 w 300"/>
                  <a:gd name="T65" fmla="*/ 138 h 299"/>
                  <a:gd name="T66" fmla="*/ 10 w 300"/>
                  <a:gd name="T67" fmla="*/ 99 h 299"/>
                  <a:gd name="T68" fmla="*/ 53 w 300"/>
                  <a:gd name="T69" fmla="*/ 79 h 299"/>
                  <a:gd name="T70" fmla="*/ 70 w 300"/>
                  <a:gd name="T71" fmla="*/ 60 h 299"/>
                  <a:gd name="T72" fmla="*/ 84 w 300"/>
                  <a:gd name="T73" fmla="*/ 14 h 299"/>
                  <a:gd name="T74" fmla="*/ 125 w 300"/>
                  <a:gd name="T75" fmla="*/ 31 h 299"/>
                  <a:gd name="T76" fmla="*/ 162 w 300"/>
                  <a:gd name="T7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299">
                    <a:moveTo>
                      <a:pt x="146" y="66"/>
                    </a:moveTo>
                    <a:lnTo>
                      <a:pt x="124" y="70"/>
                    </a:lnTo>
                    <a:lnTo>
                      <a:pt x="104" y="79"/>
                    </a:lnTo>
                    <a:lnTo>
                      <a:pt x="88" y="94"/>
                    </a:lnTo>
                    <a:lnTo>
                      <a:pt x="76" y="111"/>
                    </a:lnTo>
                    <a:lnTo>
                      <a:pt x="69" y="132"/>
                    </a:lnTo>
                    <a:lnTo>
                      <a:pt x="67" y="154"/>
                    </a:lnTo>
                    <a:lnTo>
                      <a:pt x="71" y="176"/>
                    </a:lnTo>
                    <a:lnTo>
                      <a:pt x="80" y="196"/>
                    </a:lnTo>
                    <a:lnTo>
                      <a:pt x="95" y="212"/>
                    </a:lnTo>
                    <a:lnTo>
                      <a:pt x="113" y="225"/>
                    </a:lnTo>
                    <a:lnTo>
                      <a:pt x="133" y="231"/>
                    </a:lnTo>
                    <a:lnTo>
                      <a:pt x="155" y="234"/>
                    </a:lnTo>
                    <a:lnTo>
                      <a:pt x="177" y="229"/>
                    </a:lnTo>
                    <a:lnTo>
                      <a:pt x="197" y="220"/>
                    </a:lnTo>
                    <a:lnTo>
                      <a:pt x="214" y="205"/>
                    </a:lnTo>
                    <a:lnTo>
                      <a:pt x="226" y="188"/>
                    </a:lnTo>
                    <a:lnTo>
                      <a:pt x="234" y="167"/>
                    </a:lnTo>
                    <a:lnTo>
                      <a:pt x="235" y="145"/>
                    </a:lnTo>
                    <a:lnTo>
                      <a:pt x="231" y="123"/>
                    </a:lnTo>
                    <a:lnTo>
                      <a:pt x="221" y="103"/>
                    </a:lnTo>
                    <a:lnTo>
                      <a:pt x="207" y="87"/>
                    </a:lnTo>
                    <a:lnTo>
                      <a:pt x="189" y="74"/>
                    </a:lnTo>
                    <a:lnTo>
                      <a:pt x="168" y="68"/>
                    </a:lnTo>
                    <a:lnTo>
                      <a:pt x="146" y="66"/>
                    </a:lnTo>
                    <a:close/>
                    <a:moveTo>
                      <a:pt x="162" y="0"/>
                    </a:moveTo>
                    <a:lnTo>
                      <a:pt x="163" y="28"/>
                    </a:lnTo>
                    <a:lnTo>
                      <a:pt x="188" y="34"/>
                    </a:lnTo>
                    <a:lnTo>
                      <a:pt x="201" y="7"/>
                    </a:lnTo>
                    <a:lnTo>
                      <a:pt x="235" y="24"/>
                    </a:lnTo>
                    <a:lnTo>
                      <a:pt x="222" y="51"/>
                    </a:lnTo>
                    <a:lnTo>
                      <a:pt x="231" y="60"/>
                    </a:lnTo>
                    <a:lnTo>
                      <a:pt x="242" y="69"/>
                    </a:lnTo>
                    <a:lnTo>
                      <a:pt x="265" y="52"/>
                    </a:lnTo>
                    <a:lnTo>
                      <a:pt x="286" y="83"/>
                    </a:lnTo>
                    <a:lnTo>
                      <a:pt x="261" y="99"/>
                    </a:lnTo>
                    <a:lnTo>
                      <a:pt x="269" y="124"/>
                    </a:lnTo>
                    <a:lnTo>
                      <a:pt x="299" y="123"/>
                    </a:lnTo>
                    <a:lnTo>
                      <a:pt x="300" y="159"/>
                    </a:lnTo>
                    <a:lnTo>
                      <a:pt x="272" y="162"/>
                    </a:lnTo>
                    <a:lnTo>
                      <a:pt x="266" y="187"/>
                    </a:lnTo>
                    <a:lnTo>
                      <a:pt x="293" y="200"/>
                    </a:lnTo>
                    <a:lnTo>
                      <a:pt x="276" y="234"/>
                    </a:lnTo>
                    <a:lnTo>
                      <a:pt x="249" y="221"/>
                    </a:lnTo>
                    <a:lnTo>
                      <a:pt x="242" y="230"/>
                    </a:lnTo>
                    <a:lnTo>
                      <a:pt x="232" y="239"/>
                    </a:lnTo>
                    <a:lnTo>
                      <a:pt x="248" y="264"/>
                    </a:lnTo>
                    <a:lnTo>
                      <a:pt x="217" y="285"/>
                    </a:lnTo>
                    <a:lnTo>
                      <a:pt x="201" y="260"/>
                    </a:lnTo>
                    <a:lnTo>
                      <a:pt x="176" y="268"/>
                    </a:lnTo>
                    <a:lnTo>
                      <a:pt x="177" y="298"/>
                    </a:lnTo>
                    <a:lnTo>
                      <a:pt x="141" y="299"/>
                    </a:lnTo>
                    <a:lnTo>
                      <a:pt x="139" y="271"/>
                    </a:lnTo>
                    <a:lnTo>
                      <a:pt x="113" y="265"/>
                    </a:lnTo>
                    <a:lnTo>
                      <a:pt x="100" y="292"/>
                    </a:lnTo>
                    <a:lnTo>
                      <a:pt x="67" y="275"/>
                    </a:lnTo>
                    <a:lnTo>
                      <a:pt x="80" y="248"/>
                    </a:lnTo>
                    <a:lnTo>
                      <a:pt x="70" y="241"/>
                    </a:lnTo>
                    <a:lnTo>
                      <a:pt x="61" y="231"/>
                    </a:lnTo>
                    <a:lnTo>
                      <a:pt x="36" y="247"/>
                    </a:lnTo>
                    <a:lnTo>
                      <a:pt x="16" y="216"/>
                    </a:lnTo>
                    <a:lnTo>
                      <a:pt x="40" y="200"/>
                    </a:lnTo>
                    <a:lnTo>
                      <a:pt x="32" y="175"/>
                    </a:lnTo>
                    <a:lnTo>
                      <a:pt x="3" y="176"/>
                    </a:lnTo>
                    <a:lnTo>
                      <a:pt x="0" y="140"/>
                    </a:lnTo>
                    <a:lnTo>
                      <a:pt x="31" y="138"/>
                    </a:lnTo>
                    <a:lnTo>
                      <a:pt x="36" y="112"/>
                    </a:lnTo>
                    <a:lnTo>
                      <a:pt x="10" y="99"/>
                    </a:lnTo>
                    <a:lnTo>
                      <a:pt x="25" y="66"/>
                    </a:lnTo>
                    <a:lnTo>
                      <a:pt x="53" y="79"/>
                    </a:lnTo>
                    <a:lnTo>
                      <a:pt x="61" y="69"/>
                    </a:lnTo>
                    <a:lnTo>
                      <a:pt x="70" y="60"/>
                    </a:lnTo>
                    <a:lnTo>
                      <a:pt x="53" y="35"/>
                    </a:lnTo>
                    <a:lnTo>
                      <a:pt x="84" y="14"/>
                    </a:lnTo>
                    <a:lnTo>
                      <a:pt x="101" y="39"/>
                    </a:lnTo>
                    <a:lnTo>
                      <a:pt x="125" y="31"/>
                    </a:lnTo>
                    <a:lnTo>
                      <a:pt x="124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224"/>
              <p:cNvSpPr>
                <a:spLocks/>
              </p:cNvSpPr>
              <p:nvPr/>
            </p:nvSpPr>
            <p:spPr bwMode="auto">
              <a:xfrm>
                <a:off x="6277621" y="4439133"/>
                <a:ext cx="118123" cy="118123"/>
              </a:xfrm>
              <a:custGeom>
                <a:avLst/>
                <a:gdLst>
                  <a:gd name="T0" fmla="*/ 41 w 85"/>
                  <a:gd name="T1" fmla="*/ 0 h 85"/>
                  <a:gd name="T2" fmla="*/ 58 w 85"/>
                  <a:gd name="T3" fmla="*/ 3 h 85"/>
                  <a:gd name="T4" fmla="*/ 72 w 85"/>
                  <a:gd name="T5" fmla="*/ 10 h 85"/>
                  <a:gd name="T6" fmla="*/ 81 w 85"/>
                  <a:gd name="T7" fmla="*/ 24 h 85"/>
                  <a:gd name="T8" fmla="*/ 85 w 85"/>
                  <a:gd name="T9" fmla="*/ 41 h 85"/>
                  <a:gd name="T10" fmla="*/ 82 w 85"/>
                  <a:gd name="T11" fmla="*/ 58 h 85"/>
                  <a:gd name="T12" fmla="*/ 75 w 85"/>
                  <a:gd name="T13" fmla="*/ 71 h 85"/>
                  <a:gd name="T14" fmla="*/ 61 w 85"/>
                  <a:gd name="T15" fmla="*/ 81 h 85"/>
                  <a:gd name="T16" fmla="*/ 46 w 85"/>
                  <a:gd name="T17" fmla="*/ 85 h 85"/>
                  <a:gd name="T18" fmla="*/ 29 w 85"/>
                  <a:gd name="T19" fmla="*/ 82 h 85"/>
                  <a:gd name="T20" fmla="*/ 14 w 85"/>
                  <a:gd name="T21" fmla="*/ 75 h 85"/>
                  <a:gd name="T22" fmla="*/ 5 w 85"/>
                  <a:gd name="T23" fmla="*/ 62 h 85"/>
                  <a:gd name="T24" fmla="*/ 0 w 85"/>
                  <a:gd name="T25" fmla="*/ 44 h 85"/>
                  <a:gd name="T26" fmla="*/ 3 w 85"/>
                  <a:gd name="T27" fmla="*/ 29 h 85"/>
                  <a:gd name="T28" fmla="*/ 12 w 85"/>
                  <a:gd name="T29" fmla="*/ 14 h 85"/>
                  <a:gd name="T30" fmla="*/ 23 w 85"/>
                  <a:gd name="T31" fmla="*/ 4 h 85"/>
                  <a:gd name="T32" fmla="*/ 41 w 85"/>
                  <a:gd name="T3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85">
                    <a:moveTo>
                      <a:pt x="41" y="0"/>
                    </a:moveTo>
                    <a:lnTo>
                      <a:pt x="58" y="3"/>
                    </a:lnTo>
                    <a:lnTo>
                      <a:pt x="72" y="10"/>
                    </a:lnTo>
                    <a:lnTo>
                      <a:pt x="81" y="24"/>
                    </a:lnTo>
                    <a:lnTo>
                      <a:pt x="85" y="41"/>
                    </a:lnTo>
                    <a:lnTo>
                      <a:pt x="82" y="58"/>
                    </a:lnTo>
                    <a:lnTo>
                      <a:pt x="75" y="71"/>
                    </a:lnTo>
                    <a:lnTo>
                      <a:pt x="61" y="81"/>
                    </a:lnTo>
                    <a:lnTo>
                      <a:pt x="46" y="85"/>
                    </a:lnTo>
                    <a:lnTo>
                      <a:pt x="29" y="82"/>
                    </a:lnTo>
                    <a:lnTo>
                      <a:pt x="14" y="75"/>
                    </a:lnTo>
                    <a:lnTo>
                      <a:pt x="5" y="62"/>
                    </a:lnTo>
                    <a:lnTo>
                      <a:pt x="0" y="44"/>
                    </a:lnTo>
                    <a:lnTo>
                      <a:pt x="3" y="29"/>
                    </a:lnTo>
                    <a:lnTo>
                      <a:pt x="12" y="14"/>
                    </a:lnTo>
                    <a:lnTo>
                      <a:pt x="23" y="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25"/>
              <p:cNvSpPr>
                <a:spLocks noEditPoints="1"/>
              </p:cNvSpPr>
              <p:nvPr/>
            </p:nvSpPr>
            <p:spPr bwMode="auto">
              <a:xfrm>
                <a:off x="6502749" y="4222343"/>
                <a:ext cx="170931" cy="170931"/>
              </a:xfrm>
              <a:custGeom>
                <a:avLst/>
                <a:gdLst>
                  <a:gd name="T0" fmla="*/ 46 w 123"/>
                  <a:gd name="T1" fmla="*/ 30 h 123"/>
                  <a:gd name="T2" fmla="*/ 29 w 123"/>
                  <a:gd name="T3" fmla="*/ 50 h 123"/>
                  <a:gd name="T4" fmla="*/ 30 w 123"/>
                  <a:gd name="T5" fmla="*/ 77 h 123"/>
                  <a:gd name="T6" fmla="*/ 50 w 123"/>
                  <a:gd name="T7" fmla="*/ 94 h 123"/>
                  <a:gd name="T8" fmla="*/ 78 w 123"/>
                  <a:gd name="T9" fmla="*/ 93 h 123"/>
                  <a:gd name="T10" fmla="*/ 95 w 123"/>
                  <a:gd name="T11" fmla="*/ 73 h 123"/>
                  <a:gd name="T12" fmla="*/ 93 w 123"/>
                  <a:gd name="T13" fmla="*/ 46 h 123"/>
                  <a:gd name="T14" fmla="*/ 74 w 123"/>
                  <a:gd name="T15" fmla="*/ 29 h 123"/>
                  <a:gd name="T16" fmla="*/ 66 w 123"/>
                  <a:gd name="T17" fmla="*/ 0 h 123"/>
                  <a:gd name="T18" fmla="*/ 72 w 123"/>
                  <a:gd name="T19" fmla="*/ 13 h 123"/>
                  <a:gd name="T20" fmla="*/ 83 w 123"/>
                  <a:gd name="T21" fmla="*/ 3 h 123"/>
                  <a:gd name="T22" fmla="*/ 91 w 123"/>
                  <a:gd name="T23" fmla="*/ 21 h 123"/>
                  <a:gd name="T24" fmla="*/ 99 w 123"/>
                  <a:gd name="T25" fmla="*/ 28 h 123"/>
                  <a:gd name="T26" fmla="*/ 117 w 123"/>
                  <a:gd name="T27" fmla="*/ 34 h 123"/>
                  <a:gd name="T28" fmla="*/ 109 w 123"/>
                  <a:gd name="T29" fmla="*/ 46 h 123"/>
                  <a:gd name="T30" fmla="*/ 123 w 123"/>
                  <a:gd name="T31" fmla="*/ 51 h 123"/>
                  <a:gd name="T32" fmla="*/ 112 w 123"/>
                  <a:gd name="T33" fmla="*/ 67 h 123"/>
                  <a:gd name="T34" fmla="*/ 109 w 123"/>
                  <a:gd name="T35" fmla="*/ 77 h 123"/>
                  <a:gd name="T36" fmla="*/ 113 w 123"/>
                  <a:gd name="T37" fmla="*/ 97 h 123"/>
                  <a:gd name="T38" fmla="*/ 99 w 123"/>
                  <a:gd name="T39" fmla="*/ 96 h 123"/>
                  <a:gd name="T40" fmla="*/ 102 w 123"/>
                  <a:gd name="T41" fmla="*/ 109 h 123"/>
                  <a:gd name="T42" fmla="*/ 83 w 123"/>
                  <a:gd name="T43" fmla="*/ 108 h 123"/>
                  <a:gd name="T44" fmla="*/ 72 w 123"/>
                  <a:gd name="T45" fmla="*/ 110 h 123"/>
                  <a:gd name="T46" fmla="*/ 58 w 123"/>
                  <a:gd name="T47" fmla="*/ 123 h 123"/>
                  <a:gd name="T48" fmla="*/ 51 w 123"/>
                  <a:gd name="T49" fmla="*/ 111 h 123"/>
                  <a:gd name="T50" fmla="*/ 41 w 123"/>
                  <a:gd name="T51" fmla="*/ 121 h 123"/>
                  <a:gd name="T52" fmla="*/ 33 w 123"/>
                  <a:gd name="T53" fmla="*/ 102 h 123"/>
                  <a:gd name="T54" fmla="*/ 24 w 123"/>
                  <a:gd name="T55" fmla="*/ 96 h 123"/>
                  <a:gd name="T56" fmla="*/ 6 w 123"/>
                  <a:gd name="T57" fmla="*/ 89 h 123"/>
                  <a:gd name="T58" fmla="*/ 15 w 123"/>
                  <a:gd name="T59" fmla="*/ 77 h 123"/>
                  <a:gd name="T60" fmla="*/ 0 w 123"/>
                  <a:gd name="T61" fmla="*/ 73 h 123"/>
                  <a:gd name="T62" fmla="*/ 12 w 123"/>
                  <a:gd name="T63" fmla="*/ 56 h 123"/>
                  <a:gd name="T64" fmla="*/ 13 w 123"/>
                  <a:gd name="T65" fmla="*/ 46 h 123"/>
                  <a:gd name="T66" fmla="*/ 9 w 123"/>
                  <a:gd name="T67" fmla="*/ 28 h 123"/>
                  <a:gd name="T68" fmla="*/ 24 w 123"/>
                  <a:gd name="T69" fmla="*/ 29 h 123"/>
                  <a:gd name="T70" fmla="*/ 21 w 123"/>
                  <a:gd name="T71" fmla="*/ 15 h 123"/>
                  <a:gd name="T72" fmla="*/ 41 w 123"/>
                  <a:gd name="T73" fmla="*/ 16 h 123"/>
                  <a:gd name="T74" fmla="*/ 51 w 123"/>
                  <a:gd name="T75" fmla="*/ 13 h 123"/>
                  <a:gd name="T76" fmla="*/ 66 w 123"/>
                  <a:gd name="T7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23">
                    <a:moveTo>
                      <a:pt x="59" y="28"/>
                    </a:moveTo>
                    <a:lnTo>
                      <a:pt x="46" y="30"/>
                    </a:lnTo>
                    <a:lnTo>
                      <a:pt x="36" y="38"/>
                    </a:lnTo>
                    <a:lnTo>
                      <a:pt x="29" y="50"/>
                    </a:lnTo>
                    <a:lnTo>
                      <a:pt x="27" y="64"/>
                    </a:lnTo>
                    <a:lnTo>
                      <a:pt x="30" y="77"/>
                    </a:lnTo>
                    <a:lnTo>
                      <a:pt x="38" y="88"/>
                    </a:lnTo>
                    <a:lnTo>
                      <a:pt x="50" y="94"/>
                    </a:lnTo>
                    <a:lnTo>
                      <a:pt x="63" y="97"/>
                    </a:lnTo>
                    <a:lnTo>
                      <a:pt x="78" y="93"/>
                    </a:lnTo>
                    <a:lnTo>
                      <a:pt x="88" y="85"/>
                    </a:lnTo>
                    <a:lnTo>
                      <a:pt x="95" y="73"/>
                    </a:lnTo>
                    <a:lnTo>
                      <a:pt x="96" y="60"/>
                    </a:lnTo>
                    <a:lnTo>
                      <a:pt x="93" y="46"/>
                    </a:lnTo>
                    <a:lnTo>
                      <a:pt x="84" y="35"/>
                    </a:lnTo>
                    <a:lnTo>
                      <a:pt x="74" y="29"/>
                    </a:lnTo>
                    <a:lnTo>
                      <a:pt x="59" y="28"/>
                    </a:lnTo>
                    <a:close/>
                    <a:moveTo>
                      <a:pt x="66" y="0"/>
                    </a:moveTo>
                    <a:lnTo>
                      <a:pt x="67" y="12"/>
                    </a:lnTo>
                    <a:lnTo>
                      <a:pt x="72" y="13"/>
                    </a:lnTo>
                    <a:lnTo>
                      <a:pt x="78" y="15"/>
                    </a:lnTo>
                    <a:lnTo>
                      <a:pt x="83" y="3"/>
                    </a:lnTo>
                    <a:lnTo>
                      <a:pt x="96" y="11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9" y="28"/>
                    </a:lnTo>
                    <a:lnTo>
                      <a:pt x="109" y="21"/>
                    </a:lnTo>
                    <a:lnTo>
                      <a:pt x="117" y="34"/>
                    </a:lnTo>
                    <a:lnTo>
                      <a:pt x="108" y="41"/>
                    </a:lnTo>
                    <a:lnTo>
                      <a:pt x="109" y="46"/>
                    </a:lnTo>
                    <a:lnTo>
                      <a:pt x="110" y="51"/>
                    </a:lnTo>
                    <a:lnTo>
                      <a:pt x="123" y="51"/>
                    </a:lnTo>
                    <a:lnTo>
                      <a:pt x="123" y="66"/>
                    </a:lnTo>
                    <a:lnTo>
                      <a:pt x="112" y="67"/>
                    </a:lnTo>
                    <a:lnTo>
                      <a:pt x="110" y="72"/>
                    </a:lnTo>
                    <a:lnTo>
                      <a:pt x="109" y="77"/>
                    </a:lnTo>
                    <a:lnTo>
                      <a:pt x="121" y="83"/>
                    </a:lnTo>
                    <a:lnTo>
                      <a:pt x="113" y="97"/>
                    </a:lnTo>
                    <a:lnTo>
                      <a:pt x="102" y="90"/>
                    </a:lnTo>
                    <a:lnTo>
                      <a:pt x="99" y="96"/>
                    </a:lnTo>
                    <a:lnTo>
                      <a:pt x="95" y="98"/>
                    </a:lnTo>
                    <a:lnTo>
                      <a:pt x="102" y="109"/>
                    </a:lnTo>
                    <a:lnTo>
                      <a:pt x="89" y="118"/>
                    </a:lnTo>
                    <a:lnTo>
                      <a:pt x="83" y="108"/>
                    </a:lnTo>
                    <a:lnTo>
                      <a:pt x="78" y="109"/>
                    </a:lnTo>
                    <a:lnTo>
                      <a:pt x="72" y="110"/>
                    </a:lnTo>
                    <a:lnTo>
                      <a:pt x="72" y="123"/>
                    </a:lnTo>
                    <a:lnTo>
                      <a:pt x="58" y="123"/>
                    </a:lnTo>
                    <a:lnTo>
                      <a:pt x="57" y="111"/>
                    </a:lnTo>
                    <a:lnTo>
                      <a:pt x="51" y="111"/>
                    </a:lnTo>
                    <a:lnTo>
                      <a:pt x="46" y="109"/>
                    </a:lnTo>
                    <a:lnTo>
                      <a:pt x="41" y="121"/>
                    </a:lnTo>
                    <a:lnTo>
                      <a:pt x="27" y="113"/>
                    </a:lnTo>
                    <a:lnTo>
                      <a:pt x="33" y="102"/>
                    </a:lnTo>
                    <a:lnTo>
                      <a:pt x="28" y="100"/>
                    </a:lnTo>
                    <a:lnTo>
                      <a:pt x="24" y="96"/>
                    </a:lnTo>
                    <a:lnTo>
                      <a:pt x="15" y="102"/>
                    </a:lnTo>
                    <a:lnTo>
                      <a:pt x="6" y="89"/>
                    </a:lnTo>
                    <a:lnTo>
                      <a:pt x="16" y="83"/>
                    </a:lnTo>
                    <a:lnTo>
                      <a:pt x="15" y="77"/>
                    </a:lnTo>
                    <a:lnTo>
                      <a:pt x="12" y="72"/>
                    </a:lnTo>
                    <a:lnTo>
                      <a:pt x="0" y="73"/>
                    </a:lnTo>
                    <a:lnTo>
                      <a:pt x="0" y="58"/>
                    </a:lnTo>
                    <a:lnTo>
                      <a:pt x="12" y="56"/>
                    </a:lnTo>
                    <a:lnTo>
                      <a:pt x="12" y="51"/>
                    </a:lnTo>
                    <a:lnTo>
                      <a:pt x="13" y="46"/>
                    </a:lnTo>
                    <a:lnTo>
                      <a:pt x="3" y="41"/>
                    </a:lnTo>
                    <a:lnTo>
                      <a:pt x="9" y="28"/>
                    </a:lnTo>
                    <a:lnTo>
                      <a:pt x="21" y="33"/>
                    </a:lnTo>
                    <a:lnTo>
                      <a:pt x="24" y="29"/>
                    </a:lnTo>
                    <a:lnTo>
                      <a:pt x="28" y="25"/>
                    </a:lnTo>
                    <a:lnTo>
                      <a:pt x="21" y="15"/>
                    </a:lnTo>
                    <a:lnTo>
                      <a:pt x="34" y="7"/>
                    </a:lnTo>
                    <a:lnTo>
                      <a:pt x="41" y="16"/>
                    </a:lnTo>
                    <a:lnTo>
                      <a:pt x="46" y="15"/>
                    </a:lnTo>
                    <a:lnTo>
                      <a:pt x="51" y="13"/>
                    </a:lnTo>
                    <a:lnTo>
                      <a:pt x="50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26"/>
              <p:cNvSpPr>
                <a:spLocks/>
              </p:cNvSpPr>
              <p:nvPr/>
            </p:nvSpPr>
            <p:spPr bwMode="auto">
              <a:xfrm>
                <a:off x="6563895" y="4284879"/>
                <a:ext cx="48639" cy="48639"/>
              </a:xfrm>
              <a:custGeom>
                <a:avLst/>
                <a:gdLst>
                  <a:gd name="T0" fmla="*/ 17 w 35"/>
                  <a:gd name="T1" fmla="*/ 0 h 35"/>
                  <a:gd name="T2" fmla="*/ 22 w 35"/>
                  <a:gd name="T3" fmla="*/ 0 h 35"/>
                  <a:gd name="T4" fmla="*/ 27 w 35"/>
                  <a:gd name="T5" fmla="*/ 2 h 35"/>
                  <a:gd name="T6" fmla="*/ 31 w 35"/>
                  <a:gd name="T7" fmla="*/ 6 h 35"/>
                  <a:gd name="T8" fmla="*/ 34 w 35"/>
                  <a:gd name="T9" fmla="*/ 10 h 35"/>
                  <a:gd name="T10" fmla="*/ 35 w 35"/>
                  <a:gd name="T11" fmla="*/ 15 h 35"/>
                  <a:gd name="T12" fmla="*/ 35 w 35"/>
                  <a:gd name="T13" fmla="*/ 22 h 35"/>
                  <a:gd name="T14" fmla="*/ 32 w 35"/>
                  <a:gd name="T15" fmla="*/ 26 h 35"/>
                  <a:gd name="T16" fmla="*/ 28 w 35"/>
                  <a:gd name="T17" fmla="*/ 30 h 35"/>
                  <a:gd name="T18" fmla="*/ 24 w 35"/>
                  <a:gd name="T19" fmla="*/ 34 h 35"/>
                  <a:gd name="T20" fmla="*/ 19 w 35"/>
                  <a:gd name="T21" fmla="*/ 35 h 35"/>
                  <a:gd name="T22" fmla="*/ 13 w 35"/>
                  <a:gd name="T23" fmla="*/ 34 h 35"/>
                  <a:gd name="T24" fmla="*/ 9 w 35"/>
                  <a:gd name="T25" fmla="*/ 31 h 35"/>
                  <a:gd name="T26" fmla="*/ 3 w 35"/>
                  <a:gd name="T27" fmla="*/ 28 h 35"/>
                  <a:gd name="T28" fmla="*/ 1 w 35"/>
                  <a:gd name="T29" fmla="*/ 23 h 35"/>
                  <a:gd name="T30" fmla="*/ 0 w 35"/>
                  <a:gd name="T31" fmla="*/ 18 h 35"/>
                  <a:gd name="T32" fmla="*/ 1 w 35"/>
                  <a:gd name="T33" fmla="*/ 13 h 35"/>
                  <a:gd name="T34" fmla="*/ 3 w 35"/>
                  <a:gd name="T35" fmla="*/ 8 h 35"/>
                  <a:gd name="T36" fmla="*/ 6 w 35"/>
                  <a:gd name="T37" fmla="*/ 4 h 35"/>
                  <a:gd name="T38" fmla="*/ 11 w 35"/>
                  <a:gd name="T39" fmla="*/ 1 h 35"/>
                  <a:gd name="T40" fmla="*/ 17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35" y="15"/>
                    </a:lnTo>
                    <a:lnTo>
                      <a:pt x="35" y="22"/>
                    </a:lnTo>
                    <a:lnTo>
                      <a:pt x="32" y="26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9" y="35"/>
                    </a:lnTo>
                    <a:lnTo>
                      <a:pt x="13" y="34"/>
                    </a:lnTo>
                    <a:lnTo>
                      <a:pt x="9" y="31"/>
                    </a:lnTo>
                    <a:lnTo>
                      <a:pt x="3" y="28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6" y="4"/>
                    </a:lnTo>
                    <a:lnTo>
                      <a:pt x="11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27"/>
              <p:cNvSpPr>
                <a:spLocks noEditPoints="1"/>
              </p:cNvSpPr>
              <p:nvPr/>
            </p:nvSpPr>
            <p:spPr bwMode="auto">
              <a:xfrm>
                <a:off x="6219255" y="4911624"/>
                <a:ext cx="193166" cy="193166"/>
              </a:xfrm>
              <a:custGeom>
                <a:avLst/>
                <a:gdLst>
                  <a:gd name="T0" fmla="*/ 52 w 139"/>
                  <a:gd name="T1" fmla="*/ 34 h 139"/>
                  <a:gd name="T2" fmla="*/ 33 w 139"/>
                  <a:gd name="T3" fmla="*/ 57 h 139"/>
                  <a:gd name="T4" fmla="*/ 34 w 139"/>
                  <a:gd name="T5" fmla="*/ 87 h 139"/>
                  <a:gd name="T6" fmla="*/ 56 w 139"/>
                  <a:gd name="T7" fmla="*/ 106 h 139"/>
                  <a:gd name="T8" fmla="*/ 86 w 139"/>
                  <a:gd name="T9" fmla="*/ 104 h 139"/>
                  <a:gd name="T10" fmla="*/ 106 w 139"/>
                  <a:gd name="T11" fmla="*/ 83 h 139"/>
                  <a:gd name="T12" fmla="*/ 105 w 139"/>
                  <a:gd name="T13" fmla="*/ 53 h 139"/>
                  <a:gd name="T14" fmla="*/ 83 w 139"/>
                  <a:gd name="T15" fmla="*/ 33 h 139"/>
                  <a:gd name="T16" fmla="*/ 75 w 139"/>
                  <a:gd name="T17" fmla="*/ 0 h 139"/>
                  <a:gd name="T18" fmla="*/ 81 w 139"/>
                  <a:gd name="T19" fmla="*/ 15 h 139"/>
                  <a:gd name="T20" fmla="*/ 93 w 139"/>
                  <a:gd name="T21" fmla="*/ 4 h 139"/>
                  <a:gd name="T22" fmla="*/ 102 w 139"/>
                  <a:gd name="T23" fmla="*/ 24 h 139"/>
                  <a:gd name="T24" fmla="*/ 111 w 139"/>
                  <a:gd name="T25" fmla="*/ 32 h 139"/>
                  <a:gd name="T26" fmla="*/ 132 w 139"/>
                  <a:gd name="T27" fmla="*/ 38 h 139"/>
                  <a:gd name="T28" fmla="*/ 123 w 139"/>
                  <a:gd name="T29" fmla="*/ 51 h 139"/>
                  <a:gd name="T30" fmla="*/ 138 w 139"/>
                  <a:gd name="T31" fmla="*/ 57 h 139"/>
                  <a:gd name="T32" fmla="*/ 126 w 139"/>
                  <a:gd name="T33" fmla="*/ 75 h 139"/>
                  <a:gd name="T34" fmla="*/ 123 w 139"/>
                  <a:gd name="T35" fmla="*/ 87 h 139"/>
                  <a:gd name="T36" fmla="*/ 127 w 139"/>
                  <a:gd name="T37" fmla="*/ 108 h 139"/>
                  <a:gd name="T38" fmla="*/ 111 w 139"/>
                  <a:gd name="T39" fmla="*/ 106 h 139"/>
                  <a:gd name="T40" fmla="*/ 114 w 139"/>
                  <a:gd name="T41" fmla="*/ 122 h 139"/>
                  <a:gd name="T42" fmla="*/ 93 w 139"/>
                  <a:gd name="T43" fmla="*/ 121 h 139"/>
                  <a:gd name="T44" fmla="*/ 81 w 139"/>
                  <a:gd name="T45" fmla="*/ 124 h 139"/>
                  <a:gd name="T46" fmla="*/ 64 w 139"/>
                  <a:gd name="T47" fmla="*/ 139 h 139"/>
                  <a:gd name="T48" fmla="*/ 58 w 139"/>
                  <a:gd name="T49" fmla="*/ 125 h 139"/>
                  <a:gd name="T50" fmla="*/ 46 w 139"/>
                  <a:gd name="T51" fmla="*/ 135 h 139"/>
                  <a:gd name="T52" fmla="*/ 37 w 139"/>
                  <a:gd name="T53" fmla="*/ 114 h 139"/>
                  <a:gd name="T54" fmla="*/ 27 w 139"/>
                  <a:gd name="T55" fmla="*/ 106 h 139"/>
                  <a:gd name="T56" fmla="*/ 7 w 139"/>
                  <a:gd name="T57" fmla="*/ 100 h 139"/>
                  <a:gd name="T58" fmla="*/ 16 w 139"/>
                  <a:gd name="T59" fmla="*/ 87 h 139"/>
                  <a:gd name="T60" fmla="*/ 1 w 139"/>
                  <a:gd name="T61" fmla="*/ 82 h 139"/>
                  <a:gd name="T62" fmla="*/ 13 w 139"/>
                  <a:gd name="T63" fmla="*/ 63 h 139"/>
                  <a:gd name="T64" fmla="*/ 16 w 139"/>
                  <a:gd name="T65" fmla="*/ 51 h 139"/>
                  <a:gd name="T66" fmla="*/ 12 w 139"/>
                  <a:gd name="T67" fmla="*/ 31 h 139"/>
                  <a:gd name="T68" fmla="*/ 27 w 139"/>
                  <a:gd name="T69" fmla="*/ 32 h 139"/>
                  <a:gd name="T70" fmla="*/ 25 w 139"/>
                  <a:gd name="T71" fmla="*/ 16 h 139"/>
                  <a:gd name="T72" fmla="*/ 46 w 139"/>
                  <a:gd name="T73" fmla="*/ 19 h 139"/>
                  <a:gd name="T74" fmla="*/ 58 w 139"/>
                  <a:gd name="T75" fmla="*/ 15 h 139"/>
                  <a:gd name="T76" fmla="*/ 75 w 139"/>
                  <a:gd name="T7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39">
                    <a:moveTo>
                      <a:pt x="67" y="31"/>
                    </a:moveTo>
                    <a:lnTo>
                      <a:pt x="52" y="34"/>
                    </a:lnTo>
                    <a:lnTo>
                      <a:pt x="41" y="44"/>
                    </a:lnTo>
                    <a:lnTo>
                      <a:pt x="33" y="57"/>
                    </a:lnTo>
                    <a:lnTo>
                      <a:pt x="30" y="71"/>
                    </a:lnTo>
                    <a:lnTo>
                      <a:pt x="34" y="87"/>
                    </a:lnTo>
                    <a:lnTo>
                      <a:pt x="43" y="99"/>
                    </a:lnTo>
                    <a:lnTo>
                      <a:pt x="56" y="106"/>
                    </a:lnTo>
                    <a:lnTo>
                      <a:pt x="72" y="108"/>
                    </a:lnTo>
                    <a:lnTo>
                      <a:pt x="86" y="104"/>
                    </a:lnTo>
                    <a:lnTo>
                      <a:pt x="98" y="95"/>
                    </a:lnTo>
                    <a:lnTo>
                      <a:pt x="106" y="83"/>
                    </a:lnTo>
                    <a:lnTo>
                      <a:pt x="109" y="67"/>
                    </a:lnTo>
                    <a:lnTo>
                      <a:pt x="105" y="53"/>
                    </a:lnTo>
                    <a:lnTo>
                      <a:pt x="96" y="40"/>
                    </a:lnTo>
                    <a:lnTo>
                      <a:pt x="83" y="33"/>
                    </a:lnTo>
                    <a:lnTo>
                      <a:pt x="67" y="31"/>
                    </a:lnTo>
                    <a:close/>
                    <a:moveTo>
                      <a:pt x="75" y="0"/>
                    </a:moveTo>
                    <a:lnTo>
                      <a:pt x="75" y="14"/>
                    </a:lnTo>
                    <a:lnTo>
                      <a:pt x="81" y="15"/>
                    </a:lnTo>
                    <a:lnTo>
                      <a:pt x="86" y="16"/>
                    </a:lnTo>
                    <a:lnTo>
                      <a:pt x="93" y="4"/>
                    </a:lnTo>
                    <a:lnTo>
                      <a:pt x="109" y="11"/>
                    </a:lnTo>
                    <a:lnTo>
                      <a:pt x="102" y="24"/>
                    </a:lnTo>
                    <a:lnTo>
                      <a:pt x="107" y="28"/>
                    </a:lnTo>
                    <a:lnTo>
                      <a:pt x="111" y="32"/>
                    </a:lnTo>
                    <a:lnTo>
                      <a:pt x="123" y="24"/>
                    </a:lnTo>
                    <a:lnTo>
                      <a:pt x="132" y="38"/>
                    </a:lnTo>
                    <a:lnTo>
                      <a:pt x="120" y="46"/>
                    </a:lnTo>
                    <a:lnTo>
                      <a:pt x="123" y="51"/>
                    </a:lnTo>
                    <a:lnTo>
                      <a:pt x="124" y="58"/>
                    </a:lnTo>
                    <a:lnTo>
                      <a:pt x="138" y="57"/>
                    </a:lnTo>
                    <a:lnTo>
                      <a:pt x="139" y="74"/>
                    </a:lnTo>
                    <a:lnTo>
                      <a:pt x="126" y="75"/>
                    </a:lnTo>
                    <a:lnTo>
                      <a:pt x="124" y="80"/>
                    </a:lnTo>
                    <a:lnTo>
                      <a:pt x="123" y="87"/>
                    </a:lnTo>
                    <a:lnTo>
                      <a:pt x="135" y="92"/>
                    </a:lnTo>
                    <a:lnTo>
                      <a:pt x="127" y="108"/>
                    </a:lnTo>
                    <a:lnTo>
                      <a:pt x="115" y="103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14" y="122"/>
                    </a:lnTo>
                    <a:lnTo>
                      <a:pt x="100" y="131"/>
                    </a:lnTo>
                    <a:lnTo>
                      <a:pt x="93" y="121"/>
                    </a:lnTo>
                    <a:lnTo>
                      <a:pt x="86" y="122"/>
                    </a:lnTo>
                    <a:lnTo>
                      <a:pt x="81" y="124"/>
                    </a:lnTo>
                    <a:lnTo>
                      <a:pt x="83" y="138"/>
                    </a:lnTo>
                    <a:lnTo>
                      <a:pt x="64" y="139"/>
                    </a:lnTo>
                    <a:lnTo>
                      <a:pt x="64" y="125"/>
                    </a:lnTo>
                    <a:lnTo>
                      <a:pt x="58" y="125"/>
                    </a:lnTo>
                    <a:lnTo>
                      <a:pt x="52" y="122"/>
                    </a:lnTo>
                    <a:lnTo>
                      <a:pt x="46" y="135"/>
                    </a:lnTo>
                    <a:lnTo>
                      <a:pt x="30" y="127"/>
                    </a:lnTo>
                    <a:lnTo>
                      <a:pt x="37" y="114"/>
                    </a:lnTo>
                    <a:lnTo>
                      <a:pt x="31" y="112"/>
                    </a:lnTo>
                    <a:lnTo>
                      <a:pt x="27" y="106"/>
                    </a:lnTo>
                    <a:lnTo>
                      <a:pt x="16" y="114"/>
                    </a:lnTo>
                    <a:lnTo>
                      <a:pt x="7" y="100"/>
                    </a:lnTo>
                    <a:lnTo>
                      <a:pt x="18" y="92"/>
                    </a:lnTo>
                    <a:lnTo>
                      <a:pt x="16" y="87"/>
                    </a:lnTo>
                    <a:lnTo>
                      <a:pt x="14" y="82"/>
                    </a:lnTo>
                    <a:lnTo>
                      <a:pt x="1" y="82"/>
                    </a:lnTo>
                    <a:lnTo>
                      <a:pt x="0" y="65"/>
                    </a:lnTo>
                    <a:lnTo>
                      <a:pt x="13" y="63"/>
                    </a:lnTo>
                    <a:lnTo>
                      <a:pt x="14" y="58"/>
                    </a:lnTo>
                    <a:lnTo>
                      <a:pt x="16" y="51"/>
                    </a:lnTo>
                    <a:lnTo>
                      <a:pt x="4" y="46"/>
                    </a:lnTo>
                    <a:lnTo>
                      <a:pt x="12" y="31"/>
                    </a:lnTo>
                    <a:lnTo>
                      <a:pt x="24" y="37"/>
                    </a:lnTo>
                    <a:lnTo>
                      <a:pt x="27" y="32"/>
                    </a:lnTo>
                    <a:lnTo>
                      <a:pt x="31" y="28"/>
                    </a:lnTo>
                    <a:lnTo>
                      <a:pt x="25" y="16"/>
                    </a:lnTo>
                    <a:lnTo>
                      <a:pt x="39" y="7"/>
                    </a:lnTo>
                    <a:lnTo>
                      <a:pt x="46" y="19"/>
                    </a:lnTo>
                    <a:lnTo>
                      <a:pt x="52" y="16"/>
                    </a:lnTo>
                    <a:lnTo>
                      <a:pt x="58" y="15"/>
                    </a:lnTo>
                    <a:lnTo>
                      <a:pt x="56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28"/>
              <p:cNvSpPr>
                <a:spLocks/>
              </p:cNvSpPr>
              <p:nvPr/>
            </p:nvSpPr>
            <p:spPr bwMode="auto">
              <a:xfrm>
                <a:off x="6288739" y="4981108"/>
                <a:ext cx="54198" cy="54198"/>
              </a:xfrm>
              <a:custGeom>
                <a:avLst/>
                <a:gdLst>
                  <a:gd name="T0" fmla="*/ 18 w 39"/>
                  <a:gd name="T1" fmla="*/ 0 h 39"/>
                  <a:gd name="T2" fmla="*/ 23 w 39"/>
                  <a:gd name="T3" fmla="*/ 0 h 39"/>
                  <a:gd name="T4" fmla="*/ 29 w 39"/>
                  <a:gd name="T5" fmla="*/ 1 h 39"/>
                  <a:gd name="T6" fmla="*/ 33 w 39"/>
                  <a:gd name="T7" fmla="*/ 4 h 39"/>
                  <a:gd name="T8" fmla="*/ 36 w 39"/>
                  <a:gd name="T9" fmla="*/ 8 h 39"/>
                  <a:gd name="T10" fmla="*/ 38 w 39"/>
                  <a:gd name="T11" fmla="*/ 13 h 39"/>
                  <a:gd name="T12" fmla="*/ 39 w 39"/>
                  <a:gd name="T13" fmla="*/ 19 h 39"/>
                  <a:gd name="T14" fmla="*/ 39 w 39"/>
                  <a:gd name="T15" fmla="*/ 24 h 39"/>
                  <a:gd name="T16" fmla="*/ 36 w 39"/>
                  <a:gd name="T17" fmla="*/ 28 h 39"/>
                  <a:gd name="T18" fmla="*/ 34 w 39"/>
                  <a:gd name="T19" fmla="*/ 33 h 39"/>
                  <a:gd name="T20" fmla="*/ 30 w 39"/>
                  <a:gd name="T21" fmla="*/ 36 h 39"/>
                  <a:gd name="T22" fmla="*/ 26 w 39"/>
                  <a:gd name="T23" fmla="*/ 38 h 39"/>
                  <a:gd name="T24" fmla="*/ 21 w 39"/>
                  <a:gd name="T25" fmla="*/ 39 h 39"/>
                  <a:gd name="T26" fmla="*/ 15 w 39"/>
                  <a:gd name="T27" fmla="*/ 38 h 39"/>
                  <a:gd name="T28" fmla="*/ 10 w 39"/>
                  <a:gd name="T29" fmla="*/ 37 h 39"/>
                  <a:gd name="T30" fmla="*/ 6 w 39"/>
                  <a:gd name="T31" fmla="*/ 34 h 39"/>
                  <a:gd name="T32" fmla="*/ 2 w 39"/>
                  <a:gd name="T33" fmla="*/ 30 h 39"/>
                  <a:gd name="T34" fmla="*/ 1 w 39"/>
                  <a:gd name="T35" fmla="*/ 25 h 39"/>
                  <a:gd name="T36" fmla="*/ 0 w 39"/>
                  <a:gd name="T37" fmla="*/ 20 h 39"/>
                  <a:gd name="T38" fmla="*/ 0 w 39"/>
                  <a:gd name="T39" fmla="*/ 15 h 39"/>
                  <a:gd name="T40" fmla="*/ 2 w 39"/>
                  <a:gd name="T41" fmla="*/ 11 h 39"/>
                  <a:gd name="T42" fmla="*/ 5 w 39"/>
                  <a:gd name="T43" fmla="*/ 7 h 39"/>
                  <a:gd name="T44" fmla="*/ 9 w 39"/>
                  <a:gd name="T45" fmla="*/ 3 h 39"/>
                  <a:gd name="T46" fmla="*/ 13 w 39"/>
                  <a:gd name="T47" fmla="*/ 0 h 39"/>
                  <a:gd name="T48" fmla="*/ 18 w 39"/>
                  <a:gd name="T4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9">
                    <a:moveTo>
                      <a:pt x="18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36" y="28"/>
                    </a:lnTo>
                    <a:lnTo>
                      <a:pt x="34" y="33"/>
                    </a:lnTo>
                    <a:lnTo>
                      <a:pt x="30" y="36"/>
                    </a:lnTo>
                    <a:lnTo>
                      <a:pt x="26" y="38"/>
                    </a:lnTo>
                    <a:lnTo>
                      <a:pt x="21" y="39"/>
                    </a:lnTo>
                    <a:lnTo>
                      <a:pt x="15" y="38"/>
                    </a:lnTo>
                    <a:lnTo>
                      <a:pt x="10" y="37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29"/>
              <p:cNvSpPr>
                <a:spLocks noEditPoints="1"/>
              </p:cNvSpPr>
              <p:nvPr/>
            </p:nvSpPr>
            <p:spPr bwMode="auto">
              <a:xfrm>
                <a:off x="5506349" y="4658703"/>
                <a:ext cx="157034" cy="158423"/>
              </a:xfrm>
              <a:custGeom>
                <a:avLst/>
                <a:gdLst>
                  <a:gd name="T0" fmla="*/ 43 w 113"/>
                  <a:gd name="T1" fmla="*/ 28 h 114"/>
                  <a:gd name="T2" fmla="*/ 27 w 113"/>
                  <a:gd name="T3" fmla="*/ 46 h 114"/>
                  <a:gd name="T4" fmla="*/ 28 w 113"/>
                  <a:gd name="T5" fmla="*/ 71 h 114"/>
                  <a:gd name="T6" fmla="*/ 45 w 113"/>
                  <a:gd name="T7" fmla="*/ 88 h 114"/>
                  <a:gd name="T8" fmla="*/ 70 w 113"/>
                  <a:gd name="T9" fmla="*/ 86 h 114"/>
                  <a:gd name="T10" fmla="*/ 87 w 113"/>
                  <a:gd name="T11" fmla="*/ 68 h 114"/>
                  <a:gd name="T12" fmla="*/ 86 w 113"/>
                  <a:gd name="T13" fmla="*/ 44 h 114"/>
                  <a:gd name="T14" fmla="*/ 68 w 113"/>
                  <a:gd name="T15" fmla="*/ 27 h 114"/>
                  <a:gd name="T16" fmla="*/ 61 w 113"/>
                  <a:gd name="T17" fmla="*/ 0 h 114"/>
                  <a:gd name="T18" fmla="*/ 66 w 113"/>
                  <a:gd name="T19" fmla="*/ 12 h 114"/>
                  <a:gd name="T20" fmla="*/ 75 w 113"/>
                  <a:gd name="T21" fmla="*/ 3 h 114"/>
                  <a:gd name="T22" fmla="*/ 83 w 113"/>
                  <a:gd name="T23" fmla="*/ 20 h 114"/>
                  <a:gd name="T24" fmla="*/ 91 w 113"/>
                  <a:gd name="T25" fmla="*/ 27 h 114"/>
                  <a:gd name="T26" fmla="*/ 108 w 113"/>
                  <a:gd name="T27" fmla="*/ 32 h 114"/>
                  <a:gd name="T28" fmla="*/ 100 w 113"/>
                  <a:gd name="T29" fmla="*/ 42 h 114"/>
                  <a:gd name="T30" fmla="*/ 113 w 113"/>
                  <a:gd name="T31" fmla="*/ 48 h 114"/>
                  <a:gd name="T32" fmla="*/ 103 w 113"/>
                  <a:gd name="T33" fmla="*/ 62 h 114"/>
                  <a:gd name="T34" fmla="*/ 100 w 113"/>
                  <a:gd name="T35" fmla="*/ 71 h 114"/>
                  <a:gd name="T36" fmla="*/ 104 w 113"/>
                  <a:gd name="T37" fmla="*/ 89 h 114"/>
                  <a:gd name="T38" fmla="*/ 91 w 113"/>
                  <a:gd name="T39" fmla="*/ 88 h 114"/>
                  <a:gd name="T40" fmla="*/ 94 w 113"/>
                  <a:gd name="T41" fmla="*/ 101 h 114"/>
                  <a:gd name="T42" fmla="*/ 75 w 113"/>
                  <a:gd name="T43" fmla="*/ 100 h 114"/>
                  <a:gd name="T44" fmla="*/ 66 w 113"/>
                  <a:gd name="T45" fmla="*/ 103 h 114"/>
                  <a:gd name="T46" fmla="*/ 53 w 113"/>
                  <a:gd name="T47" fmla="*/ 114 h 114"/>
                  <a:gd name="T48" fmla="*/ 47 w 113"/>
                  <a:gd name="T49" fmla="*/ 103 h 114"/>
                  <a:gd name="T50" fmla="*/ 37 w 113"/>
                  <a:gd name="T51" fmla="*/ 112 h 114"/>
                  <a:gd name="T52" fmla="*/ 30 w 113"/>
                  <a:gd name="T53" fmla="*/ 95 h 114"/>
                  <a:gd name="T54" fmla="*/ 22 w 113"/>
                  <a:gd name="T55" fmla="*/ 88 h 114"/>
                  <a:gd name="T56" fmla="*/ 5 w 113"/>
                  <a:gd name="T57" fmla="*/ 83 h 114"/>
                  <a:gd name="T58" fmla="*/ 13 w 113"/>
                  <a:gd name="T59" fmla="*/ 72 h 114"/>
                  <a:gd name="T60" fmla="*/ 0 w 113"/>
                  <a:gd name="T61" fmla="*/ 67 h 114"/>
                  <a:gd name="T62" fmla="*/ 10 w 113"/>
                  <a:gd name="T63" fmla="*/ 53 h 114"/>
                  <a:gd name="T64" fmla="*/ 13 w 113"/>
                  <a:gd name="T65" fmla="*/ 44 h 114"/>
                  <a:gd name="T66" fmla="*/ 9 w 113"/>
                  <a:gd name="T67" fmla="*/ 25 h 114"/>
                  <a:gd name="T68" fmla="*/ 22 w 113"/>
                  <a:gd name="T69" fmla="*/ 27 h 114"/>
                  <a:gd name="T70" fmla="*/ 19 w 113"/>
                  <a:gd name="T71" fmla="*/ 13 h 114"/>
                  <a:gd name="T72" fmla="*/ 37 w 113"/>
                  <a:gd name="T73" fmla="*/ 15 h 114"/>
                  <a:gd name="T74" fmla="*/ 47 w 113"/>
                  <a:gd name="T75" fmla="*/ 12 h 114"/>
                  <a:gd name="T76" fmla="*/ 61 w 113"/>
                  <a:gd name="T7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3" h="114">
                    <a:moveTo>
                      <a:pt x="55" y="25"/>
                    </a:moveTo>
                    <a:lnTo>
                      <a:pt x="43" y="28"/>
                    </a:lnTo>
                    <a:lnTo>
                      <a:pt x="32" y="36"/>
                    </a:lnTo>
                    <a:lnTo>
                      <a:pt x="27" y="46"/>
                    </a:lnTo>
                    <a:lnTo>
                      <a:pt x="24" y="59"/>
                    </a:lnTo>
                    <a:lnTo>
                      <a:pt x="28" y="71"/>
                    </a:lnTo>
                    <a:lnTo>
                      <a:pt x="35" y="82"/>
                    </a:lnTo>
                    <a:lnTo>
                      <a:pt x="45" y="88"/>
                    </a:lnTo>
                    <a:lnTo>
                      <a:pt x="58" y="89"/>
                    </a:lnTo>
                    <a:lnTo>
                      <a:pt x="70" y="86"/>
                    </a:lnTo>
                    <a:lnTo>
                      <a:pt x="81" y="79"/>
                    </a:lnTo>
                    <a:lnTo>
                      <a:pt x="87" y="68"/>
                    </a:lnTo>
                    <a:lnTo>
                      <a:pt x="89" y="55"/>
                    </a:lnTo>
                    <a:lnTo>
                      <a:pt x="86" y="44"/>
                    </a:lnTo>
                    <a:lnTo>
                      <a:pt x="78" y="33"/>
                    </a:lnTo>
                    <a:lnTo>
                      <a:pt x="68" y="27"/>
                    </a:lnTo>
                    <a:lnTo>
                      <a:pt x="55" y="25"/>
                    </a:lnTo>
                    <a:close/>
                    <a:moveTo>
                      <a:pt x="61" y="0"/>
                    </a:moveTo>
                    <a:lnTo>
                      <a:pt x="61" y="11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5" y="3"/>
                    </a:lnTo>
                    <a:lnTo>
                      <a:pt x="89" y="10"/>
                    </a:lnTo>
                    <a:lnTo>
                      <a:pt x="83" y="20"/>
                    </a:lnTo>
                    <a:lnTo>
                      <a:pt x="87" y="23"/>
                    </a:lnTo>
                    <a:lnTo>
                      <a:pt x="91" y="27"/>
                    </a:lnTo>
                    <a:lnTo>
                      <a:pt x="100" y="20"/>
                    </a:lnTo>
                    <a:lnTo>
                      <a:pt x="108" y="32"/>
                    </a:lnTo>
                    <a:lnTo>
                      <a:pt x="99" y="38"/>
                    </a:lnTo>
                    <a:lnTo>
                      <a:pt x="100" y="42"/>
                    </a:lnTo>
                    <a:lnTo>
                      <a:pt x="102" y="48"/>
                    </a:lnTo>
                    <a:lnTo>
                      <a:pt x="113" y="48"/>
                    </a:lnTo>
                    <a:lnTo>
                      <a:pt x="113" y="61"/>
                    </a:lnTo>
                    <a:lnTo>
                      <a:pt x="103" y="62"/>
                    </a:lnTo>
                    <a:lnTo>
                      <a:pt x="102" y="67"/>
                    </a:lnTo>
                    <a:lnTo>
                      <a:pt x="100" y="71"/>
                    </a:lnTo>
                    <a:lnTo>
                      <a:pt x="111" y="76"/>
                    </a:lnTo>
                    <a:lnTo>
                      <a:pt x="104" y="89"/>
                    </a:lnTo>
                    <a:lnTo>
                      <a:pt x="94" y="84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94" y="101"/>
                    </a:lnTo>
                    <a:lnTo>
                      <a:pt x="82" y="109"/>
                    </a:lnTo>
                    <a:lnTo>
                      <a:pt x="75" y="100"/>
                    </a:lnTo>
                    <a:lnTo>
                      <a:pt x="72" y="101"/>
                    </a:lnTo>
                    <a:lnTo>
                      <a:pt x="66" y="103"/>
                    </a:lnTo>
                    <a:lnTo>
                      <a:pt x="66" y="114"/>
                    </a:lnTo>
                    <a:lnTo>
                      <a:pt x="53" y="114"/>
                    </a:lnTo>
                    <a:lnTo>
                      <a:pt x="52" y="104"/>
                    </a:lnTo>
                    <a:lnTo>
                      <a:pt x="47" y="103"/>
                    </a:lnTo>
                    <a:lnTo>
                      <a:pt x="43" y="101"/>
                    </a:lnTo>
                    <a:lnTo>
                      <a:pt x="37" y="112"/>
                    </a:lnTo>
                    <a:lnTo>
                      <a:pt x="24" y="105"/>
                    </a:lnTo>
                    <a:lnTo>
                      <a:pt x="30" y="95"/>
                    </a:lnTo>
                    <a:lnTo>
                      <a:pt x="26" y="92"/>
                    </a:lnTo>
                    <a:lnTo>
                      <a:pt x="22" y="88"/>
                    </a:lnTo>
                    <a:lnTo>
                      <a:pt x="13" y="95"/>
                    </a:lnTo>
                    <a:lnTo>
                      <a:pt x="5" y="83"/>
                    </a:lnTo>
                    <a:lnTo>
                      <a:pt x="14" y="76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0" y="67"/>
                    </a:lnTo>
                    <a:lnTo>
                      <a:pt x="0" y="54"/>
                    </a:lnTo>
                    <a:lnTo>
                      <a:pt x="10" y="53"/>
                    </a:lnTo>
                    <a:lnTo>
                      <a:pt x="11" y="48"/>
                    </a:lnTo>
                    <a:lnTo>
                      <a:pt x="13" y="44"/>
                    </a:lnTo>
                    <a:lnTo>
                      <a:pt x="2" y="38"/>
                    </a:lnTo>
                    <a:lnTo>
                      <a:pt x="9" y="25"/>
                    </a:lnTo>
                    <a:lnTo>
                      <a:pt x="19" y="31"/>
                    </a:lnTo>
                    <a:lnTo>
                      <a:pt x="22" y="27"/>
                    </a:lnTo>
                    <a:lnTo>
                      <a:pt x="26" y="23"/>
                    </a:lnTo>
                    <a:lnTo>
                      <a:pt x="19" y="13"/>
                    </a:lnTo>
                    <a:lnTo>
                      <a:pt x="31" y="6"/>
                    </a:lnTo>
                    <a:lnTo>
                      <a:pt x="37" y="15"/>
                    </a:lnTo>
                    <a:lnTo>
                      <a:pt x="43" y="13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230"/>
              <p:cNvSpPr>
                <a:spLocks/>
              </p:cNvSpPr>
              <p:nvPr/>
            </p:nvSpPr>
            <p:spPr bwMode="auto">
              <a:xfrm>
                <a:off x="5561936" y="4715680"/>
                <a:ext cx="45860" cy="45860"/>
              </a:xfrm>
              <a:custGeom>
                <a:avLst/>
                <a:gdLst>
                  <a:gd name="T0" fmla="*/ 16 w 33"/>
                  <a:gd name="T1" fmla="*/ 0 h 33"/>
                  <a:gd name="T2" fmla="*/ 21 w 33"/>
                  <a:gd name="T3" fmla="*/ 0 h 33"/>
                  <a:gd name="T4" fmla="*/ 25 w 33"/>
                  <a:gd name="T5" fmla="*/ 3 h 33"/>
                  <a:gd name="T6" fmla="*/ 29 w 33"/>
                  <a:gd name="T7" fmla="*/ 7 h 33"/>
                  <a:gd name="T8" fmla="*/ 32 w 33"/>
                  <a:gd name="T9" fmla="*/ 10 h 33"/>
                  <a:gd name="T10" fmla="*/ 33 w 33"/>
                  <a:gd name="T11" fmla="*/ 16 h 33"/>
                  <a:gd name="T12" fmla="*/ 33 w 33"/>
                  <a:gd name="T13" fmla="*/ 21 h 33"/>
                  <a:gd name="T14" fmla="*/ 30 w 33"/>
                  <a:gd name="T15" fmla="*/ 25 h 33"/>
                  <a:gd name="T16" fmla="*/ 26 w 33"/>
                  <a:gd name="T17" fmla="*/ 29 h 33"/>
                  <a:gd name="T18" fmla="*/ 22 w 33"/>
                  <a:gd name="T19" fmla="*/ 31 h 33"/>
                  <a:gd name="T20" fmla="*/ 17 w 33"/>
                  <a:gd name="T21" fmla="*/ 33 h 33"/>
                  <a:gd name="T22" fmla="*/ 12 w 33"/>
                  <a:gd name="T23" fmla="*/ 31 h 33"/>
                  <a:gd name="T24" fmla="*/ 8 w 33"/>
                  <a:gd name="T25" fmla="*/ 30 h 33"/>
                  <a:gd name="T26" fmla="*/ 4 w 33"/>
                  <a:gd name="T27" fmla="*/ 26 h 33"/>
                  <a:gd name="T28" fmla="*/ 1 w 33"/>
                  <a:gd name="T29" fmla="*/ 22 h 33"/>
                  <a:gd name="T30" fmla="*/ 0 w 33"/>
                  <a:gd name="T31" fmla="*/ 17 h 33"/>
                  <a:gd name="T32" fmla="*/ 1 w 33"/>
                  <a:gd name="T33" fmla="*/ 12 h 33"/>
                  <a:gd name="T34" fmla="*/ 3 w 33"/>
                  <a:gd name="T35" fmla="*/ 8 h 33"/>
                  <a:gd name="T36" fmla="*/ 7 w 33"/>
                  <a:gd name="T37" fmla="*/ 4 h 33"/>
                  <a:gd name="T38" fmla="*/ 11 w 33"/>
                  <a:gd name="T39" fmla="*/ 1 h 33"/>
                  <a:gd name="T40" fmla="*/ 16 w 33"/>
                  <a:gd name="T4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21" y="0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10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0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7" y="33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231"/>
              <p:cNvSpPr>
                <a:spLocks noEditPoints="1"/>
              </p:cNvSpPr>
              <p:nvPr/>
            </p:nvSpPr>
            <p:spPr bwMode="auto">
              <a:xfrm>
                <a:off x="4956036" y="4094493"/>
                <a:ext cx="211231" cy="214011"/>
              </a:xfrm>
              <a:custGeom>
                <a:avLst/>
                <a:gdLst>
                  <a:gd name="T0" fmla="*/ 58 w 152"/>
                  <a:gd name="T1" fmla="*/ 38 h 154"/>
                  <a:gd name="T2" fmla="*/ 35 w 152"/>
                  <a:gd name="T3" fmla="*/ 62 h 154"/>
                  <a:gd name="T4" fmla="*/ 38 w 152"/>
                  <a:gd name="T5" fmla="*/ 96 h 154"/>
                  <a:gd name="T6" fmla="*/ 61 w 152"/>
                  <a:gd name="T7" fmla="*/ 117 h 154"/>
                  <a:gd name="T8" fmla="*/ 94 w 152"/>
                  <a:gd name="T9" fmla="*/ 116 h 154"/>
                  <a:gd name="T10" fmla="*/ 117 w 152"/>
                  <a:gd name="T11" fmla="*/ 91 h 154"/>
                  <a:gd name="T12" fmla="*/ 114 w 152"/>
                  <a:gd name="T13" fmla="*/ 58 h 154"/>
                  <a:gd name="T14" fmla="*/ 90 w 152"/>
                  <a:gd name="T15" fmla="*/ 37 h 154"/>
                  <a:gd name="T16" fmla="*/ 81 w 152"/>
                  <a:gd name="T17" fmla="*/ 0 h 154"/>
                  <a:gd name="T18" fmla="*/ 89 w 152"/>
                  <a:gd name="T19" fmla="*/ 16 h 154"/>
                  <a:gd name="T20" fmla="*/ 102 w 152"/>
                  <a:gd name="T21" fmla="*/ 4 h 154"/>
                  <a:gd name="T22" fmla="*/ 113 w 152"/>
                  <a:gd name="T23" fmla="*/ 27 h 154"/>
                  <a:gd name="T24" fmla="*/ 122 w 152"/>
                  <a:gd name="T25" fmla="*/ 36 h 154"/>
                  <a:gd name="T26" fmla="*/ 145 w 152"/>
                  <a:gd name="T27" fmla="*/ 44 h 154"/>
                  <a:gd name="T28" fmla="*/ 135 w 152"/>
                  <a:gd name="T29" fmla="*/ 58 h 154"/>
                  <a:gd name="T30" fmla="*/ 152 w 152"/>
                  <a:gd name="T31" fmla="*/ 63 h 154"/>
                  <a:gd name="T32" fmla="*/ 137 w 152"/>
                  <a:gd name="T33" fmla="*/ 83 h 154"/>
                  <a:gd name="T34" fmla="*/ 135 w 152"/>
                  <a:gd name="T35" fmla="*/ 96 h 154"/>
                  <a:gd name="T36" fmla="*/ 140 w 152"/>
                  <a:gd name="T37" fmla="*/ 120 h 154"/>
                  <a:gd name="T38" fmla="*/ 122 w 152"/>
                  <a:gd name="T39" fmla="*/ 118 h 154"/>
                  <a:gd name="T40" fmla="*/ 126 w 152"/>
                  <a:gd name="T41" fmla="*/ 135 h 154"/>
                  <a:gd name="T42" fmla="*/ 102 w 152"/>
                  <a:gd name="T43" fmla="*/ 133 h 154"/>
                  <a:gd name="T44" fmla="*/ 89 w 152"/>
                  <a:gd name="T45" fmla="*/ 137 h 154"/>
                  <a:gd name="T46" fmla="*/ 71 w 152"/>
                  <a:gd name="T47" fmla="*/ 154 h 154"/>
                  <a:gd name="T48" fmla="*/ 64 w 152"/>
                  <a:gd name="T49" fmla="*/ 137 h 154"/>
                  <a:gd name="T50" fmla="*/ 51 w 152"/>
                  <a:gd name="T51" fmla="*/ 148 h 154"/>
                  <a:gd name="T52" fmla="*/ 41 w 152"/>
                  <a:gd name="T53" fmla="*/ 127 h 154"/>
                  <a:gd name="T54" fmla="*/ 30 w 152"/>
                  <a:gd name="T55" fmla="*/ 118 h 154"/>
                  <a:gd name="T56" fmla="*/ 8 w 152"/>
                  <a:gd name="T57" fmla="*/ 110 h 154"/>
                  <a:gd name="T58" fmla="*/ 18 w 152"/>
                  <a:gd name="T59" fmla="*/ 96 h 154"/>
                  <a:gd name="T60" fmla="*/ 1 w 152"/>
                  <a:gd name="T61" fmla="*/ 91 h 154"/>
                  <a:gd name="T62" fmla="*/ 14 w 152"/>
                  <a:gd name="T63" fmla="*/ 71 h 154"/>
                  <a:gd name="T64" fmla="*/ 17 w 152"/>
                  <a:gd name="T65" fmla="*/ 58 h 154"/>
                  <a:gd name="T66" fmla="*/ 13 w 152"/>
                  <a:gd name="T67" fmla="*/ 35 h 154"/>
                  <a:gd name="T68" fmla="*/ 30 w 152"/>
                  <a:gd name="T69" fmla="*/ 36 h 154"/>
                  <a:gd name="T70" fmla="*/ 26 w 152"/>
                  <a:gd name="T71" fmla="*/ 19 h 154"/>
                  <a:gd name="T72" fmla="*/ 51 w 152"/>
                  <a:gd name="T73" fmla="*/ 21 h 154"/>
                  <a:gd name="T74" fmla="*/ 63 w 152"/>
                  <a:gd name="T75" fmla="*/ 16 h 154"/>
                  <a:gd name="T76" fmla="*/ 81 w 152"/>
                  <a:gd name="T7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2" h="154">
                    <a:moveTo>
                      <a:pt x="73" y="35"/>
                    </a:moveTo>
                    <a:lnTo>
                      <a:pt x="58" y="38"/>
                    </a:lnTo>
                    <a:lnTo>
                      <a:pt x="44" y="49"/>
                    </a:lnTo>
                    <a:lnTo>
                      <a:pt x="35" y="62"/>
                    </a:lnTo>
                    <a:lnTo>
                      <a:pt x="34" y="79"/>
                    </a:lnTo>
                    <a:lnTo>
                      <a:pt x="38" y="96"/>
                    </a:lnTo>
                    <a:lnTo>
                      <a:pt x="47" y="109"/>
                    </a:lnTo>
                    <a:lnTo>
                      <a:pt x="61" y="117"/>
                    </a:lnTo>
                    <a:lnTo>
                      <a:pt x="79" y="120"/>
                    </a:lnTo>
                    <a:lnTo>
                      <a:pt x="94" y="116"/>
                    </a:lnTo>
                    <a:lnTo>
                      <a:pt x="107" y="105"/>
                    </a:lnTo>
                    <a:lnTo>
                      <a:pt x="117" y="91"/>
                    </a:lnTo>
                    <a:lnTo>
                      <a:pt x="119" y="75"/>
                    </a:lnTo>
                    <a:lnTo>
                      <a:pt x="114" y="58"/>
                    </a:lnTo>
                    <a:lnTo>
                      <a:pt x="105" y="45"/>
                    </a:lnTo>
                    <a:lnTo>
                      <a:pt x="90" y="37"/>
                    </a:lnTo>
                    <a:lnTo>
                      <a:pt x="73" y="35"/>
                    </a:lnTo>
                    <a:close/>
                    <a:moveTo>
                      <a:pt x="81" y="0"/>
                    </a:moveTo>
                    <a:lnTo>
                      <a:pt x="82" y="16"/>
                    </a:lnTo>
                    <a:lnTo>
                      <a:pt x="89" y="16"/>
                    </a:lnTo>
                    <a:lnTo>
                      <a:pt x="96" y="19"/>
                    </a:lnTo>
                    <a:lnTo>
                      <a:pt x="102" y="4"/>
                    </a:lnTo>
                    <a:lnTo>
                      <a:pt x="119" y="14"/>
                    </a:lnTo>
                    <a:lnTo>
                      <a:pt x="113" y="27"/>
                    </a:lnTo>
                    <a:lnTo>
                      <a:pt x="117" y="31"/>
                    </a:lnTo>
                    <a:lnTo>
                      <a:pt x="122" y="36"/>
                    </a:lnTo>
                    <a:lnTo>
                      <a:pt x="135" y="28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35" y="58"/>
                    </a:lnTo>
                    <a:lnTo>
                      <a:pt x="136" y="65"/>
                    </a:lnTo>
                    <a:lnTo>
                      <a:pt x="152" y="63"/>
                    </a:lnTo>
                    <a:lnTo>
                      <a:pt x="152" y="82"/>
                    </a:lnTo>
                    <a:lnTo>
                      <a:pt x="137" y="83"/>
                    </a:lnTo>
                    <a:lnTo>
                      <a:pt x="136" y="90"/>
                    </a:lnTo>
                    <a:lnTo>
                      <a:pt x="135" y="96"/>
                    </a:lnTo>
                    <a:lnTo>
                      <a:pt x="148" y="103"/>
                    </a:lnTo>
                    <a:lnTo>
                      <a:pt x="140" y="120"/>
                    </a:lnTo>
                    <a:lnTo>
                      <a:pt x="126" y="113"/>
                    </a:lnTo>
                    <a:lnTo>
                      <a:pt x="122" y="118"/>
                    </a:lnTo>
                    <a:lnTo>
                      <a:pt x="118" y="122"/>
                    </a:lnTo>
                    <a:lnTo>
                      <a:pt x="126" y="135"/>
                    </a:lnTo>
                    <a:lnTo>
                      <a:pt x="110" y="146"/>
                    </a:lnTo>
                    <a:lnTo>
                      <a:pt x="102" y="133"/>
                    </a:lnTo>
                    <a:lnTo>
                      <a:pt x="96" y="135"/>
                    </a:lnTo>
                    <a:lnTo>
                      <a:pt x="89" y="137"/>
                    </a:lnTo>
                    <a:lnTo>
                      <a:pt x="90" y="152"/>
                    </a:lnTo>
                    <a:lnTo>
                      <a:pt x="71" y="154"/>
                    </a:lnTo>
                    <a:lnTo>
                      <a:pt x="71" y="138"/>
                    </a:lnTo>
                    <a:lnTo>
                      <a:pt x="64" y="137"/>
                    </a:lnTo>
                    <a:lnTo>
                      <a:pt x="58" y="135"/>
                    </a:lnTo>
                    <a:lnTo>
                      <a:pt x="51" y="148"/>
                    </a:lnTo>
                    <a:lnTo>
                      <a:pt x="34" y="141"/>
                    </a:lnTo>
                    <a:lnTo>
                      <a:pt x="41" y="127"/>
                    </a:lnTo>
                    <a:lnTo>
                      <a:pt x="35" y="122"/>
                    </a:lnTo>
                    <a:lnTo>
                      <a:pt x="30" y="118"/>
                    </a:lnTo>
                    <a:lnTo>
                      <a:pt x="18" y="126"/>
                    </a:lnTo>
                    <a:lnTo>
                      <a:pt x="8" y="110"/>
                    </a:lnTo>
                    <a:lnTo>
                      <a:pt x="20" y="103"/>
                    </a:lnTo>
                    <a:lnTo>
                      <a:pt x="18" y="96"/>
                    </a:lnTo>
                    <a:lnTo>
                      <a:pt x="16" y="90"/>
                    </a:lnTo>
                    <a:lnTo>
                      <a:pt x="1" y="91"/>
                    </a:lnTo>
                    <a:lnTo>
                      <a:pt x="0" y="71"/>
                    </a:lnTo>
                    <a:lnTo>
                      <a:pt x="14" y="71"/>
                    </a:lnTo>
                    <a:lnTo>
                      <a:pt x="16" y="65"/>
                    </a:lnTo>
                    <a:lnTo>
                      <a:pt x="17" y="58"/>
                    </a:lnTo>
                    <a:lnTo>
                      <a:pt x="4" y="52"/>
                    </a:lnTo>
                    <a:lnTo>
                      <a:pt x="13" y="35"/>
                    </a:lnTo>
                    <a:lnTo>
                      <a:pt x="26" y="41"/>
                    </a:lnTo>
                    <a:lnTo>
                      <a:pt x="30" y="36"/>
                    </a:lnTo>
                    <a:lnTo>
                      <a:pt x="35" y="32"/>
                    </a:lnTo>
                    <a:lnTo>
                      <a:pt x="26" y="19"/>
                    </a:lnTo>
                    <a:lnTo>
                      <a:pt x="42" y="8"/>
                    </a:lnTo>
                    <a:lnTo>
                      <a:pt x="51" y="21"/>
                    </a:lnTo>
                    <a:lnTo>
                      <a:pt x="56" y="19"/>
                    </a:lnTo>
                    <a:lnTo>
                      <a:pt x="63" y="16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232"/>
              <p:cNvSpPr>
                <a:spLocks/>
              </p:cNvSpPr>
              <p:nvPr/>
            </p:nvSpPr>
            <p:spPr bwMode="auto">
              <a:xfrm>
                <a:off x="5032469" y="4170926"/>
                <a:ext cx="59757" cy="61146"/>
              </a:xfrm>
              <a:custGeom>
                <a:avLst/>
                <a:gdLst>
                  <a:gd name="T0" fmla="*/ 20 w 43"/>
                  <a:gd name="T1" fmla="*/ 0 h 44"/>
                  <a:gd name="T2" fmla="*/ 31 w 43"/>
                  <a:gd name="T3" fmla="*/ 3 h 44"/>
                  <a:gd name="T4" fmla="*/ 39 w 43"/>
                  <a:gd name="T5" fmla="*/ 10 h 44"/>
                  <a:gd name="T6" fmla="*/ 43 w 43"/>
                  <a:gd name="T7" fmla="*/ 20 h 44"/>
                  <a:gd name="T8" fmla="*/ 41 w 43"/>
                  <a:gd name="T9" fmla="*/ 32 h 44"/>
                  <a:gd name="T10" fmla="*/ 33 w 43"/>
                  <a:gd name="T11" fmla="*/ 40 h 44"/>
                  <a:gd name="T12" fmla="*/ 22 w 43"/>
                  <a:gd name="T13" fmla="*/ 44 h 44"/>
                  <a:gd name="T14" fmla="*/ 12 w 43"/>
                  <a:gd name="T15" fmla="*/ 41 h 44"/>
                  <a:gd name="T16" fmla="*/ 3 w 43"/>
                  <a:gd name="T17" fmla="*/ 35 h 44"/>
                  <a:gd name="T18" fmla="*/ 0 w 43"/>
                  <a:gd name="T19" fmla="*/ 23 h 44"/>
                  <a:gd name="T20" fmla="*/ 1 w 43"/>
                  <a:gd name="T21" fmla="*/ 12 h 44"/>
                  <a:gd name="T22" fmla="*/ 9 w 43"/>
                  <a:gd name="T23" fmla="*/ 4 h 44"/>
                  <a:gd name="T24" fmla="*/ 20 w 43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4">
                    <a:moveTo>
                      <a:pt x="20" y="0"/>
                    </a:moveTo>
                    <a:lnTo>
                      <a:pt x="31" y="3"/>
                    </a:lnTo>
                    <a:lnTo>
                      <a:pt x="39" y="10"/>
                    </a:lnTo>
                    <a:lnTo>
                      <a:pt x="43" y="20"/>
                    </a:lnTo>
                    <a:lnTo>
                      <a:pt x="41" y="32"/>
                    </a:lnTo>
                    <a:lnTo>
                      <a:pt x="33" y="40"/>
                    </a:lnTo>
                    <a:lnTo>
                      <a:pt x="22" y="44"/>
                    </a:lnTo>
                    <a:lnTo>
                      <a:pt x="12" y="41"/>
                    </a:lnTo>
                    <a:lnTo>
                      <a:pt x="3" y="35"/>
                    </a:lnTo>
                    <a:lnTo>
                      <a:pt x="0" y="23"/>
                    </a:lnTo>
                    <a:lnTo>
                      <a:pt x="1" y="12"/>
                    </a:lnTo>
                    <a:lnTo>
                      <a:pt x="9" y="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307"/>
            <p:cNvSpPr>
              <a:spLocks noChangeAspect="1"/>
            </p:cNvSpPr>
            <p:nvPr/>
          </p:nvSpPr>
          <p:spPr>
            <a:xfrm>
              <a:off x="5190010" y="1974998"/>
              <a:ext cx="431646" cy="323999"/>
            </a:xfrm>
            <a:custGeom>
              <a:avLst/>
              <a:gdLst>
                <a:gd name="connsiteX0" fmla="*/ 108178 w 576942"/>
                <a:gd name="connsiteY0" fmla="*/ 216354 h 432707"/>
                <a:gd name="connsiteX1" fmla="*/ 180295 w 576942"/>
                <a:gd name="connsiteY1" fmla="*/ 216354 h 432707"/>
                <a:gd name="connsiteX2" fmla="*/ 180295 w 576942"/>
                <a:gd name="connsiteY2" fmla="*/ 360589 h 432707"/>
                <a:gd name="connsiteX3" fmla="*/ 108178 w 576942"/>
                <a:gd name="connsiteY3" fmla="*/ 360589 h 432707"/>
                <a:gd name="connsiteX4" fmla="*/ 324530 w 576942"/>
                <a:gd name="connsiteY4" fmla="*/ 144236 h 432707"/>
                <a:gd name="connsiteX5" fmla="*/ 396648 w 576942"/>
                <a:gd name="connsiteY5" fmla="*/ 144236 h 432707"/>
                <a:gd name="connsiteX6" fmla="*/ 396648 w 576942"/>
                <a:gd name="connsiteY6" fmla="*/ 360589 h 432707"/>
                <a:gd name="connsiteX7" fmla="*/ 324530 w 576942"/>
                <a:gd name="connsiteY7" fmla="*/ 360589 h 432707"/>
                <a:gd name="connsiteX8" fmla="*/ 216353 w 576942"/>
                <a:gd name="connsiteY8" fmla="*/ 72118 h 432707"/>
                <a:gd name="connsiteX9" fmla="*/ 288471 w 576942"/>
                <a:gd name="connsiteY9" fmla="*/ 72118 h 432707"/>
                <a:gd name="connsiteX10" fmla="*/ 288471 w 576942"/>
                <a:gd name="connsiteY10" fmla="*/ 360589 h 432707"/>
                <a:gd name="connsiteX11" fmla="*/ 216353 w 576942"/>
                <a:gd name="connsiteY11" fmla="*/ 360589 h 432707"/>
                <a:gd name="connsiteX12" fmla="*/ 432706 w 576942"/>
                <a:gd name="connsiteY12" fmla="*/ 36058 h 432707"/>
                <a:gd name="connsiteX13" fmla="*/ 504824 w 576942"/>
                <a:gd name="connsiteY13" fmla="*/ 36058 h 432707"/>
                <a:gd name="connsiteX14" fmla="*/ 504824 w 576942"/>
                <a:gd name="connsiteY14" fmla="*/ 360588 h 432707"/>
                <a:gd name="connsiteX15" fmla="*/ 432706 w 576942"/>
                <a:gd name="connsiteY15" fmla="*/ 360588 h 432707"/>
                <a:gd name="connsiteX16" fmla="*/ 0 w 576942"/>
                <a:gd name="connsiteY16" fmla="*/ 0 h 432707"/>
                <a:gd name="connsiteX17" fmla="*/ 36060 w 576942"/>
                <a:gd name="connsiteY17" fmla="*/ 0 h 432707"/>
                <a:gd name="connsiteX18" fmla="*/ 36060 w 576942"/>
                <a:gd name="connsiteY18" fmla="*/ 396648 h 432707"/>
                <a:gd name="connsiteX19" fmla="*/ 576942 w 576942"/>
                <a:gd name="connsiteY19" fmla="*/ 396648 h 432707"/>
                <a:gd name="connsiteX20" fmla="*/ 576942 w 576942"/>
                <a:gd name="connsiteY20" fmla="*/ 432707 h 432707"/>
                <a:gd name="connsiteX21" fmla="*/ 0 w 576942"/>
                <a:gd name="connsiteY21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942" h="432707">
                  <a:moveTo>
                    <a:pt x="108178" y="216354"/>
                  </a:moveTo>
                  <a:lnTo>
                    <a:pt x="180295" y="216354"/>
                  </a:lnTo>
                  <a:lnTo>
                    <a:pt x="180295" y="360589"/>
                  </a:lnTo>
                  <a:lnTo>
                    <a:pt x="108178" y="360589"/>
                  </a:lnTo>
                  <a:close/>
                  <a:moveTo>
                    <a:pt x="324530" y="144236"/>
                  </a:moveTo>
                  <a:lnTo>
                    <a:pt x="396648" y="144236"/>
                  </a:lnTo>
                  <a:lnTo>
                    <a:pt x="396648" y="360589"/>
                  </a:lnTo>
                  <a:lnTo>
                    <a:pt x="324530" y="360589"/>
                  </a:lnTo>
                  <a:close/>
                  <a:moveTo>
                    <a:pt x="216353" y="72118"/>
                  </a:moveTo>
                  <a:lnTo>
                    <a:pt x="288471" y="72118"/>
                  </a:lnTo>
                  <a:lnTo>
                    <a:pt x="288471" y="360589"/>
                  </a:lnTo>
                  <a:lnTo>
                    <a:pt x="216353" y="360589"/>
                  </a:lnTo>
                  <a:close/>
                  <a:moveTo>
                    <a:pt x="432706" y="36058"/>
                  </a:moveTo>
                  <a:lnTo>
                    <a:pt x="504824" y="36058"/>
                  </a:lnTo>
                  <a:lnTo>
                    <a:pt x="504824" y="360588"/>
                  </a:lnTo>
                  <a:lnTo>
                    <a:pt x="432706" y="360588"/>
                  </a:lnTo>
                  <a:close/>
                  <a:moveTo>
                    <a:pt x="0" y="0"/>
                  </a:moveTo>
                  <a:lnTo>
                    <a:pt x="36060" y="0"/>
                  </a:lnTo>
                  <a:lnTo>
                    <a:pt x="36060" y="396648"/>
                  </a:lnTo>
                  <a:lnTo>
                    <a:pt x="576942" y="396648"/>
                  </a:lnTo>
                  <a:lnTo>
                    <a:pt x="576942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405"/>
            <p:cNvSpPr>
              <a:spLocks noChangeAspect="1"/>
            </p:cNvSpPr>
            <p:nvPr/>
          </p:nvSpPr>
          <p:spPr>
            <a:xfrm>
              <a:off x="4538365" y="1483364"/>
              <a:ext cx="396203" cy="396000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526640" y="1487645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Compréhension métier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811528" y="657532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Préparation des données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120660" y="1515527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Analyse Descriptive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227309" y="2863116"/>
              <a:ext cx="1511571" cy="66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Modélisation</a:t>
              </a:r>
            </a:p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Machine Learning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75296" y="3727775"/>
              <a:ext cx="1511571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Evaluation et Validation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824659" y="3093066"/>
              <a:ext cx="1511571" cy="29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Déploiement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58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J5 - Modélisation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975585"/>
            <a:ext cx="4220482" cy="2618400"/>
          </a:xfrm>
        </p:spPr>
        <p:txBody>
          <a:bodyPr/>
          <a:lstStyle/>
          <a:p>
            <a:r>
              <a:rPr lang="fr-FR" dirty="0" smtClean="0"/>
              <a:t>Lien entre variables cibles et facteurs potentiels</a:t>
            </a:r>
          </a:p>
          <a:p>
            <a:r>
              <a:rPr lang="fr-FR" dirty="0" smtClean="0"/>
              <a:t>Description du modèle</a:t>
            </a:r>
          </a:p>
          <a:p>
            <a:r>
              <a:rPr lang="fr-FR" dirty="0" smtClean="0"/>
              <a:t>Justification de la méthode</a:t>
            </a:r>
          </a:p>
          <a:p>
            <a:r>
              <a:rPr lang="fr-FR" dirty="0" smtClean="0"/>
              <a:t>Implémentation</a:t>
            </a:r>
          </a:p>
          <a:p>
            <a:r>
              <a:rPr lang="fr-FR" dirty="0" smtClean="0"/>
              <a:t>Vérification</a:t>
            </a:r>
          </a:p>
          <a:p>
            <a:r>
              <a:rPr lang="fr-FR" dirty="0" smtClean="0"/>
              <a:t>Validation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372071" y="574924"/>
            <a:ext cx="3996705" cy="3973635"/>
            <a:chOff x="2339752" y="0"/>
            <a:chExt cx="4823835" cy="4795990"/>
          </a:xfrm>
        </p:grpSpPr>
        <p:sp>
          <p:nvSpPr>
            <p:cNvPr id="6" name="Secteurs 5"/>
            <p:cNvSpPr>
              <a:spLocks noChangeAspect="1"/>
            </p:cNvSpPr>
            <p:nvPr/>
          </p:nvSpPr>
          <p:spPr>
            <a:xfrm>
              <a:off x="2710583" y="474532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rgbClr val="FF9F1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 rot="3620039">
              <a:off x="2679084" y="449593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rgbClr val="5FAD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 rot="7222678">
              <a:off x="2651463" y="458911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Secteurs 8"/>
            <p:cNvSpPr>
              <a:spLocks noChangeAspect="1"/>
            </p:cNvSpPr>
            <p:nvPr/>
          </p:nvSpPr>
          <p:spPr>
            <a:xfrm rot="10800000">
              <a:off x="2671826" y="442975"/>
              <a:ext cx="4104000" cy="4103998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Secteurs 9"/>
            <p:cNvSpPr>
              <a:spLocks noChangeAspect="1"/>
            </p:cNvSpPr>
            <p:nvPr/>
          </p:nvSpPr>
          <p:spPr>
            <a:xfrm rot="14420039">
              <a:off x="2679084" y="451768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Secteurs 10"/>
            <p:cNvSpPr>
              <a:spLocks noChangeAspect="1"/>
            </p:cNvSpPr>
            <p:nvPr/>
          </p:nvSpPr>
          <p:spPr>
            <a:xfrm rot="18022678">
              <a:off x="2723031" y="442974"/>
              <a:ext cx="4103998" cy="4104000"/>
            </a:xfrm>
            <a:prstGeom prst="pie">
              <a:avLst>
                <a:gd name="adj1" fmla="val 0"/>
                <a:gd name="adj2" fmla="val 359946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Flèche en arc 11"/>
            <p:cNvSpPr/>
            <p:nvPr/>
          </p:nvSpPr>
          <p:spPr>
            <a:xfrm rot="12743808">
              <a:off x="2355082" y="43992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588902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lèche en arc 12"/>
            <p:cNvSpPr/>
            <p:nvPr/>
          </p:nvSpPr>
          <p:spPr>
            <a:xfrm rot="16421757">
              <a:off x="2339753" y="1484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821897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lèche en arc 13"/>
            <p:cNvSpPr/>
            <p:nvPr/>
          </p:nvSpPr>
          <p:spPr>
            <a:xfrm rot="19837877">
              <a:off x="2339753" y="0"/>
              <a:ext cx="4752000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2041974"/>
                <a:gd name="adj5" fmla="val 5932"/>
              </a:avLst>
            </a:prstGeom>
            <a:solidFill>
              <a:srgbClr val="FF9F1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lèche en arc 14"/>
            <p:cNvSpPr/>
            <p:nvPr/>
          </p:nvSpPr>
          <p:spPr>
            <a:xfrm rot="1642879">
              <a:off x="2355083" y="14842"/>
              <a:ext cx="4752000" cy="4751998"/>
            </a:xfrm>
            <a:prstGeom prst="circularArrow">
              <a:avLst>
                <a:gd name="adj1" fmla="val 5085"/>
                <a:gd name="adj2" fmla="val 395014"/>
                <a:gd name="adj3" fmla="val 5072221"/>
                <a:gd name="adj4" fmla="val 2099671"/>
                <a:gd name="adj5" fmla="val 5932"/>
              </a:avLst>
            </a:prstGeom>
            <a:solidFill>
              <a:srgbClr val="5FAD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lèche en arc 15"/>
            <p:cNvSpPr/>
            <p:nvPr/>
          </p:nvSpPr>
          <p:spPr>
            <a:xfrm rot="8843380">
              <a:off x="2350245" y="13948"/>
              <a:ext cx="4813342" cy="4751998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782379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lèche en arc 16"/>
            <p:cNvSpPr/>
            <p:nvPr/>
          </p:nvSpPr>
          <p:spPr>
            <a:xfrm rot="5161660">
              <a:off x="2348321" y="7730"/>
              <a:ext cx="4751998" cy="4752000"/>
            </a:xfrm>
            <a:prstGeom prst="circularArrow">
              <a:avLst>
                <a:gd name="adj1" fmla="val 5085"/>
                <a:gd name="adj2" fmla="val 327528"/>
                <a:gd name="adj3" fmla="val 5072221"/>
                <a:gd name="adj4" fmla="val 1980031"/>
                <a:gd name="adj5" fmla="val 59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Cylindre 17"/>
            <p:cNvSpPr/>
            <p:nvPr/>
          </p:nvSpPr>
          <p:spPr>
            <a:xfrm>
              <a:off x="4367877" y="2053931"/>
              <a:ext cx="726412" cy="895325"/>
            </a:xfrm>
            <a:prstGeom prst="can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50" dirty="0">
                  <a:latin typeface="Arial Black" panose="020B0A04020102020204" pitchFamily="34" charset="0"/>
                </a:rPr>
                <a:t>DATA</a:t>
              </a:r>
            </a:p>
          </p:txBody>
        </p:sp>
        <p:sp>
          <p:nvSpPr>
            <p:cNvPr id="19" name="Freeform 457"/>
            <p:cNvSpPr>
              <a:spLocks noChangeAspect="1"/>
            </p:cNvSpPr>
            <p:nvPr/>
          </p:nvSpPr>
          <p:spPr>
            <a:xfrm>
              <a:off x="3916633" y="1902999"/>
              <a:ext cx="311748" cy="468000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Freeform 356"/>
            <p:cNvSpPr>
              <a:spLocks noChangeAspect="1"/>
            </p:cNvSpPr>
            <p:nvPr/>
          </p:nvSpPr>
          <p:spPr>
            <a:xfrm>
              <a:off x="3851680" y="2708559"/>
              <a:ext cx="396350" cy="396000"/>
            </a:xfrm>
            <a:custGeom>
              <a:avLst/>
              <a:gdLst/>
              <a:ahLst/>
              <a:cxnLst/>
              <a:rect l="l" t="t" r="r" b="b"/>
              <a:pathLst>
                <a:path w="460023" h="459751">
                  <a:moveTo>
                    <a:pt x="450445" y="0"/>
                  </a:moveTo>
                  <a:cubicBezTo>
                    <a:pt x="453074" y="0"/>
                    <a:pt x="455328" y="892"/>
                    <a:pt x="457206" y="2676"/>
                  </a:cubicBezTo>
                  <a:cubicBezTo>
                    <a:pt x="459084" y="4460"/>
                    <a:pt x="460023" y="6573"/>
                    <a:pt x="460023" y="9015"/>
                  </a:cubicBezTo>
                  <a:cubicBezTo>
                    <a:pt x="460023" y="55779"/>
                    <a:pt x="452933" y="96204"/>
                    <a:pt x="438754" y="130291"/>
                  </a:cubicBezTo>
                  <a:cubicBezTo>
                    <a:pt x="424575" y="164378"/>
                    <a:pt x="400770" y="198230"/>
                    <a:pt x="367340" y="231848"/>
                  </a:cubicBezTo>
                  <a:cubicBezTo>
                    <a:pt x="352128" y="246872"/>
                    <a:pt x="333817" y="263399"/>
                    <a:pt x="312407" y="281429"/>
                  </a:cubicBezTo>
                  <a:lnTo>
                    <a:pt x="306773" y="388197"/>
                  </a:lnTo>
                  <a:cubicBezTo>
                    <a:pt x="306397" y="391202"/>
                    <a:pt x="304894" y="393643"/>
                    <a:pt x="302265" y="395521"/>
                  </a:cubicBezTo>
                  <a:lnTo>
                    <a:pt x="194089" y="458625"/>
                  </a:lnTo>
                  <a:cubicBezTo>
                    <a:pt x="192774" y="459376"/>
                    <a:pt x="191272" y="459751"/>
                    <a:pt x="189582" y="459751"/>
                  </a:cubicBezTo>
                  <a:cubicBezTo>
                    <a:pt x="187328" y="459751"/>
                    <a:pt x="185167" y="458906"/>
                    <a:pt x="183102" y="457216"/>
                  </a:cubicBezTo>
                  <a:lnTo>
                    <a:pt x="165073" y="439186"/>
                  </a:lnTo>
                  <a:cubicBezTo>
                    <a:pt x="162631" y="436557"/>
                    <a:pt x="161880" y="433552"/>
                    <a:pt x="162819" y="430172"/>
                  </a:cubicBezTo>
                  <a:lnTo>
                    <a:pt x="186764" y="352420"/>
                  </a:lnTo>
                  <a:lnTo>
                    <a:pt x="107603" y="273259"/>
                  </a:lnTo>
                  <a:lnTo>
                    <a:pt x="29852" y="297204"/>
                  </a:lnTo>
                  <a:cubicBezTo>
                    <a:pt x="29288" y="297392"/>
                    <a:pt x="28443" y="297486"/>
                    <a:pt x="27316" y="297486"/>
                  </a:cubicBezTo>
                  <a:cubicBezTo>
                    <a:pt x="24686" y="297486"/>
                    <a:pt x="22527" y="296641"/>
                    <a:pt x="20837" y="294951"/>
                  </a:cubicBezTo>
                  <a:lnTo>
                    <a:pt x="2807" y="276921"/>
                  </a:lnTo>
                  <a:cubicBezTo>
                    <a:pt x="-385" y="273353"/>
                    <a:pt x="-855" y="269691"/>
                    <a:pt x="1399" y="265935"/>
                  </a:cubicBezTo>
                  <a:lnTo>
                    <a:pt x="64502" y="157758"/>
                  </a:lnTo>
                  <a:cubicBezTo>
                    <a:pt x="66380" y="155129"/>
                    <a:pt x="68821" y="153626"/>
                    <a:pt x="71827" y="153250"/>
                  </a:cubicBezTo>
                  <a:lnTo>
                    <a:pt x="178594" y="147616"/>
                  </a:lnTo>
                  <a:cubicBezTo>
                    <a:pt x="196624" y="126206"/>
                    <a:pt x="213151" y="107895"/>
                    <a:pt x="228176" y="92683"/>
                  </a:cubicBezTo>
                  <a:cubicBezTo>
                    <a:pt x="263483" y="57563"/>
                    <a:pt x="297101" y="33336"/>
                    <a:pt x="329028" y="20001"/>
                  </a:cubicBezTo>
                  <a:cubicBezTo>
                    <a:pt x="360955" y="6667"/>
                    <a:pt x="401427" y="0"/>
                    <a:pt x="450445" y="0"/>
                  </a:cubicBezTo>
                  <a:close/>
                  <a:moveTo>
                    <a:pt x="369876" y="63103"/>
                  </a:moveTo>
                  <a:cubicBezTo>
                    <a:pt x="362363" y="63103"/>
                    <a:pt x="355978" y="65732"/>
                    <a:pt x="350719" y="70991"/>
                  </a:cubicBezTo>
                  <a:cubicBezTo>
                    <a:pt x="345461" y="76250"/>
                    <a:pt x="342831" y="82635"/>
                    <a:pt x="342831" y="90147"/>
                  </a:cubicBezTo>
                  <a:cubicBezTo>
                    <a:pt x="342831" y="97660"/>
                    <a:pt x="345461" y="104045"/>
                    <a:pt x="350719" y="109304"/>
                  </a:cubicBezTo>
                  <a:cubicBezTo>
                    <a:pt x="355978" y="114562"/>
                    <a:pt x="362363" y="117191"/>
                    <a:pt x="369876" y="117191"/>
                  </a:cubicBezTo>
                  <a:cubicBezTo>
                    <a:pt x="377388" y="117191"/>
                    <a:pt x="383773" y="114562"/>
                    <a:pt x="389032" y="109304"/>
                  </a:cubicBezTo>
                  <a:cubicBezTo>
                    <a:pt x="394291" y="104045"/>
                    <a:pt x="396920" y="97660"/>
                    <a:pt x="396920" y="90147"/>
                  </a:cubicBezTo>
                  <a:cubicBezTo>
                    <a:pt x="396920" y="82635"/>
                    <a:pt x="394291" y="76250"/>
                    <a:pt x="389032" y="70991"/>
                  </a:cubicBezTo>
                  <a:cubicBezTo>
                    <a:pt x="383773" y="65732"/>
                    <a:pt x="377388" y="63103"/>
                    <a:pt x="369876" y="631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Freeform 455"/>
            <p:cNvSpPr>
              <a:spLocks noChangeAspect="1"/>
            </p:cNvSpPr>
            <p:nvPr/>
          </p:nvSpPr>
          <p:spPr>
            <a:xfrm>
              <a:off x="4530453" y="3053791"/>
              <a:ext cx="412026" cy="323999"/>
            </a:xfrm>
            <a:custGeom>
              <a:avLst/>
              <a:gdLst/>
              <a:ahLst/>
              <a:cxnLst/>
              <a:rect l="l" t="t" r="r" b="b"/>
              <a:pathLst>
                <a:path w="504825" h="396648">
                  <a:moveTo>
                    <a:pt x="252413" y="0"/>
                  </a:moveTo>
                  <a:cubicBezTo>
                    <a:pt x="286593" y="0"/>
                    <a:pt x="319272" y="6667"/>
                    <a:pt x="350447" y="20001"/>
                  </a:cubicBezTo>
                  <a:cubicBezTo>
                    <a:pt x="381623" y="33336"/>
                    <a:pt x="408480" y="51271"/>
                    <a:pt x="431017" y="73808"/>
                  </a:cubicBezTo>
                  <a:cubicBezTo>
                    <a:pt x="453554" y="96345"/>
                    <a:pt x="471489" y="123201"/>
                    <a:pt x="484824" y="154377"/>
                  </a:cubicBezTo>
                  <a:cubicBezTo>
                    <a:pt x="498158" y="185553"/>
                    <a:pt x="504825" y="218231"/>
                    <a:pt x="504825" y="252412"/>
                  </a:cubicBezTo>
                  <a:cubicBezTo>
                    <a:pt x="504825" y="301430"/>
                    <a:pt x="491584" y="346785"/>
                    <a:pt x="465104" y="388479"/>
                  </a:cubicBezTo>
                  <a:cubicBezTo>
                    <a:pt x="461535" y="393925"/>
                    <a:pt x="456465" y="396648"/>
                    <a:pt x="449891" y="396648"/>
                  </a:cubicBezTo>
                  <a:lnTo>
                    <a:pt x="54933" y="396648"/>
                  </a:lnTo>
                  <a:cubicBezTo>
                    <a:pt x="48360" y="396648"/>
                    <a:pt x="43290" y="393925"/>
                    <a:pt x="39721" y="388479"/>
                  </a:cubicBezTo>
                  <a:cubicBezTo>
                    <a:pt x="13241" y="346973"/>
                    <a:pt x="0" y="301618"/>
                    <a:pt x="0" y="252412"/>
                  </a:cubicBezTo>
                  <a:cubicBezTo>
                    <a:pt x="0" y="218231"/>
                    <a:pt x="6667" y="185553"/>
                    <a:pt x="20001" y="154377"/>
                  </a:cubicBezTo>
                  <a:cubicBezTo>
                    <a:pt x="33335" y="123201"/>
                    <a:pt x="51271" y="96345"/>
                    <a:pt x="73808" y="73808"/>
                  </a:cubicBezTo>
                  <a:cubicBezTo>
                    <a:pt x="96345" y="51271"/>
                    <a:pt x="123201" y="33336"/>
                    <a:pt x="154377" y="20001"/>
                  </a:cubicBezTo>
                  <a:cubicBezTo>
                    <a:pt x="185553" y="6667"/>
                    <a:pt x="218232" y="0"/>
                    <a:pt x="252413" y="0"/>
                  </a:cubicBezTo>
                  <a:close/>
                  <a:moveTo>
                    <a:pt x="252413" y="36059"/>
                  </a:moveTo>
                  <a:cubicBezTo>
                    <a:pt x="242459" y="36059"/>
                    <a:pt x="233960" y="39580"/>
                    <a:pt x="226918" y="46623"/>
                  </a:cubicBezTo>
                  <a:cubicBezTo>
                    <a:pt x="219875" y="53666"/>
                    <a:pt x="216353" y="62164"/>
                    <a:pt x="216353" y="72118"/>
                  </a:cubicBezTo>
                  <a:cubicBezTo>
                    <a:pt x="216353" y="82071"/>
                    <a:pt x="219875" y="90570"/>
                    <a:pt x="226918" y="97613"/>
                  </a:cubicBezTo>
                  <a:cubicBezTo>
                    <a:pt x="233960" y="104655"/>
                    <a:pt x="242459" y="108177"/>
                    <a:pt x="252413" y="108177"/>
                  </a:cubicBezTo>
                  <a:cubicBezTo>
                    <a:pt x="262366" y="108177"/>
                    <a:pt x="270864" y="104655"/>
                    <a:pt x="277907" y="97613"/>
                  </a:cubicBezTo>
                  <a:cubicBezTo>
                    <a:pt x="284949" y="90570"/>
                    <a:pt x="288471" y="82071"/>
                    <a:pt x="288471" y="72118"/>
                  </a:cubicBezTo>
                  <a:cubicBezTo>
                    <a:pt x="288471" y="62164"/>
                    <a:pt x="284949" y="53666"/>
                    <a:pt x="277907" y="46623"/>
                  </a:cubicBezTo>
                  <a:cubicBezTo>
                    <a:pt x="270864" y="39580"/>
                    <a:pt x="262366" y="36059"/>
                    <a:pt x="252413" y="36059"/>
                  </a:cubicBezTo>
                  <a:close/>
                  <a:moveTo>
                    <a:pt x="378618" y="90147"/>
                  </a:moveTo>
                  <a:cubicBezTo>
                    <a:pt x="368665" y="90147"/>
                    <a:pt x="360166" y="93669"/>
                    <a:pt x="353124" y="100711"/>
                  </a:cubicBezTo>
                  <a:cubicBezTo>
                    <a:pt x="346081" y="107754"/>
                    <a:pt x="342560" y="116252"/>
                    <a:pt x="342560" y="126206"/>
                  </a:cubicBezTo>
                  <a:cubicBezTo>
                    <a:pt x="342560" y="136160"/>
                    <a:pt x="346081" y="144658"/>
                    <a:pt x="353124" y="151701"/>
                  </a:cubicBezTo>
                  <a:cubicBezTo>
                    <a:pt x="360166" y="158744"/>
                    <a:pt x="368665" y="162265"/>
                    <a:pt x="378618" y="162265"/>
                  </a:cubicBezTo>
                  <a:cubicBezTo>
                    <a:pt x="388572" y="162265"/>
                    <a:pt x="397071" y="158744"/>
                    <a:pt x="404113" y="151701"/>
                  </a:cubicBezTo>
                  <a:cubicBezTo>
                    <a:pt x="411156" y="144658"/>
                    <a:pt x="414678" y="136160"/>
                    <a:pt x="414678" y="126206"/>
                  </a:cubicBezTo>
                  <a:cubicBezTo>
                    <a:pt x="414678" y="116252"/>
                    <a:pt x="411156" y="107754"/>
                    <a:pt x="404113" y="100711"/>
                  </a:cubicBezTo>
                  <a:cubicBezTo>
                    <a:pt x="397071" y="93669"/>
                    <a:pt x="388572" y="90147"/>
                    <a:pt x="378618" y="90147"/>
                  </a:cubicBezTo>
                  <a:close/>
                  <a:moveTo>
                    <a:pt x="126206" y="90147"/>
                  </a:moveTo>
                  <a:cubicBezTo>
                    <a:pt x="116252" y="90147"/>
                    <a:pt x="107754" y="93669"/>
                    <a:pt x="100712" y="100711"/>
                  </a:cubicBezTo>
                  <a:cubicBezTo>
                    <a:pt x="93668" y="107754"/>
                    <a:pt x="90147" y="116252"/>
                    <a:pt x="90147" y="126206"/>
                  </a:cubicBezTo>
                  <a:cubicBezTo>
                    <a:pt x="90147" y="136160"/>
                    <a:pt x="93668" y="144658"/>
                    <a:pt x="100712" y="151701"/>
                  </a:cubicBezTo>
                  <a:cubicBezTo>
                    <a:pt x="107754" y="158744"/>
                    <a:pt x="116252" y="162265"/>
                    <a:pt x="126206" y="162265"/>
                  </a:cubicBezTo>
                  <a:cubicBezTo>
                    <a:pt x="136160" y="162265"/>
                    <a:pt x="144658" y="158744"/>
                    <a:pt x="151701" y="151701"/>
                  </a:cubicBezTo>
                  <a:cubicBezTo>
                    <a:pt x="158744" y="144658"/>
                    <a:pt x="162265" y="136160"/>
                    <a:pt x="162265" y="126206"/>
                  </a:cubicBezTo>
                  <a:cubicBezTo>
                    <a:pt x="162265" y="116252"/>
                    <a:pt x="158744" y="107754"/>
                    <a:pt x="151701" y="100711"/>
                  </a:cubicBezTo>
                  <a:cubicBezTo>
                    <a:pt x="144658" y="93669"/>
                    <a:pt x="136160" y="90147"/>
                    <a:pt x="126206" y="90147"/>
                  </a:cubicBezTo>
                  <a:close/>
                  <a:moveTo>
                    <a:pt x="291429" y="131594"/>
                  </a:moveTo>
                  <a:cubicBezTo>
                    <a:pt x="289175" y="131899"/>
                    <a:pt x="286969" y="132685"/>
                    <a:pt x="284809" y="133953"/>
                  </a:cubicBezTo>
                  <a:cubicBezTo>
                    <a:pt x="280489" y="136488"/>
                    <a:pt x="277672" y="140198"/>
                    <a:pt x="276358" y="145081"/>
                  </a:cubicBezTo>
                  <a:lnTo>
                    <a:pt x="247905" y="252694"/>
                  </a:lnTo>
                  <a:cubicBezTo>
                    <a:pt x="236636" y="253633"/>
                    <a:pt x="226589" y="257718"/>
                    <a:pt x="217762" y="264948"/>
                  </a:cubicBezTo>
                  <a:cubicBezTo>
                    <a:pt x="208935" y="272179"/>
                    <a:pt x="203019" y="281428"/>
                    <a:pt x="200015" y="292697"/>
                  </a:cubicBezTo>
                  <a:cubicBezTo>
                    <a:pt x="196258" y="307158"/>
                    <a:pt x="198136" y="320868"/>
                    <a:pt x="205648" y="333827"/>
                  </a:cubicBezTo>
                  <a:cubicBezTo>
                    <a:pt x="213161" y="346785"/>
                    <a:pt x="224147" y="355143"/>
                    <a:pt x="238609" y="358899"/>
                  </a:cubicBezTo>
                  <a:cubicBezTo>
                    <a:pt x="253070" y="362655"/>
                    <a:pt x="266780" y="360777"/>
                    <a:pt x="279739" y="353265"/>
                  </a:cubicBezTo>
                  <a:cubicBezTo>
                    <a:pt x="292697" y="345752"/>
                    <a:pt x="301054" y="334766"/>
                    <a:pt x="304811" y="320305"/>
                  </a:cubicBezTo>
                  <a:cubicBezTo>
                    <a:pt x="307815" y="309036"/>
                    <a:pt x="307252" y="298050"/>
                    <a:pt x="303120" y="287344"/>
                  </a:cubicBezTo>
                  <a:cubicBezTo>
                    <a:pt x="298988" y="276639"/>
                    <a:pt x="292227" y="268094"/>
                    <a:pt x="282837" y="261709"/>
                  </a:cubicBezTo>
                  <a:lnTo>
                    <a:pt x="311290" y="154096"/>
                  </a:lnTo>
                  <a:cubicBezTo>
                    <a:pt x="312417" y="149212"/>
                    <a:pt x="311712" y="144658"/>
                    <a:pt x="309177" y="140432"/>
                  </a:cubicBezTo>
                  <a:cubicBezTo>
                    <a:pt x="306642" y="136207"/>
                    <a:pt x="303026" y="133437"/>
                    <a:pt x="298331" y="132122"/>
                  </a:cubicBezTo>
                  <a:cubicBezTo>
                    <a:pt x="295983" y="131465"/>
                    <a:pt x="293683" y="131289"/>
                    <a:pt x="291429" y="131594"/>
                  </a:cubicBezTo>
                  <a:close/>
                  <a:moveTo>
                    <a:pt x="432707" y="216353"/>
                  </a:moveTo>
                  <a:cubicBezTo>
                    <a:pt x="422753" y="216353"/>
                    <a:pt x="414255" y="219875"/>
                    <a:pt x="407213" y="226918"/>
                  </a:cubicBezTo>
                  <a:cubicBezTo>
                    <a:pt x="400169" y="233960"/>
                    <a:pt x="396648" y="242458"/>
                    <a:pt x="396648" y="252412"/>
                  </a:cubicBezTo>
                  <a:cubicBezTo>
                    <a:pt x="396648" y="262366"/>
                    <a:pt x="400169" y="270864"/>
                    <a:pt x="407213" y="277907"/>
                  </a:cubicBezTo>
                  <a:cubicBezTo>
                    <a:pt x="414255" y="284950"/>
                    <a:pt x="422753" y="288471"/>
                    <a:pt x="432707" y="288471"/>
                  </a:cubicBezTo>
                  <a:cubicBezTo>
                    <a:pt x="442661" y="288471"/>
                    <a:pt x="451159" y="284950"/>
                    <a:pt x="458202" y="277907"/>
                  </a:cubicBezTo>
                  <a:cubicBezTo>
                    <a:pt x="465245" y="270864"/>
                    <a:pt x="468766" y="262366"/>
                    <a:pt x="468766" y="252412"/>
                  </a:cubicBezTo>
                  <a:cubicBezTo>
                    <a:pt x="468766" y="242458"/>
                    <a:pt x="465245" y="233960"/>
                    <a:pt x="458202" y="226918"/>
                  </a:cubicBezTo>
                  <a:cubicBezTo>
                    <a:pt x="451159" y="219875"/>
                    <a:pt x="442661" y="216353"/>
                    <a:pt x="432707" y="216353"/>
                  </a:cubicBezTo>
                  <a:close/>
                  <a:moveTo>
                    <a:pt x="72118" y="216353"/>
                  </a:moveTo>
                  <a:cubicBezTo>
                    <a:pt x="62164" y="216353"/>
                    <a:pt x="53666" y="219875"/>
                    <a:pt x="46623" y="226918"/>
                  </a:cubicBezTo>
                  <a:cubicBezTo>
                    <a:pt x="39580" y="233960"/>
                    <a:pt x="36059" y="242458"/>
                    <a:pt x="36059" y="252412"/>
                  </a:cubicBezTo>
                  <a:cubicBezTo>
                    <a:pt x="36059" y="262366"/>
                    <a:pt x="39580" y="270864"/>
                    <a:pt x="46623" y="277907"/>
                  </a:cubicBezTo>
                  <a:cubicBezTo>
                    <a:pt x="53666" y="284950"/>
                    <a:pt x="62164" y="288471"/>
                    <a:pt x="72118" y="288471"/>
                  </a:cubicBezTo>
                  <a:cubicBezTo>
                    <a:pt x="82072" y="288471"/>
                    <a:pt x="90570" y="284950"/>
                    <a:pt x="97612" y="277907"/>
                  </a:cubicBezTo>
                  <a:cubicBezTo>
                    <a:pt x="104655" y="270864"/>
                    <a:pt x="108177" y="262366"/>
                    <a:pt x="108177" y="252412"/>
                  </a:cubicBezTo>
                  <a:cubicBezTo>
                    <a:pt x="108177" y="242458"/>
                    <a:pt x="104655" y="233960"/>
                    <a:pt x="97612" y="226918"/>
                  </a:cubicBezTo>
                  <a:cubicBezTo>
                    <a:pt x="90570" y="219875"/>
                    <a:pt x="82072" y="216353"/>
                    <a:pt x="72118" y="21635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22" name="Group 83"/>
            <p:cNvGrpSpPr>
              <a:grpSpLocks noChangeAspect="1"/>
            </p:cNvGrpSpPr>
            <p:nvPr/>
          </p:nvGrpSpPr>
          <p:grpSpPr>
            <a:xfrm>
              <a:off x="5169758" y="2606515"/>
              <a:ext cx="303926" cy="468000"/>
              <a:chOff x="4375151" y="1629202"/>
              <a:chExt cx="3016993" cy="4645698"/>
            </a:xfrm>
            <a:solidFill>
              <a:schemeClr val="bg1"/>
            </a:solidFill>
          </p:grpSpPr>
          <p:sp>
            <p:nvSpPr>
              <p:cNvPr id="31" name="Freeform 187"/>
              <p:cNvSpPr>
                <a:spLocks/>
              </p:cNvSpPr>
              <p:nvPr/>
            </p:nvSpPr>
            <p:spPr bwMode="auto">
              <a:xfrm>
                <a:off x="5252038" y="5128414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0 h 151"/>
                  <a:gd name="T10" fmla="*/ 874 w 878"/>
                  <a:gd name="T11" fmla="*/ 51 h 151"/>
                  <a:gd name="T12" fmla="*/ 878 w 878"/>
                  <a:gd name="T13" fmla="*/ 75 h 151"/>
                  <a:gd name="T14" fmla="*/ 874 w 878"/>
                  <a:gd name="T15" fmla="*/ 100 h 151"/>
                  <a:gd name="T16" fmla="*/ 864 w 878"/>
                  <a:gd name="T17" fmla="*/ 119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19 h 151"/>
                  <a:gd name="T32" fmla="*/ 4 w 878"/>
                  <a:gd name="T33" fmla="*/ 100 h 151"/>
                  <a:gd name="T34" fmla="*/ 0 w 878"/>
                  <a:gd name="T35" fmla="*/ 75 h 151"/>
                  <a:gd name="T36" fmla="*/ 4 w 878"/>
                  <a:gd name="T37" fmla="*/ 51 h 151"/>
                  <a:gd name="T38" fmla="*/ 15 w 878"/>
                  <a:gd name="T39" fmla="*/ 30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0"/>
                    </a:lnTo>
                    <a:lnTo>
                      <a:pt x="874" y="51"/>
                    </a:lnTo>
                    <a:lnTo>
                      <a:pt x="878" y="75"/>
                    </a:lnTo>
                    <a:lnTo>
                      <a:pt x="874" y="100"/>
                    </a:lnTo>
                    <a:lnTo>
                      <a:pt x="864" y="119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19"/>
                    </a:lnTo>
                    <a:lnTo>
                      <a:pt x="4" y="100"/>
                    </a:lnTo>
                    <a:lnTo>
                      <a:pt x="0" y="75"/>
                    </a:lnTo>
                    <a:lnTo>
                      <a:pt x="4" y="51"/>
                    </a:lnTo>
                    <a:lnTo>
                      <a:pt x="15" y="30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88"/>
              <p:cNvSpPr>
                <a:spLocks/>
              </p:cNvSpPr>
              <p:nvPr/>
            </p:nvSpPr>
            <p:spPr bwMode="auto">
              <a:xfrm>
                <a:off x="5252038" y="5398012"/>
                <a:ext cx="1220138" cy="211231"/>
              </a:xfrm>
              <a:custGeom>
                <a:avLst/>
                <a:gdLst>
                  <a:gd name="T0" fmla="*/ 75 w 878"/>
                  <a:gd name="T1" fmla="*/ 0 h 152"/>
                  <a:gd name="T2" fmla="*/ 802 w 878"/>
                  <a:gd name="T3" fmla="*/ 0 h 152"/>
                  <a:gd name="T4" fmla="*/ 826 w 878"/>
                  <a:gd name="T5" fmla="*/ 4 h 152"/>
                  <a:gd name="T6" fmla="*/ 847 w 878"/>
                  <a:gd name="T7" fmla="*/ 16 h 152"/>
                  <a:gd name="T8" fmla="*/ 864 w 878"/>
                  <a:gd name="T9" fmla="*/ 31 h 152"/>
                  <a:gd name="T10" fmla="*/ 874 w 878"/>
                  <a:gd name="T11" fmla="*/ 52 h 152"/>
                  <a:gd name="T12" fmla="*/ 878 w 878"/>
                  <a:gd name="T13" fmla="*/ 76 h 152"/>
                  <a:gd name="T14" fmla="*/ 874 w 878"/>
                  <a:gd name="T15" fmla="*/ 100 h 152"/>
                  <a:gd name="T16" fmla="*/ 864 w 878"/>
                  <a:gd name="T17" fmla="*/ 121 h 152"/>
                  <a:gd name="T18" fmla="*/ 847 w 878"/>
                  <a:gd name="T19" fmla="*/ 138 h 152"/>
                  <a:gd name="T20" fmla="*/ 826 w 878"/>
                  <a:gd name="T21" fmla="*/ 148 h 152"/>
                  <a:gd name="T22" fmla="*/ 802 w 878"/>
                  <a:gd name="T23" fmla="*/ 152 h 152"/>
                  <a:gd name="T24" fmla="*/ 75 w 878"/>
                  <a:gd name="T25" fmla="*/ 152 h 152"/>
                  <a:gd name="T26" fmla="*/ 52 w 878"/>
                  <a:gd name="T27" fmla="*/ 148 h 152"/>
                  <a:gd name="T28" fmla="*/ 31 w 878"/>
                  <a:gd name="T29" fmla="*/ 138 h 152"/>
                  <a:gd name="T30" fmla="*/ 15 w 878"/>
                  <a:gd name="T31" fmla="*/ 121 h 152"/>
                  <a:gd name="T32" fmla="*/ 4 w 878"/>
                  <a:gd name="T33" fmla="*/ 100 h 152"/>
                  <a:gd name="T34" fmla="*/ 0 w 878"/>
                  <a:gd name="T35" fmla="*/ 76 h 152"/>
                  <a:gd name="T36" fmla="*/ 4 w 878"/>
                  <a:gd name="T37" fmla="*/ 52 h 152"/>
                  <a:gd name="T38" fmla="*/ 15 w 878"/>
                  <a:gd name="T39" fmla="*/ 31 h 152"/>
                  <a:gd name="T40" fmla="*/ 31 w 878"/>
                  <a:gd name="T41" fmla="*/ 16 h 152"/>
                  <a:gd name="T42" fmla="*/ 52 w 878"/>
                  <a:gd name="T43" fmla="*/ 4 h 152"/>
                  <a:gd name="T44" fmla="*/ 75 w 878"/>
                  <a:gd name="T4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2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6"/>
                    </a:lnTo>
                    <a:lnTo>
                      <a:pt x="864" y="31"/>
                    </a:lnTo>
                    <a:lnTo>
                      <a:pt x="874" y="52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8"/>
                    </a:lnTo>
                    <a:lnTo>
                      <a:pt x="826" y="148"/>
                    </a:lnTo>
                    <a:lnTo>
                      <a:pt x="802" y="152"/>
                    </a:lnTo>
                    <a:lnTo>
                      <a:pt x="75" y="152"/>
                    </a:lnTo>
                    <a:lnTo>
                      <a:pt x="52" y="148"/>
                    </a:lnTo>
                    <a:lnTo>
                      <a:pt x="31" y="138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2"/>
                    </a:lnTo>
                    <a:lnTo>
                      <a:pt x="15" y="31"/>
                    </a:lnTo>
                    <a:lnTo>
                      <a:pt x="31" y="16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89"/>
              <p:cNvSpPr>
                <a:spLocks/>
              </p:cNvSpPr>
              <p:nvPr/>
            </p:nvSpPr>
            <p:spPr bwMode="auto">
              <a:xfrm>
                <a:off x="5252038" y="5669000"/>
                <a:ext cx="1220138" cy="209842"/>
              </a:xfrm>
              <a:custGeom>
                <a:avLst/>
                <a:gdLst>
                  <a:gd name="T0" fmla="*/ 75 w 878"/>
                  <a:gd name="T1" fmla="*/ 0 h 151"/>
                  <a:gd name="T2" fmla="*/ 802 w 878"/>
                  <a:gd name="T3" fmla="*/ 0 h 151"/>
                  <a:gd name="T4" fmla="*/ 826 w 878"/>
                  <a:gd name="T5" fmla="*/ 4 h 151"/>
                  <a:gd name="T6" fmla="*/ 847 w 878"/>
                  <a:gd name="T7" fmla="*/ 15 h 151"/>
                  <a:gd name="T8" fmla="*/ 864 w 878"/>
                  <a:gd name="T9" fmla="*/ 32 h 151"/>
                  <a:gd name="T10" fmla="*/ 874 w 878"/>
                  <a:gd name="T11" fmla="*/ 51 h 151"/>
                  <a:gd name="T12" fmla="*/ 878 w 878"/>
                  <a:gd name="T13" fmla="*/ 76 h 151"/>
                  <a:gd name="T14" fmla="*/ 874 w 878"/>
                  <a:gd name="T15" fmla="*/ 100 h 151"/>
                  <a:gd name="T16" fmla="*/ 864 w 878"/>
                  <a:gd name="T17" fmla="*/ 121 h 151"/>
                  <a:gd name="T18" fmla="*/ 847 w 878"/>
                  <a:gd name="T19" fmla="*/ 136 h 151"/>
                  <a:gd name="T20" fmla="*/ 826 w 878"/>
                  <a:gd name="T21" fmla="*/ 147 h 151"/>
                  <a:gd name="T22" fmla="*/ 802 w 878"/>
                  <a:gd name="T23" fmla="*/ 151 h 151"/>
                  <a:gd name="T24" fmla="*/ 75 w 878"/>
                  <a:gd name="T25" fmla="*/ 151 h 151"/>
                  <a:gd name="T26" fmla="*/ 52 w 878"/>
                  <a:gd name="T27" fmla="*/ 147 h 151"/>
                  <a:gd name="T28" fmla="*/ 31 w 878"/>
                  <a:gd name="T29" fmla="*/ 136 h 151"/>
                  <a:gd name="T30" fmla="*/ 15 w 878"/>
                  <a:gd name="T31" fmla="*/ 121 h 151"/>
                  <a:gd name="T32" fmla="*/ 4 w 878"/>
                  <a:gd name="T33" fmla="*/ 100 h 151"/>
                  <a:gd name="T34" fmla="*/ 0 w 878"/>
                  <a:gd name="T35" fmla="*/ 76 h 151"/>
                  <a:gd name="T36" fmla="*/ 4 w 878"/>
                  <a:gd name="T37" fmla="*/ 51 h 151"/>
                  <a:gd name="T38" fmla="*/ 15 w 878"/>
                  <a:gd name="T39" fmla="*/ 32 h 151"/>
                  <a:gd name="T40" fmla="*/ 31 w 878"/>
                  <a:gd name="T41" fmla="*/ 15 h 151"/>
                  <a:gd name="T42" fmla="*/ 52 w 878"/>
                  <a:gd name="T43" fmla="*/ 4 h 151"/>
                  <a:gd name="T44" fmla="*/ 75 w 878"/>
                  <a:gd name="T4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8" h="151">
                    <a:moveTo>
                      <a:pt x="75" y="0"/>
                    </a:moveTo>
                    <a:lnTo>
                      <a:pt x="802" y="0"/>
                    </a:lnTo>
                    <a:lnTo>
                      <a:pt x="826" y="4"/>
                    </a:lnTo>
                    <a:lnTo>
                      <a:pt x="847" y="15"/>
                    </a:lnTo>
                    <a:lnTo>
                      <a:pt x="864" y="32"/>
                    </a:lnTo>
                    <a:lnTo>
                      <a:pt x="874" y="51"/>
                    </a:lnTo>
                    <a:lnTo>
                      <a:pt x="878" y="76"/>
                    </a:lnTo>
                    <a:lnTo>
                      <a:pt x="874" y="100"/>
                    </a:lnTo>
                    <a:lnTo>
                      <a:pt x="864" y="121"/>
                    </a:lnTo>
                    <a:lnTo>
                      <a:pt x="847" y="136"/>
                    </a:lnTo>
                    <a:lnTo>
                      <a:pt x="826" y="147"/>
                    </a:lnTo>
                    <a:lnTo>
                      <a:pt x="802" y="151"/>
                    </a:lnTo>
                    <a:lnTo>
                      <a:pt x="75" y="151"/>
                    </a:lnTo>
                    <a:lnTo>
                      <a:pt x="52" y="147"/>
                    </a:lnTo>
                    <a:lnTo>
                      <a:pt x="31" y="136"/>
                    </a:lnTo>
                    <a:lnTo>
                      <a:pt x="15" y="121"/>
                    </a:lnTo>
                    <a:lnTo>
                      <a:pt x="4" y="100"/>
                    </a:lnTo>
                    <a:lnTo>
                      <a:pt x="0" y="76"/>
                    </a:lnTo>
                    <a:lnTo>
                      <a:pt x="4" y="51"/>
                    </a:lnTo>
                    <a:lnTo>
                      <a:pt x="15" y="32"/>
                    </a:lnTo>
                    <a:lnTo>
                      <a:pt x="31" y="15"/>
                    </a:lnTo>
                    <a:lnTo>
                      <a:pt x="52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90"/>
              <p:cNvSpPr>
                <a:spLocks/>
              </p:cNvSpPr>
              <p:nvPr/>
            </p:nvSpPr>
            <p:spPr bwMode="auto">
              <a:xfrm>
                <a:off x="5479945" y="5942766"/>
                <a:ext cx="764324" cy="332134"/>
              </a:xfrm>
              <a:custGeom>
                <a:avLst/>
                <a:gdLst>
                  <a:gd name="T0" fmla="*/ 0 w 550"/>
                  <a:gd name="T1" fmla="*/ 0 h 239"/>
                  <a:gd name="T2" fmla="*/ 550 w 550"/>
                  <a:gd name="T3" fmla="*/ 0 h 239"/>
                  <a:gd name="T4" fmla="*/ 550 w 550"/>
                  <a:gd name="T5" fmla="*/ 43 h 239"/>
                  <a:gd name="T6" fmla="*/ 546 w 550"/>
                  <a:gd name="T7" fmla="*/ 83 h 239"/>
                  <a:gd name="T8" fmla="*/ 535 w 550"/>
                  <a:gd name="T9" fmla="*/ 119 h 239"/>
                  <a:gd name="T10" fmla="*/ 516 w 550"/>
                  <a:gd name="T11" fmla="*/ 153 h 239"/>
                  <a:gd name="T12" fmla="*/ 493 w 550"/>
                  <a:gd name="T13" fmla="*/ 182 h 239"/>
                  <a:gd name="T14" fmla="*/ 464 w 550"/>
                  <a:gd name="T15" fmla="*/ 205 h 239"/>
                  <a:gd name="T16" fmla="*/ 431 w 550"/>
                  <a:gd name="T17" fmla="*/ 224 h 239"/>
                  <a:gd name="T18" fmla="*/ 394 w 550"/>
                  <a:gd name="T19" fmla="*/ 235 h 239"/>
                  <a:gd name="T20" fmla="*/ 355 w 550"/>
                  <a:gd name="T21" fmla="*/ 239 h 239"/>
                  <a:gd name="T22" fmla="*/ 195 w 550"/>
                  <a:gd name="T23" fmla="*/ 239 h 239"/>
                  <a:gd name="T24" fmla="*/ 156 w 550"/>
                  <a:gd name="T25" fmla="*/ 235 h 239"/>
                  <a:gd name="T26" fmla="*/ 119 w 550"/>
                  <a:gd name="T27" fmla="*/ 224 h 239"/>
                  <a:gd name="T28" fmla="*/ 85 w 550"/>
                  <a:gd name="T29" fmla="*/ 205 h 239"/>
                  <a:gd name="T30" fmla="*/ 56 w 550"/>
                  <a:gd name="T31" fmla="*/ 182 h 239"/>
                  <a:gd name="T32" fmla="*/ 33 w 550"/>
                  <a:gd name="T33" fmla="*/ 153 h 239"/>
                  <a:gd name="T34" fmla="*/ 15 w 550"/>
                  <a:gd name="T35" fmla="*/ 119 h 239"/>
                  <a:gd name="T36" fmla="*/ 4 w 550"/>
                  <a:gd name="T37" fmla="*/ 83 h 239"/>
                  <a:gd name="T38" fmla="*/ 0 w 550"/>
                  <a:gd name="T39" fmla="*/ 43 h 239"/>
                  <a:gd name="T40" fmla="*/ 0 w 550"/>
                  <a:gd name="T4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0" h="239">
                    <a:moveTo>
                      <a:pt x="0" y="0"/>
                    </a:moveTo>
                    <a:lnTo>
                      <a:pt x="550" y="0"/>
                    </a:lnTo>
                    <a:lnTo>
                      <a:pt x="550" y="43"/>
                    </a:lnTo>
                    <a:lnTo>
                      <a:pt x="546" y="83"/>
                    </a:lnTo>
                    <a:lnTo>
                      <a:pt x="535" y="119"/>
                    </a:lnTo>
                    <a:lnTo>
                      <a:pt x="516" y="153"/>
                    </a:lnTo>
                    <a:lnTo>
                      <a:pt x="493" y="182"/>
                    </a:lnTo>
                    <a:lnTo>
                      <a:pt x="464" y="205"/>
                    </a:lnTo>
                    <a:lnTo>
                      <a:pt x="431" y="224"/>
                    </a:lnTo>
                    <a:lnTo>
                      <a:pt x="394" y="235"/>
                    </a:lnTo>
                    <a:lnTo>
                      <a:pt x="355" y="239"/>
                    </a:lnTo>
                    <a:lnTo>
                      <a:pt x="195" y="239"/>
                    </a:lnTo>
                    <a:lnTo>
                      <a:pt x="156" y="235"/>
                    </a:lnTo>
                    <a:lnTo>
                      <a:pt x="119" y="224"/>
                    </a:lnTo>
                    <a:lnTo>
                      <a:pt x="85" y="205"/>
                    </a:lnTo>
                    <a:lnTo>
                      <a:pt x="56" y="182"/>
                    </a:lnTo>
                    <a:lnTo>
                      <a:pt x="33" y="153"/>
                    </a:lnTo>
                    <a:lnTo>
                      <a:pt x="15" y="119"/>
                    </a:lnTo>
                    <a:lnTo>
                      <a:pt x="4" y="8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91"/>
              <p:cNvSpPr>
                <a:spLocks noEditPoints="1"/>
              </p:cNvSpPr>
              <p:nvPr/>
            </p:nvSpPr>
            <p:spPr bwMode="auto">
              <a:xfrm>
                <a:off x="5944098" y="3426058"/>
                <a:ext cx="826860" cy="825469"/>
              </a:xfrm>
              <a:custGeom>
                <a:avLst/>
                <a:gdLst>
                  <a:gd name="T0" fmla="*/ 263 w 595"/>
                  <a:gd name="T1" fmla="*/ 133 h 594"/>
                  <a:gd name="T2" fmla="*/ 205 w 595"/>
                  <a:gd name="T3" fmla="*/ 158 h 594"/>
                  <a:gd name="T4" fmla="*/ 159 w 595"/>
                  <a:gd name="T5" fmla="*/ 204 h 594"/>
                  <a:gd name="T6" fmla="*/ 134 w 595"/>
                  <a:gd name="T7" fmla="*/ 264 h 594"/>
                  <a:gd name="T8" fmla="*/ 134 w 595"/>
                  <a:gd name="T9" fmla="*/ 331 h 594"/>
                  <a:gd name="T10" fmla="*/ 159 w 595"/>
                  <a:gd name="T11" fmla="*/ 391 h 594"/>
                  <a:gd name="T12" fmla="*/ 205 w 595"/>
                  <a:gd name="T13" fmla="*/ 436 h 594"/>
                  <a:gd name="T14" fmla="*/ 263 w 595"/>
                  <a:gd name="T15" fmla="*/ 461 h 594"/>
                  <a:gd name="T16" fmla="*/ 332 w 595"/>
                  <a:gd name="T17" fmla="*/ 461 h 594"/>
                  <a:gd name="T18" fmla="*/ 391 w 595"/>
                  <a:gd name="T19" fmla="*/ 436 h 594"/>
                  <a:gd name="T20" fmla="*/ 436 w 595"/>
                  <a:gd name="T21" fmla="*/ 391 h 594"/>
                  <a:gd name="T22" fmla="*/ 461 w 595"/>
                  <a:gd name="T23" fmla="*/ 331 h 594"/>
                  <a:gd name="T24" fmla="*/ 461 w 595"/>
                  <a:gd name="T25" fmla="*/ 264 h 594"/>
                  <a:gd name="T26" fmla="*/ 436 w 595"/>
                  <a:gd name="T27" fmla="*/ 204 h 594"/>
                  <a:gd name="T28" fmla="*/ 391 w 595"/>
                  <a:gd name="T29" fmla="*/ 158 h 594"/>
                  <a:gd name="T30" fmla="*/ 332 w 595"/>
                  <a:gd name="T31" fmla="*/ 133 h 594"/>
                  <a:gd name="T32" fmla="*/ 261 w 595"/>
                  <a:gd name="T33" fmla="*/ 0 h 594"/>
                  <a:gd name="T34" fmla="*/ 334 w 595"/>
                  <a:gd name="T35" fmla="*/ 58 h 594"/>
                  <a:gd name="T36" fmla="*/ 384 w 595"/>
                  <a:gd name="T37" fmla="*/ 72 h 594"/>
                  <a:gd name="T38" fmla="*/ 478 w 595"/>
                  <a:gd name="T39" fmla="*/ 58 h 594"/>
                  <a:gd name="T40" fmla="*/ 468 w 595"/>
                  <a:gd name="T41" fmla="*/ 127 h 594"/>
                  <a:gd name="T42" fmla="*/ 536 w 595"/>
                  <a:gd name="T43" fmla="*/ 116 h 594"/>
                  <a:gd name="T44" fmla="*/ 523 w 595"/>
                  <a:gd name="T45" fmla="*/ 210 h 594"/>
                  <a:gd name="T46" fmla="*/ 536 w 595"/>
                  <a:gd name="T47" fmla="*/ 260 h 594"/>
                  <a:gd name="T48" fmla="*/ 595 w 595"/>
                  <a:gd name="T49" fmla="*/ 335 h 594"/>
                  <a:gd name="T50" fmla="*/ 531 w 595"/>
                  <a:gd name="T51" fmla="*/ 360 h 594"/>
                  <a:gd name="T52" fmla="*/ 574 w 595"/>
                  <a:gd name="T53" fmla="*/ 413 h 594"/>
                  <a:gd name="T54" fmla="*/ 486 w 595"/>
                  <a:gd name="T55" fmla="*/ 449 h 594"/>
                  <a:gd name="T56" fmla="*/ 449 w 595"/>
                  <a:gd name="T57" fmla="*/ 485 h 594"/>
                  <a:gd name="T58" fmla="*/ 414 w 595"/>
                  <a:gd name="T59" fmla="*/ 573 h 594"/>
                  <a:gd name="T60" fmla="*/ 360 w 595"/>
                  <a:gd name="T61" fmla="*/ 530 h 594"/>
                  <a:gd name="T62" fmla="*/ 334 w 595"/>
                  <a:gd name="T63" fmla="*/ 594 h 594"/>
                  <a:gd name="T64" fmla="*/ 261 w 595"/>
                  <a:gd name="T65" fmla="*/ 535 h 594"/>
                  <a:gd name="T66" fmla="*/ 211 w 595"/>
                  <a:gd name="T67" fmla="*/ 522 h 594"/>
                  <a:gd name="T68" fmla="*/ 117 w 595"/>
                  <a:gd name="T69" fmla="*/ 536 h 594"/>
                  <a:gd name="T70" fmla="*/ 127 w 595"/>
                  <a:gd name="T71" fmla="*/ 468 h 594"/>
                  <a:gd name="T72" fmla="*/ 59 w 595"/>
                  <a:gd name="T73" fmla="*/ 478 h 594"/>
                  <a:gd name="T74" fmla="*/ 72 w 595"/>
                  <a:gd name="T75" fmla="*/ 385 h 594"/>
                  <a:gd name="T76" fmla="*/ 59 w 595"/>
                  <a:gd name="T77" fmla="*/ 335 h 594"/>
                  <a:gd name="T78" fmla="*/ 0 w 595"/>
                  <a:gd name="T79" fmla="*/ 260 h 594"/>
                  <a:gd name="T80" fmla="*/ 64 w 595"/>
                  <a:gd name="T81" fmla="*/ 235 h 594"/>
                  <a:gd name="T82" fmla="*/ 21 w 595"/>
                  <a:gd name="T83" fmla="*/ 180 h 594"/>
                  <a:gd name="T84" fmla="*/ 109 w 595"/>
                  <a:gd name="T85" fmla="*/ 146 h 594"/>
                  <a:gd name="T86" fmla="*/ 146 w 595"/>
                  <a:gd name="T87" fmla="*/ 110 h 594"/>
                  <a:gd name="T88" fmla="*/ 181 w 595"/>
                  <a:gd name="T89" fmla="*/ 22 h 594"/>
                  <a:gd name="T90" fmla="*/ 235 w 595"/>
                  <a:gd name="T91" fmla="*/ 64 h 594"/>
                  <a:gd name="T92" fmla="*/ 261 w 595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5" h="594">
                    <a:moveTo>
                      <a:pt x="298" y="131"/>
                    </a:moveTo>
                    <a:lnTo>
                      <a:pt x="263" y="133"/>
                    </a:lnTo>
                    <a:lnTo>
                      <a:pt x="232" y="144"/>
                    </a:lnTo>
                    <a:lnTo>
                      <a:pt x="205" y="158"/>
                    </a:lnTo>
                    <a:lnTo>
                      <a:pt x="180" y="179"/>
                    </a:lnTo>
                    <a:lnTo>
                      <a:pt x="159" y="204"/>
                    </a:lnTo>
                    <a:lnTo>
                      <a:pt x="143" y="233"/>
                    </a:lnTo>
                    <a:lnTo>
                      <a:pt x="134" y="264"/>
                    </a:lnTo>
                    <a:lnTo>
                      <a:pt x="130" y="297"/>
                    </a:lnTo>
                    <a:lnTo>
                      <a:pt x="134" y="331"/>
                    </a:lnTo>
                    <a:lnTo>
                      <a:pt x="143" y="362"/>
                    </a:lnTo>
                    <a:lnTo>
                      <a:pt x="159" y="391"/>
                    </a:lnTo>
                    <a:lnTo>
                      <a:pt x="180" y="416"/>
                    </a:lnTo>
                    <a:lnTo>
                      <a:pt x="205" y="436"/>
                    </a:lnTo>
                    <a:lnTo>
                      <a:pt x="232" y="451"/>
                    </a:lnTo>
                    <a:lnTo>
                      <a:pt x="263" y="461"/>
                    </a:lnTo>
                    <a:lnTo>
                      <a:pt x="298" y="464"/>
                    </a:lnTo>
                    <a:lnTo>
                      <a:pt x="332" y="461"/>
                    </a:lnTo>
                    <a:lnTo>
                      <a:pt x="363" y="451"/>
                    </a:lnTo>
                    <a:lnTo>
                      <a:pt x="391" y="436"/>
                    </a:lnTo>
                    <a:lnTo>
                      <a:pt x="415" y="416"/>
                    </a:lnTo>
                    <a:lnTo>
                      <a:pt x="436" y="391"/>
                    </a:lnTo>
                    <a:lnTo>
                      <a:pt x="452" y="362"/>
                    </a:lnTo>
                    <a:lnTo>
                      <a:pt x="461" y="331"/>
                    </a:lnTo>
                    <a:lnTo>
                      <a:pt x="465" y="297"/>
                    </a:lnTo>
                    <a:lnTo>
                      <a:pt x="461" y="264"/>
                    </a:lnTo>
                    <a:lnTo>
                      <a:pt x="452" y="233"/>
                    </a:lnTo>
                    <a:lnTo>
                      <a:pt x="436" y="204"/>
                    </a:lnTo>
                    <a:lnTo>
                      <a:pt x="415" y="179"/>
                    </a:lnTo>
                    <a:lnTo>
                      <a:pt x="391" y="158"/>
                    </a:lnTo>
                    <a:lnTo>
                      <a:pt x="363" y="144"/>
                    </a:lnTo>
                    <a:lnTo>
                      <a:pt x="332" y="133"/>
                    </a:lnTo>
                    <a:lnTo>
                      <a:pt x="298" y="131"/>
                    </a:lnTo>
                    <a:close/>
                    <a:moveTo>
                      <a:pt x="261" y="0"/>
                    </a:moveTo>
                    <a:lnTo>
                      <a:pt x="334" y="0"/>
                    </a:lnTo>
                    <a:lnTo>
                      <a:pt x="334" y="58"/>
                    </a:lnTo>
                    <a:lnTo>
                      <a:pt x="360" y="64"/>
                    </a:lnTo>
                    <a:lnTo>
                      <a:pt x="384" y="72"/>
                    </a:lnTo>
                    <a:lnTo>
                      <a:pt x="414" y="22"/>
                    </a:lnTo>
                    <a:lnTo>
                      <a:pt x="478" y="58"/>
                    </a:lnTo>
                    <a:lnTo>
                      <a:pt x="449" y="110"/>
                    </a:lnTo>
                    <a:lnTo>
                      <a:pt x="468" y="127"/>
                    </a:lnTo>
                    <a:lnTo>
                      <a:pt x="486" y="146"/>
                    </a:lnTo>
                    <a:lnTo>
                      <a:pt x="536" y="116"/>
                    </a:lnTo>
                    <a:lnTo>
                      <a:pt x="574" y="180"/>
                    </a:lnTo>
                    <a:lnTo>
                      <a:pt x="523" y="210"/>
                    </a:lnTo>
                    <a:lnTo>
                      <a:pt x="531" y="235"/>
                    </a:lnTo>
                    <a:lnTo>
                      <a:pt x="536" y="260"/>
                    </a:lnTo>
                    <a:lnTo>
                      <a:pt x="595" y="260"/>
                    </a:lnTo>
                    <a:lnTo>
                      <a:pt x="595" y="335"/>
                    </a:lnTo>
                    <a:lnTo>
                      <a:pt x="536" y="335"/>
                    </a:lnTo>
                    <a:lnTo>
                      <a:pt x="531" y="360"/>
                    </a:lnTo>
                    <a:lnTo>
                      <a:pt x="523" y="385"/>
                    </a:lnTo>
                    <a:lnTo>
                      <a:pt x="574" y="413"/>
                    </a:lnTo>
                    <a:lnTo>
                      <a:pt x="536" y="478"/>
                    </a:lnTo>
                    <a:lnTo>
                      <a:pt x="486" y="449"/>
                    </a:lnTo>
                    <a:lnTo>
                      <a:pt x="468" y="468"/>
                    </a:lnTo>
                    <a:lnTo>
                      <a:pt x="449" y="485"/>
                    </a:lnTo>
                    <a:lnTo>
                      <a:pt x="478" y="536"/>
                    </a:lnTo>
                    <a:lnTo>
                      <a:pt x="414" y="573"/>
                    </a:lnTo>
                    <a:lnTo>
                      <a:pt x="384" y="522"/>
                    </a:lnTo>
                    <a:lnTo>
                      <a:pt x="360" y="530"/>
                    </a:lnTo>
                    <a:lnTo>
                      <a:pt x="334" y="535"/>
                    </a:lnTo>
                    <a:lnTo>
                      <a:pt x="334" y="594"/>
                    </a:lnTo>
                    <a:lnTo>
                      <a:pt x="261" y="594"/>
                    </a:lnTo>
                    <a:lnTo>
                      <a:pt x="261" y="535"/>
                    </a:lnTo>
                    <a:lnTo>
                      <a:pt x="235" y="530"/>
                    </a:lnTo>
                    <a:lnTo>
                      <a:pt x="211" y="522"/>
                    </a:lnTo>
                    <a:lnTo>
                      <a:pt x="181" y="573"/>
                    </a:lnTo>
                    <a:lnTo>
                      <a:pt x="117" y="536"/>
                    </a:lnTo>
                    <a:lnTo>
                      <a:pt x="146" y="485"/>
                    </a:lnTo>
                    <a:lnTo>
                      <a:pt x="127" y="468"/>
                    </a:lnTo>
                    <a:lnTo>
                      <a:pt x="109" y="449"/>
                    </a:lnTo>
                    <a:lnTo>
                      <a:pt x="59" y="478"/>
                    </a:lnTo>
                    <a:lnTo>
                      <a:pt x="21" y="413"/>
                    </a:lnTo>
                    <a:lnTo>
                      <a:pt x="72" y="385"/>
                    </a:lnTo>
                    <a:lnTo>
                      <a:pt x="64" y="360"/>
                    </a:lnTo>
                    <a:lnTo>
                      <a:pt x="59" y="335"/>
                    </a:lnTo>
                    <a:lnTo>
                      <a:pt x="0" y="335"/>
                    </a:lnTo>
                    <a:lnTo>
                      <a:pt x="0" y="260"/>
                    </a:lnTo>
                    <a:lnTo>
                      <a:pt x="59" y="260"/>
                    </a:lnTo>
                    <a:lnTo>
                      <a:pt x="64" y="235"/>
                    </a:lnTo>
                    <a:lnTo>
                      <a:pt x="72" y="210"/>
                    </a:lnTo>
                    <a:lnTo>
                      <a:pt x="21" y="180"/>
                    </a:lnTo>
                    <a:lnTo>
                      <a:pt x="59" y="116"/>
                    </a:lnTo>
                    <a:lnTo>
                      <a:pt x="109" y="146"/>
                    </a:lnTo>
                    <a:lnTo>
                      <a:pt x="127" y="127"/>
                    </a:lnTo>
                    <a:lnTo>
                      <a:pt x="146" y="110"/>
                    </a:lnTo>
                    <a:lnTo>
                      <a:pt x="117" y="58"/>
                    </a:lnTo>
                    <a:lnTo>
                      <a:pt x="181" y="22"/>
                    </a:lnTo>
                    <a:lnTo>
                      <a:pt x="211" y="72"/>
                    </a:lnTo>
                    <a:lnTo>
                      <a:pt x="235" y="64"/>
                    </a:lnTo>
                    <a:lnTo>
                      <a:pt x="261" y="58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2"/>
              <p:cNvSpPr>
                <a:spLocks noEditPoints="1"/>
              </p:cNvSpPr>
              <p:nvPr/>
            </p:nvSpPr>
            <p:spPr bwMode="auto">
              <a:xfrm>
                <a:off x="5614745" y="4843530"/>
                <a:ext cx="226518" cy="225128"/>
              </a:xfrm>
              <a:custGeom>
                <a:avLst/>
                <a:gdLst>
                  <a:gd name="T0" fmla="*/ 63 w 163"/>
                  <a:gd name="T1" fmla="*/ 39 h 162"/>
                  <a:gd name="T2" fmla="*/ 39 w 163"/>
                  <a:gd name="T3" fmla="*/ 63 h 162"/>
                  <a:gd name="T4" fmla="*/ 39 w 163"/>
                  <a:gd name="T5" fmla="*/ 98 h 162"/>
                  <a:gd name="T6" fmla="*/ 63 w 163"/>
                  <a:gd name="T7" fmla="*/ 123 h 162"/>
                  <a:gd name="T8" fmla="*/ 100 w 163"/>
                  <a:gd name="T9" fmla="*/ 123 h 162"/>
                  <a:gd name="T10" fmla="*/ 123 w 163"/>
                  <a:gd name="T11" fmla="*/ 98 h 162"/>
                  <a:gd name="T12" fmla="*/ 123 w 163"/>
                  <a:gd name="T13" fmla="*/ 63 h 162"/>
                  <a:gd name="T14" fmla="*/ 100 w 163"/>
                  <a:gd name="T15" fmla="*/ 39 h 162"/>
                  <a:gd name="T16" fmla="*/ 71 w 163"/>
                  <a:gd name="T17" fmla="*/ 0 h 162"/>
                  <a:gd name="T18" fmla="*/ 92 w 163"/>
                  <a:gd name="T19" fmla="*/ 15 h 162"/>
                  <a:gd name="T20" fmla="*/ 105 w 163"/>
                  <a:gd name="T21" fmla="*/ 19 h 162"/>
                  <a:gd name="T22" fmla="*/ 131 w 163"/>
                  <a:gd name="T23" fmla="*/ 15 h 162"/>
                  <a:gd name="T24" fmla="*/ 127 w 163"/>
                  <a:gd name="T25" fmla="*/ 34 h 162"/>
                  <a:gd name="T26" fmla="*/ 147 w 163"/>
                  <a:gd name="T27" fmla="*/ 31 h 162"/>
                  <a:gd name="T28" fmla="*/ 143 w 163"/>
                  <a:gd name="T29" fmla="*/ 57 h 162"/>
                  <a:gd name="T30" fmla="*/ 147 w 163"/>
                  <a:gd name="T31" fmla="*/ 70 h 162"/>
                  <a:gd name="T32" fmla="*/ 163 w 163"/>
                  <a:gd name="T33" fmla="*/ 90 h 162"/>
                  <a:gd name="T34" fmla="*/ 144 w 163"/>
                  <a:gd name="T35" fmla="*/ 98 h 162"/>
                  <a:gd name="T36" fmla="*/ 156 w 163"/>
                  <a:gd name="T37" fmla="*/ 112 h 162"/>
                  <a:gd name="T38" fmla="*/ 132 w 163"/>
                  <a:gd name="T39" fmla="*/ 121 h 162"/>
                  <a:gd name="T40" fmla="*/ 122 w 163"/>
                  <a:gd name="T41" fmla="*/ 132 h 162"/>
                  <a:gd name="T42" fmla="*/ 113 w 163"/>
                  <a:gd name="T43" fmla="*/ 155 h 162"/>
                  <a:gd name="T44" fmla="*/ 98 w 163"/>
                  <a:gd name="T45" fmla="*/ 144 h 162"/>
                  <a:gd name="T46" fmla="*/ 92 w 163"/>
                  <a:gd name="T47" fmla="*/ 162 h 162"/>
                  <a:gd name="T48" fmla="*/ 71 w 163"/>
                  <a:gd name="T49" fmla="*/ 145 h 162"/>
                  <a:gd name="T50" fmla="*/ 58 w 163"/>
                  <a:gd name="T51" fmla="*/ 142 h 162"/>
                  <a:gd name="T52" fmla="*/ 32 w 163"/>
                  <a:gd name="T53" fmla="*/ 145 h 162"/>
                  <a:gd name="T54" fmla="*/ 35 w 163"/>
                  <a:gd name="T55" fmla="*/ 127 h 162"/>
                  <a:gd name="T56" fmla="*/ 16 w 163"/>
                  <a:gd name="T57" fmla="*/ 129 h 162"/>
                  <a:gd name="T58" fmla="*/ 20 w 163"/>
                  <a:gd name="T59" fmla="*/ 104 h 162"/>
                  <a:gd name="T60" fmla="*/ 16 w 163"/>
                  <a:gd name="T61" fmla="*/ 90 h 162"/>
                  <a:gd name="T62" fmla="*/ 0 w 163"/>
                  <a:gd name="T63" fmla="*/ 70 h 162"/>
                  <a:gd name="T64" fmla="*/ 18 w 163"/>
                  <a:gd name="T65" fmla="*/ 64 h 162"/>
                  <a:gd name="T66" fmla="*/ 7 w 163"/>
                  <a:gd name="T67" fmla="*/ 49 h 162"/>
                  <a:gd name="T68" fmla="*/ 30 w 163"/>
                  <a:gd name="T69" fmla="*/ 39 h 162"/>
                  <a:gd name="T70" fmla="*/ 39 w 163"/>
                  <a:gd name="T71" fmla="*/ 30 h 162"/>
                  <a:gd name="T72" fmla="*/ 50 w 163"/>
                  <a:gd name="T73" fmla="*/ 5 h 162"/>
                  <a:gd name="T74" fmla="*/ 64 w 163"/>
                  <a:gd name="T75" fmla="*/ 17 h 162"/>
                  <a:gd name="T76" fmla="*/ 71 w 163"/>
                  <a:gd name="T7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" h="162">
                    <a:moveTo>
                      <a:pt x="81" y="35"/>
                    </a:moveTo>
                    <a:lnTo>
                      <a:pt x="63" y="39"/>
                    </a:lnTo>
                    <a:lnTo>
                      <a:pt x="49" y="48"/>
                    </a:lnTo>
                    <a:lnTo>
                      <a:pt x="39" y="63"/>
                    </a:lnTo>
                    <a:lnTo>
                      <a:pt x="35" y="81"/>
                    </a:lnTo>
                    <a:lnTo>
                      <a:pt x="39" y="98"/>
                    </a:lnTo>
                    <a:lnTo>
                      <a:pt x="49" y="112"/>
                    </a:lnTo>
                    <a:lnTo>
                      <a:pt x="63" y="123"/>
                    </a:lnTo>
                    <a:lnTo>
                      <a:pt x="81" y="125"/>
                    </a:lnTo>
                    <a:lnTo>
                      <a:pt x="100" y="123"/>
                    </a:lnTo>
                    <a:lnTo>
                      <a:pt x="114" y="112"/>
                    </a:lnTo>
                    <a:lnTo>
                      <a:pt x="123" y="98"/>
                    </a:lnTo>
                    <a:lnTo>
                      <a:pt x="127" y="81"/>
                    </a:lnTo>
                    <a:lnTo>
                      <a:pt x="123" y="63"/>
                    </a:lnTo>
                    <a:lnTo>
                      <a:pt x="114" y="48"/>
                    </a:lnTo>
                    <a:lnTo>
                      <a:pt x="100" y="39"/>
                    </a:lnTo>
                    <a:lnTo>
                      <a:pt x="81" y="35"/>
                    </a:lnTo>
                    <a:close/>
                    <a:moveTo>
                      <a:pt x="71" y="0"/>
                    </a:moveTo>
                    <a:lnTo>
                      <a:pt x="92" y="0"/>
                    </a:lnTo>
                    <a:lnTo>
                      <a:pt x="92" y="15"/>
                    </a:lnTo>
                    <a:lnTo>
                      <a:pt x="98" y="17"/>
                    </a:lnTo>
                    <a:lnTo>
                      <a:pt x="105" y="19"/>
                    </a:lnTo>
                    <a:lnTo>
                      <a:pt x="113" y="5"/>
                    </a:lnTo>
                    <a:lnTo>
                      <a:pt x="131" y="15"/>
                    </a:lnTo>
                    <a:lnTo>
                      <a:pt x="122" y="30"/>
                    </a:lnTo>
                    <a:lnTo>
                      <a:pt x="127" y="34"/>
                    </a:lnTo>
                    <a:lnTo>
                      <a:pt x="132" y="39"/>
                    </a:lnTo>
                    <a:lnTo>
                      <a:pt x="147" y="31"/>
                    </a:lnTo>
                    <a:lnTo>
                      <a:pt x="156" y="49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7" y="70"/>
                    </a:lnTo>
                    <a:lnTo>
                      <a:pt x="163" y="70"/>
                    </a:lnTo>
                    <a:lnTo>
                      <a:pt x="163" y="90"/>
                    </a:lnTo>
                    <a:lnTo>
                      <a:pt x="147" y="90"/>
                    </a:lnTo>
                    <a:lnTo>
                      <a:pt x="144" y="98"/>
                    </a:lnTo>
                    <a:lnTo>
                      <a:pt x="143" y="104"/>
                    </a:lnTo>
                    <a:lnTo>
                      <a:pt x="156" y="112"/>
                    </a:lnTo>
                    <a:lnTo>
                      <a:pt x="147" y="129"/>
                    </a:lnTo>
                    <a:lnTo>
                      <a:pt x="132" y="121"/>
                    </a:lnTo>
                    <a:lnTo>
                      <a:pt x="127" y="127"/>
                    </a:lnTo>
                    <a:lnTo>
                      <a:pt x="122" y="132"/>
                    </a:lnTo>
                    <a:lnTo>
                      <a:pt x="131" y="145"/>
                    </a:lnTo>
                    <a:lnTo>
                      <a:pt x="113" y="155"/>
                    </a:lnTo>
                    <a:lnTo>
                      <a:pt x="105" y="142"/>
                    </a:lnTo>
                    <a:lnTo>
                      <a:pt x="98" y="144"/>
                    </a:lnTo>
                    <a:lnTo>
                      <a:pt x="92" y="145"/>
                    </a:lnTo>
                    <a:lnTo>
                      <a:pt x="92" y="162"/>
                    </a:lnTo>
                    <a:lnTo>
                      <a:pt x="71" y="162"/>
                    </a:lnTo>
                    <a:lnTo>
                      <a:pt x="71" y="145"/>
                    </a:lnTo>
                    <a:lnTo>
                      <a:pt x="64" y="144"/>
                    </a:lnTo>
                    <a:lnTo>
                      <a:pt x="58" y="142"/>
                    </a:lnTo>
                    <a:lnTo>
                      <a:pt x="50" y="155"/>
                    </a:lnTo>
                    <a:lnTo>
                      <a:pt x="32" y="145"/>
                    </a:lnTo>
                    <a:lnTo>
                      <a:pt x="39" y="132"/>
                    </a:lnTo>
                    <a:lnTo>
                      <a:pt x="35" y="127"/>
                    </a:lnTo>
                    <a:lnTo>
                      <a:pt x="30" y="121"/>
                    </a:lnTo>
                    <a:lnTo>
                      <a:pt x="16" y="129"/>
                    </a:lnTo>
                    <a:lnTo>
                      <a:pt x="7" y="112"/>
                    </a:lnTo>
                    <a:lnTo>
                      <a:pt x="20" y="104"/>
                    </a:lnTo>
                    <a:lnTo>
                      <a:pt x="18" y="98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0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0" y="57"/>
                    </a:lnTo>
                    <a:lnTo>
                      <a:pt x="7" y="49"/>
                    </a:lnTo>
                    <a:lnTo>
                      <a:pt x="16" y="31"/>
                    </a:lnTo>
                    <a:lnTo>
                      <a:pt x="30" y="39"/>
                    </a:lnTo>
                    <a:lnTo>
                      <a:pt x="35" y="34"/>
                    </a:lnTo>
                    <a:lnTo>
                      <a:pt x="39" y="30"/>
                    </a:lnTo>
                    <a:lnTo>
                      <a:pt x="32" y="15"/>
                    </a:lnTo>
                    <a:lnTo>
                      <a:pt x="50" y="5"/>
                    </a:lnTo>
                    <a:lnTo>
                      <a:pt x="58" y="19"/>
                    </a:lnTo>
                    <a:lnTo>
                      <a:pt x="64" y="17"/>
                    </a:lnTo>
                    <a:lnTo>
                      <a:pt x="71" y="1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93"/>
              <p:cNvSpPr>
                <a:spLocks noEditPoints="1"/>
              </p:cNvSpPr>
              <p:nvPr/>
            </p:nvSpPr>
            <p:spPr bwMode="auto">
              <a:xfrm>
                <a:off x="6766788" y="3956915"/>
                <a:ext cx="202893" cy="201504"/>
              </a:xfrm>
              <a:custGeom>
                <a:avLst/>
                <a:gdLst>
                  <a:gd name="T0" fmla="*/ 58 w 146"/>
                  <a:gd name="T1" fmla="*/ 35 h 145"/>
                  <a:gd name="T2" fmla="*/ 36 w 146"/>
                  <a:gd name="T3" fmla="*/ 56 h 145"/>
                  <a:gd name="T4" fmla="*/ 36 w 146"/>
                  <a:gd name="T5" fmla="*/ 89 h 145"/>
                  <a:gd name="T6" fmla="*/ 58 w 146"/>
                  <a:gd name="T7" fmla="*/ 110 h 145"/>
                  <a:gd name="T8" fmla="*/ 89 w 146"/>
                  <a:gd name="T9" fmla="*/ 110 h 145"/>
                  <a:gd name="T10" fmla="*/ 112 w 146"/>
                  <a:gd name="T11" fmla="*/ 89 h 145"/>
                  <a:gd name="T12" fmla="*/ 112 w 146"/>
                  <a:gd name="T13" fmla="*/ 56 h 145"/>
                  <a:gd name="T14" fmla="*/ 89 w 146"/>
                  <a:gd name="T15" fmla="*/ 35 h 145"/>
                  <a:gd name="T16" fmla="*/ 64 w 146"/>
                  <a:gd name="T17" fmla="*/ 0 h 145"/>
                  <a:gd name="T18" fmla="*/ 83 w 146"/>
                  <a:gd name="T19" fmla="*/ 13 h 145"/>
                  <a:gd name="T20" fmla="*/ 95 w 146"/>
                  <a:gd name="T21" fmla="*/ 17 h 145"/>
                  <a:gd name="T22" fmla="*/ 118 w 146"/>
                  <a:gd name="T23" fmla="*/ 13 h 145"/>
                  <a:gd name="T24" fmla="*/ 116 w 146"/>
                  <a:gd name="T25" fmla="*/ 30 h 145"/>
                  <a:gd name="T26" fmla="*/ 131 w 146"/>
                  <a:gd name="T27" fmla="*/ 29 h 145"/>
                  <a:gd name="T28" fmla="*/ 129 w 146"/>
                  <a:gd name="T29" fmla="*/ 51 h 145"/>
                  <a:gd name="T30" fmla="*/ 131 w 146"/>
                  <a:gd name="T31" fmla="*/ 63 h 145"/>
                  <a:gd name="T32" fmla="*/ 146 w 146"/>
                  <a:gd name="T33" fmla="*/ 81 h 145"/>
                  <a:gd name="T34" fmla="*/ 130 w 146"/>
                  <a:gd name="T35" fmla="*/ 88 h 145"/>
                  <a:gd name="T36" fmla="*/ 140 w 146"/>
                  <a:gd name="T37" fmla="*/ 101 h 145"/>
                  <a:gd name="T38" fmla="*/ 119 w 146"/>
                  <a:gd name="T39" fmla="*/ 110 h 145"/>
                  <a:gd name="T40" fmla="*/ 110 w 146"/>
                  <a:gd name="T41" fmla="*/ 119 h 145"/>
                  <a:gd name="T42" fmla="*/ 102 w 146"/>
                  <a:gd name="T43" fmla="*/ 140 h 145"/>
                  <a:gd name="T44" fmla="*/ 88 w 146"/>
                  <a:gd name="T45" fmla="*/ 130 h 145"/>
                  <a:gd name="T46" fmla="*/ 83 w 146"/>
                  <a:gd name="T47" fmla="*/ 145 h 145"/>
                  <a:gd name="T48" fmla="*/ 64 w 146"/>
                  <a:gd name="T49" fmla="*/ 131 h 145"/>
                  <a:gd name="T50" fmla="*/ 53 w 146"/>
                  <a:gd name="T51" fmla="*/ 127 h 145"/>
                  <a:gd name="T52" fmla="*/ 29 w 146"/>
                  <a:gd name="T53" fmla="*/ 131 h 145"/>
                  <a:gd name="T54" fmla="*/ 32 w 146"/>
                  <a:gd name="T55" fmla="*/ 114 h 145"/>
                  <a:gd name="T56" fmla="*/ 15 w 146"/>
                  <a:gd name="T57" fmla="*/ 116 h 145"/>
                  <a:gd name="T58" fmla="*/ 19 w 146"/>
                  <a:gd name="T59" fmla="*/ 94 h 145"/>
                  <a:gd name="T60" fmla="*/ 15 w 146"/>
                  <a:gd name="T61" fmla="*/ 81 h 145"/>
                  <a:gd name="T62" fmla="*/ 0 w 146"/>
                  <a:gd name="T63" fmla="*/ 63 h 145"/>
                  <a:gd name="T64" fmla="*/ 16 w 146"/>
                  <a:gd name="T65" fmla="*/ 58 h 145"/>
                  <a:gd name="T66" fmla="*/ 5 w 146"/>
                  <a:gd name="T67" fmla="*/ 44 h 145"/>
                  <a:gd name="T68" fmla="*/ 28 w 146"/>
                  <a:gd name="T69" fmla="*/ 35 h 145"/>
                  <a:gd name="T70" fmla="*/ 36 w 146"/>
                  <a:gd name="T71" fmla="*/ 26 h 145"/>
                  <a:gd name="T72" fmla="*/ 45 w 146"/>
                  <a:gd name="T73" fmla="*/ 5 h 145"/>
                  <a:gd name="T74" fmla="*/ 58 w 146"/>
                  <a:gd name="T75" fmla="*/ 16 h 145"/>
                  <a:gd name="T76" fmla="*/ 64 w 146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" h="145">
                    <a:moveTo>
                      <a:pt x="74" y="31"/>
                    </a:moveTo>
                    <a:lnTo>
                      <a:pt x="58" y="35"/>
                    </a:lnTo>
                    <a:lnTo>
                      <a:pt x="45" y="43"/>
                    </a:lnTo>
                    <a:lnTo>
                      <a:pt x="36" y="56"/>
                    </a:lnTo>
                    <a:lnTo>
                      <a:pt x="33" y="72"/>
                    </a:lnTo>
                    <a:lnTo>
                      <a:pt x="36" y="89"/>
                    </a:lnTo>
                    <a:lnTo>
                      <a:pt x="45" y="101"/>
                    </a:lnTo>
                    <a:lnTo>
                      <a:pt x="58" y="110"/>
                    </a:lnTo>
                    <a:lnTo>
                      <a:pt x="74" y="114"/>
                    </a:lnTo>
                    <a:lnTo>
                      <a:pt x="89" y="110"/>
                    </a:lnTo>
                    <a:lnTo>
                      <a:pt x="102" y="101"/>
                    </a:lnTo>
                    <a:lnTo>
                      <a:pt x="112" y="89"/>
                    </a:lnTo>
                    <a:lnTo>
                      <a:pt x="114" y="72"/>
                    </a:lnTo>
                    <a:lnTo>
                      <a:pt x="112" y="56"/>
                    </a:lnTo>
                    <a:lnTo>
                      <a:pt x="102" y="43"/>
                    </a:lnTo>
                    <a:lnTo>
                      <a:pt x="89" y="35"/>
                    </a:lnTo>
                    <a:lnTo>
                      <a:pt x="74" y="31"/>
                    </a:lnTo>
                    <a:close/>
                    <a:moveTo>
                      <a:pt x="64" y="0"/>
                    </a:moveTo>
                    <a:lnTo>
                      <a:pt x="83" y="0"/>
                    </a:lnTo>
                    <a:lnTo>
                      <a:pt x="83" y="13"/>
                    </a:lnTo>
                    <a:lnTo>
                      <a:pt x="88" y="16"/>
                    </a:lnTo>
                    <a:lnTo>
                      <a:pt x="95" y="17"/>
                    </a:lnTo>
                    <a:lnTo>
                      <a:pt x="102" y="5"/>
                    </a:lnTo>
                    <a:lnTo>
                      <a:pt x="118" y="13"/>
                    </a:lnTo>
                    <a:lnTo>
                      <a:pt x="110" y="26"/>
                    </a:lnTo>
                    <a:lnTo>
                      <a:pt x="116" y="30"/>
                    </a:lnTo>
                    <a:lnTo>
                      <a:pt x="119" y="35"/>
                    </a:lnTo>
                    <a:lnTo>
                      <a:pt x="131" y="29"/>
                    </a:lnTo>
                    <a:lnTo>
                      <a:pt x="140" y="44"/>
                    </a:lnTo>
                    <a:lnTo>
                      <a:pt x="129" y="51"/>
                    </a:lnTo>
                    <a:lnTo>
                      <a:pt x="130" y="58"/>
                    </a:lnTo>
                    <a:lnTo>
                      <a:pt x="131" y="63"/>
                    </a:lnTo>
                    <a:lnTo>
                      <a:pt x="146" y="63"/>
                    </a:lnTo>
                    <a:lnTo>
                      <a:pt x="146" y="81"/>
                    </a:lnTo>
                    <a:lnTo>
                      <a:pt x="131" y="81"/>
                    </a:lnTo>
                    <a:lnTo>
                      <a:pt x="130" y="88"/>
                    </a:lnTo>
                    <a:lnTo>
                      <a:pt x="129" y="94"/>
                    </a:lnTo>
                    <a:lnTo>
                      <a:pt x="140" y="101"/>
                    </a:lnTo>
                    <a:lnTo>
                      <a:pt x="131" y="116"/>
                    </a:lnTo>
                    <a:lnTo>
                      <a:pt x="119" y="110"/>
                    </a:lnTo>
                    <a:lnTo>
                      <a:pt x="116" y="114"/>
                    </a:lnTo>
                    <a:lnTo>
                      <a:pt x="110" y="119"/>
                    </a:lnTo>
                    <a:lnTo>
                      <a:pt x="118" y="131"/>
                    </a:lnTo>
                    <a:lnTo>
                      <a:pt x="102" y="140"/>
                    </a:lnTo>
                    <a:lnTo>
                      <a:pt x="95" y="127"/>
                    </a:lnTo>
                    <a:lnTo>
                      <a:pt x="88" y="130"/>
                    </a:lnTo>
                    <a:lnTo>
                      <a:pt x="83" y="131"/>
                    </a:lnTo>
                    <a:lnTo>
                      <a:pt x="83" y="145"/>
                    </a:lnTo>
                    <a:lnTo>
                      <a:pt x="64" y="145"/>
                    </a:lnTo>
                    <a:lnTo>
                      <a:pt x="64" y="131"/>
                    </a:lnTo>
                    <a:lnTo>
                      <a:pt x="58" y="130"/>
                    </a:lnTo>
                    <a:lnTo>
                      <a:pt x="53" y="127"/>
                    </a:lnTo>
                    <a:lnTo>
                      <a:pt x="45" y="140"/>
                    </a:lnTo>
                    <a:lnTo>
                      <a:pt x="29" y="131"/>
                    </a:lnTo>
                    <a:lnTo>
                      <a:pt x="36" y="119"/>
                    </a:lnTo>
                    <a:lnTo>
                      <a:pt x="32" y="114"/>
                    </a:lnTo>
                    <a:lnTo>
                      <a:pt x="28" y="110"/>
                    </a:lnTo>
                    <a:lnTo>
                      <a:pt x="15" y="116"/>
                    </a:lnTo>
                    <a:lnTo>
                      <a:pt x="5" y="101"/>
                    </a:lnTo>
                    <a:lnTo>
                      <a:pt x="19" y="94"/>
                    </a:lnTo>
                    <a:lnTo>
                      <a:pt x="16" y="88"/>
                    </a:lnTo>
                    <a:lnTo>
                      <a:pt x="15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5" y="63"/>
                    </a:lnTo>
                    <a:lnTo>
                      <a:pt x="16" y="58"/>
                    </a:lnTo>
                    <a:lnTo>
                      <a:pt x="19" y="51"/>
                    </a:lnTo>
                    <a:lnTo>
                      <a:pt x="5" y="44"/>
                    </a:lnTo>
                    <a:lnTo>
                      <a:pt x="15" y="2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36" y="26"/>
                    </a:lnTo>
                    <a:lnTo>
                      <a:pt x="29" y="13"/>
                    </a:lnTo>
                    <a:lnTo>
                      <a:pt x="45" y="5"/>
                    </a:lnTo>
                    <a:lnTo>
                      <a:pt x="53" y="17"/>
                    </a:lnTo>
                    <a:lnTo>
                      <a:pt x="58" y="16"/>
                    </a:lnTo>
                    <a:lnTo>
                      <a:pt x="64" y="1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94"/>
              <p:cNvSpPr>
                <a:spLocks noEditPoints="1"/>
              </p:cNvSpPr>
              <p:nvPr/>
            </p:nvSpPr>
            <p:spPr bwMode="auto">
              <a:xfrm>
                <a:off x="5912136" y="4151470"/>
                <a:ext cx="201504" cy="201504"/>
              </a:xfrm>
              <a:custGeom>
                <a:avLst/>
                <a:gdLst>
                  <a:gd name="T0" fmla="*/ 56 w 145"/>
                  <a:gd name="T1" fmla="*/ 35 h 145"/>
                  <a:gd name="T2" fmla="*/ 34 w 145"/>
                  <a:gd name="T3" fmla="*/ 56 h 145"/>
                  <a:gd name="T4" fmla="*/ 34 w 145"/>
                  <a:gd name="T5" fmla="*/ 89 h 145"/>
                  <a:gd name="T6" fmla="*/ 56 w 145"/>
                  <a:gd name="T7" fmla="*/ 110 h 145"/>
                  <a:gd name="T8" fmla="*/ 87 w 145"/>
                  <a:gd name="T9" fmla="*/ 110 h 145"/>
                  <a:gd name="T10" fmla="*/ 110 w 145"/>
                  <a:gd name="T11" fmla="*/ 89 h 145"/>
                  <a:gd name="T12" fmla="*/ 110 w 145"/>
                  <a:gd name="T13" fmla="*/ 56 h 145"/>
                  <a:gd name="T14" fmla="*/ 87 w 145"/>
                  <a:gd name="T15" fmla="*/ 35 h 145"/>
                  <a:gd name="T16" fmla="*/ 62 w 145"/>
                  <a:gd name="T17" fmla="*/ 0 h 145"/>
                  <a:gd name="T18" fmla="*/ 81 w 145"/>
                  <a:gd name="T19" fmla="*/ 14 h 145"/>
                  <a:gd name="T20" fmla="*/ 93 w 145"/>
                  <a:gd name="T21" fmla="*/ 17 h 145"/>
                  <a:gd name="T22" fmla="*/ 116 w 145"/>
                  <a:gd name="T23" fmla="*/ 14 h 145"/>
                  <a:gd name="T24" fmla="*/ 114 w 145"/>
                  <a:gd name="T25" fmla="*/ 30 h 145"/>
                  <a:gd name="T26" fmla="*/ 131 w 145"/>
                  <a:gd name="T27" fmla="*/ 29 h 145"/>
                  <a:gd name="T28" fmla="*/ 127 w 145"/>
                  <a:gd name="T29" fmla="*/ 51 h 145"/>
                  <a:gd name="T30" fmla="*/ 131 w 145"/>
                  <a:gd name="T31" fmla="*/ 63 h 145"/>
                  <a:gd name="T32" fmla="*/ 145 w 145"/>
                  <a:gd name="T33" fmla="*/ 81 h 145"/>
                  <a:gd name="T34" fmla="*/ 129 w 145"/>
                  <a:gd name="T35" fmla="*/ 88 h 145"/>
                  <a:gd name="T36" fmla="*/ 140 w 145"/>
                  <a:gd name="T37" fmla="*/ 101 h 145"/>
                  <a:gd name="T38" fmla="*/ 118 w 145"/>
                  <a:gd name="T39" fmla="*/ 110 h 145"/>
                  <a:gd name="T40" fmla="*/ 108 w 145"/>
                  <a:gd name="T41" fmla="*/ 119 h 145"/>
                  <a:gd name="T42" fmla="*/ 100 w 145"/>
                  <a:gd name="T43" fmla="*/ 140 h 145"/>
                  <a:gd name="T44" fmla="*/ 87 w 145"/>
                  <a:gd name="T45" fmla="*/ 130 h 145"/>
                  <a:gd name="T46" fmla="*/ 81 w 145"/>
                  <a:gd name="T47" fmla="*/ 145 h 145"/>
                  <a:gd name="T48" fmla="*/ 62 w 145"/>
                  <a:gd name="T49" fmla="*/ 131 h 145"/>
                  <a:gd name="T50" fmla="*/ 51 w 145"/>
                  <a:gd name="T51" fmla="*/ 127 h 145"/>
                  <a:gd name="T52" fmla="*/ 27 w 145"/>
                  <a:gd name="T53" fmla="*/ 131 h 145"/>
                  <a:gd name="T54" fmla="*/ 30 w 145"/>
                  <a:gd name="T55" fmla="*/ 114 h 145"/>
                  <a:gd name="T56" fmla="*/ 13 w 145"/>
                  <a:gd name="T57" fmla="*/ 117 h 145"/>
                  <a:gd name="T58" fmla="*/ 17 w 145"/>
                  <a:gd name="T59" fmla="*/ 94 h 145"/>
                  <a:gd name="T60" fmla="*/ 14 w 145"/>
                  <a:gd name="T61" fmla="*/ 81 h 145"/>
                  <a:gd name="T62" fmla="*/ 0 w 145"/>
                  <a:gd name="T63" fmla="*/ 63 h 145"/>
                  <a:gd name="T64" fmla="*/ 15 w 145"/>
                  <a:gd name="T65" fmla="*/ 58 h 145"/>
                  <a:gd name="T66" fmla="*/ 4 w 145"/>
                  <a:gd name="T67" fmla="*/ 45 h 145"/>
                  <a:gd name="T68" fmla="*/ 26 w 145"/>
                  <a:gd name="T69" fmla="*/ 35 h 145"/>
                  <a:gd name="T70" fmla="*/ 35 w 145"/>
                  <a:gd name="T71" fmla="*/ 26 h 145"/>
                  <a:gd name="T72" fmla="*/ 43 w 145"/>
                  <a:gd name="T73" fmla="*/ 5 h 145"/>
                  <a:gd name="T74" fmla="*/ 56 w 145"/>
                  <a:gd name="T75" fmla="*/ 16 h 145"/>
                  <a:gd name="T76" fmla="*/ 62 w 145"/>
                  <a:gd name="T7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5" h="145">
                    <a:moveTo>
                      <a:pt x="72" y="31"/>
                    </a:moveTo>
                    <a:lnTo>
                      <a:pt x="56" y="35"/>
                    </a:lnTo>
                    <a:lnTo>
                      <a:pt x="43" y="43"/>
                    </a:lnTo>
                    <a:lnTo>
                      <a:pt x="34" y="56"/>
                    </a:lnTo>
                    <a:lnTo>
                      <a:pt x="31" y="72"/>
                    </a:lnTo>
                    <a:lnTo>
                      <a:pt x="34" y="89"/>
                    </a:lnTo>
                    <a:lnTo>
                      <a:pt x="43" y="101"/>
                    </a:lnTo>
                    <a:lnTo>
                      <a:pt x="56" y="110"/>
                    </a:lnTo>
                    <a:lnTo>
                      <a:pt x="72" y="114"/>
                    </a:lnTo>
                    <a:lnTo>
                      <a:pt x="87" y="110"/>
                    </a:lnTo>
                    <a:lnTo>
                      <a:pt x="100" y="101"/>
                    </a:lnTo>
                    <a:lnTo>
                      <a:pt x="110" y="89"/>
                    </a:lnTo>
                    <a:lnTo>
                      <a:pt x="112" y="72"/>
                    </a:lnTo>
                    <a:lnTo>
                      <a:pt x="110" y="56"/>
                    </a:lnTo>
                    <a:lnTo>
                      <a:pt x="100" y="43"/>
                    </a:lnTo>
                    <a:lnTo>
                      <a:pt x="87" y="35"/>
                    </a:lnTo>
                    <a:lnTo>
                      <a:pt x="72" y="31"/>
                    </a:lnTo>
                    <a:close/>
                    <a:moveTo>
                      <a:pt x="62" y="0"/>
                    </a:moveTo>
                    <a:lnTo>
                      <a:pt x="81" y="0"/>
                    </a:lnTo>
                    <a:lnTo>
                      <a:pt x="81" y="14"/>
                    </a:lnTo>
                    <a:lnTo>
                      <a:pt x="87" y="16"/>
                    </a:lnTo>
                    <a:lnTo>
                      <a:pt x="93" y="17"/>
                    </a:lnTo>
                    <a:lnTo>
                      <a:pt x="100" y="5"/>
                    </a:lnTo>
                    <a:lnTo>
                      <a:pt x="116" y="14"/>
                    </a:lnTo>
                    <a:lnTo>
                      <a:pt x="108" y="26"/>
                    </a:lnTo>
                    <a:lnTo>
                      <a:pt x="114" y="30"/>
                    </a:lnTo>
                    <a:lnTo>
                      <a:pt x="118" y="35"/>
                    </a:lnTo>
                    <a:lnTo>
                      <a:pt x="131" y="29"/>
                    </a:lnTo>
                    <a:lnTo>
                      <a:pt x="140" y="45"/>
                    </a:lnTo>
                    <a:lnTo>
                      <a:pt x="127" y="51"/>
                    </a:lnTo>
                    <a:lnTo>
                      <a:pt x="129" y="58"/>
                    </a:lnTo>
                    <a:lnTo>
                      <a:pt x="131" y="63"/>
                    </a:lnTo>
                    <a:lnTo>
                      <a:pt x="145" y="63"/>
                    </a:lnTo>
                    <a:lnTo>
                      <a:pt x="145" y="81"/>
                    </a:lnTo>
                    <a:lnTo>
                      <a:pt x="131" y="81"/>
                    </a:lnTo>
                    <a:lnTo>
                      <a:pt x="129" y="88"/>
                    </a:lnTo>
                    <a:lnTo>
                      <a:pt x="127" y="94"/>
                    </a:lnTo>
                    <a:lnTo>
                      <a:pt x="140" y="101"/>
                    </a:lnTo>
                    <a:lnTo>
                      <a:pt x="131" y="117"/>
                    </a:lnTo>
                    <a:lnTo>
                      <a:pt x="118" y="110"/>
                    </a:lnTo>
                    <a:lnTo>
                      <a:pt x="114" y="114"/>
                    </a:lnTo>
                    <a:lnTo>
                      <a:pt x="108" y="119"/>
                    </a:lnTo>
                    <a:lnTo>
                      <a:pt x="116" y="131"/>
                    </a:lnTo>
                    <a:lnTo>
                      <a:pt x="100" y="140"/>
                    </a:lnTo>
                    <a:lnTo>
                      <a:pt x="93" y="127"/>
                    </a:lnTo>
                    <a:lnTo>
                      <a:pt x="87" y="130"/>
                    </a:lnTo>
                    <a:lnTo>
                      <a:pt x="81" y="131"/>
                    </a:lnTo>
                    <a:lnTo>
                      <a:pt x="81" y="145"/>
                    </a:lnTo>
                    <a:lnTo>
                      <a:pt x="62" y="145"/>
                    </a:lnTo>
                    <a:lnTo>
                      <a:pt x="62" y="131"/>
                    </a:lnTo>
                    <a:lnTo>
                      <a:pt x="56" y="130"/>
                    </a:lnTo>
                    <a:lnTo>
                      <a:pt x="51" y="127"/>
                    </a:lnTo>
                    <a:lnTo>
                      <a:pt x="43" y="140"/>
                    </a:lnTo>
                    <a:lnTo>
                      <a:pt x="27" y="131"/>
                    </a:lnTo>
                    <a:lnTo>
                      <a:pt x="35" y="119"/>
                    </a:lnTo>
                    <a:lnTo>
                      <a:pt x="30" y="114"/>
                    </a:lnTo>
                    <a:lnTo>
                      <a:pt x="26" y="110"/>
                    </a:lnTo>
                    <a:lnTo>
                      <a:pt x="13" y="117"/>
                    </a:lnTo>
                    <a:lnTo>
                      <a:pt x="4" y="101"/>
                    </a:lnTo>
                    <a:lnTo>
                      <a:pt x="17" y="94"/>
                    </a:lnTo>
                    <a:lnTo>
                      <a:pt x="15" y="88"/>
                    </a:lnTo>
                    <a:lnTo>
                      <a:pt x="14" y="81"/>
                    </a:lnTo>
                    <a:lnTo>
                      <a:pt x="0" y="81"/>
                    </a:lnTo>
                    <a:lnTo>
                      <a:pt x="0" y="63"/>
                    </a:lnTo>
                    <a:lnTo>
                      <a:pt x="14" y="63"/>
                    </a:lnTo>
                    <a:lnTo>
                      <a:pt x="15" y="58"/>
                    </a:lnTo>
                    <a:lnTo>
                      <a:pt x="17" y="51"/>
                    </a:lnTo>
                    <a:lnTo>
                      <a:pt x="4" y="45"/>
                    </a:lnTo>
                    <a:lnTo>
                      <a:pt x="13" y="2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35" y="26"/>
                    </a:lnTo>
                    <a:lnTo>
                      <a:pt x="27" y="14"/>
                    </a:lnTo>
                    <a:lnTo>
                      <a:pt x="43" y="5"/>
                    </a:lnTo>
                    <a:lnTo>
                      <a:pt x="51" y="17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5"/>
              <p:cNvSpPr>
                <a:spLocks noEditPoints="1"/>
              </p:cNvSpPr>
              <p:nvPr/>
            </p:nvSpPr>
            <p:spPr bwMode="auto">
              <a:xfrm>
                <a:off x="6495801" y="1898800"/>
                <a:ext cx="423853" cy="425242"/>
              </a:xfrm>
              <a:custGeom>
                <a:avLst/>
                <a:gdLst>
                  <a:gd name="T0" fmla="*/ 130 w 305"/>
                  <a:gd name="T1" fmla="*/ 71 h 306"/>
                  <a:gd name="T2" fmla="*/ 92 w 305"/>
                  <a:gd name="T3" fmla="*/ 92 h 306"/>
                  <a:gd name="T4" fmla="*/ 70 w 305"/>
                  <a:gd name="T5" fmla="*/ 130 h 306"/>
                  <a:gd name="T6" fmla="*/ 70 w 305"/>
                  <a:gd name="T7" fmla="*/ 175 h 306"/>
                  <a:gd name="T8" fmla="*/ 92 w 305"/>
                  <a:gd name="T9" fmla="*/ 213 h 306"/>
                  <a:gd name="T10" fmla="*/ 130 w 305"/>
                  <a:gd name="T11" fmla="*/ 236 h 306"/>
                  <a:gd name="T12" fmla="*/ 176 w 305"/>
                  <a:gd name="T13" fmla="*/ 236 h 306"/>
                  <a:gd name="T14" fmla="*/ 214 w 305"/>
                  <a:gd name="T15" fmla="*/ 213 h 306"/>
                  <a:gd name="T16" fmla="*/ 236 w 305"/>
                  <a:gd name="T17" fmla="*/ 175 h 306"/>
                  <a:gd name="T18" fmla="*/ 236 w 305"/>
                  <a:gd name="T19" fmla="*/ 130 h 306"/>
                  <a:gd name="T20" fmla="*/ 214 w 305"/>
                  <a:gd name="T21" fmla="*/ 92 h 306"/>
                  <a:gd name="T22" fmla="*/ 176 w 305"/>
                  <a:gd name="T23" fmla="*/ 71 h 306"/>
                  <a:gd name="T24" fmla="*/ 134 w 305"/>
                  <a:gd name="T25" fmla="*/ 0 h 306"/>
                  <a:gd name="T26" fmla="*/ 172 w 305"/>
                  <a:gd name="T27" fmla="*/ 30 h 306"/>
                  <a:gd name="T28" fmla="*/ 212 w 305"/>
                  <a:gd name="T29" fmla="*/ 12 h 306"/>
                  <a:gd name="T30" fmla="*/ 231 w 305"/>
                  <a:gd name="T31" fmla="*/ 56 h 306"/>
                  <a:gd name="T32" fmla="*/ 249 w 305"/>
                  <a:gd name="T33" fmla="*/ 75 h 306"/>
                  <a:gd name="T34" fmla="*/ 295 w 305"/>
                  <a:gd name="T35" fmla="*/ 93 h 306"/>
                  <a:gd name="T36" fmla="*/ 275 w 305"/>
                  <a:gd name="T37" fmla="*/ 133 h 306"/>
                  <a:gd name="T38" fmla="*/ 305 w 305"/>
                  <a:gd name="T39" fmla="*/ 171 h 306"/>
                  <a:gd name="T40" fmla="*/ 269 w 305"/>
                  <a:gd name="T41" fmla="*/ 198 h 306"/>
                  <a:gd name="T42" fmla="*/ 275 w 305"/>
                  <a:gd name="T43" fmla="*/ 246 h 306"/>
                  <a:gd name="T44" fmla="*/ 240 w 305"/>
                  <a:gd name="T45" fmla="*/ 241 h 306"/>
                  <a:gd name="T46" fmla="*/ 245 w 305"/>
                  <a:gd name="T47" fmla="*/ 276 h 306"/>
                  <a:gd name="T48" fmla="*/ 198 w 305"/>
                  <a:gd name="T49" fmla="*/ 268 h 306"/>
                  <a:gd name="T50" fmla="*/ 172 w 305"/>
                  <a:gd name="T51" fmla="*/ 306 h 306"/>
                  <a:gd name="T52" fmla="*/ 134 w 305"/>
                  <a:gd name="T53" fmla="*/ 275 h 306"/>
                  <a:gd name="T54" fmla="*/ 93 w 305"/>
                  <a:gd name="T55" fmla="*/ 295 h 306"/>
                  <a:gd name="T56" fmla="*/ 75 w 305"/>
                  <a:gd name="T57" fmla="*/ 250 h 306"/>
                  <a:gd name="T58" fmla="*/ 56 w 305"/>
                  <a:gd name="T59" fmla="*/ 230 h 306"/>
                  <a:gd name="T60" fmla="*/ 11 w 305"/>
                  <a:gd name="T61" fmla="*/ 213 h 306"/>
                  <a:gd name="T62" fmla="*/ 30 w 305"/>
                  <a:gd name="T63" fmla="*/ 171 h 306"/>
                  <a:gd name="T64" fmla="*/ 0 w 305"/>
                  <a:gd name="T65" fmla="*/ 133 h 306"/>
                  <a:gd name="T66" fmla="*/ 37 w 305"/>
                  <a:gd name="T67" fmla="*/ 109 h 306"/>
                  <a:gd name="T68" fmla="*/ 30 w 305"/>
                  <a:gd name="T69" fmla="*/ 60 h 306"/>
                  <a:gd name="T70" fmla="*/ 64 w 305"/>
                  <a:gd name="T71" fmla="*/ 65 h 306"/>
                  <a:gd name="T72" fmla="*/ 59 w 305"/>
                  <a:gd name="T73" fmla="*/ 30 h 306"/>
                  <a:gd name="T74" fmla="*/ 107 w 305"/>
                  <a:gd name="T75" fmla="*/ 38 h 306"/>
                  <a:gd name="T76" fmla="*/ 134 w 305"/>
                  <a:gd name="T7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5" h="306">
                    <a:moveTo>
                      <a:pt x="152" y="67"/>
                    </a:moveTo>
                    <a:lnTo>
                      <a:pt x="130" y="71"/>
                    </a:lnTo>
                    <a:lnTo>
                      <a:pt x="109" y="78"/>
                    </a:lnTo>
                    <a:lnTo>
                      <a:pt x="92" y="92"/>
                    </a:lnTo>
                    <a:lnTo>
                      <a:pt x="79" y="110"/>
                    </a:lnTo>
                    <a:lnTo>
                      <a:pt x="70" y="130"/>
                    </a:lnTo>
                    <a:lnTo>
                      <a:pt x="67" y="153"/>
                    </a:lnTo>
                    <a:lnTo>
                      <a:pt x="70" y="175"/>
                    </a:lnTo>
                    <a:lnTo>
                      <a:pt x="79" y="196"/>
                    </a:lnTo>
                    <a:lnTo>
                      <a:pt x="92" y="213"/>
                    </a:lnTo>
                    <a:lnTo>
                      <a:pt x="109" y="228"/>
                    </a:lnTo>
                    <a:lnTo>
                      <a:pt x="130" y="236"/>
                    </a:lnTo>
                    <a:lnTo>
                      <a:pt x="152" y="240"/>
                    </a:lnTo>
                    <a:lnTo>
                      <a:pt x="176" y="236"/>
                    </a:lnTo>
                    <a:lnTo>
                      <a:pt x="197" y="228"/>
                    </a:lnTo>
                    <a:lnTo>
                      <a:pt x="214" y="213"/>
                    </a:lnTo>
                    <a:lnTo>
                      <a:pt x="227" y="196"/>
                    </a:lnTo>
                    <a:lnTo>
                      <a:pt x="236" y="175"/>
                    </a:lnTo>
                    <a:lnTo>
                      <a:pt x="238" y="153"/>
                    </a:lnTo>
                    <a:lnTo>
                      <a:pt x="236" y="130"/>
                    </a:lnTo>
                    <a:lnTo>
                      <a:pt x="227" y="110"/>
                    </a:lnTo>
                    <a:lnTo>
                      <a:pt x="214" y="92"/>
                    </a:lnTo>
                    <a:lnTo>
                      <a:pt x="197" y="78"/>
                    </a:lnTo>
                    <a:lnTo>
                      <a:pt x="176" y="71"/>
                    </a:lnTo>
                    <a:lnTo>
                      <a:pt x="152" y="67"/>
                    </a:lnTo>
                    <a:close/>
                    <a:moveTo>
                      <a:pt x="134" y="0"/>
                    </a:moveTo>
                    <a:lnTo>
                      <a:pt x="172" y="0"/>
                    </a:lnTo>
                    <a:lnTo>
                      <a:pt x="172" y="30"/>
                    </a:lnTo>
                    <a:lnTo>
                      <a:pt x="198" y="38"/>
                    </a:lnTo>
                    <a:lnTo>
                      <a:pt x="212" y="12"/>
                    </a:lnTo>
                    <a:lnTo>
                      <a:pt x="245" y="30"/>
                    </a:lnTo>
                    <a:lnTo>
                      <a:pt x="231" y="56"/>
                    </a:lnTo>
                    <a:lnTo>
                      <a:pt x="240" y="65"/>
                    </a:lnTo>
                    <a:lnTo>
                      <a:pt x="249" y="75"/>
                    </a:lnTo>
                    <a:lnTo>
                      <a:pt x="275" y="60"/>
                    </a:lnTo>
                    <a:lnTo>
                      <a:pt x="295" y="93"/>
                    </a:lnTo>
                    <a:lnTo>
                      <a:pt x="269" y="109"/>
                    </a:lnTo>
                    <a:lnTo>
                      <a:pt x="275" y="133"/>
                    </a:lnTo>
                    <a:lnTo>
                      <a:pt x="305" y="133"/>
                    </a:lnTo>
                    <a:lnTo>
                      <a:pt x="305" y="171"/>
                    </a:lnTo>
                    <a:lnTo>
                      <a:pt x="275" y="171"/>
                    </a:lnTo>
                    <a:lnTo>
                      <a:pt x="269" y="198"/>
                    </a:lnTo>
                    <a:lnTo>
                      <a:pt x="295" y="213"/>
                    </a:lnTo>
                    <a:lnTo>
                      <a:pt x="275" y="246"/>
                    </a:lnTo>
                    <a:lnTo>
                      <a:pt x="249" y="230"/>
                    </a:lnTo>
                    <a:lnTo>
                      <a:pt x="240" y="241"/>
                    </a:lnTo>
                    <a:lnTo>
                      <a:pt x="231" y="250"/>
                    </a:lnTo>
                    <a:lnTo>
                      <a:pt x="245" y="276"/>
                    </a:lnTo>
                    <a:lnTo>
                      <a:pt x="212" y="295"/>
                    </a:lnTo>
                    <a:lnTo>
                      <a:pt x="198" y="268"/>
                    </a:lnTo>
                    <a:lnTo>
                      <a:pt x="172" y="275"/>
                    </a:lnTo>
                    <a:lnTo>
                      <a:pt x="172" y="306"/>
                    </a:lnTo>
                    <a:lnTo>
                      <a:pt x="134" y="306"/>
                    </a:lnTo>
                    <a:lnTo>
                      <a:pt x="134" y="275"/>
                    </a:lnTo>
                    <a:lnTo>
                      <a:pt x="107" y="268"/>
                    </a:lnTo>
                    <a:lnTo>
                      <a:pt x="93" y="295"/>
                    </a:lnTo>
                    <a:lnTo>
                      <a:pt x="59" y="276"/>
                    </a:lnTo>
                    <a:lnTo>
                      <a:pt x="75" y="250"/>
                    </a:lnTo>
                    <a:lnTo>
                      <a:pt x="64" y="241"/>
                    </a:lnTo>
                    <a:lnTo>
                      <a:pt x="56" y="230"/>
                    </a:lnTo>
                    <a:lnTo>
                      <a:pt x="30" y="246"/>
                    </a:lnTo>
                    <a:lnTo>
                      <a:pt x="11" y="213"/>
                    </a:lnTo>
                    <a:lnTo>
                      <a:pt x="37" y="198"/>
                    </a:lnTo>
                    <a:lnTo>
                      <a:pt x="30" y="171"/>
                    </a:lnTo>
                    <a:lnTo>
                      <a:pt x="0" y="171"/>
                    </a:lnTo>
                    <a:lnTo>
                      <a:pt x="0" y="133"/>
                    </a:lnTo>
                    <a:lnTo>
                      <a:pt x="30" y="133"/>
                    </a:lnTo>
                    <a:lnTo>
                      <a:pt x="37" y="109"/>
                    </a:lnTo>
                    <a:lnTo>
                      <a:pt x="11" y="93"/>
                    </a:lnTo>
                    <a:lnTo>
                      <a:pt x="30" y="60"/>
                    </a:lnTo>
                    <a:lnTo>
                      <a:pt x="56" y="75"/>
                    </a:lnTo>
                    <a:lnTo>
                      <a:pt x="64" y="65"/>
                    </a:lnTo>
                    <a:lnTo>
                      <a:pt x="75" y="56"/>
                    </a:lnTo>
                    <a:lnTo>
                      <a:pt x="59" y="30"/>
                    </a:lnTo>
                    <a:lnTo>
                      <a:pt x="93" y="12"/>
                    </a:lnTo>
                    <a:lnTo>
                      <a:pt x="107" y="38"/>
                    </a:lnTo>
                    <a:lnTo>
                      <a:pt x="134" y="3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96"/>
              <p:cNvSpPr>
                <a:spLocks noEditPoints="1"/>
              </p:cNvSpPr>
              <p:nvPr/>
            </p:nvSpPr>
            <p:spPr bwMode="auto">
              <a:xfrm>
                <a:off x="4375151" y="2347667"/>
                <a:ext cx="917188" cy="919968"/>
              </a:xfrm>
              <a:custGeom>
                <a:avLst/>
                <a:gdLst>
                  <a:gd name="T0" fmla="*/ 300 w 660"/>
                  <a:gd name="T1" fmla="*/ 228 h 662"/>
                  <a:gd name="T2" fmla="*/ 258 w 660"/>
                  <a:gd name="T3" fmla="*/ 252 h 662"/>
                  <a:gd name="T4" fmla="*/ 231 w 660"/>
                  <a:gd name="T5" fmla="*/ 291 h 662"/>
                  <a:gd name="T6" fmla="*/ 223 w 660"/>
                  <a:gd name="T7" fmla="*/ 337 h 662"/>
                  <a:gd name="T8" fmla="*/ 236 w 660"/>
                  <a:gd name="T9" fmla="*/ 383 h 662"/>
                  <a:gd name="T10" fmla="*/ 269 w 660"/>
                  <a:gd name="T11" fmla="*/ 419 h 662"/>
                  <a:gd name="T12" fmla="*/ 313 w 660"/>
                  <a:gd name="T13" fmla="*/ 436 h 662"/>
                  <a:gd name="T14" fmla="*/ 359 w 660"/>
                  <a:gd name="T15" fmla="*/ 434 h 662"/>
                  <a:gd name="T16" fmla="*/ 402 w 660"/>
                  <a:gd name="T17" fmla="*/ 410 h 662"/>
                  <a:gd name="T18" fmla="*/ 430 w 660"/>
                  <a:gd name="T19" fmla="*/ 371 h 662"/>
                  <a:gd name="T20" fmla="*/ 438 w 660"/>
                  <a:gd name="T21" fmla="*/ 325 h 662"/>
                  <a:gd name="T22" fmla="*/ 424 w 660"/>
                  <a:gd name="T23" fmla="*/ 279 h 662"/>
                  <a:gd name="T24" fmla="*/ 392 w 660"/>
                  <a:gd name="T25" fmla="*/ 243 h 662"/>
                  <a:gd name="T26" fmla="*/ 347 w 660"/>
                  <a:gd name="T27" fmla="*/ 226 h 662"/>
                  <a:gd name="T28" fmla="*/ 311 w 660"/>
                  <a:gd name="T29" fmla="*/ 0 h 662"/>
                  <a:gd name="T30" fmla="*/ 324 w 660"/>
                  <a:gd name="T31" fmla="*/ 63 h 662"/>
                  <a:gd name="T32" fmla="*/ 380 w 660"/>
                  <a:gd name="T33" fmla="*/ 15 h 662"/>
                  <a:gd name="T34" fmla="*/ 393 w 660"/>
                  <a:gd name="T35" fmla="*/ 8 h 662"/>
                  <a:gd name="T36" fmla="*/ 478 w 660"/>
                  <a:gd name="T37" fmla="*/ 36 h 662"/>
                  <a:gd name="T38" fmla="*/ 459 w 660"/>
                  <a:gd name="T39" fmla="*/ 96 h 662"/>
                  <a:gd name="T40" fmla="*/ 532 w 660"/>
                  <a:gd name="T41" fmla="*/ 82 h 662"/>
                  <a:gd name="T42" fmla="*/ 546 w 660"/>
                  <a:gd name="T43" fmla="*/ 83 h 662"/>
                  <a:gd name="T44" fmla="*/ 607 w 660"/>
                  <a:gd name="T45" fmla="*/ 150 h 662"/>
                  <a:gd name="T46" fmla="*/ 558 w 660"/>
                  <a:gd name="T47" fmla="*/ 192 h 662"/>
                  <a:gd name="T48" fmla="*/ 629 w 660"/>
                  <a:gd name="T49" fmla="*/ 216 h 662"/>
                  <a:gd name="T50" fmla="*/ 642 w 660"/>
                  <a:gd name="T51" fmla="*/ 224 h 662"/>
                  <a:gd name="T52" fmla="*/ 660 w 660"/>
                  <a:gd name="T53" fmla="*/ 312 h 662"/>
                  <a:gd name="T54" fmla="*/ 597 w 660"/>
                  <a:gd name="T55" fmla="*/ 325 h 662"/>
                  <a:gd name="T56" fmla="*/ 647 w 660"/>
                  <a:gd name="T57" fmla="*/ 381 h 662"/>
                  <a:gd name="T58" fmla="*/ 654 w 660"/>
                  <a:gd name="T59" fmla="*/ 395 h 662"/>
                  <a:gd name="T60" fmla="*/ 626 w 660"/>
                  <a:gd name="T61" fmla="*/ 480 h 662"/>
                  <a:gd name="T62" fmla="*/ 565 w 660"/>
                  <a:gd name="T63" fmla="*/ 459 h 662"/>
                  <a:gd name="T64" fmla="*/ 579 w 660"/>
                  <a:gd name="T65" fmla="*/ 533 h 662"/>
                  <a:gd name="T66" fmla="*/ 578 w 660"/>
                  <a:gd name="T67" fmla="*/ 548 h 662"/>
                  <a:gd name="T68" fmla="*/ 512 w 660"/>
                  <a:gd name="T69" fmla="*/ 607 h 662"/>
                  <a:gd name="T70" fmla="*/ 469 w 660"/>
                  <a:gd name="T71" fmla="*/ 560 h 662"/>
                  <a:gd name="T72" fmla="*/ 444 w 660"/>
                  <a:gd name="T73" fmla="*/ 630 h 662"/>
                  <a:gd name="T74" fmla="*/ 436 w 660"/>
                  <a:gd name="T75" fmla="*/ 642 h 662"/>
                  <a:gd name="T76" fmla="*/ 350 w 660"/>
                  <a:gd name="T77" fmla="*/ 662 h 662"/>
                  <a:gd name="T78" fmla="*/ 335 w 660"/>
                  <a:gd name="T79" fmla="*/ 599 h 662"/>
                  <a:gd name="T80" fmla="*/ 279 w 660"/>
                  <a:gd name="T81" fmla="*/ 647 h 662"/>
                  <a:gd name="T82" fmla="*/ 267 w 660"/>
                  <a:gd name="T83" fmla="*/ 654 h 662"/>
                  <a:gd name="T84" fmla="*/ 182 w 660"/>
                  <a:gd name="T85" fmla="*/ 626 h 662"/>
                  <a:gd name="T86" fmla="*/ 202 w 660"/>
                  <a:gd name="T87" fmla="*/ 566 h 662"/>
                  <a:gd name="T88" fmla="*/ 128 w 660"/>
                  <a:gd name="T89" fmla="*/ 580 h 662"/>
                  <a:gd name="T90" fmla="*/ 114 w 660"/>
                  <a:gd name="T91" fmla="*/ 579 h 662"/>
                  <a:gd name="T92" fmla="*/ 54 w 660"/>
                  <a:gd name="T93" fmla="*/ 512 h 662"/>
                  <a:gd name="T94" fmla="*/ 102 w 660"/>
                  <a:gd name="T95" fmla="*/ 470 h 662"/>
                  <a:gd name="T96" fmla="*/ 30 w 660"/>
                  <a:gd name="T97" fmla="*/ 446 h 662"/>
                  <a:gd name="T98" fmla="*/ 18 w 660"/>
                  <a:gd name="T99" fmla="*/ 438 h 662"/>
                  <a:gd name="T100" fmla="*/ 0 w 660"/>
                  <a:gd name="T101" fmla="*/ 350 h 662"/>
                  <a:gd name="T102" fmla="*/ 63 w 660"/>
                  <a:gd name="T103" fmla="*/ 337 h 662"/>
                  <a:gd name="T104" fmla="*/ 13 w 660"/>
                  <a:gd name="T105" fmla="*/ 281 h 662"/>
                  <a:gd name="T106" fmla="*/ 7 w 660"/>
                  <a:gd name="T107" fmla="*/ 267 h 662"/>
                  <a:gd name="T108" fmla="*/ 34 w 660"/>
                  <a:gd name="T109" fmla="*/ 182 h 662"/>
                  <a:gd name="T110" fmla="*/ 96 w 660"/>
                  <a:gd name="T111" fmla="*/ 203 h 662"/>
                  <a:gd name="T112" fmla="*/ 81 w 660"/>
                  <a:gd name="T113" fmla="*/ 129 h 662"/>
                  <a:gd name="T114" fmla="*/ 81 w 660"/>
                  <a:gd name="T115" fmla="*/ 114 h 662"/>
                  <a:gd name="T116" fmla="*/ 148 w 660"/>
                  <a:gd name="T117" fmla="*/ 55 h 662"/>
                  <a:gd name="T118" fmla="*/ 191 w 660"/>
                  <a:gd name="T119" fmla="*/ 102 h 662"/>
                  <a:gd name="T120" fmla="*/ 215 w 660"/>
                  <a:gd name="T121" fmla="*/ 32 h 662"/>
                  <a:gd name="T122" fmla="*/ 223 w 660"/>
                  <a:gd name="T123" fmla="*/ 20 h 662"/>
                  <a:gd name="T124" fmla="*/ 311 w 660"/>
                  <a:gd name="T1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662">
                    <a:moveTo>
                      <a:pt x="324" y="224"/>
                    </a:moveTo>
                    <a:lnTo>
                      <a:pt x="300" y="228"/>
                    </a:lnTo>
                    <a:lnTo>
                      <a:pt x="278" y="237"/>
                    </a:lnTo>
                    <a:lnTo>
                      <a:pt x="258" y="252"/>
                    </a:lnTo>
                    <a:lnTo>
                      <a:pt x="241" y="270"/>
                    </a:lnTo>
                    <a:lnTo>
                      <a:pt x="231" y="291"/>
                    </a:lnTo>
                    <a:lnTo>
                      <a:pt x="224" y="313"/>
                    </a:lnTo>
                    <a:lnTo>
                      <a:pt x="223" y="337"/>
                    </a:lnTo>
                    <a:lnTo>
                      <a:pt x="227" y="360"/>
                    </a:lnTo>
                    <a:lnTo>
                      <a:pt x="236" y="383"/>
                    </a:lnTo>
                    <a:lnTo>
                      <a:pt x="250" y="402"/>
                    </a:lnTo>
                    <a:lnTo>
                      <a:pt x="269" y="419"/>
                    </a:lnTo>
                    <a:lnTo>
                      <a:pt x="290" y="431"/>
                    </a:lnTo>
                    <a:lnTo>
                      <a:pt x="313" y="436"/>
                    </a:lnTo>
                    <a:lnTo>
                      <a:pt x="337" y="438"/>
                    </a:lnTo>
                    <a:lnTo>
                      <a:pt x="359" y="434"/>
                    </a:lnTo>
                    <a:lnTo>
                      <a:pt x="381" y="425"/>
                    </a:lnTo>
                    <a:lnTo>
                      <a:pt x="402" y="410"/>
                    </a:lnTo>
                    <a:lnTo>
                      <a:pt x="418" y="392"/>
                    </a:lnTo>
                    <a:lnTo>
                      <a:pt x="430" y="371"/>
                    </a:lnTo>
                    <a:lnTo>
                      <a:pt x="436" y="349"/>
                    </a:lnTo>
                    <a:lnTo>
                      <a:pt x="438" y="325"/>
                    </a:lnTo>
                    <a:lnTo>
                      <a:pt x="434" y="302"/>
                    </a:lnTo>
                    <a:lnTo>
                      <a:pt x="424" y="279"/>
                    </a:lnTo>
                    <a:lnTo>
                      <a:pt x="410" y="260"/>
                    </a:lnTo>
                    <a:lnTo>
                      <a:pt x="392" y="243"/>
                    </a:lnTo>
                    <a:lnTo>
                      <a:pt x="369" y="231"/>
                    </a:lnTo>
                    <a:lnTo>
                      <a:pt x="347" y="226"/>
                    </a:lnTo>
                    <a:lnTo>
                      <a:pt x="324" y="224"/>
                    </a:lnTo>
                    <a:close/>
                    <a:moveTo>
                      <a:pt x="311" y="0"/>
                    </a:moveTo>
                    <a:lnTo>
                      <a:pt x="313" y="11"/>
                    </a:lnTo>
                    <a:lnTo>
                      <a:pt x="324" y="63"/>
                    </a:lnTo>
                    <a:lnTo>
                      <a:pt x="364" y="66"/>
                    </a:lnTo>
                    <a:lnTo>
                      <a:pt x="380" y="15"/>
                    </a:lnTo>
                    <a:lnTo>
                      <a:pt x="384" y="4"/>
                    </a:lnTo>
                    <a:lnTo>
                      <a:pt x="393" y="8"/>
                    </a:lnTo>
                    <a:lnTo>
                      <a:pt x="469" y="32"/>
                    </a:lnTo>
                    <a:lnTo>
                      <a:pt x="478" y="36"/>
                    </a:lnTo>
                    <a:lnTo>
                      <a:pt x="476" y="45"/>
                    </a:lnTo>
                    <a:lnTo>
                      <a:pt x="459" y="96"/>
                    </a:lnTo>
                    <a:lnTo>
                      <a:pt x="491" y="118"/>
                    </a:lnTo>
                    <a:lnTo>
                      <a:pt x="532" y="82"/>
                    </a:lnTo>
                    <a:lnTo>
                      <a:pt x="540" y="75"/>
                    </a:lnTo>
                    <a:lnTo>
                      <a:pt x="546" y="83"/>
                    </a:lnTo>
                    <a:lnTo>
                      <a:pt x="599" y="142"/>
                    </a:lnTo>
                    <a:lnTo>
                      <a:pt x="607" y="150"/>
                    </a:lnTo>
                    <a:lnTo>
                      <a:pt x="599" y="156"/>
                    </a:lnTo>
                    <a:lnTo>
                      <a:pt x="558" y="192"/>
                    </a:lnTo>
                    <a:lnTo>
                      <a:pt x="576" y="227"/>
                    </a:lnTo>
                    <a:lnTo>
                      <a:pt x="629" y="216"/>
                    </a:lnTo>
                    <a:lnTo>
                      <a:pt x="639" y="214"/>
                    </a:lnTo>
                    <a:lnTo>
                      <a:pt x="642" y="224"/>
                    </a:lnTo>
                    <a:lnTo>
                      <a:pt x="658" y="302"/>
                    </a:lnTo>
                    <a:lnTo>
                      <a:pt x="660" y="312"/>
                    </a:lnTo>
                    <a:lnTo>
                      <a:pt x="650" y="313"/>
                    </a:lnTo>
                    <a:lnTo>
                      <a:pt x="597" y="325"/>
                    </a:lnTo>
                    <a:lnTo>
                      <a:pt x="595" y="364"/>
                    </a:lnTo>
                    <a:lnTo>
                      <a:pt x="647" y="381"/>
                    </a:lnTo>
                    <a:lnTo>
                      <a:pt x="656" y="384"/>
                    </a:lnTo>
                    <a:lnTo>
                      <a:pt x="654" y="395"/>
                    </a:lnTo>
                    <a:lnTo>
                      <a:pt x="629" y="469"/>
                    </a:lnTo>
                    <a:lnTo>
                      <a:pt x="626" y="480"/>
                    </a:lnTo>
                    <a:lnTo>
                      <a:pt x="616" y="476"/>
                    </a:lnTo>
                    <a:lnTo>
                      <a:pt x="565" y="459"/>
                    </a:lnTo>
                    <a:lnTo>
                      <a:pt x="542" y="493"/>
                    </a:lnTo>
                    <a:lnTo>
                      <a:pt x="579" y="533"/>
                    </a:lnTo>
                    <a:lnTo>
                      <a:pt x="586" y="540"/>
                    </a:lnTo>
                    <a:lnTo>
                      <a:pt x="578" y="548"/>
                    </a:lnTo>
                    <a:lnTo>
                      <a:pt x="520" y="600"/>
                    </a:lnTo>
                    <a:lnTo>
                      <a:pt x="512" y="607"/>
                    </a:lnTo>
                    <a:lnTo>
                      <a:pt x="506" y="600"/>
                    </a:lnTo>
                    <a:lnTo>
                      <a:pt x="469" y="560"/>
                    </a:lnTo>
                    <a:lnTo>
                      <a:pt x="434" y="578"/>
                    </a:lnTo>
                    <a:lnTo>
                      <a:pt x="444" y="630"/>
                    </a:lnTo>
                    <a:lnTo>
                      <a:pt x="447" y="641"/>
                    </a:lnTo>
                    <a:lnTo>
                      <a:pt x="436" y="642"/>
                    </a:lnTo>
                    <a:lnTo>
                      <a:pt x="359" y="659"/>
                    </a:lnTo>
                    <a:lnTo>
                      <a:pt x="350" y="662"/>
                    </a:lnTo>
                    <a:lnTo>
                      <a:pt x="347" y="651"/>
                    </a:lnTo>
                    <a:lnTo>
                      <a:pt x="335" y="599"/>
                    </a:lnTo>
                    <a:lnTo>
                      <a:pt x="296" y="596"/>
                    </a:lnTo>
                    <a:lnTo>
                      <a:pt x="279" y="647"/>
                    </a:lnTo>
                    <a:lnTo>
                      <a:pt x="276" y="658"/>
                    </a:lnTo>
                    <a:lnTo>
                      <a:pt x="267" y="654"/>
                    </a:lnTo>
                    <a:lnTo>
                      <a:pt x="191" y="630"/>
                    </a:lnTo>
                    <a:lnTo>
                      <a:pt x="182" y="626"/>
                    </a:lnTo>
                    <a:lnTo>
                      <a:pt x="185" y="617"/>
                    </a:lnTo>
                    <a:lnTo>
                      <a:pt x="202" y="566"/>
                    </a:lnTo>
                    <a:lnTo>
                      <a:pt x="168" y="544"/>
                    </a:lnTo>
                    <a:lnTo>
                      <a:pt x="128" y="580"/>
                    </a:lnTo>
                    <a:lnTo>
                      <a:pt x="121" y="587"/>
                    </a:lnTo>
                    <a:lnTo>
                      <a:pt x="114" y="579"/>
                    </a:lnTo>
                    <a:lnTo>
                      <a:pt x="60" y="520"/>
                    </a:lnTo>
                    <a:lnTo>
                      <a:pt x="54" y="512"/>
                    </a:lnTo>
                    <a:lnTo>
                      <a:pt x="62" y="506"/>
                    </a:lnTo>
                    <a:lnTo>
                      <a:pt x="102" y="470"/>
                    </a:lnTo>
                    <a:lnTo>
                      <a:pt x="84" y="434"/>
                    </a:lnTo>
                    <a:lnTo>
                      <a:pt x="30" y="446"/>
                    </a:lnTo>
                    <a:lnTo>
                      <a:pt x="21" y="448"/>
                    </a:lnTo>
                    <a:lnTo>
                      <a:pt x="18" y="438"/>
                    </a:lnTo>
                    <a:lnTo>
                      <a:pt x="1" y="360"/>
                    </a:lnTo>
                    <a:lnTo>
                      <a:pt x="0" y="350"/>
                    </a:lnTo>
                    <a:lnTo>
                      <a:pt x="9" y="349"/>
                    </a:lnTo>
                    <a:lnTo>
                      <a:pt x="63" y="337"/>
                    </a:lnTo>
                    <a:lnTo>
                      <a:pt x="64" y="298"/>
                    </a:lnTo>
                    <a:lnTo>
                      <a:pt x="13" y="281"/>
                    </a:lnTo>
                    <a:lnTo>
                      <a:pt x="4" y="278"/>
                    </a:lnTo>
                    <a:lnTo>
                      <a:pt x="7" y="267"/>
                    </a:lnTo>
                    <a:lnTo>
                      <a:pt x="32" y="193"/>
                    </a:lnTo>
                    <a:lnTo>
                      <a:pt x="34" y="182"/>
                    </a:lnTo>
                    <a:lnTo>
                      <a:pt x="45" y="186"/>
                    </a:lnTo>
                    <a:lnTo>
                      <a:pt x="96" y="203"/>
                    </a:lnTo>
                    <a:lnTo>
                      <a:pt x="117" y="169"/>
                    </a:lnTo>
                    <a:lnTo>
                      <a:pt x="81" y="129"/>
                    </a:lnTo>
                    <a:lnTo>
                      <a:pt x="73" y="122"/>
                    </a:lnTo>
                    <a:lnTo>
                      <a:pt x="81" y="114"/>
                    </a:lnTo>
                    <a:lnTo>
                      <a:pt x="140" y="62"/>
                    </a:lnTo>
                    <a:lnTo>
                      <a:pt x="148" y="55"/>
                    </a:lnTo>
                    <a:lnTo>
                      <a:pt x="155" y="62"/>
                    </a:lnTo>
                    <a:lnTo>
                      <a:pt x="191" y="102"/>
                    </a:lnTo>
                    <a:lnTo>
                      <a:pt x="227" y="84"/>
                    </a:lnTo>
                    <a:lnTo>
                      <a:pt x="215" y="32"/>
                    </a:lnTo>
                    <a:lnTo>
                      <a:pt x="214" y="21"/>
                    </a:lnTo>
                    <a:lnTo>
                      <a:pt x="223" y="20"/>
                    </a:lnTo>
                    <a:lnTo>
                      <a:pt x="300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97"/>
              <p:cNvSpPr>
                <a:spLocks noEditPoints="1"/>
              </p:cNvSpPr>
              <p:nvPr/>
            </p:nvSpPr>
            <p:spPr bwMode="auto">
              <a:xfrm>
                <a:off x="6408251" y="2324042"/>
                <a:ext cx="322406" cy="322406"/>
              </a:xfrm>
              <a:custGeom>
                <a:avLst/>
                <a:gdLst>
                  <a:gd name="T0" fmla="*/ 104 w 232"/>
                  <a:gd name="T1" fmla="*/ 80 h 232"/>
                  <a:gd name="T2" fmla="*/ 83 w 232"/>
                  <a:gd name="T3" fmla="*/ 100 h 232"/>
                  <a:gd name="T4" fmla="*/ 81 w 232"/>
                  <a:gd name="T5" fmla="*/ 129 h 232"/>
                  <a:gd name="T6" fmla="*/ 101 w 232"/>
                  <a:gd name="T7" fmla="*/ 150 h 232"/>
                  <a:gd name="T8" fmla="*/ 129 w 232"/>
                  <a:gd name="T9" fmla="*/ 151 h 232"/>
                  <a:gd name="T10" fmla="*/ 151 w 232"/>
                  <a:gd name="T11" fmla="*/ 131 h 232"/>
                  <a:gd name="T12" fmla="*/ 152 w 232"/>
                  <a:gd name="T13" fmla="*/ 104 h 232"/>
                  <a:gd name="T14" fmla="*/ 133 w 232"/>
                  <a:gd name="T15" fmla="*/ 82 h 232"/>
                  <a:gd name="T16" fmla="*/ 110 w 232"/>
                  <a:gd name="T17" fmla="*/ 0 h 232"/>
                  <a:gd name="T18" fmla="*/ 114 w 232"/>
                  <a:gd name="T19" fmla="*/ 21 h 232"/>
                  <a:gd name="T20" fmla="*/ 134 w 232"/>
                  <a:gd name="T21" fmla="*/ 4 h 232"/>
                  <a:gd name="T22" fmla="*/ 139 w 232"/>
                  <a:gd name="T23" fmla="*/ 2 h 232"/>
                  <a:gd name="T24" fmla="*/ 169 w 232"/>
                  <a:gd name="T25" fmla="*/ 12 h 232"/>
                  <a:gd name="T26" fmla="*/ 161 w 232"/>
                  <a:gd name="T27" fmla="*/ 33 h 232"/>
                  <a:gd name="T28" fmla="*/ 173 w 232"/>
                  <a:gd name="T29" fmla="*/ 41 h 232"/>
                  <a:gd name="T30" fmla="*/ 190 w 232"/>
                  <a:gd name="T31" fmla="*/ 25 h 232"/>
                  <a:gd name="T32" fmla="*/ 211 w 232"/>
                  <a:gd name="T33" fmla="*/ 49 h 232"/>
                  <a:gd name="T34" fmla="*/ 211 w 232"/>
                  <a:gd name="T35" fmla="*/ 54 h 232"/>
                  <a:gd name="T36" fmla="*/ 201 w 232"/>
                  <a:gd name="T37" fmla="*/ 74 h 232"/>
                  <a:gd name="T38" fmla="*/ 222 w 232"/>
                  <a:gd name="T39" fmla="*/ 75 h 232"/>
                  <a:gd name="T40" fmla="*/ 226 w 232"/>
                  <a:gd name="T41" fmla="*/ 78 h 232"/>
                  <a:gd name="T42" fmla="*/ 232 w 232"/>
                  <a:gd name="T43" fmla="*/ 109 h 232"/>
                  <a:gd name="T44" fmla="*/ 211 w 232"/>
                  <a:gd name="T45" fmla="*/ 113 h 232"/>
                  <a:gd name="T46" fmla="*/ 228 w 232"/>
                  <a:gd name="T47" fmla="*/ 134 h 232"/>
                  <a:gd name="T48" fmla="*/ 231 w 232"/>
                  <a:gd name="T49" fmla="*/ 138 h 232"/>
                  <a:gd name="T50" fmla="*/ 220 w 232"/>
                  <a:gd name="T51" fmla="*/ 168 h 232"/>
                  <a:gd name="T52" fmla="*/ 199 w 232"/>
                  <a:gd name="T53" fmla="*/ 160 h 232"/>
                  <a:gd name="T54" fmla="*/ 191 w 232"/>
                  <a:gd name="T55" fmla="*/ 172 h 232"/>
                  <a:gd name="T56" fmla="*/ 206 w 232"/>
                  <a:gd name="T57" fmla="*/ 189 h 232"/>
                  <a:gd name="T58" fmla="*/ 184 w 232"/>
                  <a:gd name="T59" fmla="*/ 210 h 232"/>
                  <a:gd name="T60" fmla="*/ 178 w 232"/>
                  <a:gd name="T61" fmla="*/ 210 h 232"/>
                  <a:gd name="T62" fmla="*/ 159 w 232"/>
                  <a:gd name="T63" fmla="*/ 199 h 232"/>
                  <a:gd name="T64" fmla="*/ 157 w 232"/>
                  <a:gd name="T65" fmla="*/ 220 h 232"/>
                  <a:gd name="T66" fmla="*/ 155 w 232"/>
                  <a:gd name="T67" fmla="*/ 226 h 232"/>
                  <a:gd name="T68" fmla="*/ 123 w 232"/>
                  <a:gd name="T69" fmla="*/ 232 h 232"/>
                  <a:gd name="T70" fmla="*/ 119 w 232"/>
                  <a:gd name="T71" fmla="*/ 210 h 232"/>
                  <a:gd name="T72" fmla="*/ 98 w 232"/>
                  <a:gd name="T73" fmla="*/ 227 h 232"/>
                  <a:gd name="T74" fmla="*/ 95 w 232"/>
                  <a:gd name="T75" fmla="*/ 229 h 232"/>
                  <a:gd name="T76" fmla="*/ 64 w 232"/>
                  <a:gd name="T77" fmla="*/ 219 h 232"/>
                  <a:gd name="T78" fmla="*/ 72 w 232"/>
                  <a:gd name="T79" fmla="*/ 198 h 232"/>
                  <a:gd name="T80" fmla="*/ 60 w 232"/>
                  <a:gd name="T81" fmla="*/ 190 h 232"/>
                  <a:gd name="T82" fmla="*/ 43 w 232"/>
                  <a:gd name="T83" fmla="*/ 206 h 232"/>
                  <a:gd name="T84" fmla="*/ 22 w 232"/>
                  <a:gd name="T85" fmla="*/ 182 h 232"/>
                  <a:gd name="T86" fmla="*/ 22 w 232"/>
                  <a:gd name="T87" fmla="*/ 177 h 232"/>
                  <a:gd name="T88" fmla="*/ 33 w 232"/>
                  <a:gd name="T89" fmla="*/ 159 h 232"/>
                  <a:gd name="T90" fmla="*/ 12 w 232"/>
                  <a:gd name="T91" fmla="*/ 156 h 232"/>
                  <a:gd name="T92" fmla="*/ 7 w 232"/>
                  <a:gd name="T93" fmla="*/ 154 h 232"/>
                  <a:gd name="T94" fmla="*/ 0 w 232"/>
                  <a:gd name="T95" fmla="*/ 122 h 232"/>
                  <a:gd name="T96" fmla="*/ 22 w 232"/>
                  <a:gd name="T97" fmla="*/ 118 h 232"/>
                  <a:gd name="T98" fmla="*/ 5 w 232"/>
                  <a:gd name="T99" fmla="*/ 99 h 232"/>
                  <a:gd name="T100" fmla="*/ 3 w 232"/>
                  <a:gd name="T101" fmla="*/ 93 h 232"/>
                  <a:gd name="T102" fmla="*/ 13 w 232"/>
                  <a:gd name="T103" fmla="*/ 63 h 232"/>
                  <a:gd name="T104" fmla="*/ 34 w 232"/>
                  <a:gd name="T105" fmla="*/ 71 h 232"/>
                  <a:gd name="T106" fmla="*/ 42 w 232"/>
                  <a:gd name="T107" fmla="*/ 59 h 232"/>
                  <a:gd name="T108" fmla="*/ 26 w 232"/>
                  <a:gd name="T109" fmla="*/ 42 h 232"/>
                  <a:gd name="T110" fmla="*/ 50 w 232"/>
                  <a:gd name="T111" fmla="*/ 21 h 232"/>
                  <a:gd name="T112" fmla="*/ 55 w 232"/>
                  <a:gd name="T113" fmla="*/ 21 h 232"/>
                  <a:gd name="T114" fmla="*/ 74 w 232"/>
                  <a:gd name="T115" fmla="*/ 32 h 232"/>
                  <a:gd name="T116" fmla="*/ 76 w 232"/>
                  <a:gd name="T117" fmla="*/ 11 h 232"/>
                  <a:gd name="T118" fmla="*/ 79 w 232"/>
                  <a:gd name="T119" fmla="*/ 7 h 232"/>
                  <a:gd name="T120" fmla="*/ 110 w 232"/>
                  <a:gd name="T12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" h="232">
                    <a:moveTo>
                      <a:pt x="118" y="78"/>
                    </a:moveTo>
                    <a:lnTo>
                      <a:pt x="104" y="80"/>
                    </a:lnTo>
                    <a:lnTo>
                      <a:pt x="92" y="88"/>
                    </a:lnTo>
                    <a:lnTo>
                      <a:pt x="83" y="100"/>
                    </a:lnTo>
                    <a:lnTo>
                      <a:pt x="79" y="114"/>
                    </a:lnTo>
                    <a:lnTo>
                      <a:pt x="81" y="129"/>
                    </a:lnTo>
                    <a:lnTo>
                      <a:pt x="89" y="140"/>
                    </a:lnTo>
                    <a:lnTo>
                      <a:pt x="101" y="150"/>
                    </a:lnTo>
                    <a:lnTo>
                      <a:pt x="114" y="154"/>
                    </a:lnTo>
                    <a:lnTo>
                      <a:pt x="129" y="151"/>
                    </a:lnTo>
                    <a:lnTo>
                      <a:pt x="142" y="143"/>
                    </a:lnTo>
                    <a:lnTo>
                      <a:pt x="151" y="131"/>
                    </a:lnTo>
                    <a:lnTo>
                      <a:pt x="155" y="118"/>
                    </a:lnTo>
                    <a:lnTo>
                      <a:pt x="152" y="104"/>
                    </a:lnTo>
                    <a:lnTo>
                      <a:pt x="144" y="91"/>
                    </a:lnTo>
                    <a:lnTo>
                      <a:pt x="133" y="82"/>
                    </a:lnTo>
                    <a:lnTo>
                      <a:pt x="118" y="78"/>
                    </a:lnTo>
                    <a:close/>
                    <a:moveTo>
                      <a:pt x="110" y="0"/>
                    </a:moveTo>
                    <a:lnTo>
                      <a:pt x="110" y="3"/>
                    </a:lnTo>
                    <a:lnTo>
                      <a:pt x="114" y="21"/>
                    </a:lnTo>
                    <a:lnTo>
                      <a:pt x="129" y="23"/>
                    </a:lnTo>
                    <a:lnTo>
                      <a:pt x="134" y="4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65" y="11"/>
                    </a:lnTo>
                    <a:lnTo>
                      <a:pt x="169" y="12"/>
                    </a:lnTo>
                    <a:lnTo>
                      <a:pt x="168" y="15"/>
                    </a:lnTo>
                    <a:lnTo>
                      <a:pt x="161" y="33"/>
                    </a:lnTo>
                    <a:lnTo>
                      <a:pt x="168" y="37"/>
                    </a:lnTo>
                    <a:lnTo>
                      <a:pt x="173" y="41"/>
                    </a:lnTo>
                    <a:lnTo>
                      <a:pt x="188" y="28"/>
                    </a:lnTo>
                    <a:lnTo>
                      <a:pt x="190" y="25"/>
                    </a:lnTo>
                    <a:lnTo>
                      <a:pt x="193" y="29"/>
                    </a:lnTo>
                    <a:lnTo>
                      <a:pt x="211" y="49"/>
                    </a:lnTo>
                    <a:lnTo>
                      <a:pt x="214" y="51"/>
                    </a:lnTo>
                    <a:lnTo>
                      <a:pt x="211" y="54"/>
                    </a:lnTo>
                    <a:lnTo>
                      <a:pt x="197" y="67"/>
                    </a:lnTo>
                    <a:lnTo>
                      <a:pt x="201" y="74"/>
                    </a:lnTo>
                    <a:lnTo>
                      <a:pt x="203" y="79"/>
                    </a:lnTo>
                    <a:lnTo>
                      <a:pt x="222" y="75"/>
                    </a:lnTo>
                    <a:lnTo>
                      <a:pt x="226" y="75"/>
                    </a:lnTo>
                    <a:lnTo>
                      <a:pt x="226" y="78"/>
                    </a:lnTo>
                    <a:lnTo>
                      <a:pt x="232" y="105"/>
                    </a:lnTo>
                    <a:lnTo>
                      <a:pt x="232" y="109"/>
                    </a:lnTo>
                    <a:lnTo>
                      <a:pt x="229" y="109"/>
                    </a:lnTo>
                    <a:lnTo>
                      <a:pt x="211" y="113"/>
                    </a:lnTo>
                    <a:lnTo>
                      <a:pt x="210" y="127"/>
                    </a:lnTo>
                    <a:lnTo>
                      <a:pt x="228" y="134"/>
                    </a:lnTo>
                    <a:lnTo>
                      <a:pt x="231" y="134"/>
                    </a:lnTo>
                    <a:lnTo>
                      <a:pt x="231" y="138"/>
                    </a:lnTo>
                    <a:lnTo>
                      <a:pt x="222" y="164"/>
                    </a:lnTo>
                    <a:lnTo>
                      <a:pt x="220" y="168"/>
                    </a:lnTo>
                    <a:lnTo>
                      <a:pt x="218" y="167"/>
                    </a:lnTo>
                    <a:lnTo>
                      <a:pt x="199" y="160"/>
                    </a:lnTo>
                    <a:lnTo>
                      <a:pt x="195" y="167"/>
                    </a:lnTo>
                    <a:lnTo>
                      <a:pt x="191" y="172"/>
                    </a:lnTo>
                    <a:lnTo>
                      <a:pt x="205" y="186"/>
                    </a:lnTo>
                    <a:lnTo>
                      <a:pt x="206" y="189"/>
                    </a:lnTo>
                    <a:lnTo>
                      <a:pt x="203" y="192"/>
                    </a:lnTo>
                    <a:lnTo>
                      <a:pt x="184" y="210"/>
                    </a:lnTo>
                    <a:lnTo>
                      <a:pt x="181" y="212"/>
                    </a:lnTo>
                    <a:lnTo>
                      <a:pt x="178" y="210"/>
                    </a:lnTo>
                    <a:lnTo>
                      <a:pt x="165" y="195"/>
                    </a:lnTo>
                    <a:lnTo>
                      <a:pt x="159" y="199"/>
                    </a:lnTo>
                    <a:lnTo>
                      <a:pt x="153" y="202"/>
                    </a:lnTo>
                    <a:lnTo>
                      <a:pt x="157" y="220"/>
                    </a:lnTo>
                    <a:lnTo>
                      <a:pt x="157" y="224"/>
                    </a:lnTo>
                    <a:lnTo>
                      <a:pt x="155" y="226"/>
                    </a:lnTo>
                    <a:lnTo>
                      <a:pt x="127" y="231"/>
                    </a:lnTo>
                    <a:lnTo>
                      <a:pt x="123" y="232"/>
                    </a:lnTo>
                    <a:lnTo>
                      <a:pt x="123" y="228"/>
                    </a:lnTo>
                    <a:lnTo>
                      <a:pt x="119" y="210"/>
                    </a:lnTo>
                    <a:lnTo>
                      <a:pt x="105" y="209"/>
                    </a:lnTo>
                    <a:lnTo>
                      <a:pt x="98" y="227"/>
                    </a:lnTo>
                    <a:lnTo>
                      <a:pt x="98" y="231"/>
                    </a:lnTo>
                    <a:lnTo>
                      <a:pt x="95" y="229"/>
                    </a:lnTo>
                    <a:lnTo>
                      <a:pt x="68" y="220"/>
                    </a:lnTo>
                    <a:lnTo>
                      <a:pt x="64" y="219"/>
                    </a:lnTo>
                    <a:lnTo>
                      <a:pt x="66" y="216"/>
                    </a:lnTo>
                    <a:lnTo>
                      <a:pt x="72" y="198"/>
                    </a:lnTo>
                    <a:lnTo>
                      <a:pt x="66" y="194"/>
                    </a:lnTo>
                    <a:lnTo>
                      <a:pt x="60" y="190"/>
                    </a:lnTo>
                    <a:lnTo>
                      <a:pt x="46" y="203"/>
                    </a:lnTo>
                    <a:lnTo>
                      <a:pt x="43" y="206"/>
                    </a:lnTo>
                    <a:lnTo>
                      <a:pt x="41" y="203"/>
                    </a:lnTo>
                    <a:lnTo>
                      <a:pt x="22" y="182"/>
                    </a:lnTo>
                    <a:lnTo>
                      <a:pt x="20" y="180"/>
                    </a:lnTo>
                    <a:lnTo>
                      <a:pt x="22" y="177"/>
                    </a:lnTo>
                    <a:lnTo>
                      <a:pt x="37" y="164"/>
                    </a:lnTo>
                    <a:lnTo>
                      <a:pt x="33" y="159"/>
                    </a:lnTo>
                    <a:lnTo>
                      <a:pt x="30" y="152"/>
                    </a:lnTo>
                    <a:lnTo>
                      <a:pt x="12" y="156"/>
                    </a:lnTo>
                    <a:lnTo>
                      <a:pt x="8" y="156"/>
                    </a:lnTo>
                    <a:lnTo>
                      <a:pt x="7" y="154"/>
                    </a:lnTo>
                    <a:lnTo>
                      <a:pt x="2" y="126"/>
                    </a:lnTo>
                    <a:lnTo>
                      <a:pt x="0" y="122"/>
                    </a:lnTo>
                    <a:lnTo>
                      <a:pt x="4" y="122"/>
                    </a:lnTo>
                    <a:lnTo>
                      <a:pt x="22" y="118"/>
                    </a:lnTo>
                    <a:lnTo>
                      <a:pt x="24" y="104"/>
                    </a:lnTo>
                    <a:lnTo>
                      <a:pt x="5" y="99"/>
                    </a:lnTo>
                    <a:lnTo>
                      <a:pt x="2" y="97"/>
                    </a:lnTo>
                    <a:lnTo>
                      <a:pt x="3" y="93"/>
                    </a:lnTo>
                    <a:lnTo>
                      <a:pt x="12" y="67"/>
                    </a:lnTo>
                    <a:lnTo>
                      <a:pt x="13" y="63"/>
                    </a:lnTo>
                    <a:lnTo>
                      <a:pt x="16" y="64"/>
                    </a:lnTo>
                    <a:lnTo>
                      <a:pt x="34" y="71"/>
                    </a:lnTo>
                    <a:lnTo>
                      <a:pt x="38" y="64"/>
                    </a:lnTo>
                    <a:lnTo>
                      <a:pt x="42" y="59"/>
                    </a:lnTo>
                    <a:lnTo>
                      <a:pt x="29" y="45"/>
                    </a:lnTo>
                    <a:lnTo>
                      <a:pt x="26" y="42"/>
                    </a:lnTo>
                    <a:lnTo>
                      <a:pt x="29" y="40"/>
                    </a:lnTo>
                    <a:lnTo>
                      <a:pt x="50" y="21"/>
                    </a:lnTo>
                    <a:lnTo>
                      <a:pt x="53" y="19"/>
                    </a:lnTo>
                    <a:lnTo>
                      <a:pt x="55" y="21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80" y="29"/>
                    </a:lnTo>
                    <a:lnTo>
                      <a:pt x="76" y="11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106" y="0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98"/>
              <p:cNvSpPr>
                <a:spLocks noEditPoints="1"/>
              </p:cNvSpPr>
              <p:nvPr/>
            </p:nvSpPr>
            <p:spPr bwMode="auto">
              <a:xfrm>
                <a:off x="5190892" y="1629202"/>
                <a:ext cx="252922" cy="251532"/>
              </a:xfrm>
              <a:custGeom>
                <a:avLst/>
                <a:gdLst>
                  <a:gd name="T0" fmla="*/ 81 w 182"/>
                  <a:gd name="T1" fmla="*/ 63 h 181"/>
                  <a:gd name="T2" fmla="*/ 64 w 182"/>
                  <a:gd name="T3" fmla="*/ 77 h 181"/>
                  <a:gd name="T4" fmla="*/ 63 w 182"/>
                  <a:gd name="T5" fmla="*/ 100 h 181"/>
                  <a:gd name="T6" fmla="*/ 78 w 182"/>
                  <a:gd name="T7" fmla="*/ 117 h 181"/>
                  <a:gd name="T8" fmla="*/ 101 w 182"/>
                  <a:gd name="T9" fmla="*/ 118 h 181"/>
                  <a:gd name="T10" fmla="*/ 118 w 182"/>
                  <a:gd name="T11" fmla="*/ 102 h 181"/>
                  <a:gd name="T12" fmla="*/ 119 w 182"/>
                  <a:gd name="T13" fmla="*/ 80 h 181"/>
                  <a:gd name="T14" fmla="*/ 103 w 182"/>
                  <a:gd name="T15" fmla="*/ 63 h 181"/>
                  <a:gd name="T16" fmla="*/ 85 w 182"/>
                  <a:gd name="T17" fmla="*/ 0 h 181"/>
                  <a:gd name="T18" fmla="*/ 89 w 182"/>
                  <a:gd name="T19" fmla="*/ 17 h 181"/>
                  <a:gd name="T20" fmla="*/ 105 w 182"/>
                  <a:gd name="T21" fmla="*/ 3 h 181"/>
                  <a:gd name="T22" fmla="*/ 109 w 182"/>
                  <a:gd name="T23" fmla="*/ 1 h 181"/>
                  <a:gd name="T24" fmla="*/ 132 w 182"/>
                  <a:gd name="T25" fmla="*/ 9 h 181"/>
                  <a:gd name="T26" fmla="*/ 126 w 182"/>
                  <a:gd name="T27" fmla="*/ 26 h 181"/>
                  <a:gd name="T28" fmla="*/ 147 w 182"/>
                  <a:gd name="T29" fmla="*/ 22 h 181"/>
                  <a:gd name="T30" fmla="*/ 151 w 182"/>
                  <a:gd name="T31" fmla="*/ 22 h 181"/>
                  <a:gd name="T32" fmla="*/ 168 w 182"/>
                  <a:gd name="T33" fmla="*/ 41 h 181"/>
                  <a:gd name="T34" fmla="*/ 153 w 182"/>
                  <a:gd name="T35" fmla="*/ 52 h 181"/>
                  <a:gd name="T36" fmla="*/ 173 w 182"/>
                  <a:gd name="T37" fmla="*/ 59 h 181"/>
                  <a:gd name="T38" fmla="*/ 177 w 182"/>
                  <a:gd name="T39" fmla="*/ 60 h 181"/>
                  <a:gd name="T40" fmla="*/ 182 w 182"/>
                  <a:gd name="T41" fmla="*/ 85 h 181"/>
                  <a:gd name="T42" fmla="*/ 165 w 182"/>
                  <a:gd name="T43" fmla="*/ 89 h 181"/>
                  <a:gd name="T44" fmla="*/ 178 w 182"/>
                  <a:gd name="T45" fmla="*/ 104 h 181"/>
                  <a:gd name="T46" fmla="*/ 179 w 182"/>
                  <a:gd name="T47" fmla="*/ 107 h 181"/>
                  <a:gd name="T48" fmla="*/ 173 w 182"/>
                  <a:gd name="T49" fmla="*/ 131 h 181"/>
                  <a:gd name="T50" fmla="*/ 156 w 182"/>
                  <a:gd name="T51" fmla="*/ 126 h 181"/>
                  <a:gd name="T52" fmla="*/ 160 w 182"/>
                  <a:gd name="T53" fmla="*/ 145 h 181"/>
                  <a:gd name="T54" fmla="*/ 160 w 182"/>
                  <a:gd name="T55" fmla="*/ 149 h 181"/>
                  <a:gd name="T56" fmla="*/ 141 w 182"/>
                  <a:gd name="T57" fmla="*/ 166 h 181"/>
                  <a:gd name="T58" fmla="*/ 130 w 182"/>
                  <a:gd name="T59" fmla="*/ 153 h 181"/>
                  <a:gd name="T60" fmla="*/ 123 w 182"/>
                  <a:gd name="T61" fmla="*/ 173 h 181"/>
                  <a:gd name="T62" fmla="*/ 120 w 182"/>
                  <a:gd name="T63" fmla="*/ 176 h 181"/>
                  <a:gd name="T64" fmla="*/ 97 w 182"/>
                  <a:gd name="T65" fmla="*/ 181 h 181"/>
                  <a:gd name="T66" fmla="*/ 93 w 182"/>
                  <a:gd name="T67" fmla="*/ 164 h 181"/>
                  <a:gd name="T68" fmla="*/ 77 w 182"/>
                  <a:gd name="T69" fmla="*/ 177 h 181"/>
                  <a:gd name="T70" fmla="*/ 73 w 182"/>
                  <a:gd name="T71" fmla="*/ 180 h 181"/>
                  <a:gd name="T72" fmla="*/ 50 w 182"/>
                  <a:gd name="T73" fmla="*/ 172 h 181"/>
                  <a:gd name="T74" fmla="*/ 56 w 182"/>
                  <a:gd name="T75" fmla="*/ 155 h 181"/>
                  <a:gd name="T76" fmla="*/ 35 w 182"/>
                  <a:gd name="T77" fmla="*/ 159 h 181"/>
                  <a:gd name="T78" fmla="*/ 31 w 182"/>
                  <a:gd name="T79" fmla="*/ 159 h 181"/>
                  <a:gd name="T80" fmla="*/ 16 w 182"/>
                  <a:gd name="T81" fmla="*/ 140 h 181"/>
                  <a:gd name="T82" fmla="*/ 29 w 182"/>
                  <a:gd name="T83" fmla="*/ 128 h 181"/>
                  <a:gd name="T84" fmla="*/ 9 w 182"/>
                  <a:gd name="T85" fmla="*/ 122 h 181"/>
                  <a:gd name="T86" fmla="*/ 5 w 182"/>
                  <a:gd name="T87" fmla="*/ 119 h 181"/>
                  <a:gd name="T88" fmla="*/ 0 w 182"/>
                  <a:gd name="T89" fmla="*/ 96 h 181"/>
                  <a:gd name="T90" fmla="*/ 17 w 182"/>
                  <a:gd name="T91" fmla="*/ 92 h 181"/>
                  <a:gd name="T92" fmla="*/ 4 w 182"/>
                  <a:gd name="T93" fmla="*/ 76 h 181"/>
                  <a:gd name="T94" fmla="*/ 3 w 182"/>
                  <a:gd name="T95" fmla="*/ 73 h 181"/>
                  <a:gd name="T96" fmla="*/ 9 w 182"/>
                  <a:gd name="T97" fmla="*/ 50 h 181"/>
                  <a:gd name="T98" fmla="*/ 26 w 182"/>
                  <a:gd name="T99" fmla="*/ 55 h 181"/>
                  <a:gd name="T100" fmla="*/ 22 w 182"/>
                  <a:gd name="T101" fmla="*/ 34 h 181"/>
                  <a:gd name="T102" fmla="*/ 22 w 182"/>
                  <a:gd name="T103" fmla="*/ 30 h 181"/>
                  <a:gd name="T104" fmla="*/ 41 w 182"/>
                  <a:gd name="T105" fmla="*/ 15 h 181"/>
                  <a:gd name="T106" fmla="*/ 52 w 182"/>
                  <a:gd name="T107" fmla="*/ 28 h 181"/>
                  <a:gd name="T108" fmla="*/ 59 w 182"/>
                  <a:gd name="T109" fmla="*/ 8 h 181"/>
                  <a:gd name="T110" fmla="*/ 61 w 182"/>
                  <a:gd name="T111" fmla="*/ 4 h 181"/>
                  <a:gd name="T112" fmla="*/ 85 w 182"/>
                  <a:gd name="T1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2" h="181">
                    <a:moveTo>
                      <a:pt x="93" y="60"/>
                    </a:moveTo>
                    <a:lnTo>
                      <a:pt x="81" y="63"/>
                    </a:lnTo>
                    <a:lnTo>
                      <a:pt x="71" y="68"/>
                    </a:lnTo>
                    <a:lnTo>
                      <a:pt x="64" y="77"/>
                    </a:lnTo>
                    <a:lnTo>
                      <a:pt x="61" y="89"/>
                    </a:lnTo>
                    <a:lnTo>
                      <a:pt x="63" y="100"/>
                    </a:lnTo>
                    <a:lnTo>
                      <a:pt x="69" y="110"/>
                    </a:lnTo>
                    <a:lnTo>
                      <a:pt x="78" y="117"/>
                    </a:lnTo>
                    <a:lnTo>
                      <a:pt x="89" y="119"/>
                    </a:lnTo>
                    <a:lnTo>
                      <a:pt x="101" y="118"/>
                    </a:lnTo>
                    <a:lnTo>
                      <a:pt x="111" y="113"/>
                    </a:lnTo>
                    <a:lnTo>
                      <a:pt x="118" y="102"/>
                    </a:lnTo>
                    <a:lnTo>
                      <a:pt x="120" y="92"/>
                    </a:lnTo>
                    <a:lnTo>
                      <a:pt x="119" y="80"/>
                    </a:lnTo>
                    <a:lnTo>
                      <a:pt x="113" y="71"/>
                    </a:lnTo>
                    <a:lnTo>
                      <a:pt x="103" y="63"/>
                    </a:lnTo>
                    <a:lnTo>
                      <a:pt x="93" y="60"/>
                    </a:lnTo>
                    <a:close/>
                    <a:moveTo>
                      <a:pt x="85" y="0"/>
                    </a:moveTo>
                    <a:lnTo>
                      <a:pt x="86" y="3"/>
                    </a:lnTo>
                    <a:lnTo>
                      <a:pt x="89" y="17"/>
                    </a:lnTo>
                    <a:lnTo>
                      <a:pt x="101" y="17"/>
                    </a:lnTo>
                    <a:lnTo>
                      <a:pt x="105" y="3"/>
                    </a:lnTo>
                    <a:lnTo>
                      <a:pt x="106" y="0"/>
                    </a:lnTo>
                    <a:lnTo>
                      <a:pt x="109" y="1"/>
                    </a:lnTo>
                    <a:lnTo>
                      <a:pt x="130" y="8"/>
                    </a:lnTo>
                    <a:lnTo>
                      <a:pt x="132" y="9"/>
                    </a:lnTo>
                    <a:lnTo>
                      <a:pt x="131" y="12"/>
                    </a:lnTo>
                    <a:lnTo>
                      <a:pt x="126" y="26"/>
                    </a:lnTo>
                    <a:lnTo>
                      <a:pt x="135" y="32"/>
                    </a:lnTo>
                    <a:lnTo>
                      <a:pt x="147" y="22"/>
                    </a:lnTo>
                    <a:lnTo>
                      <a:pt x="149" y="20"/>
                    </a:lnTo>
                    <a:lnTo>
                      <a:pt x="151" y="22"/>
                    </a:lnTo>
                    <a:lnTo>
                      <a:pt x="165" y="38"/>
                    </a:lnTo>
                    <a:lnTo>
                      <a:pt x="168" y="41"/>
                    </a:lnTo>
                    <a:lnTo>
                      <a:pt x="165" y="42"/>
                    </a:lnTo>
                    <a:lnTo>
                      <a:pt x="153" y="52"/>
                    </a:lnTo>
                    <a:lnTo>
                      <a:pt x="158" y="62"/>
                    </a:lnTo>
                    <a:lnTo>
                      <a:pt x="173" y="59"/>
                    </a:lnTo>
                    <a:lnTo>
                      <a:pt x="175" y="58"/>
                    </a:lnTo>
                    <a:lnTo>
                      <a:pt x="177" y="60"/>
                    </a:lnTo>
                    <a:lnTo>
                      <a:pt x="181" y="83"/>
                    </a:lnTo>
                    <a:lnTo>
                      <a:pt x="182" y="85"/>
                    </a:lnTo>
                    <a:lnTo>
                      <a:pt x="179" y="85"/>
                    </a:lnTo>
                    <a:lnTo>
                      <a:pt x="165" y="89"/>
                    </a:lnTo>
                    <a:lnTo>
                      <a:pt x="164" y="100"/>
                    </a:lnTo>
                    <a:lnTo>
                      <a:pt x="178" y="104"/>
                    </a:lnTo>
                    <a:lnTo>
                      <a:pt x="181" y="105"/>
                    </a:lnTo>
                    <a:lnTo>
                      <a:pt x="179" y="107"/>
                    </a:lnTo>
                    <a:lnTo>
                      <a:pt x="173" y="128"/>
                    </a:lnTo>
                    <a:lnTo>
                      <a:pt x="173" y="131"/>
                    </a:lnTo>
                    <a:lnTo>
                      <a:pt x="170" y="130"/>
                    </a:lnTo>
                    <a:lnTo>
                      <a:pt x="156" y="126"/>
                    </a:lnTo>
                    <a:lnTo>
                      <a:pt x="149" y="135"/>
                    </a:lnTo>
                    <a:lnTo>
                      <a:pt x="160" y="145"/>
                    </a:lnTo>
                    <a:lnTo>
                      <a:pt x="161" y="148"/>
                    </a:lnTo>
                    <a:lnTo>
                      <a:pt x="160" y="149"/>
                    </a:lnTo>
                    <a:lnTo>
                      <a:pt x="143" y="164"/>
                    </a:lnTo>
                    <a:lnTo>
                      <a:pt x="141" y="166"/>
                    </a:lnTo>
                    <a:lnTo>
                      <a:pt x="139" y="164"/>
                    </a:lnTo>
                    <a:lnTo>
                      <a:pt x="130" y="153"/>
                    </a:lnTo>
                    <a:lnTo>
                      <a:pt x="119" y="159"/>
                    </a:lnTo>
                    <a:lnTo>
                      <a:pt x="123" y="173"/>
                    </a:lnTo>
                    <a:lnTo>
                      <a:pt x="123" y="176"/>
                    </a:lnTo>
                    <a:lnTo>
                      <a:pt x="120" y="176"/>
                    </a:lnTo>
                    <a:lnTo>
                      <a:pt x="99" y="181"/>
                    </a:lnTo>
                    <a:lnTo>
                      <a:pt x="97" y="181"/>
                    </a:lnTo>
                    <a:lnTo>
                      <a:pt x="96" y="178"/>
                    </a:lnTo>
                    <a:lnTo>
                      <a:pt x="93" y="164"/>
                    </a:lnTo>
                    <a:lnTo>
                      <a:pt x="81" y="164"/>
                    </a:lnTo>
                    <a:lnTo>
                      <a:pt x="77" y="177"/>
                    </a:lnTo>
                    <a:lnTo>
                      <a:pt x="76" y="180"/>
                    </a:lnTo>
                    <a:lnTo>
                      <a:pt x="73" y="180"/>
                    </a:lnTo>
                    <a:lnTo>
                      <a:pt x="52" y="173"/>
                    </a:lnTo>
                    <a:lnTo>
                      <a:pt x="50" y="172"/>
                    </a:lnTo>
                    <a:lnTo>
                      <a:pt x="51" y="169"/>
                    </a:lnTo>
                    <a:lnTo>
                      <a:pt x="56" y="155"/>
                    </a:lnTo>
                    <a:lnTo>
                      <a:pt x="47" y="149"/>
                    </a:lnTo>
                    <a:lnTo>
                      <a:pt x="35" y="159"/>
                    </a:lnTo>
                    <a:lnTo>
                      <a:pt x="34" y="161"/>
                    </a:lnTo>
                    <a:lnTo>
                      <a:pt x="31" y="159"/>
                    </a:lnTo>
                    <a:lnTo>
                      <a:pt x="17" y="143"/>
                    </a:lnTo>
                    <a:lnTo>
                      <a:pt x="16" y="140"/>
                    </a:lnTo>
                    <a:lnTo>
                      <a:pt x="17" y="139"/>
                    </a:lnTo>
                    <a:lnTo>
                      <a:pt x="29" y="128"/>
                    </a:lnTo>
                    <a:lnTo>
                      <a:pt x="23" y="119"/>
                    </a:lnTo>
                    <a:lnTo>
                      <a:pt x="9" y="122"/>
                    </a:lnTo>
                    <a:lnTo>
                      <a:pt x="6" y="122"/>
                    </a:lnTo>
                    <a:lnTo>
                      <a:pt x="5" y="119"/>
                    </a:lnTo>
                    <a:lnTo>
                      <a:pt x="1" y="98"/>
                    </a:lnTo>
                    <a:lnTo>
                      <a:pt x="0" y="96"/>
                    </a:lnTo>
                    <a:lnTo>
                      <a:pt x="3" y="96"/>
                    </a:lnTo>
                    <a:lnTo>
                      <a:pt x="17" y="92"/>
                    </a:lnTo>
                    <a:lnTo>
                      <a:pt x="18" y="81"/>
                    </a:lnTo>
                    <a:lnTo>
                      <a:pt x="4" y="76"/>
                    </a:lnTo>
                    <a:lnTo>
                      <a:pt x="1" y="76"/>
                    </a:lnTo>
                    <a:lnTo>
                      <a:pt x="3" y="73"/>
                    </a:lnTo>
                    <a:lnTo>
                      <a:pt x="9" y="52"/>
                    </a:lnTo>
                    <a:lnTo>
                      <a:pt x="9" y="50"/>
                    </a:lnTo>
                    <a:lnTo>
                      <a:pt x="13" y="50"/>
                    </a:lnTo>
                    <a:lnTo>
                      <a:pt x="26" y="55"/>
                    </a:lnTo>
                    <a:lnTo>
                      <a:pt x="33" y="46"/>
                    </a:lnTo>
                    <a:lnTo>
                      <a:pt x="22" y="34"/>
                    </a:lnTo>
                    <a:lnTo>
                      <a:pt x="21" y="33"/>
                    </a:lnTo>
                    <a:lnTo>
                      <a:pt x="22" y="30"/>
                    </a:lnTo>
                    <a:lnTo>
                      <a:pt x="39" y="16"/>
                    </a:lnTo>
                    <a:lnTo>
                      <a:pt x="41" y="15"/>
                    </a:lnTo>
                    <a:lnTo>
                      <a:pt x="43" y="16"/>
                    </a:lnTo>
                    <a:lnTo>
                      <a:pt x="52" y="28"/>
                    </a:lnTo>
                    <a:lnTo>
                      <a:pt x="63" y="22"/>
                    </a:lnTo>
                    <a:lnTo>
                      <a:pt x="59" y="8"/>
                    </a:lnTo>
                    <a:lnTo>
                      <a:pt x="59" y="5"/>
                    </a:lnTo>
                    <a:lnTo>
                      <a:pt x="61" y="4"/>
                    </a:lnTo>
                    <a:lnTo>
                      <a:pt x="82" y="0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99"/>
              <p:cNvSpPr>
                <a:spLocks noEditPoints="1"/>
              </p:cNvSpPr>
              <p:nvPr/>
            </p:nvSpPr>
            <p:spPr bwMode="auto">
              <a:xfrm>
                <a:off x="5154761" y="4403002"/>
                <a:ext cx="371045" cy="369655"/>
              </a:xfrm>
              <a:custGeom>
                <a:avLst/>
                <a:gdLst>
                  <a:gd name="T0" fmla="*/ 119 w 267"/>
                  <a:gd name="T1" fmla="*/ 91 h 266"/>
                  <a:gd name="T2" fmla="*/ 94 w 267"/>
                  <a:gd name="T3" fmla="*/ 114 h 266"/>
                  <a:gd name="T4" fmla="*/ 93 w 267"/>
                  <a:gd name="T5" fmla="*/ 146 h 266"/>
                  <a:gd name="T6" fmla="*/ 115 w 267"/>
                  <a:gd name="T7" fmla="*/ 171 h 266"/>
                  <a:gd name="T8" fmla="*/ 148 w 267"/>
                  <a:gd name="T9" fmla="*/ 174 h 266"/>
                  <a:gd name="T10" fmla="*/ 173 w 267"/>
                  <a:gd name="T11" fmla="*/ 150 h 266"/>
                  <a:gd name="T12" fmla="*/ 175 w 267"/>
                  <a:gd name="T13" fmla="*/ 118 h 266"/>
                  <a:gd name="T14" fmla="*/ 152 w 267"/>
                  <a:gd name="T15" fmla="*/ 93 h 266"/>
                  <a:gd name="T16" fmla="*/ 125 w 267"/>
                  <a:gd name="T17" fmla="*/ 0 h 266"/>
                  <a:gd name="T18" fmla="*/ 131 w 267"/>
                  <a:gd name="T19" fmla="*/ 25 h 266"/>
                  <a:gd name="T20" fmla="*/ 148 w 267"/>
                  <a:gd name="T21" fmla="*/ 25 h 266"/>
                  <a:gd name="T22" fmla="*/ 156 w 267"/>
                  <a:gd name="T23" fmla="*/ 1 h 266"/>
                  <a:gd name="T24" fmla="*/ 190 w 267"/>
                  <a:gd name="T25" fmla="*/ 12 h 266"/>
                  <a:gd name="T26" fmla="*/ 192 w 267"/>
                  <a:gd name="T27" fmla="*/ 17 h 266"/>
                  <a:gd name="T28" fmla="*/ 192 w 267"/>
                  <a:gd name="T29" fmla="*/ 42 h 266"/>
                  <a:gd name="T30" fmla="*/ 215 w 267"/>
                  <a:gd name="T31" fmla="*/ 33 h 266"/>
                  <a:gd name="T32" fmla="*/ 221 w 267"/>
                  <a:gd name="T33" fmla="*/ 33 h 266"/>
                  <a:gd name="T34" fmla="*/ 245 w 267"/>
                  <a:gd name="T35" fmla="*/ 59 h 266"/>
                  <a:gd name="T36" fmla="*/ 226 w 267"/>
                  <a:gd name="T37" fmla="*/ 76 h 266"/>
                  <a:gd name="T38" fmla="*/ 233 w 267"/>
                  <a:gd name="T39" fmla="*/ 90 h 266"/>
                  <a:gd name="T40" fmla="*/ 259 w 267"/>
                  <a:gd name="T41" fmla="*/ 85 h 266"/>
                  <a:gd name="T42" fmla="*/ 266 w 267"/>
                  <a:gd name="T43" fmla="*/ 120 h 266"/>
                  <a:gd name="T44" fmla="*/ 263 w 267"/>
                  <a:gd name="T45" fmla="*/ 125 h 266"/>
                  <a:gd name="T46" fmla="*/ 242 w 267"/>
                  <a:gd name="T47" fmla="*/ 139 h 266"/>
                  <a:gd name="T48" fmla="*/ 262 w 267"/>
                  <a:gd name="T49" fmla="*/ 153 h 266"/>
                  <a:gd name="T50" fmla="*/ 264 w 267"/>
                  <a:gd name="T51" fmla="*/ 158 h 266"/>
                  <a:gd name="T52" fmla="*/ 253 w 267"/>
                  <a:gd name="T53" fmla="*/ 192 h 266"/>
                  <a:gd name="T54" fmla="*/ 229 w 267"/>
                  <a:gd name="T55" fmla="*/ 184 h 266"/>
                  <a:gd name="T56" fmla="*/ 220 w 267"/>
                  <a:gd name="T57" fmla="*/ 197 h 266"/>
                  <a:gd name="T58" fmla="*/ 237 w 267"/>
                  <a:gd name="T59" fmla="*/ 217 h 266"/>
                  <a:gd name="T60" fmla="*/ 211 w 267"/>
                  <a:gd name="T61" fmla="*/ 241 h 266"/>
                  <a:gd name="T62" fmla="*/ 204 w 267"/>
                  <a:gd name="T63" fmla="*/ 241 h 266"/>
                  <a:gd name="T64" fmla="*/ 183 w 267"/>
                  <a:gd name="T65" fmla="*/ 229 h 266"/>
                  <a:gd name="T66" fmla="*/ 180 w 267"/>
                  <a:gd name="T67" fmla="*/ 254 h 266"/>
                  <a:gd name="T68" fmla="*/ 177 w 267"/>
                  <a:gd name="T69" fmla="*/ 258 h 266"/>
                  <a:gd name="T70" fmla="*/ 141 w 267"/>
                  <a:gd name="T71" fmla="*/ 266 h 266"/>
                  <a:gd name="T72" fmla="*/ 136 w 267"/>
                  <a:gd name="T73" fmla="*/ 241 h 266"/>
                  <a:gd name="T74" fmla="*/ 120 w 267"/>
                  <a:gd name="T75" fmla="*/ 239 h 266"/>
                  <a:gd name="T76" fmla="*/ 112 w 267"/>
                  <a:gd name="T77" fmla="*/ 264 h 266"/>
                  <a:gd name="T78" fmla="*/ 78 w 267"/>
                  <a:gd name="T79" fmla="*/ 252 h 266"/>
                  <a:gd name="T80" fmla="*/ 76 w 267"/>
                  <a:gd name="T81" fmla="*/ 247 h 266"/>
                  <a:gd name="T82" fmla="*/ 74 w 267"/>
                  <a:gd name="T83" fmla="*/ 222 h 266"/>
                  <a:gd name="T84" fmla="*/ 52 w 267"/>
                  <a:gd name="T85" fmla="*/ 233 h 266"/>
                  <a:gd name="T86" fmla="*/ 47 w 267"/>
                  <a:gd name="T87" fmla="*/ 233 h 266"/>
                  <a:gd name="T88" fmla="*/ 22 w 267"/>
                  <a:gd name="T89" fmla="*/ 205 h 266"/>
                  <a:gd name="T90" fmla="*/ 42 w 267"/>
                  <a:gd name="T91" fmla="*/ 188 h 266"/>
                  <a:gd name="T92" fmla="*/ 34 w 267"/>
                  <a:gd name="T93" fmla="*/ 174 h 266"/>
                  <a:gd name="T94" fmla="*/ 9 w 267"/>
                  <a:gd name="T95" fmla="*/ 179 h 266"/>
                  <a:gd name="T96" fmla="*/ 1 w 267"/>
                  <a:gd name="T97" fmla="*/ 144 h 266"/>
                  <a:gd name="T98" fmla="*/ 5 w 267"/>
                  <a:gd name="T99" fmla="*/ 140 h 266"/>
                  <a:gd name="T100" fmla="*/ 26 w 267"/>
                  <a:gd name="T101" fmla="*/ 127 h 266"/>
                  <a:gd name="T102" fmla="*/ 6 w 267"/>
                  <a:gd name="T103" fmla="*/ 112 h 266"/>
                  <a:gd name="T104" fmla="*/ 4 w 267"/>
                  <a:gd name="T105" fmla="*/ 107 h 266"/>
                  <a:gd name="T106" fmla="*/ 14 w 267"/>
                  <a:gd name="T107" fmla="*/ 73 h 266"/>
                  <a:gd name="T108" fmla="*/ 39 w 267"/>
                  <a:gd name="T109" fmla="*/ 81 h 266"/>
                  <a:gd name="T110" fmla="*/ 48 w 267"/>
                  <a:gd name="T111" fmla="*/ 67 h 266"/>
                  <a:gd name="T112" fmla="*/ 30 w 267"/>
                  <a:gd name="T113" fmla="*/ 48 h 266"/>
                  <a:gd name="T114" fmla="*/ 57 w 267"/>
                  <a:gd name="T115" fmla="*/ 23 h 266"/>
                  <a:gd name="T116" fmla="*/ 63 w 267"/>
                  <a:gd name="T117" fmla="*/ 23 h 266"/>
                  <a:gd name="T118" fmla="*/ 85 w 267"/>
                  <a:gd name="T119" fmla="*/ 36 h 266"/>
                  <a:gd name="T120" fmla="*/ 87 w 267"/>
                  <a:gd name="T121" fmla="*/ 12 h 266"/>
                  <a:gd name="T122" fmla="*/ 90 w 267"/>
                  <a:gd name="T123" fmla="*/ 6 h 266"/>
                  <a:gd name="T124" fmla="*/ 125 w 267"/>
                  <a:gd name="T12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266">
                    <a:moveTo>
                      <a:pt x="136" y="89"/>
                    </a:moveTo>
                    <a:lnTo>
                      <a:pt x="119" y="91"/>
                    </a:lnTo>
                    <a:lnTo>
                      <a:pt x="104" y="101"/>
                    </a:lnTo>
                    <a:lnTo>
                      <a:pt x="94" y="114"/>
                    </a:lnTo>
                    <a:lnTo>
                      <a:pt x="90" y="131"/>
                    </a:lnTo>
                    <a:lnTo>
                      <a:pt x="93" y="146"/>
                    </a:lnTo>
                    <a:lnTo>
                      <a:pt x="102" y="161"/>
                    </a:lnTo>
                    <a:lnTo>
                      <a:pt x="115" y="171"/>
                    </a:lnTo>
                    <a:lnTo>
                      <a:pt x="132" y="175"/>
                    </a:lnTo>
                    <a:lnTo>
                      <a:pt x="148" y="174"/>
                    </a:lnTo>
                    <a:lnTo>
                      <a:pt x="162" y="165"/>
                    </a:lnTo>
                    <a:lnTo>
                      <a:pt x="173" y="150"/>
                    </a:lnTo>
                    <a:lnTo>
                      <a:pt x="177" y="135"/>
                    </a:lnTo>
                    <a:lnTo>
                      <a:pt x="175" y="118"/>
                    </a:lnTo>
                    <a:lnTo>
                      <a:pt x="166" y="103"/>
                    </a:lnTo>
                    <a:lnTo>
                      <a:pt x="152" y="93"/>
                    </a:lnTo>
                    <a:lnTo>
                      <a:pt x="136" y="89"/>
                    </a:lnTo>
                    <a:close/>
                    <a:moveTo>
                      <a:pt x="125" y="0"/>
                    </a:moveTo>
                    <a:lnTo>
                      <a:pt x="127" y="4"/>
                    </a:lnTo>
                    <a:lnTo>
                      <a:pt x="131" y="25"/>
                    </a:lnTo>
                    <a:lnTo>
                      <a:pt x="140" y="25"/>
                    </a:lnTo>
                    <a:lnTo>
                      <a:pt x="148" y="25"/>
                    </a:lnTo>
                    <a:lnTo>
                      <a:pt x="154" y="5"/>
                    </a:lnTo>
                    <a:lnTo>
                      <a:pt x="156" y="1"/>
                    </a:lnTo>
                    <a:lnTo>
                      <a:pt x="160" y="2"/>
                    </a:lnTo>
                    <a:lnTo>
                      <a:pt x="190" y="12"/>
                    </a:lnTo>
                    <a:lnTo>
                      <a:pt x="194" y="13"/>
                    </a:lnTo>
                    <a:lnTo>
                      <a:pt x="192" y="17"/>
                    </a:lnTo>
                    <a:lnTo>
                      <a:pt x="186" y="38"/>
                    </a:lnTo>
                    <a:lnTo>
                      <a:pt x="192" y="42"/>
                    </a:lnTo>
                    <a:lnTo>
                      <a:pt x="199" y="47"/>
                    </a:lnTo>
                    <a:lnTo>
                      <a:pt x="215" y="33"/>
                    </a:lnTo>
                    <a:lnTo>
                      <a:pt x="218" y="29"/>
                    </a:lnTo>
                    <a:lnTo>
                      <a:pt x="221" y="33"/>
                    </a:lnTo>
                    <a:lnTo>
                      <a:pt x="242" y="56"/>
                    </a:lnTo>
                    <a:lnTo>
                      <a:pt x="245" y="59"/>
                    </a:lnTo>
                    <a:lnTo>
                      <a:pt x="242" y="61"/>
                    </a:lnTo>
                    <a:lnTo>
                      <a:pt x="226" y="76"/>
                    </a:lnTo>
                    <a:lnTo>
                      <a:pt x="230" y="84"/>
                    </a:lnTo>
                    <a:lnTo>
                      <a:pt x="233" y="90"/>
                    </a:lnTo>
                    <a:lnTo>
                      <a:pt x="255" y="86"/>
                    </a:lnTo>
                    <a:lnTo>
                      <a:pt x="259" y="85"/>
                    </a:lnTo>
                    <a:lnTo>
                      <a:pt x="259" y="89"/>
                    </a:lnTo>
                    <a:lnTo>
                      <a:pt x="266" y="120"/>
                    </a:lnTo>
                    <a:lnTo>
                      <a:pt x="267" y="124"/>
                    </a:lnTo>
                    <a:lnTo>
                      <a:pt x="263" y="125"/>
                    </a:lnTo>
                    <a:lnTo>
                      <a:pt x="242" y="129"/>
                    </a:lnTo>
                    <a:lnTo>
                      <a:pt x="242" y="139"/>
                    </a:lnTo>
                    <a:lnTo>
                      <a:pt x="241" y="146"/>
                    </a:lnTo>
                    <a:lnTo>
                      <a:pt x="262" y="153"/>
                    </a:lnTo>
                    <a:lnTo>
                      <a:pt x="266" y="154"/>
                    </a:lnTo>
                    <a:lnTo>
                      <a:pt x="264" y="158"/>
                    </a:lnTo>
                    <a:lnTo>
                      <a:pt x="254" y="188"/>
                    </a:lnTo>
                    <a:lnTo>
                      <a:pt x="253" y="192"/>
                    </a:lnTo>
                    <a:lnTo>
                      <a:pt x="249" y="191"/>
                    </a:lnTo>
                    <a:lnTo>
                      <a:pt x="229" y="184"/>
                    </a:lnTo>
                    <a:lnTo>
                      <a:pt x="224" y="191"/>
                    </a:lnTo>
                    <a:lnTo>
                      <a:pt x="220" y="197"/>
                    </a:lnTo>
                    <a:lnTo>
                      <a:pt x="234" y="215"/>
                    </a:lnTo>
                    <a:lnTo>
                      <a:pt x="237" y="217"/>
                    </a:lnTo>
                    <a:lnTo>
                      <a:pt x="234" y="220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4" y="241"/>
                    </a:lnTo>
                    <a:lnTo>
                      <a:pt x="190" y="225"/>
                    </a:lnTo>
                    <a:lnTo>
                      <a:pt x="183" y="229"/>
                    </a:lnTo>
                    <a:lnTo>
                      <a:pt x="175" y="232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7" y="258"/>
                    </a:lnTo>
                    <a:lnTo>
                      <a:pt x="145" y="264"/>
                    </a:lnTo>
                    <a:lnTo>
                      <a:pt x="141" y="266"/>
                    </a:lnTo>
                    <a:lnTo>
                      <a:pt x="141" y="262"/>
                    </a:lnTo>
                    <a:lnTo>
                      <a:pt x="136" y="241"/>
                    </a:lnTo>
                    <a:lnTo>
                      <a:pt x="128" y="241"/>
                    </a:lnTo>
                    <a:lnTo>
                      <a:pt x="120" y="239"/>
                    </a:lnTo>
                    <a:lnTo>
                      <a:pt x="114" y="260"/>
                    </a:lnTo>
                    <a:lnTo>
                      <a:pt x="112" y="264"/>
                    </a:lnTo>
                    <a:lnTo>
                      <a:pt x="108" y="263"/>
                    </a:lnTo>
                    <a:lnTo>
                      <a:pt x="78" y="252"/>
                    </a:lnTo>
                    <a:lnTo>
                      <a:pt x="74" y="251"/>
                    </a:lnTo>
                    <a:lnTo>
                      <a:pt x="76" y="247"/>
                    </a:lnTo>
                    <a:lnTo>
                      <a:pt x="82" y="228"/>
                    </a:lnTo>
                    <a:lnTo>
                      <a:pt x="74" y="222"/>
                    </a:lnTo>
                    <a:lnTo>
                      <a:pt x="68" y="218"/>
                    </a:lnTo>
                    <a:lnTo>
                      <a:pt x="52" y="233"/>
                    </a:lnTo>
                    <a:lnTo>
                      <a:pt x="49" y="235"/>
                    </a:lnTo>
                    <a:lnTo>
                      <a:pt x="47" y="233"/>
                    </a:lnTo>
                    <a:lnTo>
                      <a:pt x="25" y="209"/>
                    </a:lnTo>
                    <a:lnTo>
                      <a:pt x="22" y="205"/>
                    </a:lnTo>
                    <a:lnTo>
                      <a:pt x="25" y="203"/>
                    </a:lnTo>
                    <a:lnTo>
                      <a:pt x="42" y="188"/>
                    </a:lnTo>
                    <a:lnTo>
                      <a:pt x="38" y="182"/>
                    </a:lnTo>
                    <a:lnTo>
                      <a:pt x="34" y="174"/>
                    </a:lnTo>
                    <a:lnTo>
                      <a:pt x="13" y="179"/>
                    </a:lnTo>
                    <a:lnTo>
                      <a:pt x="9" y="179"/>
                    </a:lnTo>
                    <a:lnTo>
                      <a:pt x="8" y="175"/>
                    </a:lnTo>
                    <a:lnTo>
                      <a:pt x="1" y="144"/>
                    </a:lnTo>
                    <a:lnTo>
                      <a:pt x="0" y="140"/>
                    </a:lnTo>
                    <a:lnTo>
                      <a:pt x="5" y="140"/>
                    </a:lnTo>
                    <a:lnTo>
                      <a:pt x="26" y="135"/>
                    </a:lnTo>
                    <a:lnTo>
                      <a:pt x="26" y="127"/>
                    </a:lnTo>
                    <a:lnTo>
                      <a:pt x="26" y="119"/>
                    </a:lnTo>
                    <a:lnTo>
                      <a:pt x="6" y="112"/>
                    </a:lnTo>
                    <a:lnTo>
                      <a:pt x="2" y="111"/>
                    </a:lnTo>
                    <a:lnTo>
                      <a:pt x="4" y="107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4"/>
                    </a:lnTo>
                    <a:lnTo>
                      <a:pt x="39" y="81"/>
                    </a:lnTo>
                    <a:lnTo>
                      <a:pt x="43" y="73"/>
                    </a:lnTo>
                    <a:lnTo>
                      <a:pt x="48" y="67"/>
                    </a:lnTo>
                    <a:lnTo>
                      <a:pt x="32" y="51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57" y="23"/>
                    </a:lnTo>
                    <a:lnTo>
                      <a:pt x="60" y="21"/>
                    </a:lnTo>
                    <a:lnTo>
                      <a:pt x="63" y="23"/>
                    </a:lnTo>
                    <a:lnTo>
                      <a:pt x="77" y="40"/>
                    </a:lnTo>
                    <a:lnTo>
                      <a:pt x="85" y="36"/>
                    </a:lnTo>
                    <a:lnTo>
                      <a:pt x="91" y="33"/>
                    </a:lnTo>
                    <a:lnTo>
                      <a:pt x="87" y="12"/>
                    </a:lnTo>
                    <a:lnTo>
                      <a:pt x="86" y="8"/>
                    </a:lnTo>
                    <a:lnTo>
                      <a:pt x="90" y="6"/>
                    </a:lnTo>
                    <a:lnTo>
                      <a:pt x="122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200"/>
              <p:cNvSpPr>
                <a:spLocks noEditPoints="1"/>
              </p:cNvSpPr>
              <p:nvPr/>
            </p:nvSpPr>
            <p:spPr bwMode="auto">
              <a:xfrm>
                <a:off x="4701725" y="3751243"/>
                <a:ext cx="368265" cy="371045"/>
              </a:xfrm>
              <a:custGeom>
                <a:avLst/>
                <a:gdLst>
                  <a:gd name="T0" fmla="*/ 119 w 265"/>
                  <a:gd name="T1" fmla="*/ 93 h 267"/>
                  <a:gd name="T2" fmla="*/ 94 w 265"/>
                  <a:gd name="T3" fmla="*/ 115 h 267"/>
                  <a:gd name="T4" fmla="*/ 91 w 265"/>
                  <a:gd name="T5" fmla="*/ 148 h 267"/>
                  <a:gd name="T6" fmla="*/ 115 w 265"/>
                  <a:gd name="T7" fmla="*/ 173 h 267"/>
                  <a:gd name="T8" fmla="*/ 148 w 265"/>
                  <a:gd name="T9" fmla="*/ 174 h 267"/>
                  <a:gd name="T10" fmla="*/ 172 w 265"/>
                  <a:gd name="T11" fmla="*/ 152 h 267"/>
                  <a:gd name="T12" fmla="*/ 174 w 265"/>
                  <a:gd name="T13" fmla="*/ 119 h 267"/>
                  <a:gd name="T14" fmla="*/ 151 w 265"/>
                  <a:gd name="T15" fmla="*/ 94 h 267"/>
                  <a:gd name="T16" fmla="*/ 125 w 265"/>
                  <a:gd name="T17" fmla="*/ 0 h 267"/>
                  <a:gd name="T18" fmla="*/ 131 w 265"/>
                  <a:gd name="T19" fmla="*/ 26 h 267"/>
                  <a:gd name="T20" fmla="*/ 146 w 265"/>
                  <a:gd name="T21" fmla="*/ 26 h 267"/>
                  <a:gd name="T22" fmla="*/ 154 w 265"/>
                  <a:gd name="T23" fmla="*/ 1 h 267"/>
                  <a:gd name="T24" fmla="*/ 188 w 265"/>
                  <a:gd name="T25" fmla="*/ 13 h 267"/>
                  <a:gd name="T26" fmla="*/ 191 w 265"/>
                  <a:gd name="T27" fmla="*/ 18 h 267"/>
                  <a:gd name="T28" fmla="*/ 191 w 265"/>
                  <a:gd name="T29" fmla="*/ 43 h 267"/>
                  <a:gd name="T30" fmla="*/ 214 w 265"/>
                  <a:gd name="T31" fmla="*/ 33 h 267"/>
                  <a:gd name="T32" fmla="*/ 220 w 265"/>
                  <a:gd name="T33" fmla="*/ 33 h 267"/>
                  <a:gd name="T34" fmla="*/ 244 w 265"/>
                  <a:gd name="T35" fmla="*/ 60 h 267"/>
                  <a:gd name="T36" fmla="*/ 225 w 265"/>
                  <a:gd name="T37" fmla="*/ 77 h 267"/>
                  <a:gd name="T38" fmla="*/ 233 w 265"/>
                  <a:gd name="T39" fmla="*/ 92 h 267"/>
                  <a:gd name="T40" fmla="*/ 258 w 265"/>
                  <a:gd name="T41" fmla="*/ 86 h 267"/>
                  <a:gd name="T42" fmla="*/ 265 w 265"/>
                  <a:gd name="T43" fmla="*/ 122 h 267"/>
                  <a:gd name="T44" fmla="*/ 262 w 265"/>
                  <a:gd name="T45" fmla="*/ 127 h 267"/>
                  <a:gd name="T46" fmla="*/ 241 w 265"/>
                  <a:gd name="T47" fmla="*/ 139 h 267"/>
                  <a:gd name="T48" fmla="*/ 260 w 265"/>
                  <a:gd name="T49" fmla="*/ 154 h 267"/>
                  <a:gd name="T50" fmla="*/ 263 w 265"/>
                  <a:gd name="T51" fmla="*/ 158 h 267"/>
                  <a:gd name="T52" fmla="*/ 252 w 265"/>
                  <a:gd name="T53" fmla="*/ 194 h 267"/>
                  <a:gd name="T54" fmla="*/ 227 w 265"/>
                  <a:gd name="T55" fmla="*/ 186 h 267"/>
                  <a:gd name="T56" fmla="*/ 218 w 265"/>
                  <a:gd name="T57" fmla="*/ 199 h 267"/>
                  <a:gd name="T58" fmla="*/ 237 w 265"/>
                  <a:gd name="T59" fmla="*/ 219 h 267"/>
                  <a:gd name="T60" fmla="*/ 209 w 265"/>
                  <a:gd name="T61" fmla="*/ 242 h 267"/>
                  <a:gd name="T62" fmla="*/ 204 w 265"/>
                  <a:gd name="T63" fmla="*/ 242 h 267"/>
                  <a:gd name="T64" fmla="*/ 182 w 265"/>
                  <a:gd name="T65" fmla="*/ 229 h 267"/>
                  <a:gd name="T66" fmla="*/ 179 w 265"/>
                  <a:gd name="T67" fmla="*/ 254 h 267"/>
                  <a:gd name="T68" fmla="*/ 176 w 265"/>
                  <a:gd name="T69" fmla="*/ 259 h 267"/>
                  <a:gd name="T70" fmla="*/ 141 w 265"/>
                  <a:gd name="T71" fmla="*/ 267 h 267"/>
                  <a:gd name="T72" fmla="*/ 136 w 265"/>
                  <a:gd name="T73" fmla="*/ 241 h 267"/>
                  <a:gd name="T74" fmla="*/ 119 w 265"/>
                  <a:gd name="T75" fmla="*/ 241 h 267"/>
                  <a:gd name="T76" fmla="*/ 111 w 265"/>
                  <a:gd name="T77" fmla="*/ 266 h 267"/>
                  <a:gd name="T78" fmla="*/ 77 w 265"/>
                  <a:gd name="T79" fmla="*/ 254 h 267"/>
                  <a:gd name="T80" fmla="*/ 74 w 265"/>
                  <a:gd name="T81" fmla="*/ 249 h 267"/>
                  <a:gd name="T82" fmla="*/ 74 w 265"/>
                  <a:gd name="T83" fmla="*/ 224 h 267"/>
                  <a:gd name="T84" fmla="*/ 51 w 265"/>
                  <a:gd name="T85" fmla="*/ 234 h 267"/>
                  <a:gd name="T86" fmla="*/ 45 w 265"/>
                  <a:gd name="T87" fmla="*/ 234 h 267"/>
                  <a:gd name="T88" fmla="*/ 22 w 265"/>
                  <a:gd name="T89" fmla="*/ 207 h 267"/>
                  <a:gd name="T90" fmla="*/ 40 w 265"/>
                  <a:gd name="T91" fmla="*/ 190 h 267"/>
                  <a:gd name="T92" fmla="*/ 34 w 265"/>
                  <a:gd name="T93" fmla="*/ 175 h 267"/>
                  <a:gd name="T94" fmla="*/ 7 w 265"/>
                  <a:gd name="T95" fmla="*/ 181 h 267"/>
                  <a:gd name="T96" fmla="*/ 1 w 265"/>
                  <a:gd name="T97" fmla="*/ 145 h 267"/>
                  <a:gd name="T98" fmla="*/ 3 w 265"/>
                  <a:gd name="T99" fmla="*/ 140 h 267"/>
                  <a:gd name="T100" fmla="*/ 24 w 265"/>
                  <a:gd name="T101" fmla="*/ 128 h 267"/>
                  <a:gd name="T102" fmla="*/ 5 w 265"/>
                  <a:gd name="T103" fmla="*/ 114 h 267"/>
                  <a:gd name="T104" fmla="*/ 2 w 265"/>
                  <a:gd name="T105" fmla="*/ 109 h 267"/>
                  <a:gd name="T106" fmla="*/ 14 w 265"/>
                  <a:gd name="T107" fmla="*/ 73 h 267"/>
                  <a:gd name="T108" fmla="*/ 38 w 265"/>
                  <a:gd name="T109" fmla="*/ 81 h 267"/>
                  <a:gd name="T110" fmla="*/ 47 w 265"/>
                  <a:gd name="T111" fmla="*/ 68 h 267"/>
                  <a:gd name="T112" fmla="*/ 30 w 265"/>
                  <a:gd name="T113" fmla="*/ 48 h 267"/>
                  <a:gd name="T114" fmla="*/ 56 w 265"/>
                  <a:gd name="T115" fmla="*/ 25 h 267"/>
                  <a:gd name="T116" fmla="*/ 62 w 265"/>
                  <a:gd name="T117" fmla="*/ 25 h 267"/>
                  <a:gd name="T118" fmla="*/ 83 w 265"/>
                  <a:gd name="T119" fmla="*/ 38 h 267"/>
                  <a:gd name="T120" fmla="*/ 86 w 265"/>
                  <a:gd name="T121" fmla="*/ 13 h 267"/>
                  <a:gd name="T122" fmla="*/ 90 w 265"/>
                  <a:gd name="T123" fmla="*/ 8 h 267"/>
                  <a:gd name="T124" fmla="*/ 125 w 265"/>
                  <a:gd name="T125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5" h="267">
                    <a:moveTo>
                      <a:pt x="134" y="90"/>
                    </a:moveTo>
                    <a:lnTo>
                      <a:pt x="119" y="93"/>
                    </a:lnTo>
                    <a:lnTo>
                      <a:pt x="104" y="101"/>
                    </a:lnTo>
                    <a:lnTo>
                      <a:pt x="94" y="115"/>
                    </a:lnTo>
                    <a:lnTo>
                      <a:pt x="90" y="131"/>
                    </a:lnTo>
                    <a:lnTo>
                      <a:pt x="91" y="148"/>
                    </a:lnTo>
                    <a:lnTo>
                      <a:pt x="100" y="162"/>
                    </a:lnTo>
                    <a:lnTo>
                      <a:pt x="115" y="173"/>
                    </a:lnTo>
                    <a:lnTo>
                      <a:pt x="131" y="177"/>
                    </a:lnTo>
                    <a:lnTo>
                      <a:pt x="148" y="174"/>
                    </a:lnTo>
                    <a:lnTo>
                      <a:pt x="162" y="166"/>
                    </a:lnTo>
                    <a:lnTo>
                      <a:pt x="172" y="152"/>
                    </a:lnTo>
                    <a:lnTo>
                      <a:pt x="176" y="136"/>
                    </a:lnTo>
                    <a:lnTo>
                      <a:pt x="174" y="119"/>
                    </a:lnTo>
                    <a:lnTo>
                      <a:pt x="165" y="105"/>
                    </a:lnTo>
                    <a:lnTo>
                      <a:pt x="151" y="94"/>
                    </a:lnTo>
                    <a:lnTo>
                      <a:pt x="134" y="90"/>
                    </a:lnTo>
                    <a:close/>
                    <a:moveTo>
                      <a:pt x="125" y="0"/>
                    </a:moveTo>
                    <a:lnTo>
                      <a:pt x="125" y="4"/>
                    </a:lnTo>
                    <a:lnTo>
                      <a:pt x="131" y="26"/>
                    </a:lnTo>
                    <a:lnTo>
                      <a:pt x="138" y="26"/>
                    </a:lnTo>
                    <a:lnTo>
                      <a:pt x="146" y="26"/>
                    </a:lnTo>
                    <a:lnTo>
                      <a:pt x="153" y="5"/>
                    </a:lnTo>
                    <a:lnTo>
                      <a:pt x="154" y="1"/>
                    </a:lnTo>
                    <a:lnTo>
                      <a:pt x="158" y="3"/>
                    </a:lnTo>
                    <a:lnTo>
                      <a:pt x="188" y="13"/>
                    </a:lnTo>
                    <a:lnTo>
                      <a:pt x="192" y="14"/>
                    </a:lnTo>
                    <a:lnTo>
                      <a:pt x="191" y="18"/>
                    </a:lnTo>
                    <a:lnTo>
                      <a:pt x="184" y="39"/>
                    </a:lnTo>
                    <a:lnTo>
                      <a:pt x="191" y="43"/>
                    </a:lnTo>
                    <a:lnTo>
                      <a:pt x="199" y="47"/>
                    </a:lnTo>
                    <a:lnTo>
                      <a:pt x="214" y="33"/>
                    </a:lnTo>
                    <a:lnTo>
                      <a:pt x="217" y="30"/>
                    </a:lnTo>
                    <a:lnTo>
                      <a:pt x="220" y="33"/>
                    </a:lnTo>
                    <a:lnTo>
                      <a:pt x="242" y="58"/>
                    </a:lnTo>
                    <a:lnTo>
                      <a:pt x="244" y="60"/>
                    </a:lnTo>
                    <a:lnTo>
                      <a:pt x="241" y="63"/>
                    </a:lnTo>
                    <a:lnTo>
                      <a:pt x="225" y="77"/>
                    </a:lnTo>
                    <a:lnTo>
                      <a:pt x="229" y="85"/>
                    </a:lnTo>
                    <a:lnTo>
                      <a:pt x="233" y="92"/>
                    </a:lnTo>
                    <a:lnTo>
                      <a:pt x="254" y="88"/>
                    </a:lnTo>
                    <a:lnTo>
                      <a:pt x="258" y="86"/>
                    </a:lnTo>
                    <a:lnTo>
                      <a:pt x="259" y="90"/>
                    </a:lnTo>
                    <a:lnTo>
                      <a:pt x="265" y="122"/>
                    </a:lnTo>
                    <a:lnTo>
                      <a:pt x="265" y="126"/>
                    </a:lnTo>
                    <a:lnTo>
                      <a:pt x="262" y="127"/>
                    </a:lnTo>
                    <a:lnTo>
                      <a:pt x="241" y="131"/>
                    </a:lnTo>
                    <a:lnTo>
                      <a:pt x="241" y="139"/>
                    </a:lnTo>
                    <a:lnTo>
                      <a:pt x="239" y="147"/>
                    </a:lnTo>
                    <a:lnTo>
                      <a:pt x="260" y="154"/>
                    </a:lnTo>
                    <a:lnTo>
                      <a:pt x="264" y="156"/>
                    </a:lnTo>
                    <a:lnTo>
                      <a:pt x="263" y="158"/>
                    </a:lnTo>
                    <a:lnTo>
                      <a:pt x="254" y="190"/>
                    </a:lnTo>
                    <a:lnTo>
                      <a:pt x="252" y="194"/>
                    </a:lnTo>
                    <a:lnTo>
                      <a:pt x="248" y="192"/>
                    </a:lnTo>
                    <a:lnTo>
                      <a:pt x="227" y="186"/>
                    </a:lnTo>
                    <a:lnTo>
                      <a:pt x="224" y="192"/>
                    </a:lnTo>
                    <a:lnTo>
                      <a:pt x="218" y="199"/>
                    </a:lnTo>
                    <a:lnTo>
                      <a:pt x="233" y="215"/>
                    </a:lnTo>
                    <a:lnTo>
                      <a:pt x="237" y="219"/>
                    </a:lnTo>
                    <a:lnTo>
                      <a:pt x="233" y="221"/>
                    </a:lnTo>
                    <a:lnTo>
                      <a:pt x="209" y="242"/>
                    </a:lnTo>
                    <a:lnTo>
                      <a:pt x="207" y="245"/>
                    </a:lnTo>
                    <a:lnTo>
                      <a:pt x="204" y="242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5" y="233"/>
                    </a:lnTo>
                    <a:lnTo>
                      <a:pt x="179" y="254"/>
                    </a:lnTo>
                    <a:lnTo>
                      <a:pt x="180" y="258"/>
                    </a:lnTo>
                    <a:lnTo>
                      <a:pt x="176" y="259"/>
                    </a:lnTo>
                    <a:lnTo>
                      <a:pt x="145" y="266"/>
                    </a:lnTo>
                    <a:lnTo>
                      <a:pt x="141" y="267"/>
                    </a:lnTo>
                    <a:lnTo>
                      <a:pt x="140" y="263"/>
                    </a:lnTo>
                    <a:lnTo>
                      <a:pt x="136" y="241"/>
                    </a:lnTo>
                    <a:lnTo>
                      <a:pt x="127" y="241"/>
                    </a:lnTo>
                    <a:lnTo>
                      <a:pt x="119" y="241"/>
                    </a:lnTo>
                    <a:lnTo>
                      <a:pt x="112" y="262"/>
                    </a:lnTo>
                    <a:lnTo>
                      <a:pt x="111" y="266"/>
                    </a:lnTo>
                    <a:lnTo>
                      <a:pt x="107" y="264"/>
                    </a:lnTo>
                    <a:lnTo>
                      <a:pt x="77" y="254"/>
                    </a:lnTo>
                    <a:lnTo>
                      <a:pt x="73" y="253"/>
                    </a:lnTo>
                    <a:lnTo>
                      <a:pt x="74" y="249"/>
                    </a:lnTo>
                    <a:lnTo>
                      <a:pt x="81" y="228"/>
                    </a:lnTo>
                    <a:lnTo>
                      <a:pt x="74" y="224"/>
                    </a:lnTo>
                    <a:lnTo>
                      <a:pt x="68" y="220"/>
                    </a:lnTo>
                    <a:lnTo>
                      <a:pt x="51" y="234"/>
                    </a:lnTo>
                    <a:lnTo>
                      <a:pt x="48" y="237"/>
                    </a:lnTo>
                    <a:lnTo>
                      <a:pt x="45" y="234"/>
                    </a:lnTo>
                    <a:lnTo>
                      <a:pt x="24" y="209"/>
                    </a:lnTo>
                    <a:lnTo>
                      <a:pt x="22" y="207"/>
                    </a:lnTo>
                    <a:lnTo>
                      <a:pt x="24" y="204"/>
                    </a:lnTo>
                    <a:lnTo>
                      <a:pt x="40" y="190"/>
                    </a:lnTo>
                    <a:lnTo>
                      <a:pt x="36" y="182"/>
                    </a:lnTo>
                    <a:lnTo>
                      <a:pt x="34" y="175"/>
                    </a:lnTo>
                    <a:lnTo>
                      <a:pt x="11" y="179"/>
                    </a:lnTo>
                    <a:lnTo>
                      <a:pt x="7" y="181"/>
                    </a:lnTo>
                    <a:lnTo>
                      <a:pt x="7" y="177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3" y="140"/>
                    </a:lnTo>
                    <a:lnTo>
                      <a:pt x="24" y="136"/>
                    </a:lnTo>
                    <a:lnTo>
                      <a:pt x="24" y="128"/>
                    </a:lnTo>
                    <a:lnTo>
                      <a:pt x="26" y="120"/>
                    </a:lnTo>
                    <a:lnTo>
                      <a:pt x="5" y="114"/>
                    </a:lnTo>
                    <a:lnTo>
                      <a:pt x="1" y="113"/>
                    </a:lnTo>
                    <a:lnTo>
                      <a:pt x="2" y="109"/>
                    </a:lnTo>
                    <a:lnTo>
                      <a:pt x="13" y="77"/>
                    </a:lnTo>
                    <a:lnTo>
                      <a:pt x="14" y="73"/>
                    </a:lnTo>
                    <a:lnTo>
                      <a:pt x="18" y="75"/>
                    </a:lnTo>
                    <a:lnTo>
                      <a:pt x="38" y="81"/>
                    </a:lnTo>
                    <a:lnTo>
                      <a:pt x="43" y="75"/>
                    </a:lnTo>
                    <a:lnTo>
                      <a:pt x="47" y="68"/>
                    </a:lnTo>
                    <a:lnTo>
                      <a:pt x="32" y="52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56" y="25"/>
                    </a:lnTo>
                    <a:lnTo>
                      <a:pt x="60" y="22"/>
                    </a:lnTo>
                    <a:lnTo>
                      <a:pt x="62" y="25"/>
                    </a:lnTo>
                    <a:lnTo>
                      <a:pt x="77" y="42"/>
                    </a:lnTo>
                    <a:lnTo>
                      <a:pt x="83" y="38"/>
                    </a:lnTo>
                    <a:lnTo>
                      <a:pt x="91" y="34"/>
                    </a:lnTo>
                    <a:lnTo>
                      <a:pt x="86" y="13"/>
                    </a:lnTo>
                    <a:lnTo>
                      <a:pt x="86" y="9"/>
                    </a:lnTo>
                    <a:lnTo>
                      <a:pt x="90" y="8"/>
                    </a:lnTo>
                    <a:lnTo>
                      <a:pt x="121" y="1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201"/>
              <p:cNvSpPr>
                <a:spLocks noEditPoints="1"/>
              </p:cNvSpPr>
              <p:nvPr/>
            </p:nvSpPr>
            <p:spPr bwMode="auto">
              <a:xfrm>
                <a:off x="4944919" y="3267634"/>
                <a:ext cx="369655" cy="368265"/>
              </a:xfrm>
              <a:custGeom>
                <a:avLst/>
                <a:gdLst>
                  <a:gd name="T0" fmla="*/ 118 w 266"/>
                  <a:gd name="T1" fmla="*/ 91 h 265"/>
                  <a:gd name="T2" fmla="*/ 93 w 266"/>
                  <a:gd name="T3" fmla="*/ 114 h 265"/>
                  <a:gd name="T4" fmla="*/ 92 w 266"/>
                  <a:gd name="T5" fmla="*/ 146 h 265"/>
                  <a:gd name="T6" fmla="*/ 114 w 266"/>
                  <a:gd name="T7" fmla="*/ 171 h 265"/>
                  <a:gd name="T8" fmla="*/ 147 w 266"/>
                  <a:gd name="T9" fmla="*/ 174 h 265"/>
                  <a:gd name="T10" fmla="*/ 172 w 266"/>
                  <a:gd name="T11" fmla="*/ 150 h 265"/>
                  <a:gd name="T12" fmla="*/ 174 w 266"/>
                  <a:gd name="T13" fmla="*/ 117 h 265"/>
                  <a:gd name="T14" fmla="*/ 151 w 266"/>
                  <a:gd name="T15" fmla="*/ 93 h 265"/>
                  <a:gd name="T16" fmla="*/ 125 w 266"/>
                  <a:gd name="T17" fmla="*/ 0 h 265"/>
                  <a:gd name="T18" fmla="*/ 130 w 266"/>
                  <a:gd name="T19" fmla="*/ 25 h 265"/>
                  <a:gd name="T20" fmla="*/ 147 w 266"/>
                  <a:gd name="T21" fmla="*/ 25 h 265"/>
                  <a:gd name="T22" fmla="*/ 155 w 266"/>
                  <a:gd name="T23" fmla="*/ 1 h 265"/>
                  <a:gd name="T24" fmla="*/ 189 w 266"/>
                  <a:gd name="T25" fmla="*/ 11 h 265"/>
                  <a:gd name="T26" fmla="*/ 191 w 266"/>
                  <a:gd name="T27" fmla="*/ 17 h 265"/>
                  <a:gd name="T28" fmla="*/ 191 w 266"/>
                  <a:gd name="T29" fmla="*/ 42 h 265"/>
                  <a:gd name="T30" fmla="*/ 215 w 266"/>
                  <a:gd name="T31" fmla="*/ 31 h 265"/>
                  <a:gd name="T32" fmla="*/ 220 w 266"/>
                  <a:gd name="T33" fmla="*/ 32 h 265"/>
                  <a:gd name="T34" fmla="*/ 244 w 266"/>
                  <a:gd name="T35" fmla="*/ 59 h 265"/>
                  <a:gd name="T36" fmla="*/ 225 w 266"/>
                  <a:gd name="T37" fmla="*/ 76 h 265"/>
                  <a:gd name="T38" fmla="*/ 232 w 266"/>
                  <a:gd name="T39" fmla="*/ 90 h 265"/>
                  <a:gd name="T40" fmla="*/ 258 w 266"/>
                  <a:gd name="T41" fmla="*/ 85 h 265"/>
                  <a:gd name="T42" fmla="*/ 265 w 266"/>
                  <a:gd name="T43" fmla="*/ 120 h 265"/>
                  <a:gd name="T44" fmla="*/ 262 w 266"/>
                  <a:gd name="T45" fmla="*/ 125 h 265"/>
                  <a:gd name="T46" fmla="*/ 241 w 266"/>
                  <a:gd name="T47" fmla="*/ 138 h 265"/>
                  <a:gd name="T48" fmla="*/ 261 w 266"/>
                  <a:gd name="T49" fmla="*/ 153 h 265"/>
                  <a:gd name="T50" fmla="*/ 263 w 266"/>
                  <a:gd name="T51" fmla="*/ 158 h 265"/>
                  <a:gd name="T52" fmla="*/ 252 w 266"/>
                  <a:gd name="T53" fmla="*/ 192 h 265"/>
                  <a:gd name="T54" fmla="*/ 228 w 266"/>
                  <a:gd name="T55" fmla="*/ 184 h 265"/>
                  <a:gd name="T56" fmla="*/ 219 w 266"/>
                  <a:gd name="T57" fmla="*/ 197 h 265"/>
                  <a:gd name="T58" fmla="*/ 236 w 266"/>
                  <a:gd name="T59" fmla="*/ 217 h 265"/>
                  <a:gd name="T60" fmla="*/ 210 w 266"/>
                  <a:gd name="T61" fmla="*/ 241 h 265"/>
                  <a:gd name="T62" fmla="*/ 203 w 266"/>
                  <a:gd name="T63" fmla="*/ 241 h 265"/>
                  <a:gd name="T64" fmla="*/ 182 w 266"/>
                  <a:gd name="T65" fmla="*/ 229 h 265"/>
                  <a:gd name="T66" fmla="*/ 180 w 266"/>
                  <a:gd name="T67" fmla="*/ 254 h 265"/>
                  <a:gd name="T68" fmla="*/ 176 w 266"/>
                  <a:gd name="T69" fmla="*/ 258 h 265"/>
                  <a:gd name="T70" fmla="*/ 140 w 266"/>
                  <a:gd name="T71" fmla="*/ 265 h 265"/>
                  <a:gd name="T72" fmla="*/ 135 w 266"/>
                  <a:gd name="T73" fmla="*/ 241 h 265"/>
                  <a:gd name="T74" fmla="*/ 119 w 266"/>
                  <a:gd name="T75" fmla="*/ 239 h 265"/>
                  <a:gd name="T76" fmla="*/ 111 w 266"/>
                  <a:gd name="T77" fmla="*/ 264 h 265"/>
                  <a:gd name="T78" fmla="*/ 77 w 266"/>
                  <a:gd name="T79" fmla="*/ 252 h 265"/>
                  <a:gd name="T80" fmla="*/ 75 w 266"/>
                  <a:gd name="T81" fmla="*/ 247 h 265"/>
                  <a:gd name="T82" fmla="*/ 75 w 266"/>
                  <a:gd name="T83" fmla="*/ 222 h 265"/>
                  <a:gd name="T84" fmla="*/ 51 w 266"/>
                  <a:gd name="T85" fmla="*/ 233 h 265"/>
                  <a:gd name="T86" fmla="*/ 46 w 266"/>
                  <a:gd name="T87" fmla="*/ 233 h 265"/>
                  <a:gd name="T88" fmla="*/ 21 w 266"/>
                  <a:gd name="T89" fmla="*/ 205 h 265"/>
                  <a:gd name="T90" fmla="*/ 41 w 266"/>
                  <a:gd name="T91" fmla="*/ 188 h 265"/>
                  <a:gd name="T92" fmla="*/ 33 w 266"/>
                  <a:gd name="T93" fmla="*/ 174 h 265"/>
                  <a:gd name="T94" fmla="*/ 8 w 266"/>
                  <a:gd name="T95" fmla="*/ 179 h 265"/>
                  <a:gd name="T96" fmla="*/ 0 w 266"/>
                  <a:gd name="T97" fmla="*/ 144 h 265"/>
                  <a:gd name="T98" fmla="*/ 4 w 266"/>
                  <a:gd name="T99" fmla="*/ 140 h 265"/>
                  <a:gd name="T100" fmla="*/ 25 w 266"/>
                  <a:gd name="T101" fmla="*/ 127 h 265"/>
                  <a:gd name="T102" fmla="*/ 5 w 266"/>
                  <a:gd name="T103" fmla="*/ 112 h 265"/>
                  <a:gd name="T104" fmla="*/ 3 w 266"/>
                  <a:gd name="T105" fmla="*/ 107 h 265"/>
                  <a:gd name="T106" fmla="*/ 13 w 266"/>
                  <a:gd name="T107" fmla="*/ 73 h 265"/>
                  <a:gd name="T108" fmla="*/ 38 w 266"/>
                  <a:gd name="T109" fmla="*/ 81 h 265"/>
                  <a:gd name="T110" fmla="*/ 47 w 266"/>
                  <a:gd name="T111" fmla="*/ 66 h 265"/>
                  <a:gd name="T112" fmla="*/ 29 w 266"/>
                  <a:gd name="T113" fmla="*/ 48 h 265"/>
                  <a:gd name="T114" fmla="*/ 56 w 266"/>
                  <a:gd name="T115" fmla="*/ 23 h 265"/>
                  <a:gd name="T116" fmla="*/ 62 w 266"/>
                  <a:gd name="T117" fmla="*/ 23 h 265"/>
                  <a:gd name="T118" fmla="*/ 84 w 266"/>
                  <a:gd name="T119" fmla="*/ 36 h 265"/>
                  <a:gd name="T120" fmla="*/ 87 w 266"/>
                  <a:gd name="T121" fmla="*/ 11 h 265"/>
                  <a:gd name="T122" fmla="*/ 89 w 266"/>
                  <a:gd name="T123" fmla="*/ 6 h 265"/>
                  <a:gd name="T124" fmla="*/ 125 w 266"/>
                  <a:gd name="T1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265">
                    <a:moveTo>
                      <a:pt x="135" y="89"/>
                    </a:moveTo>
                    <a:lnTo>
                      <a:pt x="118" y="91"/>
                    </a:lnTo>
                    <a:lnTo>
                      <a:pt x="104" y="100"/>
                    </a:lnTo>
                    <a:lnTo>
                      <a:pt x="93" y="114"/>
                    </a:lnTo>
                    <a:lnTo>
                      <a:pt x="89" y="131"/>
                    </a:lnTo>
                    <a:lnTo>
                      <a:pt x="92" y="146"/>
                    </a:lnTo>
                    <a:lnTo>
                      <a:pt x="101" y="161"/>
                    </a:lnTo>
                    <a:lnTo>
                      <a:pt x="114" y="171"/>
                    </a:lnTo>
                    <a:lnTo>
                      <a:pt x="131" y="175"/>
                    </a:lnTo>
                    <a:lnTo>
                      <a:pt x="147" y="174"/>
                    </a:lnTo>
                    <a:lnTo>
                      <a:pt x="162" y="165"/>
                    </a:lnTo>
                    <a:lnTo>
                      <a:pt x="172" y="150"/>
                    </a:lnTo>
                    <a:lnTo>
                      <a:pt x="176" y="135"/>
                    </a:lnTo>
                    <a:lnTo>
                      <a:pt x="174" y="117"/>
                    </a:lnTo>
                    <a:lnTo>
                      <a:pt x="165" y="103"/>
                    </a:lnTo>
                    <a:lnTo>
                      <a:pt x="151" y="93"/>
                    </a:lnTo>
                    <a:lnTo>
                      <a:pt x="135" y="89"/>
                    </a:lnTo>
                    <a:close/>
                    <a:moveTo>
                      <a:pt x="125" y="0"/>
                    </a:moveTo>
                    <a:lnTo>
                      <a:pt x="126" y="4"/>
                    </a:lnTo>
                    <a:lnTo>
                      <a:pt x="130" y="25"/>
                    </a:lnTo>
                    <a:lnTo>
                      <a:pt x="139" y="25"/>
                    </a:lnTo>
                    <a:lnTo>
                      <a:pt x="147" y="25"/>
                    </a:lnTo>
                    <a:lnTo>
                      <a:pt x="153" y="5"/>
                    </a:lnTo>
                    <a:lnTo>
                      <a:pt x="155" y="1"/>
                    </a:lnTo>
                    <a:lnTo>
                      <a:pt x="159" y="2"/>
                    </a:lnTo>
                    <a:lnTo>
                      <a:pt x="189" y="11"/>
                    </a:lnTo>
                    <a:lnTo>
                      <a:pt x="193" y="13"/>
                    </a:lnTo>
                    <a:lnTo>
                      <a:pt x="191" y="17"/>
                    </a:lnTo>
                    <a:lnTo>
                      <a:pt x="185" y="38"/>
                    </a:lnTo>
                    <a:lnTo>
                      <a:pt x="191" y="42"/>
                    </a:lnTo>
                    <a:lnTo>
                      <a:pt x="198" y="47"/>
                    </a:lnTo>
                    <a:lnTo>
                      <a:pt x="215" y="31"/>
                    </a:lnTo>
                    <a:lnTo>
                      <a:pt x="218" y="28"/>
                    </a:lnTo>
                    <a:lnTo>
                      <a:pt x="220" y="32"/>
                    </a:lnTo>
                    <a:lnTo>
                      <a:pt x="241" y="56"/>
                    </a:lnTo>
                    <a:lnTo>
                      <a:pt x="244" y="59"/>
                    </a:lnTo>
                    <a:lnTo>
                      <a:pt x="241" y="61"/>
                    </a:lnTo>
                    <a:lnTo>
                      <a:pt x="225" y="76"/>
                    </a:lnTo>
                    <a:lnTo>
                      <a:pt x="229" y="83"/>
                    </a:lnTo>
                    <a:lnTo>
                      <a:pt x="232" y="90"/>
                    </a:lnTo>
                    <a:lnTo>
                      <a:pt x="254" y="86"/>
                    </a:lnTo>
                    <a:lnTo>
                      <a:pt x="258" y="85"/>
                    </a:lnTo>
                    <a:lnTo>
                      <a:pt x="258" y="89"/>
                    </a:lnTo>
                    <a:lnTo>
                      <a:pt x="265" y="120"/>
                    </a:lnTo>
                    <a:lnTo>
                      <a:pt x="266" y="124"/>
                    </a:lnTo>
                    <a:lnTo>
                      <a:pt x="262" y="125"/>
                    </a:lnTo>
                    <a:lnTo>
                      <a:pt x="241" y="129"/>
                    </a:lnTo>
                    <a:lnTo>
                      <a:pt x="241" y="138"/>
                    </a:lnTo>
                    <a:lnTo>
                      <a:pt x="240" y="146"/>
                    </a:lnTo>
                    <a:lnTo>
                      <a:pt x="261" y="153"/>
                    </a:lnTo>
                    <a:lnTo>
                      <a:pt x="265" y="154"/>
                    </a:lnTo>
                    <a:lnTo>
                      <a:pt x="263" y="158"/>
                    </a:lnTo>
                    <a:lnTo>
                      <a:pt x="253" y="188"/>
                    </a:lnTo>
                    <a:lnTo>
                      <a:pt x="252" y="192"/>
                    </a:lnTo>
                    <a:lnTo>
                      <a:pt x="248" y="191"/>
                    </a:lnTo>
                    <a:lnTo>
                      <a:pt x="228" y="184"/>
                    </a:lnTo>
                    <a:lnTo>
                      <a:pt x="223" y="191"/>
                    </a:lnTo>
                    <a:lnTo>
                      <a:pt x="219" y="197"/>
                    </a:lnTo>
                    <a:lnTo>
                      <a:pt x="233" y="214"/>
                    </a:lnTo>
                    <a:lnTo>
                      <a:pt x="236" y="217"/>
                    </a:lnTo>
                    <a:lnTo>
                      <a:pt x="233" y="220"/>
                    </a:lnTo>
                    <a:lnTo>
                      <a:pt x="210" y="241"/>
                    </a:lnTo>
                    <a:lnTo>
                      <a:pt x="206" y="243"/>
                    </a:lnTo>
                    <a:lnTo>
                      <a:pt x="203" y="241"/>
                    </a:lnTo>
                    <a:lnTo>
                      <a:pt x="189" y="225"/>
                    </a:lnTo>
                    <a:lnTo>
                      <a:pt x="182" y="229"/>
                    </a:lnTo>
                    <a:lnTo>
                      <a:pt x="174" y="231"/>
                    </a:lnTo>
                    <a:lnTo>
                      <a:pt x="180" y="254"/>
                    </a:lnTo>
                    <a:lnTo>
                      <a:pt x="180" y="258"/>
                    </a:lnTo>
                    <a:lnTo>
                      <a:pt x="176" y="258"/>
                    </a:lnTo>
                    <a:lnTo>
                      <a:pt x="144" y="264"/>
                    </a:lnTo>
                    <a:lnTo>
                      <a:pt x="140" y="265"/>
                    </a:lnTo>
                    <a:lnTo>
                      <a:pt x="140" y="262"/>
                    </a:lnTo>
                    <a:lnTo>
                      <a:pt x="135" y="241"/>
                    </a:lnTo>
                    <a:lnTo>
                      <a:pt x="127" y="241"/>
                    </a:lnTo>
                    <a:lnTo>
                      <a:pt x="119" y="239"/>
                    </a:lnTo>
                    <a:lnTo>
                      <a:pt x="113" y="260"/>
                    </a:lnTo>
                    <a:lnTo>
                      <a:pt x="111" y="264"/>
                    </a:lnTo>
                    <a:lnTo>
                      <a:pt x="107" y="263"/>
                    </a:lnTo>
                    <a:lnTo>
                      <a:pt x="77" y="252"/>
                    </a:lnTo>
                    <a:lnTo>
                      <a:pt x="73" y="251"/>
                    </a:lnTo>
                    <a:lnTo>
                      <a:pt x="75" y="247"/>
                    </a:lnTo>
                    <a:lnTo>
                      <a:pt x="81" y="227"/>
                    </a:lnTo>
                    <a:lnTo>
                      <a:pt x="75" y="222"/>
                    </a:lnTo>
                    <a:lnTo>
                      <a:pt x="67" y="218"/>
                    </a:lnTo>
                    <a:lnTo>
                      <a:pt x="51" y="233"/>
                    </a:lnTo>
                    <a:lnTo>
                      <a:pt x="49" y="235"/>
                    </a:lnTo>
                    <a:lnTo>
                      <a:pt x="46" y="233"/>
                    </a:lnTo>
                    <a:lnTo>
                      <a:pt x="24" y="209"/>
                    </a:lnTo>
                    <a:lnTo>
                      <a:pt x="21" y="205"/>
                    </a:lnTo>
                    <a:lnTo>
                      <a:pt x="25" y="203"/>
                    </a:lnTo>
                    <a:lnTo>
                      <a:pt x="41" y="188"/>
                    </a:lnTo>
                    <a:lnTo>
                      <a:pt x="37" y="182"/>
                    </a:lnTo>
                    <a:lnTo>
                      <a:pt x="33" y="174"/>
                    </a:lnTo>
                    <a:lnTo>
                      <a:pt x="12" y="179"/>
                    </a:lnTo>
                    <a:lnTo>
                      <a:pt x="8" y="179"/>
                    </a:lnTo>
                    <a:lnTo>
                      <a:pt x="7" y="175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4" y="140"/>
                    </a:lnTo>
                    <a:lnTo>
                      <a:pt x="25" y="135"/>
                    </a:lnTo>
                    <a:lnTo>
                      <a:pt x="25" y="127"/>
                    </a:lnTo>
                    <a:lnTo>
                      <a:pt x="26" y="119"/>
                    </a:lnTo>
                    <a:lnTo>
                      <a:pt x="5" y="112"/>
                    </a:lnTo>
                    <a:lnTo>
                      <a:pt x="1" y="111"/>
                    </a:lnTo>
                    <a:lnTo>
                      <a:pt x="3" y="107"/>
                    </a:lnTo>
                    <a:lnTo>
                      <a:pt x="12" y="77"/>
                    </a:lnTo>
                    <a:lnTo>
                      <a:pt x="13" y="73"/>
                    </a:lnTo>
                    <a:lnTo>
                      <a:pt x="17" y="74"/>
                    </a:lnTo>
                    <a:lnTo>
                      <a:pt x="38" y="81"/>
                    </a:lnTo>
                    <a:lnTo>
                      <a:pt x="42" y="73"/>
                    </a:lnTo>
                    <a:lnTo>
                      <a:pt x="47" y="66"/>
                    </a:lnTo>
                    <a:lnTo>
                      <a:pt x="33" y="51"/>
                    </a:lnTo>
                    <a:lnTo>
                      <a:pt x="29" y="48"/>
                    </a:lnTo>
                    <a:lnTo>
                      <a:pt x="33" y="45"/>
                    </a:lnTo>
                    <a:lnTo>
                      <a:pt x="56" y="23"/>
                    </a:lnTo>
                    <a:lnTo>
                      <a:pt x="59" y="21"/>
                    </a:lnTo>
                    <a:lnTo>
                      <a:pt x="62" y="23"/>
                    </a:lnTo>
                    <a:lnTo>
                      <a:pt x="77" y="40"/>
                    </a:lnTo>
                    <a:lnTo>
                      <a:pt x="84" y="36"/>
                    </a:lnTo>
                    <a:lnTo>
                      <a:pt x="90" y="32"/>
                    </a:lnTo>
                    <a:lnTo>
                      <a:pt x="87" y="11"/>
                    </a:lnTo>
                    <a:lnTo>
                      <a:pt x="85" y="8"/>
                    </a:lnTo>
                    <a:lnTo>
                      <a:pt x="89" y="6"/>
                    </a:lnTo>
                    <a:lnTo>
                      <a:pt x="121" y="0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202"/>
              <p:cNvSpPr>
                <a:spLocks noEditPoints="1"/>
              </p:cNvSpPr>
              <p:nvPr/>
            </p:nvSpPr>
            <p:spPr bwMode="auto">
              <a:xfrm>
                <a:off x="6156720" y="3146732"/>
                <a:ext cx="237636" cy="239025"/>
              </a:xfrm>
              <a:custGeom>
                <a:avLst/>
                <a:gdLst>
                  <a:gd name="T0" fmla="*/ 76 w 171"/>
                  <a:gd name="T1" fmla="*/ 59 h 172"/>
                  <a:gd name="T2" fmla="*/ 61 w 171"/>
                  <a:gd name="T3" fmla="*/ 75 h 172"/>
                  <a:gd name="T4" fmla="*/ 59 w 171"/>
                  <a:gd name="T5" fmla="*/ 95 h 172"/>
                  <a:gd name="T6" fmla="*/ 74 w 171"/>
                  <a:gd name="T7" fmla="*/ 112 h 172"/>
                  <a:gd name="T8" fmla="*/ 95 w 171"/>
                  <a:gd name="T9" fmla="*/ 113 h 172"/>
                  <a:gd name="T10" fmla="*/ 110 w 171"/>
                  <a:gd name="T11" fmla="*/ 97 h 172"/>
                  <a:gd name="T12" fmla="*/ 112 w 171"/>
                  <a:gd name="T13" fmla="*/ 77 h 172"/>
                  <a:gd name="T14" fmla="*/ 97 w 171"/>
                  <a:gd name="T15" fmla="*/ 60 h 172"/>
                  <a:gd name="T16" fmla="*/ 80 w 171"/>
                  <a:gd name="T17" fmla="*/ 0 h 172"/>
                  <a:gd name="T18" fmla="*/ 84 w 171"/>
                  <a:gd name="T19" fmla="*/ 17 h 172"/>
                  <a:gd name="T20" fmla="*/ 99 w 171"/>
                  <a:gd name="T21" fmla="*/ 4 h 172"/>
                  <a:gd name="T22" fmla="*/ 101 w 171"/>
                  <a:gd name="T23" fmla="*/ 3 h 172"/>
                  <a:gd name="T24" fmla="*/ 124 w 171"/>
                  <a:gd name="T25" fmla="*/ 9 h 172"/>
                  <a:gd name="T26" fmla="*/ 118 w 171"/>
                  <a:gd name="T27" fmla="*/ 25 h 172"/>
                  <a:gd name="T28" fmla="*/ 138 w 171"/>
                  <a:gd name="T29" fmla="*/ 21 h 172"/>
                  <a:gd name="T30" fmla="*/ 142 w 171"/>
                  <a:gd name="T31" fmla="*/ 22 h 172"/>
                  <a:gd name="T32" fmla="*/ 156 w 171"/>
                  <a:gd name="T33" fmla="*/ 40 h 172"/>
                  <a:gd name="T34" fmla="*/ 145 w 171"/>
                  <a:gd name="T35" fmla="*/ 50 h 172"/>
                  <a:gd name="T36" fmla="*/ 163 w 171"/>
                  <a:gd name="T37" fmla="*/ 57 h 172"/>
                  <a:gd name="T38" fmla="*/ 165 w 171"/>
                  <a:gd name="T39" fmla="*/ 58 h 172"/>
                  <a:gd name="T40" fmla="*/ 171 w 171"/>
                  <a:gd name="T41" fmla="*/ 81 h 172"/>
                  <a:gd name="T42" fmla="*/ 155 w 171"/>
                  <a:gd name="T43" fmla="*/ 84 h 172"/>
                  <a:gd name="T44" fmla="*/ 167 w 171"/>
                  <a:gd name="T45" fmla="*/ 98 h 172"/>
                  <a:gd name="T46" fmla="*/ 169 w 171"/>
                  <a:gd name="T47" fmla="*/ 102 h 172"/>
                  <a:gd name="T48" fmla="*/ 162 w 171"/>
                  <a:gd name="T49" fmla="*/ 125 h 172"/>
                  <a:gd name="T50" fmla="*/ 146 w 171"/>
                  <a:gd name="T51" fmla="*/ 119 h 172"/>
                  <a:gd name="T52" fmla="*/ 150 w 171"/>
                  <a:gd name="T53" fmla="*/ 138 h 172"/>
                  <a:gd name="T54" fmla="*/ 150 w 171"/>
                  <a:gd name="T55" fmla="*/ 142 h 172"/>
                  <a:gd name="T56" fmla="*/ 133 w 171"/>
                  <a:gd name="T57" fmla="*/ 157 h 172"/>
                  <a:gd name="T58" fmla="*/ 121 w 171"/>
                  <a:gd name="T59" fmla="*/ 144 h 172"/>
                  <a:gd name="T60" fmla="*/ 116 w 171"/>
                  <a:gd name="T61" fmla="*/ 164 h 172"/>
                  <a:gd name="T62" fmla="*/ 113 w 171"/>
                  <a:gd name="T63" fmla="*/ 167 h 172"/>
                  <a:gd name="T64" fmla="*/ 91 w 171"/>
                  <a:gd name="T65" fmla="*/ 172 h 172"/>
                  <a:gd name="T66" fmla="*/ 87 w 171"/>
                  <a:gd name="T67" fmla="*/ 155 h 172"/>
                  <a:gd name="T68" fmla="*/ 72 w 171"/>
                  <a:gd name="T69" fmla="*/ 168 h 172"/>
                  <a:gd name="T70" fmla="*/ 70 w 171"/>
                  <a:gd name="T71" fmla="*/ 169 h 172"/>
                  <a:gd name="T72" fmla="*/ 48 w 171"/>
                  <a:gd name="T73" fmla="*/ 163 h 172"/>
                  <a:gd name="T74" fmla="*/ 53 w 171"/>
                  <a:gd name="T75" fmla="*/ 147 h 172"/>
                  <a:gd name="T76" fmla="*/ 33 w 171"/>
                  <a:gd name="T77" fmla="*/ 151 h 172"/>
                  <a:gd name="T78" fmla="*/ 29 w 171"/>
                  <a:gd name="T79" fmla="*/ 150 h 172"/>
                  <a:gd name="T80" fmla="*/ 15 w 171"/>
                  <a:gd name="T81" fmla="*/ 132 h 172"/>
                  <a:gd name="T82" fmla="*/ 27 w 171"/>
                  <a:gd name="T83" fmla="*/ 122 h 172"/>
                  <a:gd name="T84" fmla="*/ 8 w 171"/>
                  <a:gd name="T85" fmla="*/ 115 h 172"/>
                  <a:gd name="T86" fmla="*/ 6 w 171"/>
                  <a:gd name="T87" fmla="*/ 114 h 172"/>
                  <a:gd name="T88" fmla="*/ 0 w 171"/>
                  <a:gd name="T89" fmla="*/ 91 h 172"/>
                  <a:gd name="T90" fmla="*/ 16 w 171"/>
                  <a:gd name="T91" fmla="*/ 88 h 172"/>
                  <a:gd name="T92" fmla="*/ 4 w 171"/>
                  <a:gd name="T93" fmla="*/ 74 h 172"/>
                  <a:gd name="T94" fmla="*/ 2 w 171"/>
                  <a:gd name="T95" fmla="*/ 70 h 172"/>
                  <a:gd name="T96" fmla="*/ 10 w 171"/>
                  <a:gd name="T97" fmla="*/ 47 h 172"/>
                  <a:gd name="T98" fmla="*/ 25 w 171"/>
                  <a:gd name="T99" fmla="*/ 53 h 172"/>
                  <a:gd name="T100" fmla="*/ 21 w 171"/>
                  <a:gd name="T101" fmla="*/ 34 h 172"/>
                  <a:gd name="T102" fmla="*/ 21 w 171"/>
                  <a:gd name="T103" fmla="*/ 30 h 172"/>
                  <a:gd name="T104" fmla="*/ 38 w 171"/>
                  <a:gd name="T105" fmla="*/ 15 h 172"/>
                  <a:gd name="T106" fmla="*/ 50 w 171"/>
                  <a:gd name="T107" fmla="*/ 28 h 172"/>
                  <a:gd name="T108" fmla="*/ 55 w 171"/>
                  <a:gd name="T109" fmla="*/ 9 h 172"/>
                  <a:gd name="T110" fmla="*/ 58 w 171"/>
                  <a:gd name="T111" fmla="*/ 5 h 172"/>
                  <a:gd name="T112" fmla="*/ 80 w 171"/>
                  <a:gd name="T1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1" h="172">
                    <a:moveTo>
                      <a:pt x="87" y="58"/>
                    </a:moveTo>
                    <a:lnTo>
                      <a:pt x="76" y="59"/>
                    </a:lnTo>
                    <a:lnTo>
                      <a:pt x="67" y="66"/>
                    </a:lnTo>
                    <a:lnTo>
                      <a:pt x="61" y="75"/>
                    </a:lnTo>
                    <a:lnTo>
                      <a:pt x="58" y="84"/>
                    </a:lnTo>
                    <a:lnTo>
                      <a:pt x="59" y="95"/>
                    </a:lnTo>
                    <a:lnTo>
                      <a:pt x="65" y="105"/>
                    </a:lnTo>
                    <a:lnTo>
                      <a:pt x="74" y="112"/>
                    </a:lnTo>
                    <a:lnTo>
                      <a:pt x="84" y="114"/>
                    </a:lnTo>
                    <a:lnTo>
                      <a:pt x="95" y="113"/>
                    </a:lnTo>
                    <a:lnTo>
                      <a:pt x="104" y="106"/>
                    </a:lnTo>
                    <a:lnTo>
                      <a:pt x="110" y="97"/>
                    </a:lnTo>
                    <a:lnTo>
                      <a:pt x="113" y="88"/>
                    </a:lnTo>
                    <a:lnTo>
                      <a:pt x="112" y="77"/>
                    </a:lnTo>
                    <a:lnTo>
                      <a:pt x="107" y="67"/>
                    </a:lnTo>
                    <a:lnTo>
                      <a:pt x="97" y="60"/>
                    </a:lnTo>
                    <a:lnTo>
                      <a:pt x="87" y="58"/>
                    </a:lnTo>
                    <a:close/>
                    <a:moveTo>
                      <a:pt x="80" y="0"/>
                    </a:moveTo>
                    <a:lnTo>
                      <a:pt x="82" y="3"/>
                    </a:lnTo>
                    <a:lnTo>
                      <a:pt x="84" y="17"/>
                    </a:lnTo>
                    <a:lnTo>
                      <a:pt x="95" y="17"/>
                    </a:lnTo>
                    <a:lnTo>
                      <a:pt x="99" y="4"/>
                    </a:lnTo>
                    <a:lnTo>
                      <a:pt x="100" y="2"/>
                    </a:lnTo>
                    <a:lnTo>
                      <a:pt x="101" y="3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4" y="12"/>
                    </a:lnTo>
                    <a:lnTo>
                      <a:pt x="118" y="25"/>
                    </a:lnTo>
                    <a:lnTo>
                      <a:pt x="128" y="32"/>
                    </a:lnTo>
                    <a:lnTo>
                      <a:pt x="138" y="21"/>
                    </a:lnTo>
                    <a:lnTo>
                      <a:pt x="139" y="20"/>
                    </a:lnTo>
                    <a:lnTo>
                      <a:pt x="142" y="22"/>
                    </a:lnTo>
                    <a:lnTo>
                      <a:pt x="155" y="37"/>
                    </a:lnTo>
                    <a:lnTo>
                      <a:pt x="156" y="40"/>
                    </a:lnTo>
                    <a:lnTo>
                      <a:pt x="155" y="41"/>
                    </a:lnTo>
                    <a:lnTo>
                      <a:pt x="145" y="50"/>
                    </a:lnTo>
                    <a:lnTo>
                      <a:pt x="150" y="59"/>
                    </a:lnTo>
                    <a:lnTo>
                      <a:pt x="163" y="57"/>
                    </a:lnTo>
                    <a:lnTo>
                      <a:pt x="165" y="55"/>
                    </a:lnTo>
                    <a:lnTo>
                      <a:pt x="165" y="58"/>
                    </a:lnTo>
                    <a:lnTo>
                      <a:pt x="171" y="79"/>
                    </a:lnTo>
                    <a:lnTo>
                      <a:pt x="171" y="81"/>
                    </a:lnTo>
                    <a:lnTo>
                      <a:pt x="168" y="81"/>
                    </a:lnTo>
                    <a:lnTo>
                      <a:pt x="155" y="84"/>
                    </a:lnTo>
                    <a:lnTo>
                      <a:pt x="154" y="95"/>
                    </a:lnTo>
                    <a:lnTo>
                      <a:pt x="167" y="98"/>
                    </a:lnTo>
                    <a:lnTo>
                      <a:pt x="169" y="100"/>
                    </a:lnTo>
                    <a:lnTo>
                      <a:pt x="169" y="102"/>
                    </a:lnTo>
                    <a:lnTo>
                      <a:pt x="163" y="122"/>
                    </a:lnTo>
                    <a:lnTo>
                      <a:pt x="162" y="125"/>
                    </a:lnTo>
                    <a:lnTo>
                      <a:pt x="159" y="123"/>
                    </a:lnTo>
                    <a:lnTo>
                      <a:pt x="146" y="119"/>
                    </a:lnTo>
                    <a:lnTo>
                      <a:pt x="141" y="127"/>
                    </a:lnTo>
                    <a:lnTo>
                      <a:pt x="150" y="138"/>
                    </a:lnTo>
                    <a:lnTo>
                      <a:pt x="151" y="140"/>
                    </a:lnTo>
                    <a:lnTo>
                      <a:pt x="150" y="142"/>
                    </a:lnTo>
                    <a:lnTo>
                      <a:pt x="134" y="156"/>
                    </a:lnTo>
                    <a:lnTo>
                      <a:pt x="133" y="157"/>
                    </a:lnTo>
                    <a:lnTo>
                      <a:pt x="131" y="155"/>
                    </a:lnTo>
                    <a:lnTo>
                      <a:pt x="121" y="144"/>
                    </a:lnTo>
                    <a:lnTo>
                      <a:pt x="112" y="150"/>
                    </a:lnTo>
                    <a:lnTo>
                      <a:pt x="116" y="164"/>
                    </a:lnTo>
                    <a:lnTo>
                      <a:pt x="116" y="165"/>
                    </a:lnTo>
                    <a:lnTo>
                      <a:pt x="113" y="167"/>
                    </a:lnTo>
                    <a:lnTo>
                      <a:pt x="93" y="170"/>
                    </a:lnTo>
                    <a:lnTo>
                      <a:pt x="91" y="172"/>
                    </a:lnTo>
                    <a:lnTo>
                      <a:pt x="90" y="169"/>
                    </a:lnTo>
                    <a:lnTo>
                      <a:pt x="87" y="155"/>
                    </a:lnTo>
                    <a:lnTo>
                      <a:pt x="76" y="155"/>
                    </a:lnTo>
                    <a:lnTo>
                      <a:pt x="72" y="168"/>
                    </a:lnTo>
                    <a:lnTo>
                      <a:pt x="71" y="170"/>
                    </a:lnTo>
                    <a:lnTo>
                      <a:pt x="70" y="169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8" y="160"/>
                    </a:lnTo>
                    <a:lnTo>
                      <a:pt x="53" y="147"/>
                    </a:lnTo>
                    <a:lnTo>
                      <a:pt x="44" y="140"/>
                    </a:lnTo>
                    <a:lnTo>
                      <a:pt x="33" y="151"/>
                    </a:lnTo>
                    <a:lnTo>
                      <a:pt x="32" y="152"/>
                    </a:lnTo>
                    <a:lnTo>
                      <a:pt x="29" y="150"/>
                    </a:lnTo>
                    <a:lnTo>
                      <a:pt x="16" y="135"/>
                    </a:lnTo>
                    <a:lnTo>
                      <a:pt x="15" y="132"/>
                    </a:lnTo>
                    <a:lnTo>
                      <a:pt x="16" y="131"/>
                    </a:lnTo>
                    <a:lnTo>
                      <a:pt x="27" y="122"/>
                    </a:lnTo>
                    <a:lnTo>
                      <a:pt x="21" y="113"/>
                    </a:lnTo>
                    <a:lnTo>
                      <a:pt x="8" y="115"/>
                    </a:lnTo>
                    <a:lnTo>
                      <a:pt x="6" y="117"/>
                    </a:lnTo>
                    <a:lnTo>
                      <a:pt x="6" y="11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3" y="91"/>
                    </a:lnTo>
                    <a:lnTo>
                      <a:pt x="16" y="88"/>
                    </a:lnTo>
                    <a:lnTo>
                      <a:pt x="17" y="77"/>
                    </a:lnTo>
                    <a:lnTo>
                      <a:pt x="4" y="74"/>
                    </a:lnTo>
                    <a:lnTo>
                      <a:pt x="2" y="72"/>
                    </a:lnTo>
                    <a:lnTo>
                      <a:pt x="2" y="70"/>
                    </a:lnTo>
                    <a:lnTo>
                      <a:pt x="8" y="50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25" y="53"/>
                    </a:lnTo>
                    <a:lnTo>
                      <a:pt x="31" y="45"/>
                    </a:lnTo>
                    <a:lnTo>
                      <a:pt x="21" y="34"/>
                    </a:lnTo>
                    <a:lnTo>
                      <a:pt x="20" y="32"/>
                    </a:lnTo>
                    <a:lnTo>
                      <a:pt x="21" y="30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7"/>
                    </a:lnTo>
                    <a:lnTo>
                      <a:pt x="50" y="28"/>
                    </a:lnTo>
                    <a:lnTo>
                      <a:pt x="59" y="22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8" y="5"/>
                    </a:lnTo>
                    <a:lnTo>
                      <a:pt x="78" y="2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03"/>
              <p:cNvSpPr>
                <a:spLocks noEditPoints="1"/>
              </p:cNvSpPr>
              <p:nvPr/>
            </p:nvSpPr>
            <p:spPr bwMode="auto">
              <a:xfrm>
                <a:off x="5261766" y="2788194"/>
                <a:ext cx="851874" cy="851874"/>
              </a:xfrm>
              <a:custGeom>
                <a:avLst/>
                <a:gdLst>
                  <a:gd name="T0" fmla="*/ 276 w 613"/>
                  <a:gd name="T1" fmla="*/ 180 h 613"/>
                  <a:gd name="T2" fmla="*/ 224 w 613"/>
                  <a:gd name="T3" fmla="*/ 205 h 613"/>
                  <a:gd name="T4" fmla="*/ 189 w 613"/>
                  <a:gd name="T5" fmla="*/ 249 h 613"/>
                  <a:gd name="T6" fmla="*/ 174 w 613"/>
                  <a:gd name="T7" fmla="*/ 307 h 613"/>
                  <a:gd name="T8" fmla="*/ 187 w 613"/>
                  <a:gd name="T9" fmla="*/ 364 h 613"/>
                  <a:gd name="T10" fmla="*/ 224 w 613"/>
                  <a:gd name="T11" fmla="*/ 409 h 613"/>
                  <a:gd name="T12" fmla="*/ 276 w 613"/>
                  <a:gd name="T13" fmla="*/ 435 h 613"/>
                  <a:gd name="T14" fmla="*/ 337 w 613"/>
                  <a:gd name="T15" fmla="*/ 435 h 613"/>
                  <a:gd name="T16" fmla="*/ 388 w 613"/>
                  <a:gd name="T17" fmla="*/ 409 h 613"/>
                  <a:gd name="T18" fmla="*/ 424 w 613"/>
                  <a:gd name="T19" fmla="*/ 364 h 613"/>
                  <a:gd name="T20" fmla="*/ 437 w 613"/>
                  <a:gd name="T21" fmla="*/ 307 h 613"/>
                  <a:gd name="T22" fmla="*/ 424 w 613"/>
                  <a:gd name="T23" fmla="*/ 249 h 613"/>
                  <a:gd name="T24" fmla="*/ 388 w 613"/>
                  <a:gd name="T25" fmla="*/ 205 h 613"/>
                  <a:gd name="T26" fmla="*/ 337 w 613"/>
                  <a:gd name="T27" fmla="*/ 180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2 h 613"/>
                  <a:gd name="T34" fmla="*/ 494 w 613"/>
                  <a:gd name="T35" fmla="*/ 62 h 613"/>
                  <a:gd name="T36" fmla="*/ 490 w 613"/>
                  <a:gd name="T37" fmla="*/ 189 h 613"/>
                  <a:gd name="T38" fmla="*/ 520 w 613"/>
                  <a:gd name="T39" fmla="*/ 263 h 613"/>
                  <a:gd name="T40" fmla="*/ 613 w 613"/>
                  <a:gd name="T41" fmla="*/ 351 h 613"/>
                  <a:gd name="T42" fmla="*/ 513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2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2 w 613"/>
                  <a:gd name="T57" fmla="*/ 557 h 613"/>
                  <a:gd name="T58" fmla="*/ 124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1 h 613"/>
                  <a:gd name="T64" fmla="*/ 92 w 613"/>
                  <a:gd name="T65" fmla="*/ 263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5 w 613"/>
                  <a:gd name="T71" fmla="*/ 125 h 613"/>
                  <a:gd name="T72" fmla="*/ 234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6" y="176"/>
                    </a:moveTo>
                    <a:lnTo>
                      <a:pt x="276" y="180"/>
                    </a:lnTo>
                    <a:lnTo>
                      <a:pt x="248" y="189"/>
                    </a:lnTo>
                    <a:lnTo>
                      <a:pt x="224" y="205"/>
                    </a:lnTo>
                    <a:lnTo>
                      <a:pt x="203" y="225"/>
                    </a:lnTo>
                    <a:lnTo>
                      <a:pt x="189" y="249"/>
                    </a:lnTo>
                    <a:lnTo>
                      <a:pt x="178" y="277"/>
                    </a:lnTo>
                    <a:lnTo>
                      <a:pt x="174" y="307"/>
                    </a:lnTo>
                    <a:lnTo>
                      <a:pt x="178" y="337"/>
                    </a:lnTo>
                    <a:lnTo>
                      <a:pt x="187" y="364"/>
                    </a:lnTo>
                    <a:lnTo>
                      <a:pt x="203" y="389"/>
                    </a:lnTo>
                    <a:lnTo>
                      <a:pt x="224" y="409"/>
                    </a:lnTo>
                    <a:lnTo>
                      <a:pt x="248" y="425"/>
                    </a:lnTo>
                    <a:lnTo>
                      <a:pt x="276" y="435"/>
                    </a:lnTo>
                    <a:lnTo>
                      <a:pt x="306" y="439"/>
                    </a:lnTo>
                    <a:lnTo>
                      <a:pt x="337" y="435"/>
                    </a:lnTo>
                    <a:lnTo>
                      <a:pt x="364" y="425"/>
                    </a:lnTo>
                    <a:lnTo>
                      <a:pt x="388" y="409"/>
                    </a:lnTo>
                    <a:lnTo>
                      <a:pt x="409" y="389"/>
                    </a:lnTo>
                    <a:lnTo>
                      <a:pt x="424" y="364"/>
                    </a:lnTo>
                    <a:lnTo>
                      <a:pt x="434" y="337"/>
                    </a:lnTo>
                    <a:lnTo>
                      <a:pt x="437" y="307"/>
                    </a:lnTo>
                    <a:lnTo>
                      <a:pt x="434" y="277"/>
                    </a:lnTo>
                    <a:lnTo>
                      <a:pt x="424" y="249"/>
                    </a:lnTo>
                    <a:lnTo>
                      <a:pt x="409" y="225"/>
                    </a:lnTo>
                    <a:lnTo>
                      <a:pt x="388" y="205"/>
                    </a:lnTo>
                    <a:lnTo>
                      <a:pt x="364" y="189"/>
                    </a:lnTo>
                    <a:lnTo>
                      <a:pt x="337" y="180"/>
                    </a:lnTo>
                    <a:lnTo>
                      <a:pt x="306" y="176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2"/>
                    </a:lnTo>
                    <a:lnTo>
                      <a:pt x="430" y="126"/>
                    </a:lnTo>
                    <a:lnTo>
                      <a:pt x="494" y="62"/>
                    </a:lnTo>
                    <a:lnTo>
                      <a:pt x="555" y="123"/>
                    </a:lnTo>
                    <a:lnTo>
                      <a:pt x="490" y="189"/>
                    </a:lnTo>
                    <a:lnTo>
                      <a:pt x="508" y="224"/>
                    </a:lnTo>
                    <a:lnTo>
                      <a:pt x="520" y="263"/>
                    </a:lnTo>
                    <a:lnTo>
                      <a:pt x="613" y="263"/>
                    </a:lnTo>
                    <a:lnTo>
                      <a:pt x="613" y="351"/>
                    </a:lnTo>
                    <a:lnTo>
                      <a:pt x="520" y="351"/>
                    </a:lnTo>
                    <a:lnTo>
                      <a:pt x="513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5" y="495"/>
                    </a:lnTo>
                    <a:lnTo>
                      <a:pt x="494" y="557"/>
                    </a:lnTo>
                    <a:lnTo>
                      <a:pt x="427" y="490"/>
                    </a:lnTo>
                    <a:lnTo>
                      <a:pt x="402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2" y="557"/>
                    </a:lnTo>
                    <a:lnTo>
                      <a:pt x="60" y="495"/>
                    </a:lnTo>
                    <a:lnTo>
                      <a:pt x="124" y="430"/>
                    </a:lnTo>
                    <a:lnTo>
                      <a:pt x="110" y="406"/>
                    </a:lnTo>
                    <a:lnTo>
                      <a:pt x="100" y="379"/>
                    </a:lnTo>
                    <a:lnTo>
                      <a:pt x="92" y="351"/>
                    </a:lnTo>
                    <a:lnTo>
                      <a:pt x="0" y="351"/>
                    </a:lnTo>
                    <a:lnTo>
                      <a:pt x="0" y="263"/>
                    </a:lnTo>
                    <a:lnTo>
                      <a:pt x="92" y="263"/>
                    </a:lnTo>
                    <a:lnTo>
                      <a:pt x="98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185" y="125"/>
                    </a:lnTo>
                    <a:lnTo>
                      <a:pt x="210" y="110"/>
                    </a:lnTo>
                    <a:lnTo>
                      <a:pt x="234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204"/>
              <p:cNvSpPr>
                <a:spLocks noEditPoints="1"/>
              </p:cNvSpPr>
              <p:nvPr/>
            </p:nvSpPr>
            <p:spPr bwMode="auto">
              <a:xfrm>
                <a:off x="5092225" y="3581702"/>
                <a:ext cx="851874" cy="851874"/>
              </a:xfrm>
              <a:custGeom>
                <a:avLst/>
                <a:gdLst>
                  <a:gd name="T0" fmla="*/ 277 w 613"/>
                  <a:gd name="T1" fmla="*/ 178 h 613"/>
                  <a:gd name="T2" fmla="*/ 224 w 613"/>
                  <a:gd name="T3" fmla="*/ 204 h 613"/>
                  <a:gd name="T4" fmla="*/ 189 w 613"/>
                  <a:gd name="T5" fmla="*/ 249 h 613"/>
                  <a:gd name="T6" fmla="*/ 176 w 613"/>
                  <a:gd name="T7" fmla="*/ 307 h 613"/>
                  <a:gd name="T8" fmla="*/ 189 w 613"/>
                  <a:gd name="T9" fmla="*/ 364 h 613"/>
                  <a:gd name="T10" fmla="*/ 224 w 613"/>
                  <a:gd name="T11" fmla="*/ 409 h 613"/>
                  <a:gd name="T12" fmla="*/ 277 w 613"/>
                  <a:gd name="T13" fmla="*/ 434 h 613"/>
                  <a:gd name="T14" fmla="*/ 337 w 613"/>
                  <a:gd name="T15" fmla="*/ 434 h 613"/>
                  <a:gd name="T16" fmla="*/ 389 w 613"/>
                  <a:gd name="T17" fmla="*/ 409 h 613"/>
                  <a:gd name="T18" fmla="*/ 425 w 613"/>
                  <a:gd name="T19" fmla="*/ 364 h 613"/>
                  <a:gd name="T20" fmla="*/ 438 w 613"/>
                  <a:gd name="T21" fmla="*/ 307 h 613"/>
                  <a:gd name="T22" fmla="*/ 425 w 613"/>
                  <a:gd name="T23" fmla="*/ 249 h 613"/>
                  <a:gd name="T24" fmla="*/ 389 w 613"/>
                  <a:gd name="T25" fmla="*/ 204 h 613"/>
                  <a:gd name="T26" fmla="*/ 337 w 613"/>
                  <a:gd name="T27" fmla="*/ 178 h 613"/>
                  <a:gd name="T28" fmla="*/ 262 w 613"/>
                  <a:gd name="T29" fmla="*/ 0 h 613"/>
                  <a:gd name="T30" fmla="*/ 350 w 613"/>
                  <a:gd name="T31" fmla="*/ 92 h 613"/>
                  <a:gd name="T32" fmla="*/ 405 w 613"/>
                  <a:gd name="T33" fmla="*/ 111 h 613"/>
                  <a:gd name="T34" fmla="*/ 494 w 613"/>
                  <a:gd name="T35" fmla="*/ 60 h 613"/>
                  <a:gd name="T36" fmla="*/ 491 w 613"/>
                  <a:gd name="T37" fmla="*/ 189 h 613"/>
                  <a:gd name="T38" fmla="*/ 521 w 613"/>
                  <a:gd name="T39" fmla="*/ 262 h 613"/>
                  <a:gd name="T40" fmla="*/ 613 w 613"/>
                  <a:gd name="T41" fmla="*/ 350 h 613"/>
                  <a:gd name="T42" fmla="*/ 514 w 613"/>
                  <a:gd name="T43" fmla="*/ 377 h 613"/>
                  <a:gd name="T44" fmla="*/ 489 w 613"/>
                  <a:gd name="T45" fmla="*/ 427 h 613"/>
                  <a:gd name="T46" fmla="*/ 494 w 613"/>
                  <a:gd name="T47" fmla="*/ 557 h 613"/>
                  <a:gd name="T48" fmla="*/ 404 w 613"/>
                  <a:gd name="T49" fmla="*/ 503 h 613"/>
                  <a:gd name="T50" fmla="*/ 350 w 613"/>
                  <a:gd name="T51" fmla="*/ 521 h 613"/>
                  <a:gd name="T52" fmla="*/ 262 w 613"/>
                  <a:gd name="T53" fmla="*/ 613 h 613"/>
                  <a:gd name="T54" fmla="*/ 224 w 613"/>
                  <a:gd name="T55" fmla="*/ 510 h 613"/>
                  <a:gd name="T56" fmla="*/ 123 w 613"/>
                  <a:gd name="T57" fmla="*/ 557 h 613"/>
                  <a:gd name="T58" fmla="*/ 126 w 613"/>
                  <a:gd name="T59" fmla="*/ 430 h 613"/>
                  <a:gd name="T60" fmla="*/ 100 w 613"/>
                  <a:gd name="T61" fmla="*/ 379 h 613"/>
                  <a:gd name="T62" fmla="*/ 0 w 613"/>
                  <a:gd name="T63" fmla="*/ 350 h 613"/>
                  <a:gd name="T64" fmla="*/ 92 w 613"/>
                  <a:gd name="T65" fmla="*/ 262 h 613"/>
                  <a:gd name="T66" fmla="*/ 110 w 613"/>
                  <a:gd name="T67" fmla="*/ 210 h 613"/>
                  <a:gd name="T68" fmla="*/ 60 w 613"/>
                  <a:gd name="T69" fmla="*/ 123 h 613"/>
                  <a:gd name="T70" fmla="*/ 186 w 613"/>
                  <a:gd name="T71" fmla="*/ 123 h 613"/>
                  <a:gd name="T72" fmla="*/ 236 w 613"/>
                  <a:gd name="T73" fmla="*/ 100 h 613"/>
                  <a:gd name="T74" fmla="*/ 262 w 613"/>
                  <a:gd name="T7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3">
                    <a:moveTo>
                      <a:pt x="307" y="174"/>
                    </a:moveTo>
                    <a:lnTo>
                      <a:pt x="277" y="178"/>
                    </a:lnTo>
                    <a:lnTo>
                      <a:pt x="249" y="189"/>
                    </a:lnTo>
                    <a:lnTo>
                      <a:pt x="224" y="204"/>
                    </a:lnTo>
                    <a:lnTo>
                      <a:pt x="205" y="224"/>
                    </a:lnTo>
                    <a:lnTo>
                      <a:pt x="189" y="249"/>
                    </a:lnTo>
                    <a:lnTo>
                      <a:pt x="178" y="276"/>
                    </a:lnTo>
                    <a:lnTo>
                      <a:pt x="176" y="307"/>
                    </a:lnTo>
                    <a:lnTo>
                      <a:pt x="178" y="337"/>
                    </a:lnTo>
                    <a:lnTo>
                      <a:pt x="189" y="364"/>
                    </a:lnTo>
                    <a:lnTo>
                      <a:pt x="205" y="389"/>
                    </a:lnTo>
                    <a:lnTo>
                      <a:pt x="224" y="409"/>
                    </a:lnTo>
                    <a:lnTo>
                      <a:pt x="249" y="424"/>
                    </a:lnTo>
                    <a:lnTo>
                      <a:pt x="277" y="434"/>
                    </a:lnTo>
                    <a:lnTo>
                      <a:pt x="307" y="438"/>
                    </a:lnTo>
                    <a:lnTo>
                      <a:pt x="337" y="434"/>
                    </a:lnTo>
                    <a:lnTo>
                      <a:pt x="364" y="424"/>
                    </a:lnTo>
                    <a:lnTo>
                      <a:pt x="389" y="409"/>
                    </a:lnTo>
                    <a:lnTo>
                      <a:pt x="409" y="389"/>
                    </a:lnTo>
                    <a:lnTo>
                      <a:pt x="425" y="364"/>
                    </a:lnTo>
                    <a:lnTo>
                      <a:pt x="435" y="337"/>
                    </a:lnTo>
                    <a:lnTo>
                      <a:pt x="438" y="307"/>
                    </a:lnTo>
                    <a:lnTo>
                      <a:pt x="435" y="276"/>
                    </a:lnTo>
                    <a:lnTo>
                      <a:pt x="425" y="249"/>
                    </a:lnTo>
                    <a:lnTo>
                      <a:pt x="409" y="224"/>
                    </a:lnTo>
                    <a:lnTo>
                      <a:pt x="389" y="204"/>
                    </a:lnTo>
                    <a:lnTo>
                      <a:pt x="364" y="189"/>
                    </a:lnTo>
                    <a:lnTo>
                      <a:pt x="337" y="178"/>
                    </a:lnTo>
                    <a:lnTo>
                      <a:pt x="307" y="174"/>
                    </a:lnTo>
                    <a:close/>
                    <a:moveTo>
                      <a:pt x="262" y="0"/>
                    </a:moveTo>
                    <a:lnTo>
                      <a:pt x="350" y="0"/>
                    </a:lnTo>
                    <a:lnTo>
                      <a:pt x="350" y="92"/>
                    </a:lnTo>
                    <a:lnTo>
                      <a:pt x="379" y="100"/>
                    </a:lnTo>
                    <a:lnTo>
                      <a:pt x="405" y="111"/>
                    </a:lnTo>
                    <a:lnTo>
                      <a:pt x="430" y="126"/>
                    </a:lnTo>
                    <a:lnTo>
                      <a:pt x="494" y="60"/>
                    </a:lnTo>
                    <a:lnTo>
                      <a:pt x="557" y="123"/>
                    </a:lnTo>
                    <a:lnTo>
                      <a:pt x="491" y="189"/>
                    </a:lnTo>
                    <a:lnTo>
                      <a:pt x="510" y="224"/>
                    </a:lnTo>
                    <a:lnTo>
                      <a:pt x="521" y="262"/>
                    </a:lnTo>
                    <a:lnTo>
                      <a:pt x="613" y="262"/>
                    </a:lnTo>
                    <a:lnTo>
                      <a:pt x="613" y="350"/>
                    </a:lnTo>
                    <a:lnTo>
                      <a:pt x="521" y="350"/>
                    </a:lnTo>
                    <a:lnTo>
                      <a:pt x="514" y="377"/>
                    </a:lnTo>
                    <a:lnTo>
                      <a:pt x="503" y="404"/>
                    </a:lnTo>
                    <a:lnTo>
                      <a:pt x="489" y="427"/>
                    </a:lnTo>
                    <a:lnTo>
                      <a:pt x="557" y="494"/>
                    </a:lnTo>
                    <a:lnTo>
                      <a:pt x="494" y="557"/>
                    </a:lnTo>
                    <a:lnTo>
                      <a:pt x="427" y="489"/>
                    </a:lnTo>
                    <a:lnTo>
                      <a:pt x="404" y="503"/>
                    </a:lnTo>
                    <a:lnTo>
                      <a:pt x="377" y="514"/>
                    </a:lnTo>
                    <a:lnTo>
                      <a:pt x="350" y="521"/>
                    </a:lnTo>
                    <a:lnTo>
                      <a:pt x="350" y="613"/>
                    </a:lnTo>
                    <a:lnTo>
                      <a:pt x="262" y="613"/>
                    </a:lnTo>
                    <a:lnTo>
                      <a:pt x="262" y="521"/>
                    </a:lnTo>
                    <a:lnTo>
                      <a:pt x="224" y="510"/>
                    </a:lnTo>
                    <a:lnTo>
                      <a:pt x="189" y="491"/>
                    </a:lnTo>
                    <a:lnTo>
                      <a:pt x="123" y="557"/>
                    </a:lnTo>
                    <a:lnTo>
                      <a:pt x="60" y="494"/>
                    </a:lnTo>
                    <a:lnTo>
                      <a:pt x="126" y="430"/>
                    </a:lnTo>
                    <a:lnTo>
                      <a:pt x="112" y="405"/>
                    </a:lnTo>
                    <a:lnTo>
                      <a:pt x="100" y="379"/>
                    </a:lnTo>
                    <a:lnTo>
                      <a:pt x="92" y="350"/>
                    </a:lnTo>
                    <a:lnTo>
                      <a:pt x="0" y="350"/>
                    </a:lnTo>
                    <a:lnTo>
                      <a:pt x="0" y="262"/>
                    </a:lnTo>
                    <a:lnTo>
                      <a:pt x="92" y="262"/>
                    </a:lnTo>
                    <a:lnTo>
                      <a:pt x="100" y="236"/>
                    </a:lnTo>
                    <a:lnTo>
                      <a:pt x="110" y="210"/>
                    </a:lnTo>
                    <a:lnTo>
                      <a:pt x="123" y="186"/>
                    </a:lnTo>
                    <a:lnTo>
                      <a:pt x="60" y="123"/>
                    </a:lnTo>
                    <a:lnTo>
                      <a:pt x="123" y="60"/>
                    </a:lnTo>
                    <a:lnTo>
                      <a:pt x="186" y="123"/>
                    </a:lnTo>
                    <a:lnTo>
                      <a:pt x="210" y="110"/>
                    </a:lnTo>
                    <a:lnTo>
                      <a:pt x="236" y="100"/>
                    </a:lnTo>
                    <a:lnTo>
                      <a:pt x="262" y="92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206"/>
              <p:cNvSpPr>
                <a:spLocks noEditPoints="1"/>
              </p:cNvSpPr>
              <p:nvPr/>
            </p:nvSpPr>
            <p:spPr bwMode="auto">
              <a:xfrm>
                <a:off x="6814037" y="2221205"/>
                <a:ext cx="390500" cy="389110"/>
              </a:xfrm>
              <a:custGeom>
                <a:avLst/>
                <a:gdLst>
                  <a:gd name="T0" fmla="*/ 140 w 281"/>
                  <a:gd name="T1" fmla="*/ 80 h 280"/>
                  <a:gd name="T2" fmla="*/ 121 w 281"/>
                  <a:gd name="T3" fmla="*/ 83 h 280"/>
                  <a:gd name="T4" fmla="*/ 105 w 281"/>
                  <a:gd name="T5" fmla="*/ 91 h 280"/>
                  <a:gd name="T6" fmla="*/ 92 w 281"/>
                  <a:gd name="T7" fmla="*/ 104 h 280"/>
                  <a:gd name="T8" fmla="*/ 83 w 281"/>
                  <a:gd name="T9" fmla="*/ 121 h 280"/>
                  <a:gd name="T10" fmla="*/ 80 w 281"/>
                  <a:gd name="T11" fmla="*/ 140 h 280"/>
                  <a:gd name="T12" fmla="*/ 83 w 281"/>
                  <a:gd name="T13" fmla="*/ 159 h 280"/>
                  <a:gd name="T14" fmla="*/ 92 w 281"/>
                  <a:gd name="T15" fmla="*/ 175 h 280"/>
                  <a:gd name="T16" fmla="*/ 105 w 281"/>
                  <a:gd name="T17" fmla="*/ 188 h 280"/>
                  <a:gd name="T18" fmla="*/ 121 w 281"/>
                  <a:gd name="T19" fmla="*/ 197 h 280"/>
                  <a:gd name="T20" fmla="*/ 140 w 281"/>
                  <a:gd name="T21" fmla="*/ 200 h 280"/>
                  <a:gd name="T22" fmla="*/ 159 w 281"/>
                  <a:gd name="T23" fmla="*/ 197 h 280"/>
                  <a:gd name="T24" fmla="*/ 176 w 281"/>
                  <a:gd name="T25" fmla="*/ 188 h 280"/>
                  <a:gd name="T26" fmla="*/ 189 w 281"/>
                  <a:gd name="T27" fmla="*/ 175 h 280"/>
                  <a:gd name="T28" fmla="*/ 197 w 281"/>
                  <a:gd name="T29" fmla="*/ 159 h 280"/>
                  <a:gd name="T30" fmla="*/ 201 w 281"/>
                  <a:gd name="T31" fmla="*/ 140 h 280"/>
                  <a:gd name="T32" fmla="*/ 197 w 281"/>
                  <a:gd name="T33" fmla="*/ 121 h 280"/>
                  <a:gd name="T34" fmla="*/ 189 w 281"/>
                  <a:gd name="T35" fmla="*/ 104 h 280"/>
                  <a:gd name="T36" fmla="*/ 176 w 281"/>
                  <a:gd name="T37" fmla="*/ 91 h 280"/>
                  <a:gd name="T38" fmla="*/ 159 w 281"/>
                  <a:gd name="T39" fmla="*/ 83 h 280"/>
                  <a:gd name="T40" fmla="*/ 140 w 281"/>
                  <a:gd name="T41" fmla="*/ 80 h 280"/>
                  <a:gd name="T42" fmla="*/ 121 w 281"/>
                  <a:gd name="T43" fmla="*/ 0 h 280"/>
                  <a:gd name="T44" fmla="*/ 160 w 281"/>
                  <a:gd name="T45" fmla="*/ 0 h 280"/>
                  <a:gd name="T46" fmla="*/ 160 w 281"/>
                  <a:gd name="T47" fmla="*/ 42 h 280"/>
                  <a:gd name="T48" fmla="*/ 180 w 281"/>
                  <a:gd name="T49" fmla="*/ 48 h 280"/>
                  <a:gd name="T50" fmla="*/ 197 w 281"/>
                  <a:gd name="T51" fmla="*/ 57 h 280"/>
                  <a:gd name="T52" fmla="*/ 227 w 281"/>
                  <a:gd name="T53" fmla="*/ 27 h 280"/>
                  <a:gd name="T54" fmla="*/ 254 w 281"/>
                  <a:gd name="T55" fmla="*/ 56 h 280"/>
                  <a:gd name="T56" fmla="*/ 224 w 281"/>
                  <a:gd name="T57" fmla="*/ 86 h 280"/>
                  <a:gd name="T58" fmla="*/ 233 w 281"/>
                  <a:gd name="T59" fmla="*/ 102 h 280"/>
                  <a:gd name="T60" fmla="*/ 239 w 281"/>
                  <a:gd name="T61" fmla="*/ 120 h 280"/>
                  <a:gd name="T62" fmla="*/ 281 w 281"/>
                  <a:gd name="T63" fmla="*/ 120 h 280"/>
                  <a:gd name="T64" fmla="*/ 281 w 281"/>
                  <a:gd name="T65" fmla="*/ 159 h 280"/>
                  <a:gd name="T66" fmla="*/ 239 w 281"/>
                  <a:gd name="T67" fmla="*/ 159 h 280"/>
                  <a:gd name="T68" fmla="*/ 233 w 281"/>
                  <a:gd name="T69" fmla="*/ 179 h 280"/>
                  <a:gd name="T70" fmla="*/ 224 w 281"/>
                  <a:gd name="T71" fmla="*/ 195 h 280"/>
                  <a:gd name="T72" fmla="*/ 254 w 281"/>
                  <a:gd name="T73" fmla="*/ 226 h 280"/>
                  <a:gd name="T74" fmla="*/ 227 w 281"/>
                  <a:gd name="T75" fmla="*/ 254 h 280"/>
                  <a:gd name="T76" fmla="*/ 195 w 281"/>
                  <a:gd name="T77" fmla="*/ 224 h 280"/>
                  <a:gd name="T78" fmla="*/ 178 w 281"/>
                  <a:gd name="T79" fmla="*/ 233 h 280"/>
                  <a:gd name="T80" fmla="*/ 160 w 281"/>
                  <a:gd name="T81" fmla="*/ 238 h 280"/>
                  <a:gd name="T82" fmla="*/ 160 w 281"/>
                  <a:gd name="T83" fmla="*/ 280 h 280"/>
                  <a:gd name="T84" fmla="*/ 121 w 281"/>
                  <a:gd name="T85" fmla="*/ 280 h 280"/>
                  <a:gd name="T86" fmla="*/ 121 w 281"/>
                  <a:gd name="T87" fmla="*/ 238 h 280"/>
                  <a:gd name="T88" fmla="*/ 102 w 281"/>
                  <a:gd name="T89" fmla="*/ 233 h 280"/>
                  <a:gd name="T90" fmla="*/ 87 w 281"/>
                  <a:gd name="T91" fmla="*/ 225 h 280"/>
                  <a:gd name="T92" fmla="*/ 57 w 281"/>
                  <a:gd name="T93" fmla="*/ 254 h 280"/>
                  <a:gd name="T94" fmla="*/ 28 w 281"/>
                  <a:gd name="T95" fmla="*/ 226 h 280"/>
                  <a:gd name="T96" fmla="*/ 58 w 281"/>
                  <a:gd name="T97" fmla="*/ 196 h 280"/>
                  <a:gd name="T98" fmla="*/ 49 w 281"/>
                  <a:gd name="T99" fmla="*/ 179 h 280"/>
                  <a:gd name="T100" fmla="*/ 42 w 281"/>
                  <a:gd name="T101" fmla="*/ 159 h 280"/>
                  <a:gd name="T102" fmla="*/ 0 w 281"/>
                  <a:gd name="T103" fmla="*/ 159 h 280"/>
                  <a:gd name="T104" fmla="*/ 0 w 281"/>
                  <a:gd name="T105" fmla="*/ 120 h 280"/>
                  <a:gd name="T106" fmla="*/ 42 w 281"/>
                  <a:gd name="T107" fmla="*/ 120 h 280"/>
                  <a:gd name="T108" fmla="*/ 47 w 281"/>
                  <a:gd name="T109" fmla="*/ 102 h 280"/>
                  <a:gd name="T110" fmla="*/ 57 w 281"/>
                  <a:gd name="T111" fmla="*/ 85 h 280"/>
                  <a:gd name="T112" fmla="*/ 28 w 281"/>
                  <a:gd name="T113" fmla="*/ 56 h 280"/>
                  <a:gd name="T114" fmla="*/ 57 w 281"/>
                  <a:gd name="T115" fmla="*/ 27 h 280"/>
                  <a:gd name="T116" fmla="*/ 85 w 281"/>
                  <a:gd name="T117" fmla="*/ 56 h 280"/>
                  <a:gd name="T118" fmla="*/ 102 w 281"/>
                  <a:gd name="T119" fmla="*/ 48 h 280"/>
                  <a:gd name="T120" fmla="*/ 121 w 281"/>
                  <a:gd name="T121" fmla="*/ 42 h 280"/>
                  <a:gd name="T122" fmla="*/ 121 w 281"/>
                  <a:gd name="T123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1" h="280">
                    <a:moveTo>
                      <a:pt x="140" y="80"/>
                    </a:moveTo>
                    <a:lnTo>
                      <a:pt x="121" y="83"/>
                    </a:lnTo>
                    <a:lnTo>
                      <a:pt x="105" y="91"/>
                    </a:lnTo>
                    <a:lnTo>
                      <a:pt x="92" y="104"/>
                    </a:lnTo>
                    <a:lnTo>
                      <a:pt x="83" y="121"/>
                    </a:lnTo>
                    <a:lnTo>
                      <a:pt x="80" y="140"/>
                    </a:lnTo>
                    <a:lnTo>
                      <a:pt x="83" y="159"/>
                    </a:lnTo>
                    <a:lnTo>
                      <a:pt x="92" y="175"/>
                    </a:lnTo>
                    <a:lnTo>
                      <a:pt x="105" y="188"/>
                    </a:lnTo>
                    <a:lnTo>
                      <a:pt x="121" y="197"/>
                    </a:lnTo>
                    <a:lnTo>
                      <a:pt x="140" y="200"/>
                    </a:lnTo>
                    <a:lnTo>
                      <a:pt x="159" y="197"/>
                    </a:lnTo>
                    <a:lnTo>
                      <a:pt x="176" y="188"/>
                    </a:lnTo>
                    <a:lnTo>
                      <a:pt x="189" y="175"/>
                    </a:lnTo>
                    <a:lnTo>
                      <a:pt x="197" y="159"/>
                    </a:lnTo>
                    <a:lnTo>
                      <a:pt x="201" y="140"/>
                    </a:lnTo>
                    <a:lnTo>
                      <a:pt x="197" y="121"/>
                    </a:lnTo>
                    <a:lnTo>
                      <a:pt x="189" y="104"/>
                    </a:lnTo>
                    <a:lnTo>
                      <a:pt x="176" y="91"/>
                    </a:lnTo>
                    <a:lnTo>
                      <a:pt x="159" y="83"/>
                    </a:lnTo>
                    <a:lnTo>
                      <a:pt x="140" y="80"/>
                    </a:lnTo>
                    <a:close/>
                    <a:moveTo>
                      <a:pt x="121" y="0"/>
                    </a:moveTo>
                    <a:lnTo>
                      <a:pt x="160" y="0"/>
                    </a:lnTo>
                    <a:lnTo>
                      <a:pt x="160" y="42"/>
                    </a:lnTo>
                    <a:lnTo>
                      <a:pt x="180" y="48"/>
                    </a:lnTo>
                    <a:lnTo>
                      <a:pt x="197" y="57"/>
                    </a:lnTo>
                    <a:lnTo>
                      <a:pt x="227" y="27"/>
                    </a:lnTo>
                    <a:lnTo>
                      <a:pt x="254" y="56"/>
                    </a:lnTo>
                    <a:lnTo>
                      <a:pt x="224" y="86"/>
                    </a:lnTo>
                    <a:lnTo>
                      <a:pt x="233" y="102"/>
                    </a:lnTo>
                    <a:lnTo>
                      <a:pt x="239" y="120"/>
                    </a:lnTo>
                    <a:lnTo>
                      <a:pt x="281" y="120"/>
                    </a:lnTo>
                    <a:lnTo>
                      <a:pt x="281" y="159"/>
                    </a:lnTo>
                    <a:lnTo>
                      <a:pt x="239" y="159"/>
                    </a:lnTo>
                    <a:lnTo>
                      <a:pt x="233" y="179"/>
                    </a:lnTo>
                    <a:lnTo>
                      <a:pt x="224" y="195"/>
                    </a:lnTo>
                    <a:lnTo>
                      <a:pt x="254" y="226"/>
                    </a:lnTo>
                    <a:lnTo>
                      <a:pt x="227" y="254"/>
                    </a:lnTo>
                    <a:lnTo>
                      <a:pt x="195" y="224"/>
                    </a:lnTo>
                    <a:lnTo>
                      <a:pt x="178" y="233"/>
                    </a:lnTo>
                    <a:lnTo>
                      <a:pt x="160" y="238"/>
                    </a:lnTo>
                    <a:lnTo>
                      <a:pt x="160" y="280"/>
                    </a:lnTo>
                    <a:lnTo>
                      <a:pt x="121" y="280"/>
                    </a:lnTo>
                    <a:lnTo>
                      <a:pt x="121" y="238"/>
                    </a:lnTo>
                    <a:lnTo>
                      <a:pt x="102" y="233"/>
                    </a:lnTo>
                    <a:lnTo>
                      <a:pt x="87" y="225"/>
                    </a:lnTo>
                    <a:lnTo>
                      <a:pt x="57" y="254"/>
                    </a:lnTo>
                    <a:lnTo>
                      <a:pt x="28" y="226"/>
                    </a:lnTo>
                    <a:lnTo>
                      <a:pt x="58" y="196"/>
                    </a:lnTo>
                    <a:lnTo>
                      <a:pt x="49" y="179"/>
                    </a:lnTo>
                    <a:lnTo>
                      <a:pt x="42" y="159"/>
                    </a:lnTo>
                    <a:lnTo>
                      <a:pt x="0" y="159"/>
                    </a:lnTo>
                    <a:lnTo>
                      <a:pt x="0" y="120"/>
                    </a:lnTo>
                    <a:lnTo>
                      <a:pt x="42" y="120"/>
                    </a:lnTo>
                    <a:lnTo>
                      <a:pt x="47" y="102"/>
                    </a:lnTo>
                    <a:lnTo>
                      <a:pt x="57" y="85"/>
                    </a:lnTo>
                    <a:lnTo>
                      <a:pt x="28" y="56"/>
                    </a:lnTo>
                    <a:lnTo>
                      <a:pt x="57" y="27"/>
                    </a:lnTo>
                    <a:lnTo>
                      <a:pt x="85" y="56"/>
                    </a:lnTo>
                    <a:lnTo>
                      <a:pt x="102" y="48"/>
                    </a:lnTo>
                    <a:lnTo>
                      <a:pt x="121" y="42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207"/>
              <p:cNvSpPr>
                <a:spLocks noEditPoints="1"/>
              </p:cNvSpPr>
              <p:nvPr/>
            </p:nvSpPr>
            <p:spPr bwMode="auto">
              <a:xfrm>
                <a:off x="4796223" y="1827927"/>
                <a:ext cx="496116" cy="496116"/>
              </a:xfrm>
              <a:custGeom>
                <a:avLst/>
                <a:gdLst>
                  <a:gd name="T0" fmla="*/ 156 w 357"/>
                  <a:gd name="T1" fmla="*/ 101 h 357"/>
                  <a:gd name="T2" fmla="*/ 120 w 357"/>
                  <a:gd name="T3" fmla="*/ 122 h 357"/>
                  <a:gd name="T4" fmla="*/ 101 w 357"/>
                  <a:gd name="T5" fmla="*/ 157 h 357"/>
                  <a:gd name="T6" fmla="*/ 101 w 357"/>
                  <a:gd name="T7" fmla="*/ 199 h 357"/>
                  <a:gd name="T8" fmla="*/ 120 w 357"/>
                  <a:gd name="T9" fmla="*/ 234 h 357"/>
                  <a:gd name="T10" fmla="*/ 156 w 357"/>
                  <a:gd name="T11" fmla="*/ 255 h 357"/>
                  <a:gd name="T12" fmla="*/ 199 w 357"/>
                  <a:gd name="T13" fmla="*/ 255 h 357"/>
                  <a:gd name="T14" fmla="*/ 234 w 357"/>
                  <a:gd name="T15" fmla="*/ 234 h 357"/>
                  <a:gd name="T16" fmla="*/ 255 w 357"/>
                  <a:gd name="T17" fmla="*/ 199 h 357"/>
                  <a:gd name="T18" fmla="*/ 255 w 357"/>
                  <a:gd name="T19" fmla="*/ 157 h 357"/>
                  <a:gd name="T20" fmla="*/ 234 w 357"/>
                  <a:gd name="T21" fmla="*/ 122 h 357"/>
                  <a:gd name="T22" fmla="*/ 199 w 357"/>
                  <a:gd name="T23" fmla="*/ 101 h 357"/>
                  <a:gd name="T24" fmla="*/ 139 w 357"/>
                  <a:gd name="T25" fmla="*/ 0 h 357"/>
                  <a:gd name="T26" fmla="*/ 216 w 357"/>
                  <a:gd name="T27" fmla="*/ 50 h 357"/>
                  <a:gd name="T28" fmla="*/ 272 w 357"/>
                  <a:gd name="T29" fmla="*/ 27 h 357"/>
                  <a:gd name="T30" fmla="*/ 281 w 357"/>
                  <a:gd name="T31" fmla="*/ 27 h 357"/>
                  <a:gd name="T32" fmla="*/ 331 w 357"/>
                  <a:gd name="T33" fmla="*/ 78 h 357"/>
                  <a:gd name="T34" fmla="*/ 296 w 357"/>
                  <a:gd name="T35" fmla="*/ 114 h 357"/>
                  <a:gd name="T36" fmla="*/ 357 w 357"/>
                  <a:gd name="T37" fmla="*/ 140 h 357"/>
                  <a:gd name="T38" fmla="*/ 352 w 357"/>
                  <a:gd name="T39" fmla="*/ 217 h 357"/>
                  <a:gd name="T40" fmla="*/ 306 w 357"/>
                  <a:gd name="T41" fmla="*/ 217 h 357"/>
                  <a:gd name="T42" fmla="*/ 327 w 357"/>
                  <a:gd name="T43" fmla="*/ 274 h 357"/>
                  <a:gd name="T44" fmla="*/ 327 w 357"/>
                  <a:gd name="T45" fmla="*/ 281 h 357"/>
                  <a:gd name="T46" fmla="*/ 276 w 357"/>
                  <a:gd name="T47" fmla="*/ 332 h 357"/>
                  <a:gd name="T48" fmla="*/ 241 w 357"/>
                  <a:gd name="T49" fmla="*/ 297 h 357"/>
                  <a:gd name="T50" fmla="*/ 218 w 357"/>
                  <a:gd name="T51" fmla="*/ 357 h 357"/>
                  <a:gd name="T52" fmla="*/ 141 w 357"/>
                  <a:gd name="T53" fmla="*/ 308 h 357"/>
                  <a:gd name="T54" fmla="*/ 83 w 357"/>
                  <a:gd name="T55" fmla="*/ 329 h 357"/>
                  <a:gd name="T56" fmla="*/ 76 w 357"/>
                  <a:gd name="T57" fmla="*/ 329 h 357"/>
                  <a:gd name="T58" fmla="*/ 26 w 357"/>
                  <a:gd name="T59" fmla="*/ 277 h 357"/>
                  <a:gd name="T60" fmla="*/ 48 w 357"/>
                  <a:gd name="T61" fmla="*/ 216 h 357"/>
                  <a:gd name="T62" fmla="*/ 0 w 357"/>
                  <a:gd name="T63" fmla="*/ 139 h 357"/>
                  <a:gd name="T64" fmla="*/ 60 w 357"/>
                  <a:gd name="T65" fmla="*/ 112 h 357"/>
                  <a:gd name="T66" fmla="*/ 26 w 357"/>
                  <a:gd name="T67" fmla="*/ 78 h 357"/>
                  <a:gd name="T68" fmla="*/ 76 w 357"/>
                  <a:gd name="T69" fmla="*/ 27 h 357"/>
                  <a:gd name="T70" fmla="*/ 83 w 357"/>
                  <a:gd name="T71" fmla="*/ 27 h 357"/>
                  <a:gd name="T72" fmla="*/ 139 w 357"/>
                  <a:gd name="T73" fmla="*/ 5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7" h="357">
                    <a:moveTo>
                      <a:pt x="178" y="98"/>
                    </a:moveTo>
                    <a:lnTo>
                      <a:pt x="156" y="101"/>
                    </a:lnTo>
                    <a:lnTo>
                      <a:pt x="137" y="109"/>
                    </a:lnTo>
                    <a:lnTo>
                      <a:pt x="120" y="122"/>
                    </a:lnTo>
                    <a:lnTo>
                      <a:pt x="108" y="137"/>
                    </a:lnTo>
                    <a:lnTo>
                      <a:pt x="101" y="157"/>
                    </a:lnTo>
                    <a:lnTo>
                      <a:pt x="97" y="178"/>
                    </a:lnTo>
                    <a:lnTo>
                      <a:pt x="101" y="199"/>
                    </a:lnTo>
                    <a:lnTo>
                      <a:pt x="108" y="219"/>
                    </a:lnTo>
                    <a:lnTo>
                      <a:pt x="120" y="234"/>
                    </a:lnTo>
                    <a:lnTo>
                      <a:pt x="137" y="247"/>
                    </a:lnTo>
                    <a:lnTo>
                      <a:pt x="156" y="255"/>
                    </a:lnTo>
                    <a:lnTo>
                      <a:pt x="178" y="258"/>
                    </a:lnTo>
                    <a:lnTo>
                      <a:pt x="199" y="255"/>
                    </a:lnTo>
                    <a:lnTo>
                      <a:pt x="218" y="247"/>
                    </a:lnTo>
                    <a:lnTo>
                      <a:pt x="234" y="234"/>
                    </a:lnTo>
                    <a:lnTo>
                      <a:pt x="247" y="219"/>
                    </a:lnTo>
                    <a:lnTo>
                      <a:pt x="255" y="199"/>
                    </a:lnTo>
                    <a:lnTo>
                      <a:pt x="258" y="178"/>
                    </a:lnTo>
                    <a:lnTo>
                      <a:pt x="255" y="157"/>
                    </a:lnTo>
                    <a:lnTo>
                      <a:pt x="247" y="137"/>
                    </a:lnTo>
                    <a:lnTo>
                      <a:pt x="234" y="122"/>
                    </a:lnTo>
                    <a:lnTo>
                      <a:pt x="218" y="109"/>
                    </a:lnTo>
                    <a:lnTo>
                      <a:pt x="199" y="101"/>
                    </a:lnTo>
                    <a:lnTo>
                      <a:pt x="178" y="98"/>
                    </a:lnTo>
                    <a:close/>
                    <a:moveTo>
                      <a:pt x="139" y="0"/>
                    </a:moveTo>
                    <a:lnTo>
                      <a:pt x="216" y="0"/>
                    </a:lnTo>
                    <a:lnTo>
                      <a:pt x="216" y="50"/>
                    </a:lnTo>
                    <a:lnTo>
                      <a:pt x="241" y="60"/>
                    </a:lnTo>
                    <a:lnTo>
                      <a:pt x="272" y="27"/>
                    </a:lnTo>
                    <a:lnTo>
                      <a:pt x="276" y="23"/>
                    </a:lnTo>
                    <a:lnTo>
                      <a:pt x="281" y="27"/>
                    </a:lnTo>
                    <a:lnTo>
                      <a:pt x="327" y="74"/>
                    </a:lnTo>
                    <a:lnTo>
                      <a:pt x="331" y="78"/>
                    </a:lnTo>
                    <a:lnTo>
                      <a:pt x="327" y="82"/>
                    </a:lnTo>
                    <a:lnTo>
                      <a:pt x="296" y="114"/>
                    </a:lnTo>
                    <a:lnTo>
                      <a:pt x="306" y="140"/>
                    </a:lnTo>
                    <a:lnTo>
                      <a:pt x="357" y="140"/>
                    </a:lnTo>
                    <a:lnTo>
                      <a:pt x="357" y="217"/>
                    </a:lnTo>
                    <a:lnTo>
                      <a:pt x="352" y="217"/>
                    </a:lnTo>
                    <a:lnTo>
                      <a:pt x="352" y="217"/>
                    </a:lnTo>
                    <a:lnTo>
                      <a:pt x="306" y="217"/>
                    </a:lnTo>
                    <a:lnTo>
                      <a:pt x="296" y="242"/>
                    </a:lnTo>
                    <a:lnTo>
                      <a:pt x="327" y="274"/>
                    </a:lnTo>
                    <a:lnTo>
                      <a:pt x="331" y="277"/>
                    </a:lnTo>
                    <a:lnTo>
                      <a:pt x="327" y="281"/>
                    </a:lnTo>
                    <a:lnTo>
                      <a:pt x="281" y="329"/>
                    </a:lnTo>
                    <a:lnTo>
                      <a:pt x="276" y="332"/>
                    </a:lnTo>
                    <a:lnTo>
                      <a:pt x="272" y="329"/>
                    </a:lnTo>
                    <a:lnTo>
                      <a:pt x="241" y="297"/>
                    </a:lnTo>
                    <a:lnTo>
                      <a:pt x="218" y="306"/>
                    </a:lnTo>
                    <a:lnTo>
                      <a:pt x="218" y="357"/>
                    </a:lnTo>
                    <a:lnTo>
                      <a:pt x="141" y="357"/>
                    </a:lnTo>
                    <a:lnTo>
                      <a:pt x="141" y="308"/>
                    </a:lnTo>
                    <a:lnTo>
                      <a:pt x="115" y="297"/>
                    </a:lnTo>
                    <a:lnTo>
                      <a:pt x="83" y="329"/>
                    </a:lnTo>
                    <a:lnTo>
                      <a:pt x="80" y="332"/>
                    </a:lnTo>
                    <a:lnTo>
                      <a:pt x="76" y="329"/>
                    </a:lnTo>
                    <a:lnTo>
                      <a:pt x="30" y="281"/>
                    </a:lnTo>
                    <a:lnTo>
                      <a:pt x="26" y="277"/>
                    </a:lnTo>
                    <a:lnTo>
                      <a:pt x="60" y="243"/>
                    </a:lnTo>
                    <a:lnTo>
                      <a:pt x="48" y="216"/>
                    </a:lnTo>
                    <a:lnTo>
                      <a:pt x="0" y="216"/>
                    </a:lnTo>
                    <a:lnTo>
                      <a:pt x="0" y="139"/>
                    </a:lnTo>
                    <a:lnTo>
                      <a:pt x="49" y="139"/>
                    </a:lnTo>
                    <a:lnTo>
                      <a:pt x="60" y="112"/>
                    </a:lnTo>
                    <a:lnTo>
                      <a:pt x="30" y="82"/>
                    </a:lnTo>
                    <a:lnTo>
                      <a:pt x="26" y="78"/>
                    </a:lnTo>
                    <a:lnTo>
                      <a:pt x="30" y="74"/>
                    </a:lnTo>
                    <a:lnTo>
                      <a:pt x="76" y="27"/>
                    </a:lnTo>
                    <a:lnTo>
                      <a:pt x="80" y="23"/>
                    </a:lnTo>
                    <a:lnTo>
                      <a:pt x="83" y="27"/>
                    </a:lnTo>
                    <a:lnTo>
                      <a:pt x="115" y="59"/>
                    </a:lnTo>
                    <a:lnTo>
                      <a:pt x="139" y="50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208"/>
              <p:cNvSpPr>
                <a:spLocks noEditPoints="1"/>
              </p:cNvSpPr>
              <p:nvPr/>
            </p:nvSpPr>
            <p:spPr bwMode="auto">
              <a:xfrm>
                <a:off x="6067779" y="2814599"/>
                <a:ext cx="290443" cy="289053"/>
              </a:xfrm>
              <a:custGeom>
                <a:avLst/>
                <a:gdLst>
                  <a:gd name="T0" fmla="*/ 85 w 209"/>
                  <a:gd name="T1" fmla="*/ 60 h 208"/>
                  <a:gd name="T2" fmla="*/ 61 w 209"/>
                  <a:gd name="T3" fmla="*/ 85 h 208"/>
                  <a:gd name="T4" fmla="*/ 61 w 209"/>
                  <a:gd name="T5" fmla="*/ 121 h 208"/>
                  <a:gd name="T6" fmla="*/ 85 w 209"/>
                  <a:gd name="T7" fmla="*/ 146 h 208"/>
                  <a:gd name="T8" fmla="*/ 122 w 209"/>
                  <a:gd name="T9" fmla="*/ 146 h 208"/>
                  <a:gd name="T10" fmla="*/ 147 w 209"/>
                  <a:gd name="T11" fmla="*/ 121 h 208"/>
                  <a:gd name="T12" fmla="*/ 147 w 209"/>
                  <a:gd name="T13" fmla="*/ 85 h 208"/>
                  <a:gd name="T14" fmla="*/ 122 w 209"/>
                  <a:gd name="T15" fmla="*/ 60 h 208"/>
                  <a:gd name="T16" fmla="*/ 81 w 209"/>
                  <a:gd name="T17" fmla="*/ 0 h 208"/>
                  <a:gd name="T18" fmla="*/ 126 w 209"/>
                  <a:gd name="T19" fmla="*/ 28 h 208"/>
                  <a:gd name="T20" fmla="*/ 140 w 209"/>
                  <a:gd name="T21" fmla="*/ 34 h 208"/>
                  <a:gd name="T22" fmla="*/ 161 w 209"/>
                  <a:gd name="T23" fmla="*/ 13 h 208"/>
                  <a:gd name="T24" fmla="*/ 192 w 209"/>
                  <a:gd name="T25" fmla="*/ 43 h 208"/>
                  <a:gd name="T26" fmla="*/ 192 w 209"/>
                  <a:gd name="T27" fmla="*/ 48 h 208"/>
                  <a:gd name="T28" fmla="*/ 176 w 209"/>
                  <a:gd name="T29" fmla="*/ 73 h 208"/>
                  <a:gd name="T30" fmla="*/ 209 w 209"/>
                  <a:gd name="T31" fmla="*/ 81 h 208"/>
                  <a:gd name="T32" fmla="*/ 205 w 209"/>
                  <a:gd name="T33" fmla="*/ 127 h 208"/>
                  <a:gd name="T34" fmla="*/ 178 w 209"/>
                  <a:gd name="T35" fmla="*/ 127 h 208"/>
                  <a:gd name="T36" fmla="*/ 173 w 209"/>
                  <a:gd name="T37" fmla="*/ 141 h 208"/>
                  <a:gd name="T38" fmla="*/ 194 w 209"/>
                  <a:gd name="T39" fmla="*/ 162 h 208"/>
                  <a:gd name="T40" fmla="*/ 164 w 209"/>
                  <a:gd name="T41" fmla="*/ 191 h 208"/>
                  <a:gd name="T42" fmla="*/ 140 w 209"/>
                  <a:gd name="T43" fmla="*/ 172 h 208"/>
                  <a:gd name="T44" fmla="*/ 127 w 209"/>
                  <a:gd name="T45" fmla="*/ 178 h 208"/>
                  <a:gd name="T46" fmla="*/ 81 w 209"/>
                  <a:gd name="T47" fmla="*/ 208 h 208"/>
                  <a:gd name="T48" fmla="*/ 75 w 209"/>
                  <a:gd name="T49" fmla="*/ 176 h 208"/>
                  <a:gd name="T50" fmla="*/ 49 w 209"/>
                  <a:gd name="T51" fmla="*/ 191 h 208"/>
                  <a:gd name="T52" fmla="*/ 17 w 209"/>
                  <a:gd name="T53" fmla="*/ 163 h 208"/>
                  <a:gd name="T54" fmla="*/ 17 w 209"/>
                  <a:gd name="T55" fmla="*/ 159 h 208"/>
                  <a:gd name="T56" fmla="*/ 32 w 209"/>
                  <a:gd name="T57" fmla="*/ 133 h 208"/>
                  <a:gd name="T58" fmla="*/ 0 w 209"/>
                  <a:gd name="T59" fmla="*/ 125 h 208"/>
                  <a:gd name="T60" fmla="*/ 29 w 209"/>
                  <a:gd name="T61" fmla="*/ 81 h 208"/>
                  <a:gd name="T62" fmla="*/ 34 w 209"/>
                  <a:gd name="T63" fmla="*/ 65 h 208"/>
                  <a:gd name="T64" fmla="*/ 15 w 209"/>
                  <a:gd name="T65" fmla="*/ 45 h 208"/>
                  <a:gd name="T66" fmla="*/ 45 w 209"/>
                  <a:gd name="T67" fmla="*/ 15 h 208"/>
                  <a:gd name="T68" fmla="*/ 49 w 209"/>
                  <a:gd name="T69" fmla="*/ 15 h 208"/>
                  <a:gd name="T70" fmla="*/ 74 w 209"/>
                  <a:gd name="T71" fmla="*/ 31 h 208"/>
                  <a:gd name="T72" fmla="*/ 81 w 209"/>
                  <a:gd name="T7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9" h="208">
                    <a:moveTo>
                      <a:pt x="104" y="56"/>
                    </a:moveTo>
                    <a:lnTo>
                      <a:pt x="85" y="60"/>
                    </a:lnTo>
                    <a:lnTo>
                      <a:pt x="71" y="70"/>
                    </a:lnTo>
                    <a:lnTo>
                      <a:pt x="61" y="85"/>
                    </a:lnTo>
                    <a:lnTo>
                      <a:pt x="57" y="103"/>
                    </a:lnTo>
                    <a:lnTo>
                      <a:pt x="61" y="121"/>
                    </a:lnTo>
                    <a:lnTo>
                      <a:pt x="71" y="137"/>
                    </a:lnTo>
                    <a:lnTo>
                      <a:pt x="85" y="146"/>
                    </a:lnTo>
                    <a:lnTo>
                      <a:pt x="104" y="150"/>
                    </a:lnTo>
                    <a:lnTo>
                      <a:pt x="122" y="146"/>
                    </a:lnTo>
                    <a:lnTo>
                      <a:pt x="136" y="137"/>
                    </a:lnTo>
                    <a:lnTo>
                      <a:pt x="147" y="121"/>
                    </a:lnTo>
                    <a:lnTo>
                      <a:pt x="151" y="103"/>
                    </a:lnTo>
                    <a:lnTo>
                      <a:pt x="147" y="85"/>
                    </a:lnTo>
                    <a:lnTo>
                      <a:pt x="136" y="70"/>
                    </a:lnTo>
                    <a:lnTo>
                      <a:pt x="122" y="60"/>
                    </a:lnTo>
                    <a:lnTo>
                      <a:pt x="104" y="56"/>
                    </a:lnTo>
                    <a:close/>
                    <a:moveTo>
                      <a:pt x="81" y="0"/>
                    </a:moveTo>
                    <a:lnTo>
                      <a:pt x="126" y="0"/>
                    </a:lnTo>
                    <a:lnTo>
                      <a:pt x="126" y="28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59" y="15"/>
                    </a:lnTo>
                    <a:lnTo>
                      <a:pt x="161" y="13"/>
                    </a:lnTo>
                    <a:lnTo>
                      <a:pt x="164" y="15"/>
                    </a:lnTo>
                    <a:lnTo>
                      <a:pt x="192" y="43"/>
                    </a:lnTo>
                    <a:lnTo>
                      <a:pt x="194" y="45"/>
                    </a:lnTo>
                    <a:lnTo>
                      <a:pt x="192" y="48"/>
                    </a:lnTo>
                    <a:lnTo>
                      <a:pt x="173" y="66"/>
                    </a:lnTo>
                    <a:lnTo>
                      <a:pt x="176" y="73"/>
                    </a:lnTo>
                    <a:lnTo>
                      <a:pt x="178" y="81"/>
                    </a:lnTo>
                    <a:lnTo>
                      <a:pt x="209" y="81"/>
                    </a:lnTo>
                    <a:lnTo>
                      <a:pt x="209" y="127"/>
                    </a:lnTo>
                    <a:lnTo>
                      <a:pt x="205" y="127"/>
                    </a:lnTo>
                    <a:lnTo>
                      <a:pt x="205" y="127"/>
                    </a:lnTo>
                    <a:lnTo>
                      <a:pt x="178" y="127"/>
                    </a:lnTo>
                    <a:lnTo>
                      <a:pt x="176" y="133"/>
                    </a:lnTo>
                    <a:lnTo>
                      <a:pt x="173" y="141"/>
                    </a:lnTo>
                    <a:lnTo>
                      <a:pt x="192" y="159"/>
                    </a:lnTo>
                    <a:lnTo>
                      <a:pt x="194" y="162"/>
                    </a:lnTo>
                    <a:lnTo>
                      <a:pt x="192" y="163"/>
                    </a:lnTo>
                    <a:lnTo>
                      <a:pt x="164" y="191"/>
                    </a:lnTo>
                    <a:lnTo>
                      <a:pt x="161" y="193"/>
                    </a:lnTo>
                    <a:lnTo>
                      <a:pt x="140" y="172"/>
                    </a:lnTo>
                    <a:lnTo>
                      <a:pt x="134" y="175"/>
                    </a:lnTo>
                    <a:lnTo>
                      <a:pt x="127" y="178"/>
                    </a:lnTo>
                    <a:lnTo>
                      <a:pt x="127" y="208"/>
                    </a:lnTo>
                    <a:lnTo>
                      <a:pt x="81" y="208"/>
                    </a:lnTo>
                    <a:lnTo>
                      <a:pt x="81" y="179"/>
                    </a:lnTo>
                    <a:lnTo>
                      <a:pt x="75" y="176"/>
                    </a:lnTo>
                    <a:lnTo>
                      <a:pt x="67" y="172"/>
                    </a:lnTo>
                    <a:lnTo>
                      <a:pt x="49" y="191"/>
                    </a:lnTo>
                    <a:lnTo>
                      <a:pt x="46" y="193"/>
                    </a:lnTo>
                    <a:lnTo>
                      <a:pt x="17" y="163"/>
                    </a:lnTo>
                    <a:lnTo>
                      <a:pt x="15" y="162"/>
                    </a:lnTo>
                    <a:lnTo>
                      <a:pt x="17" y="159"/>
                    </a:lnTo>
                    <a:lnTo>
                      <a:pt x="34" y="141"/>
                    </a:lnTo>
                    <a:lnTo>
                      <a:pt x="32" y="133"/>
                    </a:lnTo>
                    <a:lnTo>
                      <a:pt x="28" y="125"/>
                    </a:lnTo>
                    <a:lnTo>
                      <a:pt x="0" y="125"/>
                    </a:lnTo>
                    <a:lnTo>
                      <a:pt x="0" y="81"/>
                    </a:lnTo>
                    <a:lnTo>
                      <a:pt x="29" y="81"/>
                    </a:lnTo>
                    <a:lnTo>
                      <a:pt x="32" y="73"/>
                    </a:lnTo>
                    <a:lnTo>
                      <a:pt x="34" y="65"/>
                    </a:lnTo>
                    <a:lnTo>
                      <a:pt x="17" y="48"/>
                    </a:lnTo>
                    <a:lnTo>
                      <a:pt x="15" y="45"/>
                    </a:lnTo>
                    <a:lnTo>
                      <a:pt x="17" y="43"/>
                    </a:lnTo>
                    <a:lnTo>
                      <a:pt x="45" y="15"/>
                    </a:lnTo>
                    <a:lnTo>
                      <a:pt x="46" y="13"/>
                    </a:lnTo>
                    <a:lnTo>
                      <a:pt x="49" y="15"/>
                    </a:lnTo>
                    <a:lnTo>
                      <a:pt x="67" y="34"/>
                    </a:lnTo>
                    <a:lnTo>
                      <a:pt x="74" y="31"/>
                    </a:lnTo>
                    <a:lnTo>
                      <a:pt x="81" y="2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209"/>
              <p:cNvSpPr>
                <a:spLocks noEditPoints="1"/>
              </p:cNvSpPr>
              <p:nvPr/>
            </p:nvSpPr>
            <p:spPr bwMode="auto">
              <a:xfrm>
                <a:off x="6329039" y="1659775"/>
                <a:ext cx="289053" cy="290443"/>
              </a:xfrm>
              <a:custGeom>
                <a:avLst/>
                <a:gdLst>
                  <a:gd name="T0" fmla="*/ 85 w 208"/>
                  <a:gd name="T1" fmla="*/ 61 h 209"/>
                  <a:gd name="T2" fmla="*/ 60 w 208"/>
                  <a:gd name="T3" fmla="*/ 85 h 209"/>
                  <a:gd name="T4" fmla="*/ 60 w 208"/>
                  <a:gd name="T5" fmla="*/ 122 h 209"/>
                  <a:gd name="T6" fmla="*/ 85 w 208"/>
                  <a:gd name="T7" fmla="*/ 147 h 209"/>
                  <a:gd name="T8" fmla="*/ 121 w 208"/>
                  <a:gd name="T9" fmla="*/ 147 h 209"/>
                  <a:gd name="T10" fmla="*/ 146 w 208"/>
                  <a:gd name="T11" fmla="*/ 122 h 209"/>
                  <a:gd name="T12" fmla="*/ 146 w 208"/>
                  <a:gd name="T13" fmla="*/ 85 h 209"/>
                  <a:gd name="T14" fmla="*/ 121 w 208"/>
                  <a:gd name="T15" fmla="*/ 61 h 209"/>
                  <a:gd name="T16" fmla="*/ 81 w 208"/>
                  <a:gd name="T17" fmla="*/ 0 h 209"/>
                  <a:gd name="T18" fmla="*/ 125 w 208"/>
                  <a:gd name="T19" fmla="*/ 29 h 209"/>
                  <a:gd name="T20" fmla="*/ 140 w 208"/>
                  <a:gd name="T21" fmla="*/ 34 h 209"/>
                  <a:gd name="T22" fmla="*/ 161 w 208"/>
                  <a:gd name="T23" fmla="*/ 13 h 209"/>
                  <a:gd name="T24" fmla="*/ 191 w 208"/>
                  <a:gd name="T25" fmla="*/ 44 h 209"/>
                  <a:gd name="T26" fmla="*/ 191 w 208"/>
                  <a:gd name="T27" fmla="*/ 49 h 209"/>
                  <a:gd name="T28" fmla="*/ 175 w 208"/>
                  <a:gd name="T29" fmla="*/ 75 h 209"/>
                  <a:gd name="T30" fmla="*/ 208 w 208"/>
                  <a:gd name="T31" fmla="*/ 82 h 209"/>
                  <a:gd name="T32" fmla="*/ 178 w 208"/>
                  <a:gd name="T33" fmla="*/ 127 h 209"/>
                  <a:gd name="T34" fmla="*/ 172 w 208"/>
                  <a:gd name="T35" fmla="*/ 142 h 209"/>
                  <a:gd name="T36" fmla="*/ 192 w 208"/>
                  <a:gd name="T37" fmla="*/ 163 h 209"/>
                  <a:gd name="T38" fmla="*/ 161 w 208"/>
                  <a:gd name="T39" fmla="*/ 194 h 209"/>
                  <a:gd name="T40" fmla="*/ 140 w 208"/>
                  <a:gd name="T41" fmla="*/ 173 h 209"/>
                  <a:gd name="T42" fmla="*/ 127 w 208"/>
                  <a:gd name="T43" fmla="*/ 178 h 209"/>
                  <a:gd name="T44" fmla="*/ 81 w 208"/>
                  <a:gd name="T45" fmla="*/ 209 h 209"/>
                  <a:gd name="T46" fmla="*/ 74 w 208"/>
                  <a:gd name="T47" fmla="*/ 177 h 209"/>
                  <a:gd name="T48" fmla="*/ 48 w 208"/>
                  <a:gd name="T49" fmla="*/ 192 h 209"/>
                  <a:gd name="T50" fmla="*/ 44 w 208"/>
                  <a:gd name="T51" fmla="*/ 192 h 209"/>
                  <a:gd name="T52" fmla="*/ 14 w 208"/>
                  <a:gd name="T53" fmla="*/ 163 h 209"/>
                  <a:gd name="T54" fmla="*/ 34 w 208"/>
                  <a:gd name="T55" fmla="*/ 142 h 209"/>
                  <a:gd name="T56" fmla="*/ 27 w 208"/>
                  <a:gd name="T57" fmla="*/ 126 h 209"/>
                  <a:gd name="T58" fmla="*/ 0 w 208"/>
                  <a:gd name="T59" fmla="*/ 82 h 209"/>
                  <a:gd name="T60" fmla="*/ 31 w 208"/>
                  <a:gd name="T61" fmla="*/ 74 h 209"/>
                  <a:gd name="T62" fmla="*/ 14 w 208"/>
                  <a:gd name="T63" fmla="*/ 46 h 209"/>
                  <a:gd name="T64" fmla="*/ 44 w 208"/>
                  <a:gd name="T65" fmla="*/ 16 h 209"/>
                  <a:gd name="T66" fmla="*/ 48 w 208"/>
                  <a:gd name="T67" fmla="*/ 16 h 209"/>
                  <a:gd name="T68" fmla="*/ 73 w 208"/>
                  <a:gd name="T69" fmla="*/ 32 h 209"/>
                  <a:gd name="T70" fmla="*/ 81 w 208"/>
                  <a:gd name="T7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8" h="209">
                    <a:moveTo>
                      <a:pt x="103" y="57"/>
                    </a:moveTo>
                    <a:lnTo>
                      <a:pt x="85" y="61"/>
                    </a:lnTo>
                    <a:lnTo>
                      <a:pt x="70" y="71"/>
                    </a:lnTo>
                    <a:lnTo>
                      <a:pt x="60" y="85"/>
                    </a:lnTo>
                    <a:lnTo>
                      <a:pt x="56" y="104"/>
                    </a:lnTo>
                    <a:lnTo>
                      <a:pt x="60" y="122"/>
                    </a:lnTo>
                    <a:lnTo>
                      <a:pt x="70" y="138"/>
                    </a:lnTo>
                    <a:lnTo>
                      <a:pt x="85" y="147"/>
                    </a:lnTo>
                    <a:lnTo>
                      <a:pt x="103" y="151"/>
                    </a:lnTo>
                    <a:lnTo>
                      <a:pt x="121" y="147"/>
                    </a:lnTo>
                    <a:lnTo>
                      <a:pt x="136" y="138"/>
                    </a:lnTo>
                    <a:lnTo>
                      <a:pt x="146" y="122"/>
                    </a:lnTo>
                    <a:lnTo>
                      <a:pt x="150" y="104"/>
                    </a:lnTo>
                    <a:lnTo>
                      <a:pt x="146" y="85"/>
                    </a:lnTo>
                    <a:lnTo>
                      <a:pt x="136" y="71"/>
                    </a:lnTo>
                    <a:lnTo>
                      <a:pt x="121" y="61"/>
                    </a:lnTo>
                    <a:lnTo>
                      <a:pt x="103" y="57"/>
                    </a:lnTo>
                    <a:close/>
                    <a:moveTo>
                      <a:pt x="81" y="0"/>
                    </a:moveTo>
                    <a:lnTo>
                      <a:pt x="125" y="0"/>
                    </a:lnTo>
                    <a:lnTo>
                      <a:pt x="125" y="29"/>
                    </a:lnTo>
                    <a:lnTo>
                      <a:pt x="133" y="32"/>
                    </a:lnTo>
                    <a:lnTo>
                      <a:pt x="140" y="34"/>
                    </a:lnTo>
                    <a:lnTo>
                      <a:pt x="158" y="16"/>
                    </a:lnTo>
                    <a:lnTo>
                      <a:pt x="161" y="13"/>
                    </a:lnTo>
                    <a:lnTo>
                      <a:pt x="163" y="16"/>
                    </a:lnTo>
                    <a:lnTo>
                      <a:pt x="191" y="44"/>
                    </a:lnTo>
                    <a:lnTo>
                      <a:pt x="192" y="46"/>
                    </a:lnTo>
                    <a:lnTo>
                      <a:pt x="191" y="49"/>
                    </a:lnTo>
                    <a:lnTo>
                      <a:pt x="172" y="67"/>
                    </a:lnTo>
                    <a:lnTo>
                      <a:pt x="175" y="75"/>
                    </a:lnTo>
                    <a:lnTo>
                      <a:pt x="178" y="82"/>
                    </a:lnTo>
                    <a:lnTo>
                      <a:pt x="208" y="82"/>
                    </a:lnTo>
                    <a:lnTo>
                      <a:pt x="208" y="127"/>
                    </a:lnTo>
                    <a:lnTo>
                      <a:pt x="178" y="127"/>
                    </a:lnTo>
                    <a:lnTo>
                      <a:pt x="175" y="134"/>
                    </a:lnTo>
                    <a:lnTo>
                      <a:pt x="172" y="142"/>
                    </a:lnTo>
                    <a:lnTo>
                      <a:pt x="191" y="160"/>
                    </a:lnTo>
                    <a:lnTo>
                      <a:pt x="192" y="163"/>
                    </a:lnTo>
                    <a:lnTo>
                      <a:pt x="163" y="192"/>
                    </a:lnTo>
                    <a:lnTo>
                      <a:pt x="161" y="194"/>
                    </a:lnTo>
                    <a:lnTo>
                      <a:pt x="158" y="192"/>
                    </a:lnTo>
                    <a:lnTo>
                      <a:pt x="140" y="173"/>
                    </a:lnTo>
                    <a:lnTo>
                      <a:pt x="133" y="177"/>
                    </a:lnTo>
                    <a:lnTo>
                      <a:pt x="127" y="178"/>
                    </a:lnTo>
                    <a:lnTo>
                      <a:pt x="127" y="209"/>
                    </a:lnTo>
                    <a:lnTo>
                      <a:pt x="81" y="209"/>
                    </a:lnTo>
                    <a:lnTo>
                      <a:pt x="81" y="180"/>
                    </a:lnTo>
                    <a:lnTo>
                      <a:pt x="74" y="177"/>
                    </a:lnTo>
                    <a:lnTo>
                      <a:pt x="66" y="173"/>
                    </a:lnTo>
                    <a:lnTo>
                      <a:pt x="48" y="192"/>
                    </a:lnTo>
                    <a:lnTo>
                      <a:pt x="45" y="194"/>
                    </a:lnTo>
                    <a:lnTo>
                      <a:pt x="44" y="192"/>
                    </a:lnTo>
                    <a:lnTo>
                      <a:pt x="17" y="165"/>
                    </a:lnTo>
                    <a:lnTo>
                      <a:pt x="14" y="163"/>
                    </a:lnTo>
                    <a:lnTo>
                      <a:pt x="17" y="160"/>
                    </a:lnTo>
                    <a:lnTo>
                      <a:pt x="34" y="142"/>
                    </a:lnTo>
                    <a:lnTo>
                      <a:pt x="30" y="134"/>
                    </a:lnTo>
                    <a:lnTo>
                      <a:pt x="27" y="126"/>
                    </a:lnTo>
                    <a:lnTo>
                      <a:pt x="0" y="126"/>
                    </a:lnTo>
                    <a:lnTo>
                      <a:pt x="0" y="82"/>
                    </a:lnTo>
                    <a:lnTo>
                      <a:pt x="28" y="82"/>
                    </a:lnTo>
                    <a:lnTo>
                      <a:pt x="31" y="74"/>
                    </a:lnTo>
                    <a:lnTo>
                      <a:pt x="34" y="66"/>
                    </a:lnTo>
                    <a:lnTo>
                      <a:pt x="14" y="46"/>
                    </a:lnTo>
                    <a:lnTo>
                      <a:pt x="17" y="44"/>
                    </a:lnTo>
                    <a:lnTo>
                      <a:pt x="44" y="16"/>
                    </a:lnTo>
                    <a:lnTo>
                      <a:pt x="45" y="13"/>
                    </a:lnTo>
                    <a:lnTo>
                      <a:pt x="48" y="16"/>
                    </a:lnTo>
                    <a:lnTo>
                      <a:pt x="66" y="34"/>
                    </a:lnTo>
                    <a:lnTo>
                      <a:pt x="73" y="32"/>
                    </a:lnTo>
                    <a:lnTo>
                      <a:pt x="81" y="29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210"/>
              <p:cNvSpPr>
                <a:spLocks noEditPoints="1"/>
              </p:cNvSpPr>
              <p:nvPr/>
            </p:nvSpPr>
            <p:spPr bwMode="auto">
              <a:xfrm>
                <a:off x="6256776" y="2610316"/>
                <a:ext cx="215401" cy="216790"/>
              </a:xfrm>
              <a:custGeom>
                <a:avLst/>
                <a:gdLst>
                  <a:gd name="T0" fmla="*/ 63 w 155"/>
                  <a:gd name="T1" fmla="*/ 46 h 156"/>
                  <a:gd name="T2" fmla="*/ 45 w 155"/>
                  <a:gd name="T3" fmla="*/ 64 h 156"/>
                  <a:gd name="T4" fmla="*/ 45 w 155"/>
                  <a:gd name="T5" fmla="*/ 92 h 156"/>
                  <a:gd name="T6" fmla="*/ 63 w 155"/>
                  <a:gd name="T7" fmla="*/ 110 h 156"/>
                  <a:gd name="T8" fmla="*/ 91 w 155"/>
                  <a:gd name="T9" fmla="*/ 110 h 156"/>
                  <a:gd name="T10" fmla="*/ 109 w 155"/>
                  <a:gd name="T11" fmla="*/ 92 h 156"/>
                  <a:gd name="T12" fmla="*/ 109 w 155"/>
                  <a:gd name="T13" fmla="*/ 64 h 156"/>
                  <a:gd name="T14" fmla="*/ 91 w 155"/>
                  <a:gd name="T15" fmla="*/ 46 h 156"/>
                  <a:gd name="T16" fmla="*/ 61 w 155"/>
                  <a:gd name="T17" fmla="*/ 0 h 156"/>
                  <a:gd name="T18" fmla="*/ 95 w 155"/>
                  <a:gd name="T19" fmla="*/ 22 h 156"/>
                  <a:gd name="T20" fmla="*/ 105 w 155"/>
                  <a:gd name="T21" fmla="*/ 26 h 156"/>
                  <a:gd name="T22" fmla="*/ 121 w 155"/>
                  <a:gd name="T23" fmla="*/ 10 h 156"/>
                  <a:gd name="T24" fmla="*/ 142 w 155"/>
                  <a:gd name="T25" fmla="*/ 33 h 156"/>
                  <a:gd name="T26" fmla="*/ 142 w 155"/>
                  <a:gd name="T27" fmla="*/ 37 h 156"/>
                  <a:gd name="T28" fmla="*/ 131 w 155"/>
                  <a:gd name="T29" fmla="*/ 56 h 156"/>
                  <a:gd name="T30" fmla="*/ 155 w 155"/>
                  <a:gd name="T31" fmla="*/ 61 h 156"/>
                  <a:gd name="T32" fmla="*/ 152 w 155"/>
                  <a:gd name="T33" fmla="*/ 96 h 156"/>
                  <a:gd name="T34" fmla="*/ 133 w 155"/>
                  <a:gd name="T35" fmla="*/ 96 h 156"/>
                  <a:gd name="T36" fmla="*/ 129 w 155"/>
                  <a:gd name="T37" fmla="*/ 106 h 156"/>
                  <a:gd name="T38" fmla="*/ 145 w 155"/>
                  <a:gd name="T39" fmla="*/ 120 h 156"/>
                  <a:gd name="T40" fmla="*/ 122 w 155"/>
                  <a:gd name="T41" fmla="*/ 143 h 156"/>
                  <a:gd name="T42" fmla="*/ 118 w 155"/>
                  <a:gd name="T43" fmla="*/ 143 h 156"/>
                  <a:gd name="T44" fmla="*/ 95 w 155"/>
                  <a:gd name="T45" fmla="*/ 133 h 156"/>
                  <a:gd name="T46" fmla="*/ 62 w 155"/>
                  <a:gd name="T47" fmla="*/ 156 h 156"/>
                  <a:gd name="T48" fmla="*/ 56 w 155"/>
                  <a:gd name="T49" fmla="*/ 132 h 156"/>
                  <a:gd name="T50" fmla="*/ 37 w 155"/>
                  <a:gd name="T51" fmla="*/ 143 h 156"/>
                  <a:gd name="T52" fmla="*/ 33 w 155"/>
                  <a:gd name="T53" fmla="*/ 143 h 156"/>
                  <a:gd name="T54" fmla="*/ 11 w 155"/>
                  <a:gd name="T55" fmla="*/ 120 h 156"/>
                  <a:gd name="T56" fmla="*/ 27 w 155"/>
                  <a:gd name="T57" fmla="*/ 106 h 156"/>
                  <a:gd name="T58" fmla="*/ 21 w 155"/>
                  <a:gd name="T59" fmla="*/ 94 h 156"/>
                  <a:gd name="T60" fmla="*/ 0 w 155"/>
                  <a:gd name="T61" fmla="*/ 60 h 156"/>
                  <a:gd name="T62" fmla="*/ 24 w 155"/>
                  <a:gd name="T63" fmla="*/ 55 h 156"/>
                  <a:gd name="T64" fmla="*/ 14 w 155"/>
                  <a:gd name="T65" fmla="*/ 37 h 156"/>
                  <a:gd name="T66" fmla="*/ 14 w 155"/>
                  <a:gd name="T67" fmla="*/ 33 h 156"/>
                  <a:gd name="T68" fmla="*/ 35 w 155"/>
                  <a:gd name="T69" fmla="*/ 10 h 156"/>
                  <a:gd name="T70" fmla="*/ 50 w 155"/>
                  <a:gd name="T71" fmla="*/ 26 h 156"/>
                  <a:gd name="T72" fmla="*/ 61 w 155"/>
                  <a:gd name="T7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" h="156">
                    <a:moveTo>
                      <a:pt x="78" y="43"/>
                    </a:moveTo>
                    <a:lnTo>
                      <a:pt x="63" y="46"/>
                    </a:lnTo>
                    <a:lnTo>
                      <a:pt x="53" y="54"/>
                    </a:lnTo>
                    <a:lnTo>
                      <a:pt x="45" y="64"/>
                    </a:lnTo>
                    <a:lnTo>
                      <a:pt x="42" y="77"/>
                    </a:lnTo>
                    <a:lnTo>
                      <a:pt x="45" y="92"/>
                    </a:lnTo>
                    <a:lnTo>
                      <a:pt x="53" y="102"/>
                    </a:lnTo>
                    <a:lnTo>
                      <a:pt x="63" y="110"/>
                    </a:lnTo>
                    <a:lnTo>
                      <a:pt x="78" y="113"/>
                    </a:lnTo>
                    <a:lnTo>
                      <a:pt x="91" y="110"/>
                    </a:lnTo>
                    <a:lnTo>
                      <a:pt x="103" y="102"/>
                    </a:lnTo>
                    <a:lnTo>
                      <a:pt x="109" y="92"/>
                    </a:lnTo>
                    <a:lnTo>
                      <a:pt x="112" y="77"/>
                    </a:lnTo>
                    <a:lnTo>
                      <a:pt x="109" y="64"/>
                    </a:lnTo>
                    <a:lnTo>
                      <a:pt x="103" y="54"/>
                    </a:lnTo>
                    <a:lnTo>
                      <a:pt x="91" y="46"/>
                    </a:lnTo>
                    <a:lnTo>
                      <a:pt x="78" y="43"/>
                    </a:lnTo>
                    <a:close/>
                    <a:moveTo>
                      <a:pt x="61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100" y="23"/>
                    </a:lnTo>
                    <a:lnTo>
                      <a:pt x="105" y="26"/>
                    </a:lnTo>
                    <a:lnTo>
                      <a:pt x="118" y="13"/>
                    </a:lnTo>
                    <a:lnTo>
                      <a:pt x="121" y="10"/>
                    </a:lnTo>
                    <a:lnTo>
                      <a:pt x="122" y="13"/>
                    </a:lnTo>
                    <a:lnTo>
                      <a:pt x="142" y="33"/>
                    </a:lnTo>
                    <a:lnTo>
                      <a:pt x="145" y="34"/>
                    </a:lnTo>
                    <a:lnTo>
                      <a:pt x="142" y="37"/>
                    </a:lnTo>
                    <a:lnTo>
                      <a:pt x="129" y="50"/>
                    </a:lnTo>
                    <a:lnTo>
                      <a:pt x="131" y="56"/>
                    </a:lnTo>
                    <a:lnTo>
                      <a:pt x="133" y="61"/>
                    </a:lnTo>
                    <a:lnTo>
                      <a:pt x="155" y="61"/>
                    </a:lnTo>
                    <a:lnTo>
                      <a:pt x="155" y="96"/>
                    </a:lnTo>
                    <a:lnTo>
                      <a:pt x="152" y="96"/>
                    </a:lnTo>
                    <a:lnTo>
                      <a:pt x="152" y="96"/>
                    </a:lnTo>
                    <a:lnTo>
                      <a:pt x="133" y="96"/>
                    </a:lnTo>
                    <a:lnTo>
                      <a:pt x="131" y="101"/>
                    </a:lnTo>
                    <a:lnTo>
                      <a:pt x="129" y="106"/>
                    </a:lnTo>
                    <a:lnTo>
                      <a:pt x="142" y="119"/>
                    </a:lnTo>
                    <a:lnTo>
                      <a:pt x="145" y="120"/>
                    </a:lnTo>
                    <a:lnTo>
                      <a:pt x="142" y="123"/>
                    </a:lnTo>
                    <a:lnTo>
                      <a:pt x="122" y="143"/>
                    </a:lnTo>
                    <a:lnTo>
                      <a:pt x="121" y="145"/>
                    </a:lnTo>
                    <a:lnTo>
                      <a:pt x="118" y="143"/>
                    </a:lnTo>
                    <a:lnTo>
                      <a:pt x="105" y="130"/>
                    </a:lnTo>
                    <a:lnTo>
                      <a:pt x="95" y="133"/>
                    </a:lnTo>
                    <a:lnTo>
                      <a:pt x="95" y="156"/>
                    </a:lnTo>
                    <a:lnTo>
                      <a:pt x="62" y="156"/>
                    </a:lnTo>
                    <a:lnTo>
                      <a:pt x="62" y="133"/>
                    </a:lnTo>
                    <a:lnTo>
                      <a:pt x="56" y="132"/>
                    </a:lnTo>
                    <a:lnTo>
                      <a:pt x="50" y="130"/>
                    </a:lnTo>
                    <a:lnTo>
                      <a:pt x="37" y="143"/>
                    </a:lnTo>
                    <a:lnTo>
                      <a:pt x="35" y="145"/>
                    </a:lnTo>
                    <a:lnTo>
                      <a:pt x="33" y="143"/>
                    </a:lnTo>
                    <a:lnTo>
                      <a:pt x="14" y="123"/>
                    </a:lnTo>
                    <a:lnTo>
                      <a:pt x="11" y="120"/>
                    </a:lnTo>
                    <a:lnTo>
                      <a:pt x="14" y="119"/>
                    </a:lnTo>
                    <a:lnTo>
                      <a:pt x="27" y="106"/>
                    </a:lnTo>
                    <a:lnTo>
                      <a:pt x="24" y="101"/>
                    </a:lnTo>
                    <a:lnTo>
                      <a:pt x="21" y="94"/>
                    </a:lnTo>
                    <a:lnTo>
                      <a:pt x="0" y="94"/>
                    </a:lnTo>
                    <a:lnTo>
                      <a:pt x="0" y="60"/>
                    </a:lnTo>
                    <a:lnTo>
                      <a:pt x="21" y="60"/>
                    </a:lnTo>
                    <a:lnTo>
                      <a:pt x="24" y="55"/>
                    </a:lnTo>
                    <a:lnTo>
                      <a:pt x="27" y="50"/>
                    </a:lnTo>
                    <a:lnTo>
                      <a:pt x="14" y="37"/>
                    </a:lnTo>
                    <a:lnTo>
                      <a:pt x="11" y="34"/>
                    </a:lnTo>
                    <a:lnTo>
                      <a:pt x="14" y="33"/>
                    </a:lnTo>
                    <a:lnTo>
                      <a:pt x="33" y="13"/>
                    </a:lnTo>
                    <a:lnTo>
                      <a:pt x="35" y="10"/>
                    </a:lnTo>
                    <a:lnTo>
                      <a:pt x="37" y="13"/>
                    </a:lnTo>
                    <a:lnTo>
                      <a:pt x="50" y="26"/>
                    </a:lnTo>
                    <a:lnTo>
                      <a:pt x="56" y="23"/>
                    </a:lnTo>
                    <a:lnTo>
                      <a:pt x="61" y="2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211"/>
              <p:cNvSpPr>
                <a:spLocks noEditPoints="1"/>
              </p:cNvSpPr>
              <p:nvPr/>
            </p:nvSpPr>
            <p:spPr bwMode="auto">
              <a:xfrm>
                <a:off x="4390437" y="3217606"/>
                <a:ext cx="168152" cy="169541"/>
              </a:xfrm>
              <a:custGeom>
                <a:avLst/>
                <a:gdLst>
                  <a:gd name="T0" fmla="*/ 45 w 121"/>
                  <a:gd name="T1" fmla="*/ 37 h 122"/>
                  <a:gd name="T2" fmla="*/ 32 w 121"/>
                  <a:gd name="T3" fmla="*/ 61 h 122"/>
                  <a:gd name="T4" fmla="*/ 45 w 121"/>
                  <a:gd name="T5" fmla="*/ 84 h 122"/>
                  <a:gd name="T6" fmla="*/ 74 w 121"/>
                  <a:gd name="T7" fmla="*/ 84 h 122"/>
                  <a:gd name="T8" fmla="*/ 87 w 121"/>
                  <a:gd name="T9" fmla="*/ 61 h 122"/>
                  <a:gd name="T10" fmla="*/ 74 w 121"/>
                  <a:gd name="T11" fmla="*/ 37 h 122"/>
                  <a:gd name="T12" fmla="*/ 47 w 121"/>
                  <a:gd name="T13" fmla="*/ 0 h 122"/>
                  <a:gd name="T14" fmla="*/ 73 w 121"/>
                  <a:gd name="T15" fmla="*/ 17 h 122"/>
                  <a:gd name="T16" fmla="*/ 93 w 121"/>
                  <a:gd name="T17" fmla="*/ 9 h 122"/>
                  <a:gd name="T18" fmla="*/ 95 w 121"/>
                  <a:gd name="T19" fmla="*/ 9 h 122"/>
                  <a:gd name="T20" fmla="*/ 112 w 121"/>
                  <a:gd name="T21" fmla="*/ 26 h 122"/>
                  <a:gd name="T22" fmla="*/ 100 w 121"/>
                  <a:gd name="T23" fmla="*/ 40 h 122"/>
                  <a:gd name="T24" fmla="*/ 104 w 121"/>
                  <a:gd name="T25" fmla="*/ 47 h 122"/>
                  <a:gd name="T26" fmla="*/ 121 w 121"/>
                  <a:gd name="T27" fmla="*/ 75 h 122"/>
                  <a:gd name="T28" fmla="*/ 119 w 121"/>
                  <a:gd name="T29" fmla="*/ 75 h 122"/>
                  <a:gd name="T30" fmla="*/ 100 w 121"/>
                  <a:gd name="T31" fmla="*/ 83 h 122"/>
                  <a:gd name="T32" fmla="*/ 112 w 121"/>
                  <a:gd name="T33" fmla="*/ 95 h 122"/>
                  <a:gd name="T34" fmla="*/ 95 w 121"/>
                  <a:gd name="T35" fmla="*/ 113 h 122"/>
                  <a:gd name="T36" fmla="*/ 93 w 121"/>
                  <a:gd name="T37" fmla="*/ 113 h 122"/>
                  <a:gd name="T38" fmla="*/ 74 w 121"/>
                  <a:gd name="T39" fmla="*/ 105 h 122"/>
                  <a:gd name="T40" fmla="*/ 47 w 121"/>
                  <a:gd name="T41" fmla="*/ 122 h 122"/>
                  <a:gd name="T42" fmla="*/ 39 w 121"/>
                  <a:gd name="T43" fmla="*/ 101 h 122"/>
                  <a:gd name="T44" fmla="*/ 27 w 121"/>
                  <a:gd name="T45" fmla="*/ 114 h 122"/>
                  <a:gd name="T46" fmla="*/ 9 w 121"/>
                  <a:gd name="T47" fmla="*/ 96 h 122"/>
                  <a:gd name="T48" fmla="*/ 9 w 121"/>
                  <a:gd name="T49" fmla="*/ 93 h 122"/>
                  <a:gd name="T50" fmla="*/ 18 w 121"/>
                  <a:gd name="T51" fmla="*/ 79 h 122"/>
                  <a:gd name="T52" fmla="*/ 0 w 121"/>
                  <a:gd name="T53" fmla="*/ 74 h 122"/>
                  <a:gd name="T54" fmla="*/ 15 w 121"/>
                  <a:gd name="T55" fmla="*/ 47 h 122"/>
                  <a:gd name="T56" fmla="*/ 19 w 121"/>
                  <a:gd name="T57" fmla="*/ 38 h 122"/>
                  <a:gd name="T58" fmla="*/ 7 w 121"/>
                  <a:gd name="T59" fmla="*/ 26 h 122"/>
                  <a:gd name="T60" fmla="*/ 24 w 121"/>
                  <a:gd name="T61" fmla="*/ 9 h 122"/>
                  <a:gd name="T62" fmla="*/ 28 w 121"/>
                  <a:gd name="T63" fmla="*/ 9 h 122"/>
                  <a:gd name="T64" fmla="*/ 47 w 121"/>
                  <a:gd name="T65" fmla="*/ 1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2">
                    <a:moveTo>
                      <a:pt x="60" y="33"/>
                    </a:moveTo>
                    <a:lnTo>
                      <a:pt x="45" y="37"/>
                    </a:lnTo>
                    <a:lnTo>
                      <a:pt x="36" y="47"/>
                    </a:lnTo>
                    <a:lnTo>
                      <a:pt x="32" y="61"/>
                    </a:lnTo>
                    <a:lnTo>
                      <a:pt x="36" y="75"/>
                    </a:lnTo>
                    <a:lnTo>
                      <a:pt x="45" y="84"/>
                    </a:lnTo>
                    <a:lnTo>
                      <a:pt x="60" y="88"/>
                    </a:lnTo>
                    <a:lnTo>
                      <a:pt x="74" y="84"/>
                    </a:lnTo>
                    <a:lnTo>
                      <a:pt x="83" y="75"/>
                    </a:lnTo>
                    <a:lnTo>
                      <a:pt x="87" y="61"/>
                    </a:lnTo>
                    <a:lnTo>
                      <a:pt x="83" y="47"/>
                    </a:lnTo>
                    <a:lnTo>
                      <a:pt x="74" y="37"/>
                    </a:lnTo>
                    <a:lnTo>
                      <a:pt x="60" y="33"/>
                    </a:lnTo>
                    <a:close/>
                    <a:moveTo>
                      <a:pt x="47" y="0"/>
                    </a:moveTo>
                    <a:lnTo>
                      <a:pt x="73" y="0"/>
                    </a:lnTo>
                    <a:lnTo>
                      <a:pt x="73" y="17"/>
                    </a:lnTo>
                    <a:lnTo>
                      <a:pt x="81" y="20"/>
                    </a:lnTo>
                    <a:lnTo>
                      <a:pt x="93" y="9"/>
                    </a:lnTo>
                    <a:lnTo>
                      <a:pt x="94" y="8"/>
                    </a:lnTo>
                    <a:lnTo>
                      <a:pt x="95" y="9"/>
                    </a:lnTo>
                    <a:lnTo>
                      <a:pt x="111" y="25"/>
                    </a:lnTo>
                    <a:lnTo>
                      <a:pt x="112" y="26"/>
                    </a:lnTo>
                    <a:lnTo>
                      <a:pt x="111" y="28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7"/>
                    </a:lnTo>
                    <a:lnTo>
                      <a:pt x="121" y="47"/>
                    </a:lnTo>
                    <a:lnTo>
                      <a:pt x="121" y="75"/>
                    </a:lnTo>
                    <a:lnTo>
                      <a:pt x="119" y="75"/>
                    </a:lnTo>
                    <a:lnTo>
                      <a:pt x="119" y="75"/>
                    </a:lnTo>
                    <a:lnTo>
                      <a:pt x="103" y="75"/>
                    </a:lnTo>
                    <a:lnTo>
                      <a:pt x="100" y="83"/>
                    </a:lnTo>
                    <a:lnTo>
                      <a:pt x="111" y="93"/>
                    </a:lnTo>
                    <a:lnTo>
                      <a:pt x="112" y="95"/>
                    </a:lnTo>
                    <a:lnTo>
                      <a:pt x="111" y="96"/>
                    </a:lnTo>
                    <a:lnTo>
                      <a:pt x="95" y="113"/>
                    </a:lnTo>
                    <a:lnTo>
                      <a:pt x="94" y="114"/>
                    </a:lnTo>
                    <a:lnTo>
                      <a:pt x="93" y="113"/>
                    </a:lnTo>
                    <a:lnTo>
                      <a:pt x="81" y="101"/>
                    </a:lnTo>
                    <a:lnTo>
                      <a:pt x="74" y="105"/>
                    </a:lnTo>
                    <a:lnTo>
                      <a:pt x="74" y="122"/>
                    </a:lnTo>
                    <a:lnTo>
                      <a:pt x="47" y="122"/>
                    </a:lnTo>
                    <a:lnTo>
                      <a:pt x="47" y="105"/>
                    </a:lnTo>
                    <a:lnTo>
                      <a:pt x="39" y="101"/>
                    </a:lnTo>
                    <a:lnTo>
                      <a:pt x="28" y="113"/>
                    </a:lnTo>
                    <a:lnTo>
                      <a:pt x="27" y="114"/>
                    </a:lnTo>
                    <a:lnTo>
                      <a:pt x="24" y="113"/>
                    </a:lnTo>
                    <a:lnTo>
                      <a:pt x="9" y="96"/>
                    </a:lnTo>
                    <a:lnTo>
                      <a:pt x="7" y="95"/>
                    </a:lnTo>
                    <a:lnTo>
                      <a:pt x="9" y="93"/>
                    </a:lnTo>
                    <a:lnTo>
                      <a:pt x="19" y="83"/>
                    </a:lnTo>
                    <a:lnTo>
                      <a:pt x="18" y="79"/>
                    </a:lnTo>
                    <a:lnTo>
                      <a:pt x="15" y="74"/>
                    </a:lnTo>
                    <a:lnTo>
                      <a:pt x="0" y="74"/>
                    </a:lnTo>
                    <a:lnTo>
                      <a:pt x="0" y="47"/>
                    </a:lnTo>
                    <a:lnTo>
                      <a:pt x="15" y="47"/>
                    </a:lnTo>
                    <a:lnTo>
                      <a:pt x="18" y="44"/>
                    </a:lnTo>
                    <a:lnTo>
                      <a:pt x="19" y="38"/>
                    </a:lnTo>
                    <a:lnTo>
                      <a:pt x="9" y="28"/>
                    </a:lnTo>
                    <a:lnTo>
                      <a:pt x="7" y="26"/>
                    </a:lnTo>
                    <a:lnTo>
                      <a:pt x="9" y="25"/>
                    </a:lnTo>
                    <a:lnTo>
                      <a:pt x="24" y="9"/>
                    </a:lnTo>
                    <a:lnTo>
                      <a:pt x="27" y="8"/>
                    </a:lnTo>
                    <a:lnTo>
                      <a:pt x="28" y="9"/>
                    </a:lnTo>
                    <a:lnTo>
                      <a:pt x="39" y="20"/>
                    </a:lnTo>
                    <a:lnTo>
                      <a:pt x="47" y="17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212"/>
              <p:cNvSpPr>
                <a:spLocks noEditPoints="1"/>
              </p:cNvSpPr>
              <p:nvPr/>
            </p:nvSpPr>
            <p:spPr bwMode="auto">
              <a:xfrm>
                <a:off x="5903797" y="4872713"/>
                <a:ext cx="209842" cy="208452"/>
              </a:xfrm>
              <a:custGeom>
                <a:avLst/>
                <a:gdLst>
                  <a:gd name="T0" fmla="*/ 62 w 151"/>
                  <a:gd name="T1" fmla="*/ 44 h 150"/>
                  <a:gd name="T2" fmla="*/ 44 w 151"/>
                  <a:gd name="T3" fmla="*/ 61 h 150"/>
                  <a:gd name="T4" fmla="*/ 44 w 151"/>
                  <a:gd name="T5" fmla="*/ 87 h 150"/>
                  <a:gd name="T6" fmla="*/ 62 w 151"/>
                  <a:gd name="T7" fmla="*/ 106 h 150"/>
                  <a:gd name="T8" fmla="*/ 88 w 151"/>
                  <a:gd name="T9" fmla="*/ 106 h 150"/>
                  <a:gd name="T10" fmla="*/ 106 w 151"/>
                  <a:gd name="T11" fmla="*/ 87 h 150"/>
                  <a:gd name="T12" fmla="*/ 106 w 151"/>
                  <a:gd name="T13" fmla="*/ 61 h 150"/>
                  <a:gd name="T14" fmla="*/ 88 w 151"/>
                  <a:gd name="T15" fmla="*/ 44 h 150"/>
                  <a:gd name="T16" fmla="*/ 58 w 151"/>
                  <a:gd name="T17" fmla="*/ 0 h 150"/>
                  <a:gd name="T18" fmla="*/ 91 w 151"/>
                  <a:gd name="T19" fmla="*/ 21 h 150"/>
                  <a:gd name="T20" fmla="*/ 101 w 151"/>
                  <a:gd name="T21" fmla="*/ 24 h 150"/>
                  <a:gd name="T22" fmla="*/ 117 w 151"/>
                  <a:gd name="T23" fmla="*/ 10 h 150"/>
                  <a:gd name="T24" fmla="*/ 138 w 151"/>
                  <a:gd name="T25" fmla="*/ 31 h 150"/>
                  <a:gd name="T26" fmla="*/ 138 w 151"/>
                  <a:gd name="T27" fmla="*/ 35 h 150"/>
                  <a:gd name="T28" fmla="*/ 127 w 151"/>
                  <a:gd name="T29" fmla="*/ 53 h 150"/>
                  <a:gd name="T30" fmla="*/ 151 w 151"/>
                  <a:gd name="T31" fmla="*/ 59 h 150"/>
                  <a:gd name="T32" fmla="*/ 129 w 151"/>
                  <a:gd name="T33" fmla="*/ 91 h 150"/>
                  <a:gd name="T34" fmla="*/ 125 w 151"/>
                  <a:gd name="T35" fmla="*/ 102 h 150"/>
                  <a:gd name="T36" fmla="*/ 139 w 151"/>
                  <a:gd name="T37" fmla="*/ 117 h 150"/>
                  <a:gd name="T38" fmla="*/ 118 w 151"/>
                  <a:gd name="T39" fmla="*/ 138 h 150"/>
                  <a:gd name="T40" fmla="*/ 114 w 151"/>
                  <a:gd name="T41" fmla="*/ 138 h 150"/>
                  <a:gd name="T42" fmla="*/ 92 w 151"/>
                  <a:gd name="T43" fmla="*/ 129 h 150"/>
                  <a:gd name="T44" fmla="*/ 59 w 151"/>
                  <a:gd name="T45" fmla="*/ 150 h 150"/>
                  <a:gd name="T46" fmla="*/ 54 w 151"/>
                  <a:gd name="T47" fmla="*/ 128 h 150"/>
                  <a:gd name="T48" fmla="*/ 36 w 151"/>
                  <a:gd name="T49" fmla="*/ 138 h 150"/>
                  <a:gd name="T50" fmla="*/ 32 w 151"/>
                  <a:gd name="T51" fmla="*/ 138 h 150"/>
                  <a:gd name="T52" fmla="*/ 11 w 151"/>
                  <a:gd name="T53" fmla="*/ 117 h 150"/>
                  <a:gd name="T54" fmla="*/ 25 w 151"/>
                  <a:gd name="T55" fmla="*/ 102 h 150"/>
                  <a:gd name="T56" fmla="*/ 20 w 151"/>
                  <a:gd name="T57" fmla="*/ 91 h 150"/>
                  <a:gd name="T58" fmla="*/ 0 w 151"/>
                  <a:gd name="T59" fmla="*/ 59 h 150"/>
                  <a:gd name="T60" fmla="*/ 23 w 151"/>
                  <a:gd name="T61" fmla="*/ 52 h 150"/>
                  <a:gd name="T62" fmla="*/ 12 w 151"/>
                  <a:gd name="T63" fmla="*/ 35 h 150"/>
                  <a:gd name="T64" fmla="*/ 12 w 151"/>
                  <a:gd name="T65" fmla="*/ 31 h 150"/>
                  <a:gd name="T66" fmla="*/ 33 w 151"/>
                  <a:gd name="T67" fmla="*/ 10 h 150"/>
                  <a:gd name="T68" fmla="*/ 49 w 151"/>
                  <a:gd name="T69" fmla="*/ 24 h 150"/>
                  <a:gd name="T70" fmla="*/ 58 w 151"/>
                  <a:gd name="T71" fmla="*/ 21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1" h="150">
                    <a:moveTo>
                      <a:pt x="75" y="42"/>
                    </a:moveTo>
                    <a:lnTo>
                      <a:pt x="62" y="44"/>
                    </a:lnTo>
                    <a:lnTo>
                      <a:pt x="51" y="51"/>
                    </a:lnTo>
                    <a:lnTo>
                      <a:pt x="44" y="61"/>
                    </a:lnTo>
                    <a:lnTo>
                      <a:pt x="41" y="74"/>
                    </a:lnTo>
                    <a:lnTo>
                      <a:pt x="44" y="87"/>
                    </a:lnTo>
                    <a:lnTo>
                      <a:pt x="51" y="99"/>
                    </a:lnTo>
                    <a:lnTo>
                      <a:pt x="62" y="106"/>
                    </a:lnTo>
                    <a:lnTo>
                      <a:pt x="75" y="108"/>
                    </a:lnTo>
                    <a:lnTo>
                      <a:pt x="88" y="106"/>
                    </a:lnTo>
                    <a:lnTo>
                      <a:pt x="99" y="99"/>
                    </a:lnTo>
                    <a:lnTo>
                      <a:pt x="106" y="87"/>
                    </a:lnTo>
                    <a:lnTo>
                      <a:pt x="109" y="74"/>
                    </a:lnTo>
                    <a:lnTo>
                      <a:pt x="106" y="61"/>
                    </a:lnTo>
                    <a:lnTo>
                      <a:pt x="99" y="51"/>
                    </a:lnTo>
                    <a:lnTo>
                      <a:pt x="88" y="44"/>
                    </a:lnTo>
                    <a:lnTo>
                      <a:pt x="75" y="42"/>
                    </a:lnTo>
                    <a:close/>
                    <a:moveTo>
                      <a:pt x="58" y="0"/>
                    </a:moveTo>
                    <a:lnTo>
                      <a:pt x="91" y="0"/>
                    </a:lnTo>
                    <a:lnTo>
                      <a:pt x="91" y="21"/>
                    </a:lnTo>
                    <a:lnTo>
                      <a:pt x="96" y="22"/>
                    </a:lnTo>
                    <a:lnTo>
                      <a:pt x="101" y="24"/>
                    </a:lnTo>
                    <a:lnTo>
                      <a:pt x="114" y="11"/>
                    </a:lnTo>
                    <a:lnTo>
                      <a:pt x="117" y="10"/>
                    </a:lnTo>
                    <a:lnTo>
                      <a:pt x="118" y="11"/>
                    </a:lnTo>
                    <a:lnTo>
                      <a:pt x="138" y="31"/>
                    </a:lnTo>
                    <a:lnTo>
                      <a:pt x="139" y="32"/>
                    </a:lnTo>
                    <a:lnTo>
                      <a:pt x="138" y="35"/>
                    </a:lnTo>
                    <a:lnTo>
                      <a:pt x="125" y="48"/>
                    </a:lnTo>
                    <a:lnTo>
                      <a:pt x="127" y="53"/>
                    </a:lnTo>
                    <a:lnTo>
                      <a:pt x="129" y="59"/>
                    </a:lnTo>
                    <a:lnTo>
                      <a:pt x="151" y="59"/>
                    </a:lnTo>
                    <a:lnTo>
                      <a:pt x="151" y="91"/>
                    </a:lnTo>
                    <a:lnTo>
                      <a:pt x="129" y="91"/>
                    </a:lnTo>
                    <a:lnTo>
                      <a:pt x="127" y="97"/>
                    </a:lnTo>
                    <a:lnTo>
                      <a:pt x="125" y="102"/>
                    </a:lnTo>
                    <a:lnTo>
                      <a:pt x="138" y="115"/>
                    </a:lnTo>
                    <a:lnTo>
                      <a:pt x="139" y="117"/>
                    </a:lnTo>
                    <a:lnTo>
                      <a:pt x="138" y="119"/>
                    </a:lnTo>
                    <a:lnTo>
                      <a:pt x="118" y="138"/>
                    </a:lnTo>
                    <a:lnTo>
                      <a:pt x="117" y="140"/>
                    </a:lnTo>
                    <a:lnTo>
                      <a:pt x="114" y="138"/>
                    </a:lnTo>
                    <a:lnTo>
                      <a:pt x="101" y="125"/>
                    </a:lnTo>
                    <a:lnTo>
                      <a:pt x="92" y="129"/>
                    </a:lnTo>
                    <a:lnTo>
                      <a:pt x="92" y="150"/>
                    </a:lnTo>
                    <a:lnTo>
                      <a:pt x="59" y="150"/>
                    </a:lnTo>
                    <a:lnTo>
                      <a:pt x="59" y="129"/>
                    </a:lnTo>
                    <a:lnTo>
                      <a:pt x="54" y="128"/>
                    </a:lnTo>
                    <a:lnTo>
                      <a:pt x="49" y="125"/>
                    </a:lnTo>
                    <a:lnTo>
                      <a:pt x="36" y="138"/>
                    </a:lnTo>
                    <a:lnTo>
                      <a:pt x="33" y="140"/>
                    </a:lnTo>
                    <a:lnTo>
                      <a:pt x="32" y="138"/>
                    </a:lnTo>
                    <a:lnTo>
                      <a:pt x="12" y="119"/>
                    </a:lnTo>
                    <a:lnTo>
                      <a:pt x="11" y="117"/>
                    </a:lnTo>
                    <a:lnTo>
                      <a:pt x="12" y="115"/>
                    </a:lnTo>
                    <a:lnTo>
                      <a:pt x="25" y="102"/>
                    </a:lnTo>
                    <a:lnTo>
                      <a:pt x="23" y="97"/>
                    </a:lnTo>
                    <a:lnTo>
                      <a:pt x="20" y="91"/>
                    </a:lnTo>
                    <a:lnTo>
                      <a:pt x="0" y="91"/>
                    </a:lnTo>
                    <a:lnTo>
                      <a:pt x="0" y="59"/>
                    </a:lnTo>
                    <a:lnTo>
                      <a:pt x="20" y="59"/>
                    </a:lnTo>
                    <a:lnTo>
                      <a:pt x="23" y="52"/>
                    </a:lnTo>
                    <a:lnTo>
                      <a:pt x="25" y="47"/>
                    </a:lnTo>
                    <a:lnTo>
                      <a:pt x="12" y="35"/>
                    </a:lnTo>
                    <a:lnTo>
                      <a:pt x="11" y="32"/>
                    </a:lnTo>
                    <a:lnTo>
                      <a:pt x="12" y="31"/>
                    </a:lnTo>
                    <a:lnTo>
                      <a:pt x="32" y="11"/>
                    </a:lnTo>
                    <a:lnTo>
                      <a:pt x="33" y="10"/>
                    </a:lnTo>
                    <a:lnTo>
                      <a:pt x="36" y="11"/>
                    </a:lnTo>
                    <a:lnTo>
                      <a:pt x="49" y="24"/>
                    </a:lnTo>
                    <a:lnTo>
                      <a:pt x="53" y="22"/>
                    </a:lnTo>
                    <a:lnTo>
                      <a:pt x="58" y="21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13"/>
              <p:cNvSpPr>
                <a:spLocks noEditPoints="1"/>
              </p:cNvSpPr>
              <p:nvPr/>
            </p:nvSpPr>
            <p:spPr bwMode="auto">
              <a:xfrm>
                <a:off x="5642538" y="4347415"/>
                <a:ext cx="476660" cy="478050"/>
              </a:xfrm>
              <a:custGeom>
                <a:avLst/>
                <a:gdLst>
                  <a:gd name="T0" fmla="*/ 146 w 343"/>
                  <a:gd name="T1" fmla="*/ 99 h 344"/>
                  <a:gd name="T2" fmla="*/ 108 w 343"/>
                  <a:gd name="T3" fmla="*/ 128 h 344"/>
                  <a:gd name="T4" fmla="*/ 94 w 343"/>
                  <a:gd name="T5" fmla="*/ 172 h 344"/>
                  <a:gd name="T6" fmla="*/ 108 w 343"/>
                  <a:gd name="T7" fmla="*/ 218 h 344"/>
                  <a:gd name="T8" fmla="*/ 146 w 343"/>
                  <a:gd name="T9" fmla="*/ 245 h 344"/>
                  <a:gd name="T10" fmla="*/ 195 w 343"/>
                  <a:gd name="T11" fmla="*/ 245 h 344"/>
                  <a:gd name="T12" fmla="*/ 233 w 343"/>
                  <a:gd name="T13" fmla="*/ 218 h 344"/>
                  <a:gd name="T14" fmla="*/ 247 w 343"/>
                  <a:gd name="T15" fmla="*/ 172 h 344"/>
                  <a:gd name="T16" fmla="*/ 233 w 343"/>
                  <a:gd name="T17" fmla="*/ 128 h 344"/>
                  <a:gd name="T18" fmla="*/ 195 w 343"/>
                  <a:gd name="T19" fmla="*/ 99 h 344"/>
                  <a:gd name="T20" fmla="*/ 133 w 343"/>
                  <a:gd name="T21" fmla="*/ 0 h 344"/>
                  <a:gd name="T22" fmla="*/ 208 w 343"/>
                  <a:gd name="T23" fmla="*/ 49 h 344"/>
                  <a:gd name="T24" fmla="*/ 262 w 343"/>
                  <a:gd name="T25" fmla="*/ 28 h 344"/>
                  <a:gd name="T26" fmla="*/ 270 w 343"/>
                  <a:gd name="T27" fmla="*/ 28 h 344"/>
                  <a:gd name="T28" fmla="*/ 319 w 343"/>
                  <a:gd name="T29" fmla="*/ 76 h 344"/>
                  <a:gd name="T30" fmla="*/ 284 w 343"/>
                  <a:gd name="T31" fmla="*/ 110 h 344"/>
                  <a:gd name="T32" fmla="*/ 343 w 343"/>
                  <a:gd name="T33" fmla="*/ 137 h 344"/>
                  <a:gd name="T34" fmla="*/ 294 w 343"/>
                  <a:gd name="T35" fmla="*/ 210 h 344"/>
                  <a:gd name="T36" fmla="*/ 315 w 343"/>
                  <a:gd name="T37" fmla="*/ 264 h 344"/>
                  <a:gd name="T38" fmla="*/ 315 w 343"/>
                  <a:gd name="T39" fmla="*/ 272 h 344"/>
                  <a:gd name="T40" fmla="*/ 266 w 343"/>
                  <a:gd name="T41" fmla="*/ 320 h 344"/>
                  <a:gd name="T42" fmla="*/ 232 w 343"/>
                  <a:gd name="T43" fmla="*/ 286 h 344"/>
                  <a:gd name="T44" fmla="*/ 209 w 343"/>
                  <a:gd name="T45" fmla="*/ 344 h 344"/>
                  <a:gd name="T46" fmla="*/ 136 w 343"/>
                  <a:gd name="T47" fmla="*/ 296 h 344"/>
                  <a:gd name="T48" fmla="*/ 81 w 343"/>
                  <a:gd name="T49" fmla="*/ 316 h 344"/>
                  <a:gd name="T50" fmla="*/ 73 w 343"/>
                  <a:gd name="T51" fmla="*/ 316 h 344"/>
                  <a:gd name="T52" fmla="*/ 25 w 343"/>
                  <a:gd name="T53" fmla="*/ 268 h 344"/>
                  <a:gd name="T54" fmla="*/ 59 w 343"/>
                  <a:gd name="T55" fmla="*/ 235 h 344"/>
                  <a:gd name="T56" fmla="*/ 0 w 343"/>
                  <a:gd name="T57" fmla="*/ 209 h 344"/>
                  <a:gd name="T58" fmla="*/ 48 w 343"/>
                  <a:gd name="T59" fmla="*/ 134 h 344"/>
                  <a:gd name="T60" fmla="*/ 29 w 343"/>
                  <a:gd name="T61" fmla="*/ 80 h 344"/>
                  <a:gd name="T62" fmla="*/ 29 w 343"/>
                  <a:gd name="T63" fmla="*/ 73 h 344"/>
                  <a:gd name="T64" fmla="*/ 81 w 343"/>
                  <a:gd name="T65" fmla="*/ 28 h 344"/>
                  <a:gd name="T66" fmla="*/ 133 w 343"/>
                  <a:gd name="T67" fmla="*/ 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3" h="344">
                    <a:moveTo>
                      <a:pt x="170" y="95"/>
                    </a:moveTo>
                    <a:lnTo>
                      <a:pt x="146" y="99"/>
                    </a:lnTo>
                    <a:lnTo>
                      <a:pt x="125" y="110"/>
                    </a:lnTo>
                    <a:lnTo>
                      <a:pt x="108" y="128"/>
                    </a:lnTo>
                    <a:lnTo>
                      <a:pt x="98" y="148"/>
                    </a:lnTo>
                    <a:lnTo>
                      <a:pt x="94" y="172"/>
                    </a:lnTo>
                    <a:lnTo>
                      <a:pt x="98" y="197"/>
                    </a:lnTo>
                    <a:lnTo>
                      <a:pt x="108" y="218"/>
                    </a:lnTo>
                    <a:lnTo>
                      <a:pt x="125" y="235"/>
                    </a:lnTo>
                    <a:lnTo>
                      <a:pt x="146" y="245"/>
                    </a:lnTo>
                    <a:lnTo>
                      <a:pt x="170" y="249"/>
                    </a:lnTo>
                    <a:lnTo>
                      <a:pt x="195" y="245"/>
                    </a:lnTo>
                    <a:lnTo>
                      <a:pt x="216" y="235"/>
                    </a:lnTo>
                    <a:lnTo>
                      <a:pt x="233" y="218"/>
                    </a:lnTo>
                    <a:lnTo>
                      <a:pt x="243" y="197"/>
                    </a:lnTo>
                    <a:lnTo>
                      <a:pt x="247" y="172"/>
                    </a:lnTo>
                    <a:lnTo>
                      <a:pt x="243" y="148"/>
                    </a:lnTo>
                    <a:lnTo>
                      <a:pt x="233" y="128"/>
                    </a:lnTo>
                    <a:lnTo>
                      <a:pt x="216" y="110"/>
                    </a:lnTo>
                    <a:lnTo>
                      <a:pt x="195" y="99"/>
                    </a:lnTo>
                    <a:lnTo>
                      <a:pt x="170" y="95"/>
                    </a:lnTo>
                    <a:close/>
                    <a:moveTo>
                      <a:pt x="133" y="0"/>
                    </a:moveTo>
                    <a:lnTo>
                      <a:pt x="208" y="0"/>
                    </a:lnTo>
                    <a:lnTo>
                      <a:pt x="208" y="49"/>
                    </a:lnTo>
                    <a:lnTo>
                      <a:pt x="232" y="58"/>
                    </a:lnTo>
                    <a:lnTo>
                      <a:pt x="262" y="28"/>
                    </a:lnTo>
                    <a:lnTo>
                      <a:pt x="266" y="24"/>
                    </a:lnTo>
                    <a:lnTo>
                      <a:pt x="270" y="28"/>
                    </a:lnTo>
                    <a:lnTo>
                      <a:pt x="315" y="73"/>
                    </a:lnTo>
                    <a:lnTo>
                      <a:pt x="319" y="76"/>
                    </a:lnTo>
                    <a:lnTo>
                      <a:pt x="315" y="80"/>
                    </a:lnTo>
                    <a:lnTo>
                      <a:pt x="284" y="110"/>
                    </a:lnTo>
                    <a:lnTo>
                      <a:pt x="294" y="137"/>
                    </a:lnTo>
                    <a:lnTo>
                      <a:pt x="343" y="137"/>
                    </a:lnTo>
                    <a:lnTo>
                      <a:pt x="343" y="210"/>
                    </a:lnTo>
                    <a:lnTo>
                      <a:pt x="294" y="210"/>
                    </a:lnTo>
                    <a:lnTo>
                      <a:pt x="284" y="234"/>
                    </a:lnTo>
                    <a:lnTo>
                      <a:pt x="315" y="264"/>
                    </a:lnTo>
                    <a:lnTo>
                      <a:pt x="319" y="268"/>
                    </a:lnTo>
                    <a:lnTo>
                      <a:pt x="315" y="272"/>
                    </a:lnTo>
                    <a:lnTo>
                      <a:pt x="270" y="316"/>
                    </a:lnTo>
                    <a:lnTo>
                      <a:pt x="266" y="320"/>
                    </a:lnTo>
                    <a:lnTo>
                      <a:pt x="262" y="316"/>
                    </a:lnTo>
                    <a:lnTo>
                      <a:pt x="232" y="286"/>
                    </a:lnTo>
                    <a:lnTo>
                      <a:pt x="209" y="295"/>
                    </a:lnTo>
                    <a:lnTo>
                      <a:pt x="209" y="344"/>
                    </a:lnTo>
                    <a:lnTo>
                      <a:pt x="136" y="344"/>
                    </a:lnTo>
                    <a:lnTo>
                      <a:pt x="136" y="296"/>
                    </a:lnTo>
                    <a:lnTo>
                      <a:pt x="111" y="287"/>
                    </a:lnTo>
                    <a:lnTo>
                      <a:pt x="81" y="316"/>
                    </a:lnTo>
                    <a:lnTo>
                      <a:pt x="77" y="320"/>
                    </a:lnTo>
                    <a:lnTo>
                      <a:pt x="73" y="316"/>
                    </a:lnTo>
                    <a:lnTo>
                      <a:pt x="29" y="272"/>
                    </a:lnTo>
                    <a:lnTo>
                      <a:pt x="25" y="268"/>
                    </a:lnTo>
                    <a:lnTo>
                      <a:pt x="29" y="264"/>
                    </a:lnTo>
                    <a:lnTo>
                      <a:pt x="59" y="235"/>
                    </a:lnTo>
                    <a:lnTo>
                      <a:pt x="47" y="209"/>
                    </a:lnTo>
                    <a:lnTo>
                      <a:pt x="0" y="209"/>
                    </a:lnTo>
                    <a:lnTo>
                      <a:pt x="0" y="134"/>
                    </a:lnTo>
                    <a:lnTo>
                      <a:pt x="48" y="134"/>
                    </a:lnTo>
                    <a:lnTo>
                      <a:pt x="59" y="110"/>
                    </a:lnTo>
                    <a:lnTo>
                      <a:pt x="29" y="80"/>
                    </a:lnTo>
                    <a:lnTo>
                      <a:pt x="25" y="76"/>
                    </a:lnTo>
                    <a:lnTo>
                      <a:pt x="29" y="73"/>
                    </a:lnTo>
                    <a:lnTo>
                      <a:pt x="77" y="24"/>
                    </a:lnTo>
                    <a:lnTo>
                      <a:pt x="81" y="28"/>
                    </a:lnTo>
                    <a:lnTo>
                      <a:pt x="111" y="58"/>
                    </a:lnTo>
                    <a:lnTo>
                      <a:pt x="133" y="49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14"/>
              <p:cNvSpPr>
                <a:spLocks noEditPoints="1"/>
              </p:cNvSpPr>
              <p:nvPr/>
            </p:nvSpPr>
            <p:spPr bwMode="auto">
              <a:xfrm>
                <a:off x="6078897" y="4699004"/>
                <a:ext cx="236245" cy="236245"/>
              </a:xfrm>
              <a:custGeom>
                <a:avLst/>
                <a:gdLst>
                  <a:gd name="T0" fmla="*/ 70 w 170"/>
                  <a:gd name="T1" fmla="*/ 50 h 170"/>
                  <a:gd name="T2" fmla="*/ 50 w 170"/>
                  <a:gd name="T3" fmla="*/ 71 h 170"/>
                  <a:gd name="T4" fmla="*/ 50 w 170"/>
                  <a:gd name="T5" fmla="*/ 101 h 170"/>
                  <a:gd name="T6" fmla="*/ 70 w 170"/>
                  <a:gd name="T7" fmla="*/ 121 h 170"/>
                  <a:gd name="T8" fmla="*/ 100 w 170"/>
                  <a:gd name="T9" fmla="*/ 121 h 170"/>
                  <a:gd name="T10" fmla="*/ 121 w 170"/>
                  <a:gd name="T11" fmla="*/ 101 h 170"/>
                  <a:gd name="T12" fmla="*/ 121 w 170"/>
                  <a:gd name="T13" fmla="*/ 71 h 170"/>
                  <a:gd name="T14" fmla="*/ 100 w 170"/>
                  <a:gd name="T15" fmla="*/ 50 h 170"/>
                  <a:gd name="T16" fmla="*/ 67 w 170"/>
                  <a:gd name="T17" fmla="*/ 0 h 170"/>
                  <a:gd name="T18" fmla="*/ 104 w 170"/>
                  <a:gd name="T19" fmla="*/ 24 h 170"/>
                  <a:gd name="T20" fmla="*/ 115 w 170"/>
                  <a:gd name="T21" fmla="*/ 29 h 170"/>
                  <a:gd name="T22" fmla="*/ 132 w 170"/>
                  <a:gd name="T23" fmla="*/ 12 h 170"/>
                  <a:gd name="T24" fmla="*/ 157 w 170"/>
                  <a:gd name="T25" fmla="*/ 36 h 170"/>
                  <a:gd name="T26" fmla="*/ 157 w 170"/>
                  <a:gd name="T27" fmla="*/ 39 h 170"/>
                  <a:gd name="T28" fmla="*/ 144 w 170"/>
                  <a:gd name="T29" fmla="*/ 62 h 170"/>
                  <a:gd name="T30" fmla="*/ 170 w 170"/>
                  <a:gd name="T31" fmla="*/ 68 h 170"/>
                  <a:gd name="T32" fmla="*/ 147 w 170"/>
                  <a:gd name="T33" fmla="*/ 105 h 170"/>
                  <a:gd name="T34" fmla="*/ 142 w 170"/>
                  <a:gd name="T35" fmla="*/ 117 h 170"/>
                  <a:gd name="T36" fmla="*/ 159 w 170"/>
                  <a:gd name="T37" fmla="*/ 134 h 170"/>
                  <a:gd name="T38" fmla="*/ 135 w 170"/>
                  <a:gd name="T39" fmla="*/ 157 h 170"/>
                  <a:gd name="T40" fmla="*/ 131 w 170"/>
                  <a:gd name="T41" fmla="*/ 157 h 170"/>
                  <a:gd name="T42" fmla="*/ 110 w 170"/>
                  <a:gd name="T43" fmla="*/ 144 h 170"/>
                  <a:gd name="T44" fmla="*/ 105 w 170"/>
                  <a:gd name="T45" fmla="*/ 170 h 170"/>
                  <a:gd name="T46" fmla="*/ 67 w 170"/>
                  <a:gd name="T47" fmla="*/ 147 h 170"/>
                  <a:gd name="T48" fmla="*/ 55 w 170"/>
                  <a:gd name="T49" fmla="*/ 143 h 170"/>
                  <a:gd name="T50" fmla="*/ 38 w 170"/>
                  <a:gd name="T51" fmla="*/ 160 h 170"/>
                  <a:gd name="T52" fmla="*/ 15 w 170"/>
                  <a:gd name="T53" fmla="*/ 135 h 170"/>
                  <a:gd name="T54" fmla="*/ 15 w 170"/>
                  <a:gd name="T55" fmla="*/ 131 h 170"/>
                  <a:gd name="T56" fmla="*/ 26 w 170"/>
                  <a:gd name="T57" fmla="*/ 110 h 170"/>
                  <a:gd name="T58" fmla="*/ 0 w 170"/>
                  <a:gd name="T59" fmla="*/ 104 h 170"/>
                  <a:gd name="T60" fmla="*/ 24 w 170"/>
                  <a:gd name="T61" fmla="*/ 67 h 170"/>
                  <a:gd name="T62" fmla="*/ 29 w 170"/>
                  <a:gd name="T63" fmla="*/ 55 h 170"/>
                  <a:gd name="T64" fmla="*/ 12 w 170"/>
                  <a:gd name="T65" fmla="*/ 38 h 170"/>
                  <a:gd name="T66" fmla="*/ 37 w 170"/>
                  <a:gd name="T67" fmla="*/ 13 h 170"/>
                  <a:gd name="T68" fmla="*/ 41 w 170"/>
                  <a:gd name="T69" fmla="*/ 13 h 170"/>
                  <a:gd name="T70" fmla="*/ 60 w 170"/>
                  <a:gd name="T71" fmla="*/ 26 h 170"/>
                  <a:gd name="T72" fmla="*/ 67 w 170"/>
                  <a:gd name="T7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170">
                    <a:moveTo>
                      <a:pt x="85" y="47"/>
                    </a:moveTo>
                    <a:lnTo>
                      <a:pt x="70" y="50"/>
                    </a:lnTo>
                    <a:lnTo>
                      <a:pt x="58" y="59"/>
                    </a:lnTo>
                    <a:lnTo>
                      <a:pt x="50" y="71"/>
                    </a:lnTo>
                    <a:lnTo>
                      <a:pt x="47" y="85"/>
                    </a:lnTo>
                    <a:lnTo>
                      <a:pt x="50" y="101"/>
                    </a:lnTo>
                    <a:lnTo>
                      <a:pt x="58" y="113"/>
                    </a:lnTo>
                    <a:lnTo>
                      <a:pt x="70" y="121"/>
                    </a:lnTo>
                    <a:lnTo>
                      <a:pt x="85" y="125"/>
                    </a:lnTo>
                    <a:lnTo>
                      <a:pt x="100" y="121"/>
                    </a:lnTo>
                    <a:lnTo>
                      <a:pt x="113" y="113"/>
                    </a:lnTo>
                    <a:lnTo>
                      <a:pt x="121" y="101"/>
                    </a:lnTo>
                    <a:lnTo>
                      <a:pt x="123" y="85"/>
                    </a:lnTo>
                    <a:lnTo>
                      <a:pt x="121" y="71"/>
                    </a:lnTo>
                    <a:lnTo>
                      <a:pt x="113" y="59"/>
                    </a:lnTo>
                    <a:lnTo>
                      <a:pt x="100" y="50"/>
                    </a:lnTo>
                    <a:lnTo>
                      <a:pt x="85" y="47"/>
                    </a:lnTo>
                    <a:close/>
                    <a:moveTo>
                      <a:pt x="67" y="0"/>
                    </a:moveTo>
                    <a:lnTo>
                      <a:pt x="104" y="0"/>
                    </a:lnTo>
                    <a:lnTo>
                      <a:pt x="104" y="24"/>
                    </a:lnTo>
                    <a:lnTo>
                      <a:pt x="110" y="26"/>
                    </a:lnTo>
                    <a:lnTo>
                      <a:pt x="115" y="29"/>
                    </a:lnTo>
                    <a:lnTo>
                      <a:pt x="131" y="13"/>
                    </a:lnTo>
                    <a:lnTo>
                      <a:pt x="132" y="12"/>
                    </a:lnTo>
                    <a:lnTo>
                      <a:pt x="135" y="13"/>
                    </a:lnTo>
                    <a:lnTo>
                      <a:pt x="157" y="36"/>
                    </a:lnTo>
                    <a:lnTo>
                      <a:pt x="159" y="38"/>
                    </a:lnTo>
                    <a:lnTo>
                      <a:pt x="157" y="39"/>
                    </a:lnTo>
                    <a:lnTo>
                      <a:pt x="142" y="55"/>
                    </a:lnTo>
                    <a:lnTo>
                      <a:pt x="144" y="62"/>
                    </a:lnTo>
                    <a:lnTo>
                      <a:pt x="147" y="68"/>
                    </a:lnTo>
                    <a:lnTo>
                      <a:pt x="170" y="68"/>
                    </a:lnTo>
                    <a:lnTo>
                      <a:pt x="170" y="105"/>
                    </a:lnTo>
                    <a:lnTo>
                      <a:pt x="147" y="105"/>
                    </a:lnTo>
                    <a:lnTo>
                      <a:pt x="144" y="110"/>
                    </a:lnTo>
                    <a:lnTo>
                      <a:pt x="142" y="117"/>
                    </a:lnTo>
                    <a:lnTo>
                      <a:pt x="157" y="131"/>
                    </a:lnTo>
                    <a:lnTo>
                      <a:pt x="159" y="134"/>
                    </a:lnTo>
                    <a:lnTo>
                      <a:pt x="157" y="135"/>
                    </a:lnTo>
                    <a:lnTo>
                      <a:pt x="135" y="157"/>
                    </a:lnTo>
                    <a:lnTo>
                      <a:pt x="132" y="160"/>
                    </a:lnTo>
                    <a:lnTo>
                      <a:pt x="131" y="157"/>
                    </a:lnTo>
                    <a:lnTo>
                      <a:pt x="115" y="143"/>
                    </a:lnTo>
                    <a:lnTo>
                      <a:pt x="110" y="144"/>
                    </a:lnTo>
                    <a:lnTo>
                      <a:pt x="105" y="147"/>
                    </a:lnTo>
                    <a:lnTo>
                      <a:pt x="105" y="170"/>
                    </a:lnTo>
                    <a:lnTo>
                      <a:pt x="67" y="170"/>
                    </a:lnTo>
                    <a:lnTo>
                      <a:pt x="67" y="147"/>
                    </a:lnTo>
                    <a:lnTo>
                      <a:pt x="62" y="146"/>
                    </a:lnTo>
                    <a:lnTo>
                      <a:pt x="55" y="143"/>
                    </a:lnTo>
                    <a:lnTo>
                      <a:pt x="41" y="157"/>
                    </a:lnTo>
                    <a:lnTo>
                      <a:pt x="38" y="160"/>
                    </a:lnTo>
                    <a:lnTo>
                      <a:pt x="37" y="157"/>
                    </a:lnTo>
                    <a:lnTo>
                      <a:pt x="15" y="135"/>
                    </a:lnTo>
                    <a:lnTo>
                      <a:pt x="12" y="134"/>
                    </a:lnTo>
                    <a:lnTo>
                      <a:pt x="15" y="131"/>
                    </a:lnTo>
                    <a:lnTo>
                      <a:pt x="29" y="117"/>
                    </a:lnTo>
                    <a:lnTo>
                      <a:pt x="26" y="110"/>
                    </a:lnTo>
                    <a:lnTo>
                      <a:pt x="24" y="104"/>
                    </a:lnTo>
                    <a:lnTo>
                      <a:pt x="0" y="104"/>
                    </a:lnTo>
                    <a:lnTo>
                      <a:pt x="0" y="67"/>
                    </a:lnTo>
                    <a:lnTo>
                      <a:pt x="24" y="67"/>
                    </a:lnTo>
                    <a:lnTo>
                      <a:pt x="26" y="60"/>
                    </a:lnTo>
                    <a:lnTo>
                      <a:pt x="29" y="55"/>
                    </a:lnTo>
                    <a:lnTo>
                      <a:pt x="15" y="39"/>
                    </a:lnTo>
                    <a:lnTo>
                      <a:pt x="12" y="38"/>
                    </a:lnTo>
                    <a:lnTo>
                      <a:pt x="15" y="36"/>
                    </a:lnTo>
                    <a:lnTo>
                      <a:pt x="37" y="13"/>
                    </a:lnTo>
                    <a:lnTo>
                      <a:pt x="38" y="12"/>
                    </a:lnTo>
                    <a:lnTo>
                      <a:pt x="41" y="13"/>
                    </a:lnTo>
                    <a:lnTo>
                      <a:pt x="55" y="29"/>
                    </a:lnTo>
                    <a:lnTo>
                      <a:pt x="60" y="26"/>
                    </a:lnTo>
                    <a:lnTo>
                      <a:pt x="67" y="2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215"/>
              <p:cNvSpPr>
                <a:spLocks noEditPoints="1"/>
              </p:cNvSpPr>
              <p:nvPr/>
            </p:nvSpPr>
            <p:spPr bwMode="auto">
              <a:xfrm>
                <a:off x="5332639" y="4850478"/>
                <a:ext cx="252922" cy="252922"/>
              </a:xfrm>
              <a:custGeom>
                <a:avLst/>
                <a:gdLst>
                  <a:gd name="T0" fmla="*/ 75 w 182"/>
                  <a:gd name="T1" fmla="*/ 54 h 182"/>
                  <a:gd name="T2" fmla="*/ 52 w 182"/>
                  <a:gd name="T3" fmla="*/ 75 h 182"/>
                  <a:gd name="T4" fmla="*/ 52 w 182"/>
                  <a:gd name="T5" fmla="*/ 106 h 182"/>
                  <a:gd name="T6" fmla="*/ 75 w 182"/>
                  <a:gd name="T7" fmla="*/ 128 h 182"/>
                  <a:gd name="T8" fmla="*/ 106 w 182"/>
                  <a:gd name="T9" fmla="*/ 128 h 182"/>
                  <a:gd name="T10" fmla="*/ 128 w 182"/>
                  <a:gd name="T11" fmla="*/ 106 h 182"/>
                  <a:gd name="T12" fmla="*/ 128 w 182"/>
                  <a:gd name="T13" fmla="*/ 75 h 182"/>
                  <a:gd name="T14" fmla="*/ 106 w 182"/>
                  <a:gd name="T15" fmla="*/ 54 h 182"/>
                  <a:gd name="T16" fmla="*/ 71 w 182"/>
                  <a:gd name="T17" fmla="*/ 0 h 182"/>
                  <a:gd name="T18" fmla="*/ 110 w 182"/>
                  <a:gd name="T19" fmla="*/ 26 h 182"/>
                  <a:gd name="T20" fmla="*/ 123 w 182"/>
                  <a:gd name="T21" fmla="*/ 30 h 182"/>
                  <a:gd name="T22" fmla="*/ 140 w 182"/>
                  <a:gd name="T23" fmla="*/ 13 h 182"/>
                  <a:gd name="T24" fmla="*/ 166 w 182"/>
                  <a:gd name="T25" fmla="*/ 38 h 182"/>
                  <a:gd name="T26" fmla="*/ 166 w 182"/>
                  <a:gd name="T27" fmla="*/ 42 h 182"/>
                  <a:gd name="T28" fmla="*/ 153 w 182"/>
                  <a:gd name="T29" fmla="*/ 65 h 182"/>
                  <a:gd name="T30" fmla="*/ 182 w 182"/>
                  <a:gd name="T31" fmla="*/ 72 h 182"/>
                  <a:gd name="T32" fmla="*/ 156 w 182"/>
                  <a:gd name="T33" fmla="*/ 111 h 182"/>
                  <a:gd name="T34" fmla="*/ 151 w 182"/>
                  <a:gd name="T35" fmla="*/ 123 h 182"/>
                  <a:gd name="T36" fmla="*/ 169 w 182"/>
                  <a:gd name="T37" fmla="*/ 141 h 182"/>
                  <a:gd name="T38" fmla="*/ 143 w 182"/>
                  <a:gd name="T39" fmla="*/ 168 h 182"/>
                  <a:gd name="T40" fmla="*/ 139 w 182"/>
                  <a:gd name="T41" fmla="*/ 168 h 182"/>
                  <a:gd name="T42" fmla="*/ 117 w 182"/>
                  <a:gd name="T43" fmla="*/ 153 h 182"/>
                  <a:gd name="T44" fmla="*/ 111 w 182"/>
                  <a:gd name="T45" fmla="*/ 182 h 182"/>
                  <a:gd name="T46" fmla="*/ 72 w 182"/>
                  <a:gd name="T47" fmla="*/ 156 h 182"/>
                  <a:gd name="T48" fmla="*/ 59 w 182"/>
                  <a:gd name="T49" fmla="*/ 152 h 182"/>
                  <a:gd name="T50" fmla="*/ 41 w 182"/>
                  <a:gd name="T51" fmla="*/ 169 h 182"/>
                  <a:gd name="T52" fmla="*/ 16 w 182"/>
                  <a:gd name="T53" fmla="*/ 144 h 182"/>
                  <a:gd name="T54" fmla="*/ 16 w 182"/>
                  <a:gd name="T55" fmla="*/ 139 h 182"/>
                  <a:gd name="T56" fmla="*/ 28 w 182"/>
                  <a:gd name="T57" fmla="*/ 116 h 182"/>
                  <a:gd name="T58" fmla="*/ 0 w 182"/>
                  <a:gd name="T59" fmla="*/ 110 h 182"/>
                  <a:gd name="T60" fmla="*/ 25 w 182"/>
                  <a:gd name="T61" fmla="*/ 71 h 182"/>
                  <a:gd name="T62" fmla="*/ 30 w 182"/>
                  <a:gd name="T63" fmla="*/ 58 h 182"/>
                  <a:gd name="T64" fmla="*/ 13 w 182"/>
                  <a:gd name="T65" fmla="*/ 40 h 182"/>
                  <a:gd name="T66" fmla="*/ 39 w 182"/>
                  <a:gd name="T67" fmla="*/ 14 h 182"/>
                  <a:gd name="T68" fmla="*/ 43 w 182"/>
                  <a:gd name="T69" fmla="*/ 14 h 182"/>
                  <a:gd name="T70" fmla="*/ 64 w 182"/>
                  <a:gd name="T71" fmla="*/ 27 h 182"/>
                  <a:gd name="T72" fmla="*/ 71 w 182"/>
                  <a:gd name="T7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2" h="182">
                    <a:moveTo>
                      <a:pt x="90" y="50"/>
                    </a:moveTo>
                    <a:lnTo>
                      <a:pt x="75" y="54"/>
                    </a:lnTo>
                    <a:lnTo>
                      <a:pt x="62" y="61"/>
                    </a:lnTo>
                    <a:lnTo>
                      <a:pt x="52" y="75"/>
                    </a:lnTo>
                    <a:lnTo>
                      <a:pt x="50" y="90"/>
                    </a:lnTo>
                    <a:lnTo>
                      <a:pt x="52" y="106"/>
                    </a:lnTo>
                    <a:lnTo>
                      <a:pt x="62" y="119"/>
                    </a:lnTo>
                    <a:lnTo>
                      <a:pt x="75" y="128"/>
                    </a:lnTo>
                    <a:lnTo>
                      <a:pt x="90" y="131"/>
                    </a:lnTo>
                    <a:lnTo>
                      <a:pt x="106" y="128"/>
                    </a:lnTo>
                    <a:lnTo>
                      <a:pt x="119" y="119"/>
                    </a:lnTo>
                    <a:lnTo>
                      <a:pt x="128" y="106"/>
                    </a:lnTo>
                    <a:lnTo>
                      <a:pt x="131" y="90"/>
                    </a:lnTo>
                    <a:lnTo>
                      <a:pt x="128" y="75"/>
                    </a:lnTo>
                    <a:lnTo>
                      <a:pt x="119" y="61"/>
                    </a:lnTo>
                    <a:lnTo>
                      <a:pt x="106" y="54"/>
                    </a:lnTo>
                    <a:lnTo>
                      <a:pt x="90" y="50"/>
                    </a:lnTo>
                    <a:close/>
                    <a:moveTo>
                      <a:pt x="71" y="0"/>
                    </a:moveTo>
                    <a:lnTo>
                      <a:pt x="110" y="0"/>
                    </a:lnTo>
                    <a:lnTo>
                      <a:pt x="110" y="26"/>
                    </a:lnTo>
                    <a:lnTo>
                      <a:pt x="117" y="27"/>
                    </a:lnTo>
                    <a:lnTo>
                      <a:pt x="123" y="30"/>
                    </a:lnTo>
                    <a:lnTo>
                      <a:pt x="139" y="14"/>
                    </a:lnTo>
                    <a:lnTo>
                      <a:pt x="140" y="13"/>
                    </a:lnTo>
                    <a:lnTo>
                      <a:pt x="143" y="14"/>
                    </a:lnTo>
                    <a:lnTo>
                      <a:pt x="166" y="38"/>
                    </a:lnTo>
                    <a:lnTo>
                      <a:pt x="169" y="40"/>
                    </a:lnTo>
                    <a:lnTo>
                      <a:pt x="166" y="42"/>
                    </a:lnTo>
                    <a:lnTo>
                      <a:pt x="151" y="59"/>
                    </a:lnTo>
                    <a:lnTo>
                      <a:pt x="153" y="65"/>
                    </a:lnTo>
                    <a:lnTo>
                      <a:pt x="156" y="72"/>
                    </a:lnTo>
                    <a:lnTo>
                      <a:pt x="182" y="72"/>
                    </a:lnTo>
                    <a:lnTo>
                      <a:pt x="182" y="111"/>
                    </a:lnTo>
                    <a:lnTo>
                      <a:pt x="156" y="111"/>
                    </a:lnTo>
                    <a:lnTo>
                      <a:pt x="153" y="118"/>
                    </a:lnTo>
                    <a:lnTo>
                      <a:pt x="151" y="123"/>
                    </a:lnTo>
                    <a:lnTo>
                      <a:pt x="166" y="139"/>
                    </a:lnTo>
                    <a:lnTo>
                      <a:pt x="169" y="141"/>
                    </a:lnTo>
                    <a:lnTo>
                      <a:pt x="166" y="144"/>
                    </a:lnTo>
                    <a:lnTo>
                      <a:pt x="143" y="168"/>
                    </a:lnTo>
                    <a:lnTo>
                      <a:pt x="140" y="169"/>
                    </a:lnTo>
                    <a:lnTo>
                      <a:pt x="139" y="168"/>
                    </a:lnTo>
                    <a:lnTo>
                      <a:pt x="123" y="150"/>
                    </a:lnTo>
                    <a:lnTo>
                      <a:pt x="117" y="153"/>
                    </a:lnTo>
                    <a:lnTo>
                      <a:pt x="111" y="156"/>
                    </a:lnTo>
                    <a:lnTo>
                      <a:pt x="111" y="182"/>
                    </a:lnTo>
                    <a:lnTo>
                      <a:pt x="72" y="182"/>
                    </a:lnTo>
                    <a:lnTo>
                      <a:pt x="72" y="156"/>
                    </a:lnTo>
                    <a:lnTo>
                      <a:pt x="66" y="154"/>
                    </a:lnTo>
                    <a:lnTo>
                      <a:pt x="59" y="152"/>
                    </a:lnTo>
                    <a:lnTo>
                      <a:pt x="43" y="168"/>
                    </a:lnTo>
                    <a:lnTo>
                      <a:pt x="41" y="169"/>
                    </a:lnTo>
                    <a:lnTo>
                      <a:pt x="39" y="168"/>
                    </a:lnTo>
                    <a:lnTo>
                      <a:pt x="16" y="144"/>
                    </a:lnTo>
                    <a:lnTo>
                      <a:pt x="13" y="141"/>
                    </a:lnTo>
                    <a:lnTo>
                      <a:pt x="16" y="139"/>
                    </a:lnTo>
                    <a:lnTo>
                      <a:pt x="30" y="124"/>
                    </a:lnTo>
                    <a:lnTo>
                      <a:pt x="28" y="116"/>
                    </a:lnTo>
                    <a:lnTo>
                      <a:pt x="25" y="110"/>
                    </a:lnTo>
                    <a:lnTo>
                      <a:pt x="0" y="110"/>
                    </a:lnTo>
                    <a:lnTo>
                      <a:pt x="0" y="71"/>
                    </a:lnTo>
                    <a:lnTo>
                      <a:pt x="25" y="71"/>
                    </a:lnTo>
                    <a:lnTo>
                      <a:pt x="28" y="64"/>
                    </a:lnTo>
                    <a:lnTo>
                      <a:pt x="30" y="58"/>
                    </a:lnTo>
                    <a:lnTo>
                      <a:pt x="16" y="42"/>
                    </a:lnTo>
                    <a:lnTo>
                      <a:pt x="13" y="40"/>
                    </a:lnTo>
                    <a:lnTo>
                      <a:pt x="16" y="38"/>
                    </a:lnTo>
                    <a:lnTo>
                      <a:pt x="39" y="14"/>
                    </a:lnTo>
                    <a:lnTo>
                      <a:pt x="41" y="13"/>
                    </a:lnTo>
                    <a:lnTo>
                      <a:pt x="43" y="14"/>
                    </a:lnTo>
                    <a:lnTo>
                      <a:pt x="59" y="30"/>
                    </a:lnTo>
                    <a:lnTo>
                      <a:pt x="64" y="27"/>
                    </a:lnTo>
                    <a:lnTo>
                      <a:pt x="71" y="26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16"/>
              <p:cNvSpPr>
                <a:spLocks noEditPoints="1"/>
              </p:cNvSpPr>
              <p:nvPr/>
            </p:nvSpPr>
            <p:spPr bwMode="auto">
              <a:xfrm>
                <a:off x="6795971" y="3594208"/>
                <a:ext cx="341861" cy="343251"/>
              </a:xfrm>
              <a:custGeom>
                <a:avLst/>
                <a:gdLst>
                  <a:gd name="T0" fmla="*/ 108 w 246"/>
                  <a:gd name="T1" fmla="*/ 71 h 247"/>
                  <a:gd name="T2" fmla="*/ 80 w 246"/>
                  <a:gd name="T3" fmla="*/ 88 h 247"/>
                  <a:gd name="T4" fmla="*/ 68 w 246"/>
                  <a:gd name="T5" fmla="*/ 121 h 247"/>
                  <a:gd name="T6" fmla="*/ 76 w 246"/>
                  <a:gd name="T7" fmla="*/ 154 h 247"/>
                  <a:gd name="T8" fmla="*/ 102 w 246"/>
                  <a:gd name="T9" fmla="*/ 175 h 247"/>
                  <a:gd name="T10" fmla="*/ 136 w 246"/>
                  <a:gd name="T11" fmla="*/ 176 h 247"/>
                  <a:gd name="T12" fmla="*/ 164 w 246"/>
                  <a:gd name="T13" fmla="*/ 159 h 247"/>
                  <a:gd name="T14" fmla="*/ 177 w 246"/>
                  <a:gd name="T15" fmla="*/ 127 h 247"/>
                  <a:gd name="T16" fmla="*/ 168 w 246"/>
                  <a:gd name="T17" fmla="*/ 95 h 247"/>
                  <a:gd name="T18" fmla="*/ 143 w 246"/>
                  <a:gd name="T19" fmla="*/ 72 h 247"/>
                  <a:gd name="T20" fmla="*/ 104 w 246"/>
                  <a:gd name="T21" fmla="*/ 0 h 247"/>
                  <a:gd name="T22" fmla="*/ 152 w 246"/>
                  <a:gd name="T23" fmla="*/ 3 h 247"/>
                  <a:gd name="T24" fmla="*/ 156 w 246"/>
                  <a:gd name="T25" fmla="*/ 8 h 247"/>
                  <a:gd name="T26" fmla="*/ 163 w 246"/>
                  <a:gd name="T27" fmla="*/ 41 h 247"/>
                  <a:gd name="T28" fmla="*/ 193 w 246"/>
                  <a:gd name="T29" fmla="*/ 25 h 247"/>
                  <a:gd name="T30" fmla="*/ 198 w 246"/>
                  <a:gd name="T31" fmla="*/ 25 h 247"/>
                  <a:gd name="T32" fmla="*/ 231 w 246"/>
                  <a:gd name="T33" fmla="*/ 62 h 247"/>
                  <a:gd name="T34" fmla="*/ 206 w 246"/>
                  <a:gd name="T35" fmla="*/ 85 h 247"/>
                  <a:gd name="T36" fmla="*/ 211 w 246"/>
                  <a:gd name="T37" fmla="*/ 102 h 247"/>
                  <a:gd name="T38" fmla="*/ 246 w 246"/>
                  <a:gd name="T39" fmla="*/ 105 h 247"/>
                  <a:gd name="T40" fmla="*/ 243 w 246"/>
                  <a:gd name="T41" fmla="*/ 154 h 247"/>
                  <a:gd name="T42" fmla="*/ 239 w 246"/>
                  <a:gd name="T43" fmla="*/ 157 h 247"/>
                  <a:gd name="T44" fmla="*/ 205 w 246"/>
                  <a:gd name="T45" fmla="*/ 164 h 247"/>
                  <a:gd name="T46" fmla="*/ 220 w 246"/>
                  <a:gd name="T47" fmla="*/ 194 h 247"/>
                  <a:gd name="T48" fmla="*/ 220 w 246"/>
                  <a:gd name="T49" fmla="*/ 199 h 247"/>
                  <a:gd name="T50" fmla="*/ 184 w 246"/>
                  <a:gd name="T51" fmla="*/ 232 h 247"/>
                  <a:gd name="T52" fmla="*/ 160 w 246"/>
                  <a:gd name="T53" fmla="*/ 207 h 247"/>
                  <a:gd name="T54" fmla="*/ 144 w 246"/>
                  <a:gd name="T55" fmla="*/ 212 h 247"/>
                  <a:gd name="T56" fmla="*/ 143 w 246"/>
                  <a:gd name="T57" fmla="*/ 247 h 247"/>
                  <a:gd name="T58" fmla="*/ 95 w 246"/>
                  <a:gd name="T59" fmla="*/ 244 h 247"/>
                  <a:gd name="T60" fmla="*/ 91 w 246"/>
                  <a:gd name="T61" fmla="*/ 240 h 247"/>
                  <a:gd name="T62" fmla="*/ 84 w 246"/>
                  <a:gd name="T63" fmla="*/ 206 h 247"/>
                  <a:gd name="T64" fmla="*/ 53 w 246"/>
                  <a:gd name="T65" fmla="*/ 222 h 247"/>
                  <a:gd name="T66" fmla="*/ 47 w 246"/>
                  <a:gd name="T67" fmla="*/ 222 h 247"/>
                  <a:gd name="T68" fmla="*/ 15 w 246"/>
                  <a:gd name="T69" fmla="*/ 185 h 247"/>
                  <a:gd name="T70" fmla="*/ 40 w 246"/>
                  <a:gd name="T71" fmla="*/ 163 h 247"/>
                  <a:gd name="T72" fmla="*/ 33 w 246"/>
                  <a:gd name="T73" fmla="*/ 144 h 247"/>
                  <a:gd name="T74" fmla="*/ 0 w 246"/>
                  <a:gd name="T75" fmla="*/ 142 h 247"/>
                  <a:gd name="T76" fmla="*/ 3 w 246"/>
                  <a:gd name="T77" fmla="*/ 93 h 247"/>
                  <a:gd name="T78" fmla="*/ 7 w 246"/>
                  <a:gd name="T79" fmla="*/ 89 h 247"/>
                  <a:gd name="T80" fmla="*/ 41 w 246"/>
                  <a:gd name="T81" fmla="*/ 83 h 247"/>
                  <a:gd name="T82" fmla="*/ 25 w 246"/>
                  <a:gd name="T83" fmla="*/ 53 h 247"/>
                  <a:gd name="T84" fmla="*/ 26 w 246"/>
                  <a:gd name="T85" fmla="*/ 47 h 247"/>
                  <a:gd name="T86" fmla="*/ 62 w 246"/>
                  <a:gd name="T87" fmla="*/ 15 h 247"/>
                  <a:gd name="T88" fmla="*/ 85 w 246"/>
                  <a:gd name="T89" fmla="*/ 40 h 247"/>
                  <a:gd name="T90" fmla="*/ 101 w 246"/>
                  <a:gd name="T91" fmla="*/ 34 h 247"/>
                  <a:gd name="T92" fmla="*/ 104 w 246"/>
                  <a:gd name="T9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47">
                    <a:moveTo>
                      <a:pt x="126" y="68"/>
                    </a:moveTo>
                    <a:lnTo>
                      <a:pt x="108" y="71"/>
                    </a:lnTo>
                    <a:lnTo>
                      <a:pt x="93" y="78"/>
                    </a:lnTo>
                    <a:lnTo>
                      <a:pt x="80" y="88"/>
                    </a:lnTo>
                    <a:lnTo>
                      <a:pt x="72" y="104"/>
                    </a:lnTo>
                    <a:lnTo>
                      <a:pt x="68" y="121"/>
                    </a:lnTo>
                    <a:lnTo>
                      <a:pt x="70" y="138"/>
                    </a:lnTo>
                    <a:lnTo>
                      <a:pt x="76" y="154"/>
                    </a:lnTo>
                    <a:lnTo>
                      <a:pt x="88" y="165"/>
                    </a:lnTo>
                    <a:lnTo>
                      <a:pt x="102" y="175"/>
                    </a:lnTo>
                    <a:lnTo>
                      <a:pt x="119" y="178"/>
                    </a:lnTo>
                    <a:lnTo>
                      <a:pt x="136" y="176"/>
                    </a:lnTo>
                    <a:lnTo>
                      <a:pt x="152" y="169"/>
                    </a:lnTo>
                    <a:lnTo>
                      <a:pt x="164" y="159"/>
                    </a:lnTo>
                    <a:lnTo>
                      <a:pt x="173" y="144"/>
                    </a:lnTo>
                    <a:lnTo>
                      <a:pt x="177" y="127"/>
                    </a:lnTo>
                    <a:lnTo>
                      <a:pt x="176" y="109"/>
                    </a:lnTo>
                    <a:lnTo>
                      <a:pt x="168" y="95"/>
                    </a:lnTo>
                    <a:lnTo>
                      <a:pt x="157" y="82"/>
                    </a:lnTo>
                    <a:lnTo>
                      <a:pt x="143" y="72"/>
                    </a:lnTo>
                    <a:lnTo>
                      <a:pt x="126" y="68"/>
                    </a:lnTo>
                    <a:close/>
                    <a:moveTo>
                      <a:pt x="104" y="0"/>
                    </a:moveTo>
                    <a:lnTo>
                      <a:pt x="108" y="0"/>
                    </a:lnTo>
                    <a:lnTo>
                      <a:pt x="152" y="3"/>
                    </a:lnTo>
                    <a:lnTo>
                      <a:pt x="156" y="4"/>
                    </a:lnTo>
                    <a:lnTo>
                      <a:pt x="156" y="8"/>
                    </a:lnTo>
                    <a:lnTo>
                      <a:pt x="153" y="37"/>
                    </a:lnTo>
                    <a:lnTo>
                      <a:pt x="163" y="41"/>
                    </a:lnTo>
                    <a:lnTo>
                      <a:pt x="170" y="46"/>
                    </a:lnTo>
                    <a:lnTo>
                      <a:pt x="193" y="25"/>
                    </a:lnTo>
                    <a:lnTo>
                      <a:pt x="197" y="23"/>
                    </a:lnTo>
                    <a:lnTo>
                      <a:pt x="198" y="25"/>
                    </a:lnTo>
                    <a:lnTo>
                      <a:pt x="228" y="59"/>
                    </a:lnTo>
                    <a:lnTo>
                      <a:pt x="231" y="62"/>
                    </a:lnTo>
                    <a:lnTo>
                      <a:pt x="228" y="65"/>
                    </a:lnTo>
                    <a:lnTo>
                      <a:pt x="206" y="85"/>
                    </a:lnTo>
                    <a:lnTo>
                      <a:pt x="208" y="93"/>
                    </a:lnTo>
                    <a:lnTo>
                      <a:pt x="211" y="102"/>
                    </a:lnTo>
                    <a:lnTo>
                      <a:pt x="243" y="105"/>
                    </a:lnTo>
                    <a:lnTo>
                      <a:pt x="246" y="105"/>
                    </a:lnTo>
                    <a:lnTo>
                      <a:pt x="245" y="109"/>
                    </a:lnTo>
                    <a:lnTo>
                      <a:pt x="243" y="154"/>
                    </a:lnTo>
                    <a:lnTo>
                      <a:pt x="243" y="157"/>
                    </a:lnTo>
                    <a:lnTo>
                      <a:pt x="239" y="157"/>
                    </a:lnTo>
                    <a:lnTo>
                      <a:pt x="208" y="156"/>
                    </a:lnTo>
                    <a:lnTo>
                      <a:pt x="205" y="164"/>
                    </a:lnTo>
                    <a:lnTo>
                      <a:pt x="201" y="172"/>
                    </a:lnTo>
                    <a:lnTo>
                      <a:pt x="220" y="194"/>
                    </a:lnTo>
                    <a:lnTo>
                      <a:pt x="223" y="198"/>
                    </a:lnTo>
                    <a:lnTo>
                      <a:pt x="220" y="199"/>
                    </a:lnTo>
                    <a:lnTo>
                      <a:pt x="186" y="230"/>
                    </a:lnTo>
                    <a:lnTo>
                      <a:pt x="184" y="232"/>
                    </a:lnTo>
                    <a:lnTo>
                      <a:pt x="181" y="230"/>
                    </a:lnTo>
                    <a:lnTo>
                      <a:pt x="160" y="207"/>
                    </a:lnTo>
                    <a:lnTo>
                      <a:pt x="152" y="210"/>
                    </a:lnTo>
                    <a:lnTo>
                      <a:pt x="144" y="212"/>
                    </a:lnTo>
                    <a:lnTo>
                      <a:pt x="143" y="243"/>
                    </a:lnTo>
                    <a:lnTo>
                      <a:pt x="143" y="247"/>
                    </a:lnTo>
                    <a:lnTo>
                      <a:pt x="139" y="247"/>
                    </a:lnTo>
                    <a:lnTo>
                      <a:pt x="95" y="244"/>
                    </a:lnTo>
                    <a:lnTo>
                      <a:pt x="91" y="244"/>
                    </a:lnTo>
                    <a:lnTo>
                      <a:pt x="91" y="240"/>
                    </a:lnTo>
                    <a:lnTo>
                      <a:pt x="92" y="210"/>
                    </a:lnTo>
                    <a:lnTo>
                      <a:pt x="84" y="206"/>
                    </a:lnTo>
                    <a:lnTo>
                      <a:pt x="75" y="202"/>
                    </a:lnTo>
                    <a:lnTo>
                      <a:pt x="53" y="222"/>
                    </a:lnTo>
                    <a:lnTo>
                      <a:pt x="50" y="224"/>
                    </a:lnTo>
                    <a:lnTo>
                      <a:pt x="47" y="222"/>
                    </a:lnTo>
                    <a:lnTo>
                      <a:pt x="17" y="188"/>
                    </a:lnTo>
                    <a:lnTo>
                      <a:pt x="15" y="185"/>
                    </a:lnTo>
                    <a:lnTo>
                      <a:pt x="17" y="182"/>
                    </a:lnTo>
                    <a:lnTo>
                      <a:pt x="40" y="163"/>
                    </a:lnTo>
                    <a:lnTo>
                      <a:pt x="36" y="154"/>
                    </a:lnTo>
                    <a:lnTo>
                      <a:pt x="33" y="144"/>
                    </a:lnTo>
                    <a:lnTo>
                      <a:pt x="4" y="142"/>
                    </a:lnTo>
                    <a:lnTo>
                      <a:pt x="0" y="142"/>
                    </a:lnTo>
                    <a:lnTo>
                      <a:pt x="0" y="138"/>
                    </a:lnTo>
                    <a:lnTo>
                      <a:pt x="3" y="93"/>
                    </a:lnTo>
                    <a:lnTo>
                      <a:pt x="3" y="89"/>
                    </a:lnTo>
                    <a:lnTo>
                      <a:pt x="7" y="89"/>
                    </a:lnTo>
                    <a:lnTo>
                      <a:pt x="37" y="92"/>
                    </a:lnTo>
                    <a:lnTo>
                      <a:pt x="41" y="83"/>
                    </a:lnTo>
                    <a:lnTo>
                      <a:pt x="45" y="75"/>
                    </a:lnTo>
                    <a:lnTo>
                      <a:pt x="25" y="53"/>
                    </a:lnTo>
                    <a:lnTo>
                      <a:pt x="22" y="50"/>
                    </a:lnTo>
                    <a:lnTo>
                      <a:pt x="26" y="47"/>
                    </a:lnTo>
                    <a:lnTo>
                      <a:pt x="59" y="17"/>
                    </a:lnTo>
                    <a:lnTo>
                      <a:pt x="62" y="15"/>
                    </a:lnTo>
                    <a:lnTo>
                      <a:pt x="64" y="17"/>
                    </a:lnTo>
                    <a:lnTo>
                      <a:pt x="85" y="40"/>
                    </a:lnTo>
                    <a:lnTo>
                      <a:pt x="93" y="37"/>
                    </a:lnTo>
                    <a:lnTo>
                      <a:pt x="101" y="34"/>
                    </a:lnTo>
                    <a:lnTo>
                      <a:pt x="104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17"/>
              <p:cNvSpPr>
                <a:spLocks noEditPoints="1"/>
              </p:cNvSpPr>
              <p:nvPr/>
            </p:nvSpPr>
            <p:spPr bwMode="auto">
              <a:xfrm>
                <a:off x="5272883" y="1659775"/>
                <a:ext cx="1129810" cy="1128420"/>
              </a:xfrm>
              <a:custGeom>
                <a:avLst/>
                <a:gdLst>
                  <a:gd name="T0" fmla="*/ 365 w 813"/>
                  <a:gd name="T1" fmla="*/ 181 h 812"/>
                  <a:gd name="T2" fmla="*/ 291 w 813"/>
                  <a:gd name="T3" fmla="*/ 209 h 812"/>
                  <a:gd name="T4" fmla="*/ 232 w 813"/>
                  <a:gd name="T5" fmla="*/ 258 h 812"/>
                  <a:gd name="T6" fmla="*/ 192 w 813"/>
                  <a:gd name="T7" fmla="*/ 326 h 812"/>
                  <a:gd name="T8" fmla="*/ 178 w 813"/>
                  <a:gd name="T9" fmla="*/ 406 h 812"/>
                  <a:gd name="T10" fmla="*/ 192 w 813"/>
                  <a:gd name="T11" fmla="*/ 486 h 812"/>
                  <a:gd name="T12" fmla="*/ 232 w 813"/>
                  <a:gd name="T13" fmla="*/ 553 h 812"/>
                  <a:gd name="T14" fmla="*/ 291 w 813"/>
                  <a:gd name="T15" fmla="*/ 604 h 812"/>
                  <a:gd name="T16" fmla="*/ 365 w 813"/>
                  <a:gd name="T17" fmla="*/ 632 h 812"/>
                  <a:gd name="T18" fmla="*/ 448 w 813"/>
                  <a:gd name="T19" fmla="*/ 632 h 812"/>
                  <a:gd name="T20" fmla="*/ 521 w 813"/>
                  <a:gd name="T21" fmla="*/ 604 h 812"/>
                  <a:gd name="T22" fmla="*/ 581 w 813"/>
                  <a:gd name="T23" fmla="*/ 553 h 812"/>
                  <a:gd name="T24" fmla="*/ 621 w 813"/>
                  <a:gd name="T25" fmla="*/ 486 h 812"/>
                  <a:gd name="T26" fmla="*/ 635 w 813"/>
                  <a:gd name="T27" fmla="*/ 406 h 812"/>
                  <a:gd name="T28" fmla="*/ 621 w 813"/>
                  <a:gd name="T29" fmla="*/ 326 h 812"/>
                  <a:gd name="T30" fmla="*/ 581 w 813"/>
                  <a:gd name="T31" fmla="*/ 258 h 812"/>
                  <a:gd name="T32" fmla="*/ 521 w 813"/>
                  <a:gd name="T33" fmla="*/ 209 h 812"/>
                  <a:gd name="T34" fmla="*/ 448 w 813"/>
                  <a:gd name="T35" fmla="*/ 181 h 812"/>
                  <a:gd name="T36" fmla="*/ 355 w 813"/>
                  <a:gd name="T37" fmla="*/ 0 h 812"/>
                  <a:gd name="T38" fmla="*/ 457 w 813"/>
                  <a:gd name="T39" fmla="*/ 80 h 812"/>
                  <a:gd name="T40" fmla="*/ 525 w 813"/>
                  <a:gd name="T41" fmla="*/ 99 h 812"/>
                  <a:gd name="T42" fmla="*/ 653 w 813"/>
                  <a:gd name="T43" fmla="*/ 80 h 812"/>
                  <a:gd name="T44" fmla="*/ 639 w 813"/>
                  <a:gd name="T45" fmla="*/ 173 h 812"/>
                  <a:gd name="T46" fmla="*/ 733 w 813"/>
                  <a:gd name="T47" fmla="*/ 159 h 812"/>
                  <a:gd name="T48" fmla="*/ 714 w 813"/>
                  <a:gd name="T49" fmla="*/ 287 h 812"/>
                  <a:gd name="T50" fmla="*/ 732 w 813"/>
                  <a:gd name="T51" fmla="*/ 355 h 812"/>
                  <a:gd name="T52" fmla="*/ 813 w 813"/>
                  <a:gd name="T53" fmla="*/ 457 h 812"/>
                  <a:gd name="T54" fmla="*/ 726 w 813"/>
                  <a:gd name="T55" fmla="*/ 491 h 812"/>
                  <a:gd name="T56" fmla="*/ 783 w 813"/>
                  <a:gd name="T57" fmla="*/ 565 h 812"/>
                  <a:gd name="T58" fmla="*/ 664 w 813"/>
                  <a:gd name="T59" fmla="*/ 613 h 812"/>
                  <a:gd name="T60" fmla="*/ 613 w 813"/>
                  <a:gd name="T61" fmla="*/ 663 h 812"/>
                  <a:gd name="T62" fmla="*/ 566 w 813"/>
                  <a:gd name="T63" fmla="*/ 783 h 812"/>
                  <a:gd name="T64" fmla="*/ 492 w 813"/>
                  <a:gd name="T65" fmla="*/ 725 h 812"/>
                  <a:gd name="T66" fmla="*/ 457 w 813"/>
                  <a:gd name="T67" fmla="*/ 812 h 812"/>
                  <a:gd name="T68" fmla="*/ 355 w 813"/>
                  <a:gd name="T69" fmla="*/ 732 h 812"/>
                  <a:gd name="T70" fmla="*/ 287 w 813"/>
                  <a:gd name="T71" fmla="*/ 714 h 812"/>
                  <a:gd name="T72" fmla="*/ 160 w 813"/>
                  <a:gd name="T73" fmla="*/ 732 h 812"/>
                  <a:gd name="T74" fmla="*/ 173 w 813"/>
                  <a:gd name="T75" fmla="*/ 639 h 812"/>
                  <a:gd name="T76" fmla="*/ 80 w 813"/>
                  <a:gd name="T77" fmla="*/ 654 h 812"/>
                  <a:gd name="T78" fmla="*/ 98 w 813"/>
                  <a:gd name="T79" fmla="*/ 525 h 812"/>
                  <a:gd name="T80" fmla="*/ 81 w 813"/>
                  <a:gd name="T81" fmla="*/ 457 h 812"/>
                  <a:gd name="T82" fmla="*/ 0 w 813"/>
                  <a:gd name="T83" fmla="*/ 355 h 812"/>
                  <a:gd name="T84" fmla="*/ 88 w 813"/>
                  <a:gd name="T85" fmla="*/ 320 h 812"/>
                  <a:gd name="T86" fmla="*/ 29 w 813"/>
                  <a:gd name="T87" fmla="*/ 247 h 812"/>
                  <a:gd name="T88" fmla="*/ 149 w 813"/>
                  <a:gd name="T89" fmla="*/ 199 h 812"/>
                  <a:gd name="T90" fmla="*/ 199 w 813"/>
                  <a:gd name="T91" fmla="*/ 150 h 812"/>
                  <a:gd name="T92" fmla="*/ 247 w 813"/>
                  <a:gd name="T93" fmla="*/ 29 h 812"/>
                  <a:gd name="T94" fmla="*/ 321 w 813"/>
                  <a:gd name="T95" fmla="*/ 88 h 812"/>
                  <a:gd name="T96" fmla="*/ 355 w 813"/>
                  <a:gd name="T97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13" h="812">
                    <a:moveTo>
                      <a:pt x="406" y="177"/>
                    </a:moveTo>
                    <a:lnTo>
                      <a:pt x="365" y="181"/>
                    </a:lnTo>
                    <a:lnTo>
                      <a:pt x="326" y="192"/>
                    </a:lnTo>
                    <a:lnTo>
                      <a:pt x="291" y="209"/>
                    </a:lnTo>
                    <a:lnTo>
                      <a:pt x="259" y="231"/>
                    </a:lnTo>
                    <a:lnTo>
                      <a:pt x="232" y="258"/>
                    </a:lnTo>
                    <a:lnTo>
                      <a:pt x="209" y="291"/>
                    </a:lnTo>
                    <a:lnTo>
                      <a:pt x="192" y="326"/>
                    </a:lnTo>
                    <a:lnTo>
                      <a:pt x="182" y="366"/>
                    </a:lnTo>
                    <a:lnTo>
                      <a:pt x="178" y="406"/>
                    </a:lnTo>
                    <a:lnTo>
                      <a:pt x="182" y="447"/>
                    </a:lnTo>
                    <a:lnTo>
                      <a:pt x="192" y="486"/>
                    </a:lnTo>
                    <a:lnTo>
                      <a:pt x="209" y="522"/>
                    </a:lnTo>
                    <a:lnTo>
                      <a:pt x="232" y="553"/>
                    </a:lnTo>
                    <a:lnTo>
                      <a:pt x="259" y="580"/>
                    </a:lnTo>
                    <a:lnTo>
                      <a:pt x="291" y="604"/>
                    </a:lnTo>
                    <a:lnTo>
                      <a:pt x="326" y="620"/>
                    </a:lnTo>
                    <a:lnTo>
                      <a:pt x="365" y="632"/>
                    </a:lnTo>
                    <a:lnTo>
                      <a:pt x="406" y="634"/>
                    </a:lnTo>
                    <a:lnTo>
                      <a:pt x="448" y="632"/>
                    </a:lnTo>
                    <a:lnTo>
                      <a:pt x="486" y="620"/>
                    </a:lnTo>
                    <a:lnTo>
                      <a:pt x="521" y="604"/>
                    </a:lnTo>
                    <a:lnTo>
                      <a:pt x="554" y="580"/>
                    </a:lnTo>
                    <a:lnTo>
                      <a:pt x="581" y="553"/>
                    </a:lnTo>
                    <a:lnTo>
                      <a:pt x="604" y="522"/>
                    </a:lnTo>
                    <a:lnTo>
                      <a:pt x="621" y="486"/>
                    </a:lnTo>
                    <a:lnTo>
                      <a:pt x="631" y="447"/>
                    </a:lnTo>
                    <a:lnTo>
                      <a:pt x="635" y="406"/>
                    </a:lnTo>
                    <a:lnTo>
                      <a:pt x="631" y="366"/>
                    </a:lnTo>
                    <a:lnTo>
                      <a:pt x="621" y="326"/>
                    </a:lnTo>
                    <a:lnTo>
                      <a:pt x="604" y="291"/>
                    </a:lnTo>
                    <a:lnTo>
                      <a:pt x="581" y="258"/>
                    </a:lnTo>
                    <a:lnTo>
                      <a:pt x="554" y="231"/>
                    </a:lnTo>
                    <a:lnTo>
                      <a:pt x="521" y="209"/>
                    </a:lnTo>
                    <a:lnTo>
                      <a:pt x="486" y="192"/>
                    </a:lnTo>
                    <a:lnTo>
                      <a:pt x="448" y="181"/>
                    </a:lnTo>
                    <a:lnTo>
                      <a:pt x="406" y="177"/>
                    </a:lnTo>
                    <a:close/>
                    <a:moveTo>
                      <a:pt x="355" y="0"/>
                    </a:moveTo>
                    <a:lnTo>
                      <a:pt x="457" y="0"/>
                    </a:lnTo>
                    <a:lnTo>
                      <a:pt x="457" y="80"/>
                    </a:lnTo>
                    <a:lnTo>
                      <a:pt x="492" y="88"/>
                    </a:lnTo>
                    <a:lnTo>
                      <a:pt x="525" y="99"/>
                    </a:lnTo>
                    <a:lnTo>
                      <a:pt x="566" y="29"/>
                    </a:lnTo>
                    <a:lnTo>
                      <a:pt x="653" y="80"/>
                    </a:lnTo>
                    <a:lnTo>
                      <a:pt x="613" y="150"/>
                    </a:lnTo>
                    <a:lnTo>
                      <a:pt x="639" y="173"/>
                    </a:lnTo>
                    <a:lnTo>
                      <a:pt x="664" y="199"/>
                    </a:lnTo>
                    <a:lnTo>
                      <a:pt x="733" y="159"/>
                    </a:lnTo>
                    <a:lnTo>
                      <a:pt x="783" y="247"/>
                    </a:lnTo>
                    <a:lnTo>
                      <a:pt x="714" y="287"/>
                    </a:lnTo>
                    <a:lnTo>
                      <a:pt x="726" y="320"/>
                    </a:lnTo>
                    <a:lnTo>
                      <a:pt x="732" y="355"/>
                    </a:lnTo>
                    <a:lnTo>
                      <a:pt x="813" y="355"/>
                    </a:lnTo>
                    <a:lnTo>
                      <a:pt x="813" y="457"/>
                    </a:lnTo>
                    <a:lnTo>
                      <a:pt x="732" y="457"/>
                    </a:lnTo>
                    <a:lnTo>
                      <a:pt x="726" y="491"/>
                    </a:lnTo>
                    <a:lnTo>
                      <a:pt x="714" y="525"/>
                    </a:lnTo>
                    <a:lnTo>
                      <a:pt x="783" y="565"/>
                    </a:lnTo>
                    <a:lnTo>
                      <a:pt x="733" y="654"/>
                    </a:lnTo>
                    <a:lnTo>
                      <a:pt x="664" y="613"/>
                    </a:lnTo>
                    <a:lnTo>
                      <a:pt x="639" y="639"/>
                    </a:lnTo>
                    <a:lnTo>
                      <a:pt x="613" y="663"/>
                    </a:lnTo>
                    <a:lnTo>
                      <a:pt x="653" y="732"/>
                    </a:lnTo>
                    <a:lnTo>
                      <a:pt x="566" y="783"/>
                    </a:lnTo>
                    <a:lnTo>
                      <a:pt x="525" y="714"/>
                    </a:lnTo>
                    <a:lnTo>
                      <a:pt x="492" y="725"/>
                    </a:lnTo>
                    <a:lnTo>
                      <a:pt x="457" y="732"/>
                    </a:lnTo>
                    <a:lnTo>
                      <a:pt x="457" y="812"/>
                    </a:lnTo>
                    <a:lnTo>
                      <a:pt x="355" y="812"/>
                    </a:lnTo>
                    <a:lnTo>
                      <a:pt x="355" y="732"/>
                    </a:lnTo>
                    <a:lnTo>
                      <a:pt x="321" y="725"/>
                    </a:lnTo>
                    <a:lnTo>
                      <a:pt x="287" y="714"/>
                    </a:lnTo>
                    <a:lnTo>
                      <a:pt x="247" y="783"/>
                    </a:lnTo>
                    <a:lnTo>
                      <a:pt x="160" y="732"/>
                    </a:lnTo>
                    <a:lnTo>
                      <a:pt x="199" y="663"/>
                    </a:lnTo>
                    <a:lnTo>
                      <a:pt x="173" y="639"/>
                    </a:lnTo>
                    <a:lnTo>
                      <a:pt x="149" y="613"/>
                    </a:lnTo>
                    <a:lnTo>
                      <a:pt x="80" y="654"/>
                    </a:lnTo>
                    <a:lnTo>
                      <a:pt x="29" y="565"/>
                    </a:lnTo>
                    <a:lnTo>
                      <a:pt x="98" y="525"/>
                    </a:lnTo>
                    <a:lnTo>
                      <a:pt x="88" y="491"/>
                    </a:lnTo>
                    <a:lnTo>
                      <a:pt x="81" y="457"/>
                    </a:lnTo>
                    <a:lnTo>
                      <a:pt x="0" y="457"/>
                    </a:lnTo>
                    <a:lnTo>
                      <a:pt x="0" y="355"/>
                    </a:lnTo>
                    <a:lnTo>
                      <a:pt x="81" y="355"/>
                    </a:lnTo>
                    <a:lnTo>
                      <a:pt x="88" y="320"/>
                    </a:lnTo>
                    <a:lnTo>
                      <a:pt x="98" y="287"/>
                    </a:lnTo>
                    <a:lnTo>
                      <a:pt x="29" y="247"/>
                    </a:lnTo>
                    <a:lnTo>
                      <a:pt x="80" y="159"/>
                    </a:lnTo>
                    <a:lnTo>
                      <a:pt x="149" y="199"/>
                    </a:lnTo>
                    <a:lnTo>
                      <a:pt x="173" y="173"/>
                    </a:lnTo>
                    <a:lnTo>
                      <a:pt x="199" y="150"/>
                    </a:lnTo>
                    <a:lnTo>
                      <a:pt x="160" y="80"/>
                    </a:lnTo>
                    <a:lnTo>
                      <a:pt x="247" y="29"/>
                    </a:lnTo>
                    <a:lnTo>
                      <a:pt x="287" y="99"/>
                    </a:lnTo>
                    <a:lnTo>
                      <a:pt x="321" y="88"/>
                    </a:lnTo>
                    <a:lnTo>
                      <a:pt x="355" y="80"/>
                    </a:lnTo>
                    <a:lnTo>
                      <a:pt x="3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18"/>
              <p:cNvSpPr>
                <a:spLocks/>
              </p:cNvSpPr>
              <p:nvPr/>
            </p:nvSpPr>
            <p:spPr bwMode="auto">
              <a:xfrm>
                <a:off x="5677280" y="2062782"/>
                <a:ext cx="321016" cy="323796"/>
              </a:xfrm>
              <a:custGeom>
                <a:avLst/>
                <a:gdLst>
                  <a:gd name="T0" fmla="*/ 115 w 231"/>
                  <a:gd name="T1" fmla="*/ 0 h 233"/>
                  <a:gd name="T2" fmla="*/ 142 w 231"/>
                  <a:gd name="T3" fmla="*/ 4 h 233"/>
                  <a:gd name="T4" fmla="*/ 166 w 231"/>
                  <a:gd name="T5" fmla="*/ 12 h 233"/>
                  <a:gd name="T6" fmla="*/ 188 w 231"/>
                  <a:gd name="T7" fmla="*/ 26 h 233"/>
                  <a:gd name="T8" fmla="*/ 205 w 231"/>
                  <a:gd name="T9" fmla="*/ 43 h 233"/>
                  <a:gd name="T10" fmla="*/ 220 w 231"/>
                  <a:gd name="T11" fmla="*/ 65 h 233"/>
                  <a:gd name="T12" fmla="*/ 229 w 231"/>
                  <a:gd name="T13" fmla="*/ 90 h 233"/>
                  <a:gd name="T14" fmla="*/ 231 w 231"/>
                  <a:gd name="T15" fmla="*/ 116 h 233"/>
                  <a:gd name="T16" fmla="*/ 229 w 231"/>
                  <a:gd name="T17" fmla="*/ 142 h 233"/>
                  <a:gd name="T18" fmla="*/ 220 w 231"/>
                  <a:gd name="T19" fmla="*/ 167 h 233"/>
                  <a:gd name="T20" fmla="*/ 205 w 231"/>
                  <a:gd name="T21" fmla="*/ 188 h 233"/>
                  <a:gd name="T22" fmla="*/ 188 w 231"/>
                  <a:gd name="T23" fmla="*/ 207 h 233"/>
                  <a:gd name="T24" fmla="*/ 166 w 231"/>
                  <a:gd name="T25" fmla="*/ 220 h 233"/>
                  <a:gd name="T26" fmla="*/ 142 w 231"/>
                  <a:gd name="T27" fmla="*/ 229 h 233"/>
                  <a:gd name="T28" fmla="*/ 115 w 231"/>
                  <a:gd name="T29" fmla="*/ 233 h 233"/>
                  <a:gd name="T30" fmla="*/ 89 w 231"/>
                  <a:gd name="T31" fmla="*/ 229 h 233"/>
                  <a:gd name="T32" fmla="*/ 64 w 231"/>
                  <a:gd name="T33" fmla="*/ 220 h 233"/>
                  <a:gd name="T34" fmla="*/ 43 w 231"/>
                  <a:gd name="T35" fmla="*/ 207 h 233"/>
                  <a:gd name="T36" fmla="*/ 25 w 231"/>
                  <a:gd name="T37" fmla="*/ 188 h 233"/>
                  <a:gd name="T38" fmla="*/ 11 w 231"/>
                  <a:gd name="T39" fmla="*/ 167 h 233"/>
                  <a:gd name="T40" fmla="*/ 2 w 231"/>
                  <a:gd name="T41" fmla="*/ 142 h 233"/>
                  <a:gd name="T42" fmla="*/ 0 w 231"/>
                  <a:gd name="T43" fmla="*/ 116 h 233"/>
                  <a:gd name="T44" fmla="*/ 2 w 231"/>
                  <a:gd name="T45" fmla="*/ 90 h 233"/>
                  <a:gd name="T46" fmla="*/ 11 w 231"/>
                  <a:gd name="T47" fmla="*/ 65 h 233"/>
                  <a:gd name="T48" fmla="*/ 25 w 231"/>
                  <a:gd name="T49" fmla="*/ 43 h 233"/>
                  <a:gd name="T50" fmla="*/ 43 w 231"/>
                  <a:gd name="T51" fmla="*/ 26 h 233"/>
                  <a:gd name="T52" fmla="*/ 64 w 231"/>
                  <a:gd name="T53" fmla="*/ 12 h 233"/>
                  <a:gd name="T54" fmla="*/ 89 w 231"/>
                  <a:gd name="T55" fmla="*/ 4 h 233"/>
                  <a:gd name="T56" fmla="*/ 115 w 231"/>
                  <a:gd name="T5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233">
                    <a:moveTo>
                      <a:pt x="115" y="0"/>
                    </a:moveTo>
                    <a:lnTo>
                      <a:pt x="142" y="4"/>
                    </a:lnTo>
                    <a:lnTo>
                      <a:pt x="166" y="12"/>
                    </a:lnTo>
                    <a:lnTo>
                      <a:pt x="188" y="26"/>
                    </a:lnTo>
                    <a:lnTo>
                      <a:pt x="205" y="43"/>
                    </a:lnTo>
                    <a:lnTo>
                      <a:pt x="220" y="65"/>
                    </a:lnTo>
                    <a:lnTo>
                      <a:pt x="229" y="90"/>
                    </a:lnTo>
                    <a:lnTo>
                      <a:pt x="231" y="116"/>
                    </a:lnTo>
                    <a:lnTo>
                      <a:pt x="229" y="142"/>
                    </a:lnTo>
                    <a:lnTo>
                      <a:pt x="220" y="167"/>
                    </a:lnTo>
                    <a:lnTo>
                      <a:pt x="205" y="188"/>
                    </a:lnTo>
                    <a:lnTo>
                      <a:pt x="188" y="207"/>
                    </a:lnTo>
                    <a:lnTo>
                      <a:pt x="166" y="220"/>
                    </a:lnTo>
                    <a:lnTo>
                      <a:pt x="142" y="229"/>
                    </a:lnTo>
                    <a:lnTo>
                      <a:pt x="115" y="233"/>
                    </a:lnTo>
                    <a:lnTo>
                      <a:pt x="89" y="229"/>
                    </a:lnTo>
                    <a:lnTo>
                      <a:pt x="64" y="220"/>
                    </a:lnTo>
                    <a:lnTo>
                      <a:pt x="43" y="207"/>
                    </a:lnTo>
                    <a:lnTo>
                      <a:pt x="25" y="188"/>
                    </a:lnTo>
                    <a:lnTo>
                      <a:pt x="11" y="167"/>
                    </a:lnTo>
                    <a:lnTo>
                      <a:pt x="2" y="142"/>
                    </a:lnTo>
                    <a:lnTo>
                      <a:pt x="0" y="116"/>
                    </a:lnTo>
                    <a:lnTo>
                      <a:pt x="2" y="90"/>
                    </a:lnTo>
                    <a:lnTo>
                      <a:pt x="11" y="65"/>
                    </a:lnTo>
                    <a:lnTo>
                      <a:pt x="25" y="43"/>
                    </a:lnTo>
                    <a:lnTo>
                      <a:pt x="43" y="26"/>
                    </a:lnTo>
                    <a:lnTo>
                      <a:pt x="64" y="12"/>
                    </a:lnTo>
                    <a:lnTo>
                      <a:pt x="89" y="4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219"/>
              <p:cNvSpPr>
                <a:spLocks noEditPoints="1"/>
              </p:cNvSpPr>
              <p:nvPr/>
            </p:nvSpPr>
            <p:spPr bwMode="auto">
              <a:xfrm>
                <a:off x="6419369" y="2610316"/>
                <a:ext cx="972775" cy="971386"/>
              </a:xfrm>
              <a:custGeom>
                <a:avLst/>
                <a:gdLst>
                  <a:gd name="T0" fmla="*/ 300 w 700"/>
                  <a:gd name="T1" fmla="*/ 161 h 699"/>
                  <a:gd name="T2" fmla="*/ 232 w 700"/>
                  <a:gd name="T3" fmla="*/ 194 h 699"/>
                  <a:gd name="T4" fmla="*/ 182 w 700"/>
                  <a:gd name="T5" fmla="*/ 250 h 699"/>
                  <a:gd name="T6" fmla="*/ 156 w 700"/>
                  <a:gd name="T7" fmla="*/ 321 h 699"/>
                  <a:gd name="T8" fmla="*/ 161 w 700"/>
                  <a:gd name="T9" fmla="*/ 399 h 699"/>
                  <a:gd name="T10" fmla="*/ 194 w 700"/>
                  <a:gd name="T11" fmla="*/ 467 h 699"/>
                  <a:gd name="T12" fmla="*/ 250 w 700"/>
                  <a:gd name="T13" fmla="*/ 517 h 699"/>
                  <a:gd name="T14" fmla="*/ 321 w 700"/>
                  <a:gd name="T15" fmla="*/ 543 h 699"/>
                  <a:gd name="T16" fmla="*/ 400 w 700"/>
                  <a:gd name="T17" fmla="*/ 538 h 699"/>
                  <a:gd name="T18" fmla="*/ 468 w 700"/>
                  <a:gd name="T19" fmla="*/ 505 h 699"/>
                  <a:gd name="T20" fmla="*/ 517 w 700"/>
                  <a:gd name="T21" fmla="*/ 449 h 699"/>
                  <a:gd name="T22" fmla="*/ 544 w 700"/>
                  <a:gd name="T23" fmla="*/ 378 h 699"/>
                  <a:gd name="T24" fmla="*/ 538 w 700"/>
                  <a:gd name="T25" fmla="*/ 300 h 699"/>
                  <a:gd name="T26" fmla="*/ 506 w 700"/>
                  <a:gd name="T27" fmla="*/ 232 h 699"/>
                  <a:gd name="T28" fmla="*/ 449 w 700"/>
                  <a:gd name="T29" fmla="*/ 182 h 699"/>
                  <a:gd name="T30" fmla="*/ 379 w 700"/>
                  <a:gd name="T31" fmla="*/ 156 h 699"/>
                  <a:gd name="T32" fmla="*/ 373 w 700"/>
                  <a:gd name="T33" fmla="*/ 0 h 699"/>
                  <a:gd name="T34" fmla="*/ 407 w 700"/>
                  <a:gd name="T35" fmla="*/ 73 h 699"/>
                  <a:gd name="T36" fmla="*/ 468 w 700"/>
                  <a:gd name="T37" fmla="*/ 20 h 699"/>
                  <a:gd name="T38" fmla="*/ 514 w 700"/>
                  <a:gd name="T39" fmla="*/ 120 h 699"/>
                  <a:gd name="T40" fmla="*/ 559 w 700"/>
                  <a:gd name="T41" fmla="*/ 161 h 699"/>
                  <a:gd name="T42" fmla="*/ 664 w 700"/>
                  <a:gd name="T43" fmla="*/ 195 h 699"/>
                  <a:gd name="T44" fmla="*/ 617 w 700"/>
                  <a:gd name="T45" fmla="*/ 261 h 699"/>
                  <a:gd name="T46" fmla="*/ 694 w 700"/>
                  <a:gd name="T47" fmla="*/ 287 h 699"/>
                  <a:gd name="T48" fmla="*/ 630 w 700"/>
                  <a:gd name="T49" fmla="*/ 377 h 699"/>
                  <a:gd name="T50" fmla="*/ 618 w 700"/>
                  <a:gd name="T51" fmla="*/ 436 h 699"/>
                  <a:gd name="T52" fmla="*/ 641 w 700"/>
                  <a:gd name="T53" fmla="*/ 545 h 699"/>
                  <a:gd name="T54" fmla="*/ 561 w 700"/>
                  <a:gd name="T55" fmla="*/ 537 h 699"/>
                  <a:gd name="T56" fmla="*/ 576 w 700"/>
                  <a:gd name="T57" fmla="*/ 617 h 699"/>
                  <a:gd name="T58" fmla="*/ 466 w 700"/>
                  <a:gd name="T59" fmla="*/ 606 h 699"/>
                  <a:gd name="T60" fmla="*/ 409 w 700"/>
                  <a:gd name="T61" fmla="*/ 626 h 699"/>
                  <a:gd name="T62" fmla="*/ 326 w 700"/>
                  <a:gd name="T63" fmla="*/ 699 h 699"/>
                  <a:gd name="T64" fmla="*/ 292 w 700"/>
                  <a:gd name="T65" fmla="*/ 626 h 699"/>
                  <a:gd name="T66" fmla="*/ 232 w 700"/>
                  <a:gd name="T67" fmla="*/ 680 h 699"/>
                  <a:gd name="T68" fmla="*/ 186 w 700"/>
                  <a:gd name="T69" fmla="*/ 579 h 699"/>
                  <a:gd name="T70" fmla="*/ 140 w 700"/>
                  <a:gd name="T71" fmla="*/ 538 h 699"/>
                  <a:gd name="T72" fmla="*/ 35 w 700"/>
                  <a:gd name="T73" fmla="*/ 504 h 699"/>
                  <a:gd name="T74" fmla="*/ 83 w 700"/>
                  <a:gd name="T75" fmla="*/ 439 h 699"/>
                  <a:gd name="T76" fmla="*/ 5 w 700"/>
                  <a:gd name="T77" fmla="*/ 412 h 699"/>
                  <a:gd name="T78" fmla="*/ 69 w 700"/>
                  <a:gd name="T79" fmla="*/ 322 h 699"/>
                  <a:gd name="T80" fmla="*/ 81 w 700"/>
                  <a:gd name="T81" fmla="*/ 263 h 699"/>
                  <a:gd name="T82" fmla="*/ 59 w 700"/>
                  <a:gd name="T83" fmla="*/ 154 h 699"/>
                  <a:gd name="T84" fmla="*/ 139 w 700"/>
                  <a:gd name="T85" fmla="*/ 162 h 699"/>
                  <a:gd name="T86" fmla="*/ 123 w 700"/>
                  <a:gd name="T87" fmla="*/ 82 h 699"/>
                  <a:gd name="T88" fmla="*/ 233 w 700"/>
                  <a:gd name="T89" fmla="*/ 93 h 699"/>
                  <a:gd name="T90" fmla="*/ 291 w 700"/>
                  <a:gd name="T91" fmla="*/ 73 h 699"/>
                  <a:gd name="T92" fmla="*/ 373 w 700"/>
                  <a:gd name="T93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0" h="699">
                    <a:moveTo>
                      <a:pt x="339" y="154"/>
                    </a:moveTo>
                    <a:lnTo>
                      <a:pt x="300" y="161"/>
                    </a:lnTo>
                    <a:lnTo>
                      <a:pt x="263" y="174"/>
                    </a:lnTo>
                    <a:lnTo>
                      <a:pt x="232" y="194"/>
                    </a:lnTo>
                    <a:lnTo>
                      <a:pt x="204" y="220"/>
                    </a:lnTo>
                    <a:lnTo>
                      <a:pt x="182" y="250"/>
                    </a:lnTo>
                    <a:lnTo>
                      <a:pt x="165" y="284"/>
                    </a:lnTo>
                    <a:lnTo>
                      <a:pt x="156" y="321"/>
                    </a:lnTo>
                    <a:lnTo>
                      <a:pt x="155" y="360"/>
                    </a:lnTo>
                    <a:lnTo>
                      <a:pt x="161" y="399"/>
                    </a:lnTo>
                    <a:lnTo>
                      <a:pt x="174" y="436"/>
                    </a:lnTo>
                    <a:lnTo>
                      <a:pt x="194" y="467"/>
                    </a:lnTo>
                    <a:lnTo>
                      <a:pt x="220" y="495"/>
                    </a:lnTo>
                    <a:lnTo>
                      <a:pt x="250" y="517"/>
                    </a:lnTo>
                    <a:lnTo>
                      <a:pt x="284" y="534"/>
                    </a:lnTo>
                    <a:lnTo>
                      <a:pt x="321" y="543"/>
                    </a:lnTo>
                    <a:lnTo>
                      <a:pt x="360" y="545"/>
                    </a:lnTo>
                    <a:lnTo>
                      <a:pt x="400" y="538"/>
                    </a:lnTo>
                    <a:lnTo>
                      <a:pt x="436" y="525"/>
                    </a:lnTo>
                    <a:lnTo>
                      <a:pt x="468" y="505"/>
                    </a:lnTo>
                    <a:lnTo>
                      <a:pt x="495" y="479"/>
                    </a:lnTo>
                    <a:lnTo>
                      <a:pt x="517" y="449"/>
                    </a:lnTo>
                    <a:lnTo>
                      <a:pt x="534" y="415"/>
                    </a:lnTo>
                    <a:lnTo>
                      <a:pt x="544" y="378"/>
                    </a:lnTo>
                    <a:lnTo>
                      <a:pt x="545" y="339"/>
                    </a:lnTo>
                    <a:lnTo>
                      <a:pt x="538" y="300"/>
                    </a:lnTo>
                    <a:lnTo>
                      <a:pt x="525" y="263"/>
                    </a:lnTo>
                    <a:lnTo>
                      <a:pt x="506" y="232"/>
                    </a:lnTo>
                    <a:lnTo>
                      <a:pt x="479" y="204"/>
                    </a:lnTo>
                    <a:lnTo>
                      <a:pt x="449" y="182"/>
                    </a:lnTo>
                    <a:lnTo>
                      <a:pt x="415" y="165"/>
                    </a:lnTo>
                    <a:lnTo>
                      <a:pt x="379" y="156"/>
                    </a:lnTo>
                    <a:lnTo>
                      <a:pt x="339" y="154"/>
                    </a:lnTo>
                    <a:close/>
                    <a:moveTo>
                      <a:pt x="373" y="0"/>
                    </a:moveTo>
                    <a:lnTo>
                      <a:pt x="377" y="69"/>
                    </a:lnTo>
                    <a:lnTo>
                      <a:pt x="407" y="73"/>
                    </a:lnTo>
                    <a:lnTo>
                      <a:pt x="436" y="81"/>
                    </a:lnTo>
                    <a:lnTo>
                      <a:pt x="468" y="20"/>
                    </a:lnTo>
                    <a:lnTo>
                      <a:pt x="545" y="59"/>
                    </a:lnTo>
                    <a:lnTo>
                      <a:pt x="514" y="120"/>
                    </a:lnTo>
                    <a:lnTo>
                      <a:pt x="537" y="139"/>
                    </a:lnTo>
                    <a:lnTo>
                      <a:pt x="559" y="161"/>
                    </a:lnTo>
                    <a:lnTo>
                      <a:pt x="617" y="123"/>
                    </a:lnTo>
                    <a:lnTo>
                      <a:pt x="664" y="195"/>
                    </a:lnTo>
                    <a:lnTo>
                      <a:pt x="607" y="233"/>
                    </a:lnTo>
                    <a:lnTo>
                      <a:pt x="617" y="261"/>
                    </a:lnTo>
                    <a:lnTo>
                      <a:pt x="626" y="291"/>
                    </a:lnTo>
                    <a:lnTo>
                      <a:pt x="694" y="287"/>
                    </a:lnTo>
                    <a:lnTo>
                      <a:pt x="700" y="373"/>
                    </a:lnTo>
                    <a:lnTo>
                      <a:pt x="630" y="377"/>
                    </a:lnTo>
                    <a:lnTo>
                      <a:pt x="626" y="407"/>
                    </a:lnTo>
                    <a:lnTo>
                      <a:pt x="618" y="436"/>
                    </a:lnTo>
                    <a:lnTo>
                      <a:pt x="680" y="467"/>
                    </a:lnTo>
                    <a:lnTo>
                      <a:pt x="641" y="545"/>
                    </a:lnTo>
                    <a:lnTo>
                      <a:pt x="579" y="513"/>
                    </a:lnTo>
                    <a:lnTo>
                      <a:pt x="561" y="537"/>
                    </a:lnTo>
                    <a:lnTo>
                      <a:pt x="538" y="559"/>
                    </a:lnTo>
                    <a:lnTo>
                      <a:pt x="576" y="617"/>
                    </a:lnTo>
                    <a:lnTo>
                      <a:pt x="504" y="664"/>
                    </a:lnTo>
                    <a:lnTo>
                      <a:pt x="466" y="606"/>
                    </a:lnTo>
                    <a:lnTo>
                      <a:pt x="439" y="617"/>
                    </a:lnTo>
                    <a:lnTo>
                      <a:pt x="409" y="626"/>
                    </a:lnTo>
                    <a:lnTo>
                      <a:pt x="413" y="694"/>
                    </a:lnTo>
                    <a:lnTo>
                      <a:pt x="326" y="699"/>
                    </a:lnTo>
                    <a:lnTo>
                      <a:pt x="322" y="630"/>
                    </a:lnTo>
                    <a:lnTo>
                      <a:pt x="292" y="626"/>
                    </a:lnTo>
                    <a:lnTo>
                      <a:pt x="263" y="618"/>
                    </a:lnTo>
                    <a:lnTo>
                      <a:pt x="232" y="680"/>
                    </a:lnTo>
                    <a:lnTo>
                      <a:pt x="155" y="640"/>
                    </a:lnTo>
                    <a:lnTo>
                      <a:pt x="186" y="579"/>
                    </a:lnTo>
                    <a:lnTo>
                      <a:pt x="162" y="560"/>
                    </a:lnTo>
                    <a:lnTo>
                      <a:pt x="140" y="538"/>
                    </a:lnTo>
                    <a:lnTo>
                      <a:pt x="83" y="576"/>
                    </a:lnTo>
                    <a:lnTo>
                      <a:pt x="35" y="504"/>
                    </a:lnTo>
                    <a:lnTo>
                      <a:pt x="93" y="466"/>
                    </a:lnTo>
                    <a:lnTo>
                      <a:pt x="83" y="439"/>
                    </a:lnTo>
                    <a:lnTo>
                      <a:pt x="73" y="408"/>
                    </a:lnTo>
                    <a:lnTo>
                      <a:pt x="5" y="412"/>
                    </a:lnTo>
                    <a:lnTo>
                      <a:pt x="0" y="326"/>
                    </a:lnTo>
                    <a:lnTo>
                      <a:pt x="69" y="322"/>
                    </a:lnTo>
                    <a:lnTo>
                      <a:pt x="73" y="292"/>
                    </a:lnTo>
                    <a:lnTo>
                      <a:pt x="81" y="263"/>
                    </a:lnTo>
                    <a:lnTo>
                      <a:pt x="20" y="232"/>
                    </a:lnTo>
                    <a:lnTo>
                      <a:pt x="59" y="154"/>
                    </a:lnTo>
                    <a:lnTo>
                      <a:pt x="121" y="186"/>
                    </a:lnTo>
                    <a:lnTo>
                      <a:pt x="139" y="162"/>
                    </a:lnTo>
                    <a:lnTo>
                      <a:pt x="161" y="140"/>
                    </a:lnTo>
                    <a:lnTo>
                      <a:pt x="123" y="82"/>
                    </a:lnTo>
                    <a:lnTo>
                      <a:pt x="195" y="35"/>
                    </a:lnTo>
                    <a:lnTo>
                      <a:pt x="233" y="93"/>
                    </a:lnTo>
                    <a:lnTo>
                      <a:pt x="261" y="82"/>
                    </a:lnTo>
                    <a:lnTo>
                      <a:pt x="291" y="73"/>
                    </a:lnTo>
                    <a:lnTo>
                      <a:pt x="287" y="5"/>
                    </a:lnTo>
                    <a:lnTo>
                      <a:pt x="3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220"/>
              <p:cNvSpPr>
                <a:spLocks/>
              </p:cNvSpPr>
              <p:nvPr/>
            </p:nvSpPr>
            <p:spPr bwMode="auto">
              <a:xfrm>
                <a:off x="6766788" y="2957735"/>
                <a:ext cx="276547" cy="276547"/>
              </a:xfrm>
              <a:custGeom>
                <a:avLst/>
                <a:gdLst>
                  <a:gd name="T0" fmla="*/ 95 w 199"/>
                  <a:gd name="T1" fmla="*/ 0 h 199"/>
                  <a:gd name="T2" fmla="*/ 121 w 199"/>
                  <a:gd name="T3" fmla="*/ 3 h 199"/>
                  <a:gd name="T4" fmla="*/ 144 w 199"/>
                  <a:gd name="T5" fmla="*/ 12 h 199"/>
                  <a:gd name="T6" fmla="*/ 165 w 199"/>
                  <a:gd name="T7" fmla="*/ 25 h 199"/>
                  <a:gd name="T8" fmla="*/ 182 w 199"/>
                  <a:gd name="T9" fmla="*/ 45 h 199"/>
                  <a:gd name="T10" fmla="*/ 194 w 199"/>
                  <a:gd name="T11" fmla="*/ 68 h 199"/>
                  <a:gd name="T12" fmla="*/ 199 w 199"/>
                  <a:gd name="T13" fmla="*/ 94 h 199"/>
                  <a:gd name="T14" fmla="*/ 197 w 199"/>
                  <a:gd name="T15" fmla="*/ 121 h 199"/>
                  <a:gd name="T16" fmla="*/ 188 w 199"/>
                  <a:gd name="T17" fmla="*/ 144 h 199"/>
                  <a:gd name="T18" fmla="*/ 173 w 199"/>
                  <a:gd name="T19" fmla="*/ 165 h 199"/>
                  <a:gd name="T20" fmla="*/ 155 w 199"/>
                  <a:gd name="T21" fmla="*/ 182 h 199"/>
                  <a:gd name="T22" fmla="*/ 131 w 199"/>
                  <a:gd name="T23" fmla="*/ 194 h 199"/>
                  <a:gd name="T24" fmla="*/ 105 w 199"/>
                  <a:gd name="T25" fmla="*/ 199 h 199"/>
                  <a:gd name="T26" fmla="*/ 79 w 199"/>
                  <a:gd name="T27" fmla="*/ 196 h 199"/>
                  <a:gd name="T28" fmla="*/ 54 w 199"/>
                  <a:gd name="T29" fmla="*/ 187 h 199"/>
                  <a:gd name="T30" fmla="*/ 34 w 199"/>
                  <a:gd name="T31" fmla="*/ 174 h 199"/>
                  <a:gd name="T32" fmla="*/ 17 w 199"/>
                  <a:gd name="T33" fmla="*/ 155 h 199"/>
                  <a:gd name="T34" fmla="*/ 5 w 199"/>
                  <a:gd name="T35" fmla="*/ 131 h 199"/>
                  <a:gd name="T36" fmla="*/ 0 w 199"/>
                  <a:gd name="T37" fmla="*/ 105 h 199"/>
                  <a:gd name="T38" fmla="*/ 3 w 199"/>
                  <a:gd name="T39" fmla="*/ 79 h 199"/>
                  <a:gd name="T40" fmla="*/ 11 w 199"/>
                  <a:gd name="T41" fmla="*/ 55 h 199"/>
                  <a:gd name="T42" fmla="*/ 25 w 199"/>
                  <a:gd name="T43" fmla="*/ 34 h 199"/>
                  <a:gd name="T44" fmla="*/ 45 w 199"/>
                  <a:gd name="T45" fmla="*/ 17 h 199"/>
                  <a:gd name="T46" fmla="*/ 68 w 199"/>
                  <a:gd name="T47" fmla="*/ 5 h 199"/>
                  <a:gd name="T48" fmla="*/ 95 w 199"/>
                  <a:gd name="T4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95" y="0"/>
                    </a:moveTo>
                    <a:lnTo>
                      <a:pt x="121" y="3"/>
                    </a:lnTo>
                    <a:lnTo>
                      <a:pt x="144" y="12"/>
                    </a:lnTo>
                    <a:lnTo>
                      <a:pt x="165" y="25"/>
                    </a:lnTo>
                    <a:lnTo>
                      <a:pt x="182" y="45"/>
                    </a:lnTo>
                    <a:lnTo>
                      <a:pt x="194" y="68"/>
                    </a:lnTo>
                    <a:lnTo>
                      <a:pt x="199" y="94"/>
                    </a:lnTo>
                    <a:lnTo>
                      <a:pt x="197" y="121"/>
                    </a:lnTo>
                    <a:lnTo>
                      <a:pt x="188" y="144"/>
                    </a:lnTo>
                    <a:lnTo>
                      <a:pt x="173" y="165"/>
                    </a:lnTo>
                    <a:lnTo>
                      <a:pt x="155" y="182"/>
                    </a:lnTo>
                    <a:lnTo>
                      <a:pt x="131" y="194"/>
                    </a:lnTo>
                    <a:lnTo>
                      <a:pt x="105" y="199"/>
                    </a:lnTo>
                    <a:lnTo>
                      <a:pt x="79" y="196"/>
                    </a:lnTo>
                    <a:lnTo>
                      <a:pt x="54" y="187"/>
                    </a:lnTo>
                    <a:lnTo>
                      <a:pt x="34" y="174"/>
                    </a:lnTo>
                    <a:lnTo>
                      <a:pt x="17" y="155"/>
                    </a:lnTo>
                    <a:lnTo>
                      <a:pt x="5" y="131"/>
                    </a:lnTo>
                    <a:lnTo>
                      <a:pt x="0" y="105"/>
                    </a:lnTo>
                    <a:lnTo>
                      <a:pt x="3" y="79"/>
                    </a:lnTo>
                    <a:lnTo>
                      <a:pt x="11" y="55"/>
                    </a:lnTo>
                    <a:lnTo>
                      <a:pt x="25" y="34"/>
                    </a:lnTo>
                    <a:lnTo>
                      <a:pt x="45" y="17"/>
                    </a:lnTo>
                    <a:lnTo>
                      <a:pt x="68" y="5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221"/>
              <p:cNvSpPr>
                <a:spLocks noEditPoints="1"/>
              </p:cNvSpPr>
              <p:nvPr/>
            </p:nvSpPr>
            <p:spPr bwMode="auto">
              <a:xfrm>
                <a:off x="4473818" y="3303766"/>
                <a:ext cx="454426" cy="453035"/>
              </a:xfrm>
              <a:custGeom>
                <a:avLst/>
                <a:gdLst>
                  <a:gd name="T0" fmla="*/ 135 w 327"/>
                  <a:gd name="T1" fmla="*/ 77 h 326"/>
                  <a:gd name="T2" fmla="*/ 95 w 327"/>
                  <a:gd name="T3" fmla="*/ 102 h 326"/>
                  <a:gd name="T4" fmla="*/ 74 w 327"/>
                  <a:gd name="T5" fmla="*/ 144 h 326"/>
                  <a:gd name="T6" fmla="*/ 77 w 327"/>
                  <a:gd name="T7" fmla="*/ 192 h 326"/>
                  <a:gd name="T8" fmla="*/ 102 w 327"/>
                  <a:gd name="T9" fmla="*/ 232 h 326"/>
                  <a:gd name="T10" fmla="*/ 144 w 327"/>
                  <a:gd name="T11" fmla="*/ 253 h 326"/>
                  <a:gd name="T12" fmla="*/ 192 w 327"/>
                  <a:gd name="T13" fmla="*/ 250 h 326"/>
                  <a:gd name="T14" fmla="*/ 232 w 327"/>
                  <a:gd name="T15" fmla="*/ 224 h 326"/>
                  <a:gd name="T16" fmla="*/ 253 w 327"/>
                  <a:gd name="T17" fmla="*/ 182 h 326"/>
                  <a:gd name="T18" fmla="*/ 250 w 327"/>
                  <a:gd name="T19" fmla="*/ 133 h 326"/>
                  <a:gd name="T20" fmla="*/ 224 w 327"/>
                  <a:gd name="T21" fmla="*/ 95 h 326"/>
                  <a:gd name="T22" fmla="*/ 183 w 327"/>
                  <a:gd name="T23" fmla="*/ 73 h 326"/>
                  <a:gd name="T24" fmla="*/ 174 w 327"/>
                  <a:gd name="T25" fmla="*/ 0 h 326"/>
                  <a:gd name="T26" fmla="*/ 204 w 327"/>
                  <a:gd name="T27" fmla="*/ 38 h 326"/>
                  <a:gd name="T28" fmla="*/ 255 w 327"/>
                  <a:gd name="T29" fmla="*/ 27 h 326"/>
                  <a:gd name="T30" fmla="*/ 262 w 327"/>
                  <a:gd name="T31" fmla="*/ 74 h 326"/>
                  <a:gd name="T32" fmla="*/ 310 w 327"/>
                  <a:gd name="T33" fmla="*/ 91 h 326"/>
                  <a:gd name="T34" fmla="*/ 292 w 327"/>
                  <a:gd name="T35" fmla="*/ 136 h 326"/>
                  <a:gd name="T36" fmla="*/ 327 w 327"/>
                  <a:gd name="T37" fmla="*/ 174 h 326"/>
                  <a:gd name="T38" fmla="*/ 289 w 327"/>
                  <a:gd name="T39" fmla="*/ 204 h 326"/>
                  <a:gd name="T40" fmla="*/ 300 w 327"/>
                  <a:gd name="T41" fmla="*/ 254 h 326"/>
                  <a:gd name="T42" fmla="*/ 253 w 327"/>
                  <a:gd name="T43" fmla="*/ 262 h 326"/>
                  <a:gd name="T44" fmla="*/ 236 w 327"/>
                  <a:gd name="T45" fmla="*/ 310 h 326"/>
                  <a:gd name="T46" fmla="*/ 191 w 327"/>
                  <a:gd name="T47" fmla="*/ 292 h 326"/>
                  <a:gd name="T48" fmla="*/ 152 w 327"/>
                  <a:gd name="T49" fmla="*/ 326 h 326"/>
                  <a:gd name="T50" fmla="*/ 123 w 327"/>
                  <a:gd name="T51" fmla="*/ 289 h 326"/>
                  <a:gd name="T52" fmla="*/ 72 w 327"/>
                  <a:gd name="T53" fmla="*/ 300 h 326"/>
                  <a:gd name="T54" fmla="*/ 65 w 327"/>
                  <a:gd name="T55" fmla="*/ 251 h 326"/>
                  <a:gd name="T56" fmla="*/ 17 w 327"/>
                  <a:gd name="T57" fmla="*/ 236 h 326"/>
                  <a:gd name="T58" fmla="*/ 35 w 327"/>
                  <a:gd name="T59" fmla="*/ 191 h 326"/>
                  <a:gd name="T60" fmla="*/ 0 w 327"/>
                  <a:gd name="T61" fmla="*/ 152 h 326"/>
                  <a:gd name="T62" fmla="*/ 38 w 327"/>
                  <a:gd name="T63" fmla="*/ 123 h 326"/>
                  <a:gd name="T64" fmla="*/ 27 w 327"/>
                  <a:gd name="T65" fmla="*/ 72 h 326"/>
                  <a:gd name="T66" fmla="*/ 74 w 327"/>
                  <a:gd name="T67" fmla="*/ 65 h 326"/>
                  <a:gd name="T68" fmla="*/ 92 w 327"/>
                  <a:gd name="T69" fmla="*/ 16 h 326"/>
                  <a:gd name="T70" fmla="*/ 136 w 327"/>
                  <a:gd name="T71" fmla="*/ 34 h 326"/>
                  <a:gd name="T72" fmla="*/ 174 w 32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6">
                    <a:moveTo>
                      <a:pt x="158" y="72"/>
                    </a:moveTo>
                    <a:lnTo>
                      <a:pt x="135" y="77"/>
                    </a:lnTo>
                    <a:lnTo>
                      <a:pt x="112" y="88"/>
                    </a:lnTo>
                    <a:lnTo>
                      <a:pt x="95" y="102"/>
                    </a:lnTo>
                    <a:lnTo>
                      <a:pt x="82" y="122"/>
                    </a:lnTo>
                    <a:lnTo>
                      <a:pt x="74" y="144"/>
                    </a:lnTo>
                    <a:lnTo>
                      <a:pt x="72" y="169"/>
                    </a:lnTo>
                    <a:lnTo>
                      <a:pt x="77" y="192"/>
                    </a:lnTo>
                    <a:lnTo>
                      <a:pt x="88" y="213"/>
                    </a:lnTo>
                    <a:lnTo>
                      <a:pt x="102" y="232"/>
                    </a:lnTo>
                    <a:lnTo>
                      <a:pt x="122" y="245"/>
                    </a:lnTo>
                    <a:lnTo>
                      <a:pt x="144" y="253"/>
                    </a:lnTo>
                    <a:lnTo>
                      <a:pt x="169" y="254"/>
                    </a:lnTo>
                    <a:lnTo>
                      <a:pt x="192" y="250"/>
                    </a:lnTo>
                    <a:lnTo>
                      <a:pt x="215" y="239"/>
                    </a:lnTo>
                    <a:lnTo>
                      <a:pt x="232" y="224"/>
                    </a:lnTo>
                    <a:lnTo>
                      <a:pt x="245" y="204"/>
                    </a:lnTo>
                    <a:lnTo>
                      <a:pt x="253" y="182"/>
                    </a:lnTo>
                    <a:lnTo>
                      <a:pt x="255" y="158"/>
                    </a:lnTo>
                    <a:lnTo>
                      <a:pt x="250" y="133"/>
                    </a:lnTo>
                    <a:lnTo>
                      <a:pt x="240" y="112"/>
                    </a:lnTo>
                    <a:lnTo>
                      <a:pt x="224" y="95"/>
                    </a:lnTo>
                    <a:lnTo>
                      <a:pt x="205" y="82"/>
                    </a:lnTo>
                    <a:lnTo>
                      <a:pt x="183" y="73"/>
                    </a:lnTo>
                    <a:lnTo>
                      <a:pt x="158" y="72"/>
                    </a:lnTo>
                    <a:close/>
                    <a:moveTo>
                      <a:pt x="174" y="0"/>
                    </a:moveTo>
                    <a:lnTo>
                      <a:pt x="177" y="33"/>
                    </a:lnTo>
                    <a:lnTo>
                      <a:pt x="204" y="38"/>
                    </a:lnTo>
                    <a:lnTo>
                      <a:pt x="219" y="9"/>
                    </a:lnTo>
                    <a:lnTo>
                      <a:pt x="255" y="27"/>
                    </a:lnTo>
                    <a:lnTo>
                      <a:pt x="241" y="56"/>
                    </a:lnTo>
                    <a:lnTo>
                      <a:pt x="262" y="74"/>
                    </a:lnTo>
                    <a:lnTo>
                      <a:pt x="288" y="57"/>
                    </a:lnTo>
                    <a:lnTo>
                      <a:pt x="310" y="91"/>
                    </a:lnTo>
                    <a:lnTo>
                      <a:pt x="284" y="109"/>
                    </a:lnTo>
                    <a:lnTo>
                      <a:pt x="292" y="136"/>
                    </a:lnTo>
                    <a:lnTo>
                      <a:pt x="325" y="133"/>
                    </a:lnTo>
                    <a:lnTo>
                      <a:pt x="327" y="174"/>
                    </a:lnTo>
                    <a:lnTo>
                      <a:pt x="295" y="177"/>
                    </a:lnTo>
                    <a:lnTo>
                      <a:pt x="289" y="204"/>
                    </a:lnTo>
                    <a:lnTo>
                      <a:pt x="318" y="219"/>
                    </a:lnTo>
                    <a:lnTo>
                      <a:pt x="300" y="254"/>
                    </a:lnTo>
                    <a:lnTo>
                      <a:pt x="271" y="239"/>
                    </a:lnTo>
                    <a:lnTo>
                      <a:pt x="253" y="262"/>
                    </a:lnTo>
                    <a:lnTo>
                      <a:pt x="270" y="288"/>
                    </a:lnTo>
                    <a:lnTo>
                      <a:pt x="236" y="310"/>
                    </a:lnTo>
                    <a:lnTo>
                      <a:pt x="219" y="283"/>
                    </a:lnTo>
                    <a:lnTo>
                      <a:pt x="191" y="292"/>
                    </a:lnTo>
                    <a:lnTo>
                      <a:pt x="192" y="325"/>
                    </a:lnTo>
                    <a:lnTo>
                      <a:pt x="152" y="326"/>
                    </a:lnTo>
                    <a:lnTo>
                      <a:pt x="150" y="294"/>
                    </a:lnTo>
                    <a:lnTo>
                      <a:pt x="123" y="289"/>
                    </a:lnTo>
                    <a:lnTo>
                      <a:pt x="109" y="318"/>
                    </a:lnTo>
                    <a:lnTo>
                      <a:pt x="72" y="300"/>
                    </a:lnTo>
                    <a:lnTo>
                      <a:pt x="86" y="271"/>
                    </a:lnTo>
                    <a:lnTo>
                      <a:pt x="65" y="251"/>
                    </a:lnTo>
                    <a:lnTo>
                      <a:pt x="39" y="270"/>
                    </a:lnTo>
                    <a:lnTo>
                      <a:pt x="17" y="236"/>
                    </a:lnTo>
                    <a:lnTo>
                      <a:pt x="43" y="217"/>
                    </a:lnTo>
                    <a:lnTo>
                      <a:pt x="35" y="191"/>
                    </a:lnTo>
                    <a:lnTo>
                      <a:pt x="2" y="192"/>
                    </a:lnTo>
                    <a:lnTo>
                      <a:pt x="0" y="152"/>
                    </a:lnTo>
                    <a:lnTo>
                      <a:pt x="33" y="150"/>
                    </a:lnTo>
                    <a:lnTo>
                      <a:pt x="38" y="123"/>
                    </a:lnTo>
                    <a:lnTo>
                      <a:pt x="9" y="109"/>
                    </a:lnTo>
                    <a:lnTo>
                      <a:pt x="27" y="72"/>
                    </a:lnTo>
                    <a:lnTo>
                      <a:pt x="56" y="86"/>
                    </a:lnTo>
                    <a:lnTo>
                      <a:pt x="74" y="65"/>
                    </a:lnTo>
                    <a:lnTo>
                      <a:pt x="57" y="38"/>
                    </a:lnTo>
                    <a:lnTo>
                      <a:pt x="92" y="16"/>
                    </a:lnTo>
                    <a:lnTo>
                      <a:pt x="109" y="43"/>
                    </a:lnTo>
                    <a:lnTo>
                      <a:pt x="136" y="34"/>
                    </a:lnTo>
                    <a:lnTo>
                      <a:pt x="133" y="2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222"/>
              <p:cNvSpPr>
                <a:spLocks/>
              </p:cNvSpPr>
              <p:nvPr/>
            </p:nvSpPr>
            <p:spPr bwMode="auto">
              <a:xfrm>
                <a:off x="4637800" y="3464969"/>
                <a:ext cx="126461" cy="129241"/>
              </a:xfrm>
              <a:custGeom>
                <a:avLst/>
                <a:gdLst>
                  <a:gd name="T0" fmla="*/ 43 w 91"/>
                  <a:gd name="T1" fmla="*/ 0 h 93"/>
                  <a:gd name="T2" fmla="*/ 61 w 91"/>
                  <a:gd name="T3" fmla="*/ 3 h 93"/>
                  <a:gd name="T4" fmla="*/ 77 w 91"/>
                  <a:gd name="T5" fmla="*/ 12 h 93"/>
                  <a:gd name="T6" fmla="*/ 87 w 91"/>
                  <a:gd name="T7" fmla="*/ 27 h 93"/>
                  <a:gd name="T8" fmla="*/ 91 w 91"/>
                  <a:gd name="T9" fmla="*/ 45 h 93"/>
                  <a:gd name="T10" fmla="*/ 89 w 91"/>
                  <a:gd name="T11" fmla="*/ 63 h 93"/>
                  <a:gd name="T12" fmla="*/ 80 w 91"/>
                  <a:gd name="T13" fmla="*/ 78 h 93"/>
                  <a:gd name="T14" fmla="*/ 67 w 91"/>
                  <a:gd name="T15" fmla="*/ 89 h 93"/>
                  <a:gd name="T16" fmla="*/ 48 w 91"/>
                  <a:gd name="T17" fmla="*/ 93 h 93"/>
                  <a:gd name="T18" fmla="*/ 30 w 91"/>
                  <a:gd name="T19" fmla="*/ 91 h 93"/>
                  <a:gd name="T20" fmla="*/ 14 w 91"/>
                  <a:gd name="T21" fmla="*/ 82 h 93"/>
                  <a:gd name="T22" fmla="*/ 4 w 91"/>
                  <a:gd name="T23" fmla="*/ 67 h 93"/>
                  <a:gd name="T24" fmla="*/ 0 w 91"/>
                  <a:gd name="T25" fmla="*/ 50 h 93"/>
                  <a:gd name="T26" fmla="*/ 2 w 91"/>
                  <a:gd name="T27" fmla="*/ 32 h 93"/>
                  <a:gd name="T28" fmla="*/ 11 w 91"/>
                  <a:gd name="T29" fmla="*/ 16 h 93"/>
                  <a:gd name="T30" fmla="*/ 25 w 91"/>
                  <a:gd name="T31" fmla="*/ 6 h 93"/>
                  <a:gd name="T32" fmla="*/ 43 w 91"/>
                  <a:gd name="T3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93">
                    <a:moveTo>
                      <a:pt x="43" y="0"/>
                    </a:moveTo>
                    <a:lnTo>
                      <a:pt x="61" y="3"/>
                    </a:lnTo>
                    <a:lnTo>
                      <a:pt x="77" y="12"/>
                    </a:lnTo>
                    <a:lnTo>
                      <a:pt x="87" y="27"/>
                    </a:lnTo>
                    <a:lnTo>
                      <a:pt x="91" y="45"/>
                    </a:lnTo>
                    <a:lnTo>
                      <a:pt x="89" y="63"/>
                    </a:lnTo>
                    <a:lnTo>
                      <a:pt x="80" y="78"/>
                    </a:lnTo>
                    <a:lnTo>
                      <a:pt x="67" y="89"/>
                    </a:lnTo>
                    <a:lnTo>
                      <a:pt x="48" y="93"/>
                    </a:lnTo>
                    <a:lnTo>
                      <a:pt x="30" y="91"/>
                    </a:lnTo>
                    <a:lnTo>
                      <a:pt x="14" y="82"/>
                    </a:lnTo>
                    <a:lnTo>
                      <a:pt x="4" y="67"/>
                    </a:lnTo>
                    <a:lnTo>
                      <a:pt x="0" y="50"/>
                    </a:lnTo>
                    <a:lnTo>
                      <a:pt x="2" y="32"/>
                    </a:lnTo>
                    <a:lnTo>
                      <a:pt x="11" y="16"/>
                    </a:lnTo>
                    <a:lnTo>
                      <a:pt x="25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6127536" y="4290438"/>
                <a:ext cx="416904" cy="415515"/>
              </a:xfrm>
              <a:custGeom>
                <a:avLst/>
                <a:gdLst>
                  <a:gd name="T0" fmla="*/ 124 w 300"/>
                  <a:gd name="T1" fmla="*/ 70 h 299"/>
                  <a:gd name="T2" fmla="*/ 88 w 300"/>
                  <a:gd name="T3" fmla="*/ 94 h 299"/>
                  <a:gd name="T4" fmla="*/ 69 w 300"/>
                  <a:gd name="T5" fmla="*/ 132 h 299"/>
                  <a:gd name="T6" fmla="*/ 71 w 300"/>
                  <a:gd name="T7" fmla="*/ 176 h 299"/>
                  <a:gd name="T8" fmla="*/ 95 w 300"/>
                  <a:gd name="T9" fmla="*/ 212 h 299"/>
                  <a:gd name="T10" fmla="*/ 133 w 300"/>
                  <a:gd name="T11" fmla="*/ 231 h 299"/>
                  <a:gd name="T12" fmla="*/ 177 w 300"/>
                  <a:gd name="T13" fmla="*/ 229 h 299"/>
                  <a:gd name="T14" fmla="*/ 214 w 300"/>
                  <a:gd name="T15" fmla="*/ 205 h 299"/>
                  <a:gd name="T16" fmla="*/ 234 w 300"/>
                  <a:gd name="T17" fmla="*/ 167 h 299"/>
                  <a:gd name="T18" fmla="*/ 231 w 300"/>
                  <a:gd name="T19" fmla="*/ 123 h 299"/>
                  <a:gd name="T20" fmla="*/ 207 w 300"/>
                  <a:gd name="T21" fmla="*/ 87 h 299"/>
                  <a:gd name="T22" fmla="*/ 168 w 300"/>
                  <a:gd name="T23" fmla="*/ 68 h 299"/>
                  <a:gd name="T24" fmla="*/ 162 w 300"/>
                  <a:gd name="T25" fmla="*/ 0 h 299"/>
                  <a:gd name="T26" fmla="*/ 188 w 300"/>
                  <a:gd name="T27" fmla="*/ 34 h 299"/>
                  <a:gd name="T28" fmla="*/ 235 w 300"/>
                  <a:gd name="T29" fmla="*/ 24 h 299"/>
                  <a:gd name="T30" fmla="*/ 231 w 300"/>
                  <a:gd name="T31" fmla="*/ 60 h 299"/>
                  <a:gd name="T32" fmla="*/ 265 w 300"/>
                  <a:gd name="T33" fmla="*/ 52 h 299"/>
                  <a:gd name="T34" fmla="*/ 261 w 300"/>
                  <a:gd name="T35" fmla="*/ 99 h 299"/>
                  <a:gd name="T36" fmla="*/ 299 w 300"/>
                  <a:gd name="T37" fmla="*/ 123 h 299"/>
                  <a:gd name="T38" fmla="*/ 272 w 300"/>
                  <a:gd name="T39" fmla="*/ 162 h 299"/>
                  <a:gd name="T40" fmla="*/ 293 w 300"/>
                  <a:gd name="T41" fmla="*/ 200 h 299"/>
                  <a:gd name="T42" fmla="*/ 249 w 300"/>
                  <a:gd name="T43" fmla="*/ 221 h 299"/>
                  <a:gd name="T44" fmla="*/ 232 w 300"/>
                  <a:gd name="T45" fmla="*/ 239 h 299"/>
                  <a:gd name="T46" fmla="*/ 217 w 300"/>
                  <a:gd name="T47" fmla="*/ 285 h 299"/>
                  <a:gd name="T48" fmla="*/ 176 w 300"/>
                  <a:gd name="T49" fmla="*/ 268 h 299"/>
                  <a:gd name="T50" fmla="*/ 141 w 300"/>
                  <a:gd name="T51" fmla="*/ 299 h 299"/>
                  <a:gd name="T52" fmla="*/ 113 w 300"/>
                  <a:gd name="T53" fmla="*/ 265 h 299"/>
                  <a:gd name="T54" fmla="*/ 67 w 300"/>
                  <a:gd name="T55" fmla="*/ 275 h 299"/>
                  <a:gd name="T56" fmla="*/ 70 w 300"/>
                  <a:gd name="T57" fmla="*/ 241 h 299"/>
                  <a:gd name="T58" fmla="*/ 36 w 300"/>
                  <a:gd name="T59" fmla="*/ 247 h 299"/>
                  <a:gd name="T60" fmla="*/ 40 w 300"/>
                  <a:gd name="T61" fmla="*/ 200 h 299"/>
                  <a:gd name="T62" fmla="*/ 3 w 300"/>
                  <a:gd name="T63" fmla="*/ 176 h 299"/>
                  <a:gd name="T64" fmla="*/ 31 w 300"/>
                  <a:gd name="T65" fmla="*/ 138 h 299"/>
                  <a:gd name="T66" fmla="*/ 10 w 300"/>
                  <a:gd name="T67" fmla="*/ 99 h 299"/>
                  <a:gd name="T68" fmla="*/ 53 w 300"/>
                  <a:gd name="T69" fmla="*/ 79 h 299"/>
                  <a:gd name="T70" fmla="*/ 70 w 300"/>
                  <a:gd name="T71" fmla="*/ 60 h 299"/>
                  <a:gd name="T72" fmla="*/ 84 w 300"/>
                  <a:gd name="T73" fmla="*/ 14 h 299"/>
                  <a:gd name="T74" fmla="*/ 125 w 300"/>
                  <a:gd name="T75" fmla="*/ 31 h 299"/>
                  <a:gd name="T76" fmla="*/ 162 w 300"/>
                  <a:gd name="T7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299">
                    <a:moveTo>
                      <a:pt x="146" y="66"/>
                    </a:moveTo>
                    <a:lnTo>
                      <a:pt x="124" y="70"/>
                    </a:lnTo>
                    <a:lnTo>
                      <a:pt x="104" y="79"/>
                    </a:lnTo>
                    <a:lnTo>
                      <a:pt x="88" y="94"/>
                    </a:lnTo>
                    <a:lnTo>
                      <a:pt x="76" y="111"/>
                    </a:lnTo>
                    <a:lnTo>
                      <a:pt x="69" y="132"/>
                    </a:lnTo>
                    <a:lnTo>
                      <a:pt x="67" y="154"/>
                    </a:lnTo>
                    <a:lnTo>
                      <a:pt x="71" y="176"/>
                    </a:lnTo>
                    <a:lnTo>
                      <a:pt x="80" y="196"/>
                    </a:lnTo>
                    <a:lnTo>
                      <a:pt x="95" y="212"/>
                    </a:lnTo>
                    <a:lnTo>
                      <a:pt x="113" y="225"/>
                    </a:lnTo>
                    <a:lnTo>
                      <a:pt x="133" y="231"/>
                    </a:lnTo>
                    <a:lnTo>
                      <a:pt x="155" y="234"/>
                    </a:lnTo>
                    <a:lnTo>
                      <a:pt x="177" y="229"/>
                    </a:lnTo>
                    <a:lnTo>
                      <a:pt x="197" y="220"/>
                    </a:lnTo>
                    <a:lnTo>
                      <a:pt x="214" y="205"/>
                    </a:lnTo>
                    <a:lnTo>
                      <a:pt x="226" y="188"/>
                    </a:lnTo>
                    <a:lnTo>
                      <a:pt x="234" y="167"/>
                    </a:lnTo>
                    <a:lnTo>
                      <a:pt x="235" y="145"/>
                    </a:lnTo>
                    <a:lnTo>
                      <a:pt x="231" y="123"/>
                    </a:lnTo>
                    <a:lnTo>
                      <a:pt x="221" y="103"/>
                    </a:lnTo>
                    <a:lnTo>
                      <a:pt x="207" y="87"/>
                    </a:lnTo>
                    <a:lnTo>
                      <a:pt x="189" y="74"/>
                    </a:lnTo>
                    <a:lnTo>
                      <a:pt x="168" y="68"/>
                    </a:lnTo>
                    <a:lnTo>
                      <a:pt x="146" y="66"/>
                    </a:lnTo>
                    <a:close/>
                    <a:moveTo>
                      <a:pt x="162" y="0"/>
                    </a:moveTo>
                    <a:lnTo>
                      <a:pt x="163" y="28"/>
                    </a:lnTo>
                    <a:lnTo>
                      <a:pt x="188" y="34"/>
                    </a:lnTo>
                    <a:lnTo>
                      <a:pt x="201" y="7"/>
                    </a:lnTo>
                    <a:lnTo>
                      <a:pt x="235" y="24"/>
                    </a:lnTo>
                    <a:lnTo>
                      <a:pt x="222" y="51"/>
                    </a:lnTo>
                    <a:lnTo>
                      <a:pt x="231" y="60"/>
                    </a:lnTo>
                    <a:lnTo>
                      <a:pt x="242" y="69"/>
                    </a:lnTo>
                    <a:lnTo>
                      <a:pt x="265" y="52"/>
                    </a:lnTo>
                    <a:lnTo>
                      <a:pt x="286" y="83"/>
                    </a:lnTo>
                    <a:lnTo>
                      <a:pt x="261" y="99"/>
                    </a:lnTo>
                    <a:lnTo>
                      <a:pt x="269" y="124"/>
                    </a:lnTo>
                    <a:lnTo>
                      <a:pt x="299" y="123"/>
                    </a:lnTo>
                    <a:lnTo>
                      <a:pt x="300" y="159"/>
                    </a:lnTo>
                    <a:lnTo>
                      <a:pt x="272" y="162"/>
                    </a:lnTo>
                    <a:lnTo>
                      <a:pt x="266" y="187"/>
                    </a:lnTo>
                    <a:lnTo>
                      <a:pt x="293" y="200"/>
                    </a:lnTo>
                    <a:lnTo>
                      <a:pt x="276" y="234"/>
                    </a:lnTo>
                    <a:lnTo>
                      <a:pt x="249" y="221"/>
                    </a:lnTo>
                    <a:lnTo>
                      <a:pt x="242" y="230"/>
                    </a:lnTo>
                    <a:lnTo>
                      <a:pt x="232" y="239"/>
                    </a:lnTo>
                    <a:lnTo>
                      <a:pt x="248" y="264"/>
                    </a:lnTo>
                    <a:lnTo>
                      <a:pt x="217" y="285"/>
                    </a:lnTo>
                    <a:lnTo>
                      <a:pt x="201" y="260"/>
                    </a:lnTo>
                    <a:lnTo>
                      <a:pt x="176" y="268"/>
                    </a:lnTo>
                    <a:lnTo>
                      <a:pt x="177" y="298"/>
                    </a:lnTo>
                    <a:lnTo>
                      <a:pt x="141" y="299"/>
                    </a:lnTo>
                    <a:lnTo>
                      <a:pt x="139" y="271"/>
                    </a:lnTo>
                    <a:lnTo>
                      <a:pt x="113" y="265"/>
                    </a:lnTo>
                    <a:lnTo>
                      <a:pt x="100" y="292"/>
                    </a:lnTo>
                    <a:lnTo>
                      <a:pt x="67" y="275"/>
                    </a:lnTo>
                    <a:lnTo>
                      <a:pt x="80" y="248"/>
                    </a:lnTo>
                    <a:lnTo>
                      <a:pt x="70" y="241"/>
                    </a:lnTo>
                    <a:lnTo>
                      <a:pt x="61" y="231"/>
                    </a:lnTo>
                    <a:lnTo>
                      <a:pt x="36" y="247"/>
                    </a:lnTo>
                    <a:lnTo>
                      <a:pt x="16" y="216"/>
                    </a:lnTo>
                    <a:lnTo>
                      <a:pt x="40" y="200"/>
                    </a:lnTo>
                    <a:lnTo>
                      <a:pt x="32" y="175"/>
                    </a:lnTo>
                    <a:lnTo>
                      <a:pt x="3" y="176"/>
                    </a:lnTo>
                    <a:lnTo>
                      <a:pt x="0" y="140"/>
                    </a:lnTo>
                    <a:lnTo>
                      <a:pt x="31" y="138"/>
                    </a:lnTo>
                    <a:lnTo>
                      <a:pt x="36" y="112"/>
                    </a:lnTo>
                    <a:lnTo>
                      <a:pt x="10" y="99"/>
                    </a:lnTo>
                    <a:lnTo>
                      <a:pt x="25" y="66"/>
                    </a:lnTo>
                    <a:lnTo>
                      <a:pt x="53" y="79"/>
                    </a:lnTo>
                    <a:lnTo>
                      <a:pt x="61" y="69"/>
                    </a:lnTo>
                    <a:lnTo>
                      <a:pt x="70" y="60"/>
                    </a:lnTo>
                    <a:lnTo>
                      <a:pt x="53" y="35"/>
                    </a:lnTo>
                    <a:lnTo>
                      <a:pt x="84" y="14"/>
                    </a:lnTo>
                    <a:lnTo>
                      <a:pt x="101" y="39"/>
                    </a:lnTo>
                    <a:lnTo>
                      <a:pt x="125" y="31"/>
                    </a:lnTo>
                    <a:lnTo>
                      <a:pt x="124" y="2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224"/>
              <p:cNvSpPr>
                <a:spLocks/>
              </p:cNvSpPr>
              <p:nvPr/>
            </p:nvSpPr>
            <p:spPr bwMode="auto">
              <a:xfrm>
                <a:off x="6277621" y="4439133"/>
                <a:ext cx="118123" cy="118123"/>
              </a:xfrm>
              <a:custGeom>
                <a:avLst/>
                <a:gdLst>
                  <a:gd name="T0" fmla="*/ 41 w 85"/>
                  <a:gd name="T1" fmla="*/ 0 h 85"/>
                  <a:gd name="T2" fmla="*/ 58 w 85"/>
                  <a:gd name="T3" fmla="*/ 3 h 85"/>
                  <a:gd name="T4" fmla="*/ 72 w 85"/>
                  <a:gd name="T5" fmla="*/ 10 h 85"/>
                  <a:gd name="T6" fmla="*/ 81 w 85"/>
                  <a:gd name="T7" fmla="*/ 24 h 85"/>
                  <a:gd name="T8" fmla="*/ 85 w 85"/>
                  <a:gd name="T9" fmla="*/ 41 h 85"/>
                  <a:gd name="T10" fmla="*/ 82 w 85"/>
                  <a:gd name="T11" fmla="*/ 58 h 85"/>
                  <a:gd name="T12" fmla="*/ 75 w 85"/>
                  <a:gd name="T13" fmla="*/ 71 h 85"/>
                  <a:gd name="T14" fmla="*/ 61 w 85"/>
                  <a:gd name="T15" fmla="*/ 81 h 85"/>
                  <a:gd name="T16" fmla="*/ 46 w 85"/>
                  <a:gd name="T17" fmla="*/ 85 h 85"/>
                  <a:gd name="T18" fmla="*/ 29 w 85"/>
                  <a:gd name="T19" fmla="*/ 82 h 85"/>
                  <a:gd name="T20" fmla="*/ 14 w 85"/>
                  <a:gd name="T21" fmla="*/ 75 h 85"/>
                  <a:gd name="T22" fmla="*/ 5 w 85"/>
                  <a:gd name="T23" fmla="*/ 62 h 85"/>
                  <a:gd name="T24" fmla="*/ 0 w 85"/>
                  <a:gd name="T25" fmla="*/ 44 h 85"/>
                  <a:gd name="T26" fmla="*/ 3 w 85"/>
                  <a:gd name="T27" fmla="*/ 29 h 85"/>
                  <a:gd name="T28" fmla="*/ 12 w 85"/>
                  <a:gd name="T29" fmla="*/ 14 h 85"/>
                  <a:gd name="T30" fmla="*/ 23 w 85"/>
                  <a:gd name="T31" fmla="*/ 4 h 85"/>
                  <a:gd name="T32" fmla="*/ 41 w 85"/>
                  <a:gd name="T3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85">
                    <a:moveTo>
                      <a:pt x="41" y="0"/>
                    </a:moveTo>
                    <a:lnTo>
                      <a:pt x="58" y="3"/>
                    </a:lnTo>
                    <a:lnTo>
                      <a:pt x="72" y="10"/>
                    </a:lnTo>
                    <a:lnTo>
                      <a:pt x="81" y="24"/>
                    </a:lnTo>
                    <a:lnTo>
                      <a:pt x="85" y="41"/>
                    </a:lnTo>
                    <a:lnTo>
                      <a:pt x="82" y="58"/>
                    </a:lnTo>
                    <a:lnTo>
                      <a:pt x="75" y="71"/>
                    </a:lnTo>
                    <a:lnTo>
                      <a:pt x="61" y="81"/>
                    </a:lnTo>
                    <a:lnTo>
                      <a:pt x="46" y="85"/>
                    </a:lnTo>
                    <a:lnTo>
                      <a:pt x="29" y="82"/>
                    </a:lnTo>
                    <a:lnTo>
                      <a:pt x="14" y="75"/>
                    </a:lnTo>
                    <a:lnTo>
                      <a:pt x="5" y="62"/>
                    </a:lnTo>
                    <a:lnTo>
                      <a:pt x="0" y="44"/>
                    </a:lnTo>
                    <a:lnTo>
                      <a:pt x="3" y="29"/>
                    </a:lnTo>
                    <a:lnTo>
                      <a:pt x="12" y="14"/>
                    </a:lnTo>
                    <a:lnTo>
                      <a:pt x="23" y="4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225"/>
              <p:cNvSpPr>
                <a:spLocks noEditPoints="1"/>
              </p:cNvSpPr>
              <p:nvPr/>
            </p:nvSpPr>
            <p:spPr bwMode="auto">
              <a:xfrm>
                <a:off x="6502749" y="4222343"/>
                <a:ext cx="170931" cy="170931"/>
              </a:xfrm>
              <a:custGeom>
                <a:avLst/>
                <a:gdLst>
                  <a:gd name="T0" fmla="*/ 46 w 123"/>
                  <a:gd name="T1" fmla="*/ 30 h 123"/>
                  <a:gd name="T2" fmla="*/ 29 w 123"/>
                  <a:gd name="T3" fmla="*/ 50 h 123"/>
                  <a:gd name="T4" fmla="*/ 30 w 123"/>
                  <a:gd name="T5" fmla="*/ 77 h 123"/>
                  <a:gd name="T6" fmla="*/ 50 w 123"/>
                  <a:gd name="T7" fmla="*/ 94 h 123"/>
                  <a:gd name="T8" fmla="*/ 78 w 123"/>
                  <a:gd name="T9" fmla="*/ 93 h 123"/>
                  <a:gd name="T10" fmla="*/ 95 w 123"/>
                  <a:gd name="T11" fmla="*/ 73 h 123"/>
                  <a:gd name="T12" fmla="*/ 93 w 123"/>
                  <a:gd name="T13" fmla="*/ 46 h 123"/>
                  <a:gd name="T14" fmla="*/ 74 w 123"/>
                  <a:gd name="T15" fmla="*/ 29 h 123"/>
                  <a:gd name="T16" fmla="*/ 66 w 123"/>
                  <a:gd name="T17" fmla="*/ 0 h 123"/>
                  <a:gd name="T18" fmla="*/ 72 w 123"/>
                  <a:gd name="T19" fmla="*/ 13 h 123"/>
                  <a:gd name="T20" fmla="*/ 83 w 123"/>
                  <a:gd name="T21" fmla="*/ 3 h 123"/>
                  <a:gd name="T22" fmla="*/ 91 w 123"/>
                  <a:gd name="T23" fmla="*/ 21 h 123"/>
                  <a:gd name="T24" fmla="*/ 99 w 123"/>
                  <a:gd name="T25" fmla="*/ 28 h 123"/>
                  <a:gd name="T26" fmla="*/ 117 w 123"/>
                  <a:gd name="T27" fmla="*/ 34 h 123"/>
                  <a:gd name="T28" fmla="*/ 109 w 123"/>
                  <a:gd name="T29" fmla="*/ 46 h 123"/>
                  <a:gd name="T30" fmla="*/ 123 w 123"/>
                  <a:gd name="T31" fmla="*/ 51 h 123"/>
                  <a:gd name="T32" fmla="*/ 112 w 123"/>
                  <a:gd name="T33" fmla="*/ 67 h 123"/>
                  <a:gd name="T34" fmla="*/ 109 w 123"/>
                  <a:gd name="T35" fmla="*/ 77 h 123"/>
                  <a:gd name="T36" fmla="*/ 113 w 123"/>
                  <a:gd name="T37" fmla="*/ 97 h 123"/>
                  <a:gd name="T38" fmla="*/ 99 w 123"/>
                  <a:gd name="T39" fmla="*/ 96 h 123"/>
                  <a:gd name="T40" fmla="*/ 102 w 123"/>
                  <a:gd name="T41" fmla="*/ 109 h 123"/>
                  <a:gd name="T42" fmla="*/ 83 w 123"/>
                  <a:gd name="T43" fmla="*/ 108 h 123"/>
                  <a:gd name="T44" fmla="*/ 72 w 123"/>
                  <a:gd name="T45" fmla="*/ 110 h 123"/>
                  <a:gd name="T46" fmla="*/ 58 w 123"/>
                  <a:gd name="T47" fmla="*/ 123 h 123"/>
                  <a:gd name="T48" fmla="*/ 51 w 123"/>
                  <a:gd name="T49" fmla="*/ 111 h 123"/>
                  <a:gd name="T50" fmla="*/ 41 w 123"/>
                  <a:gd name="T51" fmla="*/ 121 h 123"/>
                  <a:gd name="T52" fmla="*/ 33 w 123"/>
                  <a:gd name="T53" fmla="*/ 102 h 123"/>
                  <a:gd name="T54" fmla="*/ 24 w 123"/>
                  <a:gd name="T55" fmla="*/ 96 h 123"/>
                  <a:gd name="T56" fmla="*/ 6 w 123"/>
                  <a:gd name="T57" fmla="*/ 89 h 123"/>
                  <a:gd name="T58" fmla="*/ 15 w 123"/>
                  <a:gd name="T59" fmla="*/ 77 h 123"/>
                  <a:gd name="T60" fmla="*/ 0 w 123"/>
                  <a:gd name="T61" fmla="*/ 73 h 123"/>
                  <a:gd name="T62" fmla="*/ 12 w 123"/>
                  <a:gd name="T63" fmla="*/ 56 h 123"/>
                  <a:gd name="T64" fmla="*/ 13 w 123"/>
                  <a:gd name="T65" fmla="*/ 46 h 123"/>
                  <a:gd name="T66" fmla="*/ 9 w 123"/>
                  <a:gd name="T67" fmla="*/ 28 h 123"/>
                  <a:gd name="T68" fmla="*/ 24 w 123"/>
                  <a:gd name="T69" fmla="*/ 29 h 123"/>
                  <a:gd name="T70" fmla="*/ 21 w 123"/>
                  <a:gd name="T71" fmla="*/ 15 h 123"/>
                  <a:gd name="T72" fmla="*/ 41 w 123"/>
                  <a:gd name="T73" fmla="*/ 16 h 123"/>
                  <a:gd name="T74" fmla="*/ 51 w 123"/>
                  <a:gd name="T75" fmla="*/ 13 h 123"/>
                  <a:gd name="T76" fmla="*/ 66 w 123"/>
                  <a:gd name="T7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23">
                    <a:moveTo>
                      <a:pt x="59" y="28"/>
                    </a:moveTo>
                    <a:lnTo>
                      <a:pt x="46" y="30"/>
                    </a:lnTo>
                    <a:lnTo>
                      <a:pt x="36" y="38"/>
                    </a:lnTo>
                    <a:lnTo>
                      <a:pt x="29" y="50"/>
                    </a:lnTo>
                    <a:lnTo>
                      <a:pt x="27" y="64"/>
                    </a:lnTo>
                    <a:lnTo>
                      <a:pt x="30" y="77"/>
                    </a:lnTo>
                    <a:lnTo>
                      <a:pt x="38" y="88"/>
                    </a:lnTo>
                    <a:lnTo>
                      <a:pt x="50" y="94"/>
                    </a:lnTo>
                    <a:lnTo>
                      <a:pt x="63" y="97"/>
                    </a:lnTo>
                    <a:lnTo>
                      <a:pt x="78" y="93"/>
                    </a:lnTo>
                    <a:lnTo>
                      <a:pt x="88" y="85"/>
                    </a:lnTo>
                    <a:lnTo>
                      <a:pt x="95" y="73"/>
                    </a:lnTo>
                    <a:lnTo>
                      <a:pt x="96" y="60"/>
                    </a:lnTo>
                    <a:lnTo>
                      <a:pt x="93" y="46"/>
                    </a:lnTo>
                    <a:lnTo>
                      <a:pt x="84" y="35"/>
                    </a:lnTo>
                    <a:lnTo>
                      <a:pt x="74" y="29"/>
                    </a:lnTo>
                    <a:lnTo>
                      <a:pt x="59" y="28"/>
                    </a:lnTo>
                    <a:close/>
                    <a:moveTo>
                      <a:pt x="66" y="0"/>
                    </a:moveTo>
                    <a:lnTo>
                      <a:pt x="67" y="12"/>
                    </a:lnTo>
                    <a:lnTo>
                      <a:pt x="72" y="13"/>
                    </a:lnTo>
                    <a:lnTo>
                      <a:pt x="78" y="15"/>
                    </a:lnTo>
                    <a:lnTo>
                      <a:pt x="83" y="3"/>
                    </a:lnTo>
                    <a:lnTo>
                      <a:pt x="96" y="11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9" y="28"/>
                    </a:lnTo>
                    <a:lnTo>
                      <a:pt x="109" y="21"/>
                    </a:lnTo>
                    <a:lnTo>
                      <a:pt x="117" y="34"/>
                    </a:lnTo>
                    <a:lnTo>
                      <a:pt x="108" y="41"/>
                    </a:lnTo>
                    <a:lnTo>
                      <a:pt x="109" y="46"/>
                    </a:lnTo>
                    <a:lnTo>
                      <a:pt x="110" y="51"/>
                    </a:lnTo>
                    <a:lnTo>
                      <a:pt x="123" y="51"/>
                    </a:lnTo>
                    <a:lnTo>
                      <a:pt x="123" y="66"/>
                    </a:lnTo>
                    <a:lnTo>
                      <a:pt x="112" y="67"/>
                    </a:lnTo>
                    <a:lnTo>
                      <a:pt x="110" y="72"/>
                    </a:lnTo>
                    <a:lnTo>
                      <a:pt x="109" y="77"/>
                    </a:lnTo>
                    <a:lnTo>
                      <a:pt x="121" y="83"/>
                    </a:lnTo>
                    <a:lnTo>
                      <a:pt x="113" y="97"/>
                    </a:lnTo>
                    <a:lnTo>
                      <a:pt x="102" y="90"/>
                    </a:lnTo>
                    <a:lnTo>
                      <a:pt x="99" y="96"/>
                    </a:lnTo>
                    <a:lnTo>
                      <a:pt x="95" y="98"/>
                    </a:lnTo>
                    <a:lnTo>
                      <a:pt x="102" y="109"/>
                    </a:lnTo>
                    <a:lnTo>
                      <a:pt x="89" y="118"/>
                    </a:lnTo>
                    <a:lnTo>
                      <a:pt x="83" y="108"/>
                    </a:lnTo>
                    <a:lnTo>
                      <a:pt x="78" y="109"/>
                    </a:lnTo>
                    <a:lnTo>
                      <a:pt x="72" y="110"/>
                    </a:lnTo>
                    <a:lnTo>
                      <a:pt x="72" y="123"/>
                    </a:lnTo>
                    <a:lnTo>
                      <a:pt x="58" y="123"/>
                    </a:lnTo>
                    <a:lnTo>
                      <a:pt x="57" y="111"/>
                    </a:lnTo>
                    <a:lnTo>
                      <a:pt x="51" y="111"/>
                    </a:lnTo>
                    <a:lnTo>
                      <a:pt x="46" y="109"/>
                    </a:lnTo>
                    <a:lnTo>
                      <a:pt x="41" y="121"/>
                    </a:lnTo>
                    <a:lnTo>
                      <a:pt x="27" y="113"/>
                    </a:lnTo>
                    <a:lnTo>
                      <a:pt x="33" y="102"/>
                    </a:lnTo>
                    <a:lnTo>
                      <a:pt x="28" y="100"/>
                    </a:lnTo>
                    <a:lnTo>
                      <a:pt x="24" y="96"/>
                    </a:lnTo>
                    <a:lnTo>
                      <a:pt x="15" y="102"/>
                    </a:lnTo>
                    <a:lnTo>
                      <a:pt x="6" y="89"/>
                    </a:lnTo>
                    <a:lnTo>
                      <a:pt x="16" y="83"/>
                    </a:lnTo>
                    <a:lnTo>
                      <a:pt x="15" y="77"/>
                    </a:lnTo>
                    <a:lnTo>
                      <a:pt x="12" y="72"/>
                    </a:lnTo>
                    <a:lnTo>
                      <a:pt x="0" y="73"/>
                    </a:lnTo>
                    <a:lnTo>
                      <a:pt x="0" y="58"/>
                    </a:lnTo>
                    <a:lnTo>
                      <a:pt x="12" y="56"/>
                    </a:lnTo>
                    <a:lnTo>
                      <a:pt x="12" y="51"/>
                    </a:lnTo>
                    <a:lnTo>
                      <a:pt x="13" y="46"/>
                    </a:lnTo>
                    <a:lnTo>
                      <a:pt x="3" y="41"/>
                    </a:lnTo>
                    <a:lnTo>
                      <a:pt x="9" y="28"/>
                    </a:lnTo>
                    <a:lnTo>
                      <a:pt x="21" y="33"/>
                    </a:lnTo>
                    <a:lnTo>
                      <a:pt x="24" y="29"/>
                    </a:lnTo>
                    <a:lnTo>
                      <a:pt x="28" y="25"/>
                    </a:lnTo>
                    <a:lnTo>
                      <a:pt x="21" y="15"/>
                    </a:lnTo>
                    <a:lnTo>
                      <a:pt x="34" y="7"/>
                    </a:lnTo>
                    <a:lnTo>
                      <a:pt x="41" y="16"/>
                    </a:lnTo>
                    <a:lnTo>
                      <a:pt x="46" y="15"/>
                    </a:lnTo>
                    <a:lnTo>
                      <a:pt x="51" y="13"/>
                    </a:lnTo>
                    <a:lnTo>
                      <a:pt x="50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226"/>
              <p:cNvSpPr>
                <a:spLocks/>
              </p:cNvSpPr>
              <p:nvPr/>
            </p:nvSpPr>
            <p:spPr bwMode="auto">
              <a:xfrm>
                <a:off x="6563895" y="4284879"/>
                <a:ext cx="48639" cy="48639"/>
              </a:xfrm>
              <a:custGeom>
                <a:avLst/>
                <a:gdLst>
                  <a:gd name="T0" fmla="*/ 17 w 35"/>
                  <a:gd name="T1" fmla="*/ 0 h 35"/>
                  <a:gd name="T2" fmla="*/ 22 w 35"/>
                  <a:gd name="T3" fmla="*/ 0 h 35"/>
                  <a:gd name="T4" fmla="*/ 27 w 35"/>
                  <a:gd name="T5" fmla="*/ 2 h 35"/>
                  <a:gd name="T6" fmla="*/ 31 w 35"/>
                  <a:gd name="T7" fmla="*/ 6 h 35"/>
                  <a:gd name="T8" fmla="*/ 34 w 35"/>
                  <a:gd name="T9" fmla="*/ 10 h 35"/>
                  <a:gd name="T10" fmla="*/ 35 w 35"/>
                  <a:gd name="T11" fmla="*/ 15 h 35"/>
                  <a:gd name="T12" fmla="*/ 35 w 35"/>
                  <a:gd name="T13" fmla="*/ 22 h 35"/>
                  <a:gd name="T14" fmla="*/ 32 w 35"/>
                  <a:gd name="T15" fmla="*/ 26 h 35"/>
                  <a:gd name="T16" fmla="*/ 28 w 35"/>
                  <a:gd name="T17" fmla="*/ 30 h 35"/>
                  <a:gd name="T18" fmla="*/ 24 w 35"/>
                  <a:gd name="T19" fmla="*/ 34 h 35"/>
                  <a:gd name="T20" fmla="*/ 19 w 35"/>
                  <a:gd name="T21" fmla="*/ 35 h 35"/>
                  <a:gd name="T22" fmla="*/ 13 w 35"/>
                  <a:gd name="T23" fmla="*/ 34 h 35"/>
                  <a:gd name="T24" fmla="*/ 9 w 35"/>
                  <a:gd name="T25" fmla="*/ 31 h 35"/>
                  <a:gd name="T26" fmla="*/ 3 w 35"/>
                  <a:gd name="T27" fmla="*/ 28 h 35"/>
                  <a:gd name="T28" fmla="*/ 1 w 35"/>
                  <a:gd name="T29" fmla="*/ 23 h 35"/>
                  <a:gd name="T30" fmla="*/ 0 w 35"/>
                  <a:gd name="T31" fmla="*/ 18 h 35"/>
                  <a:gd name="T32" fmla="*/ 1 w 35"/>
                  <a:gd name="T33" fmla="*/ 13 h 35"/>
                  <a:gd name="T34" fmla="*/ 3 w 35"/>
                  <a:gd name="T35" fmla="*/ 8 h 35"/>
                  <a:gd name="T36" fmla="*/ 6 w 35"/>
                  <a:gd name="T37" fmla="*/ 4 h 35"/>
                  <a:gd name="T38" fmla="*/ 11 w 35"/>
                  <a:gd name="T39" fmla="*/ 1 h 35"/>
                  <a:gd name="T40" fmla="*/ 17 w 35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4" y="10"/>
                    </a:lnTo>
                    <a:lnTo>
                      <a:pt x="35" y="15"/>
                    </a:lnTo>
                    <a:lnTo>
                      <a:pt x="35" y="22"/>
                    </a:lnTo>
                    <a:lnTo>
                      <a:pt x="32" y="26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9" y="35"/>
                    </a:lnTo>
                    <a:lnTo>
                      <a:pt x="13" y="34"/>
                    </a:lnTo>
                    <a:lnTo>
                      <a:pt x="9" y="31"/>
                    </a:lnTo>
                    <a:lnTo>
                      <a:pt x="3" y="28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6" y="4"/>
                    </a:lnTo>
                    <a:lnTo>
                      <a:pt x="11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227"/>
              <p:cNvSpPr>
                <a:spLocks noEditPoints="1"/>
              </p:cNvSpPr>
              <p:nvPr/>
            </p:nvSpPr>
            <p:spPr bwMode="auto">
              <a:xfrm>
                <a:off x="6219255" y="4911624"/>
                <a:ext cx="193166" cy="193166"/>
              </a:xfrm>
              <a:custGeom>
                <a:avLst/>
                <a:gdLst>
                  <a:gd name="T0" fmla="*/ 52 w 139"/>
                  <a:gd name="T1" fmla="*/ 34 h 139"/>
                  <a:gd name="T2" fmla="*/ 33 w 139"/>
                  <a:gd name="T3" fmla="*/ 57 h 139"/>
                  <a:gd name="T4" fmla="*/ 34 w 139"/>
                  <a:gd name="T5" fmla="*/ 87 h 139"/>
                  <a:gd name="T6" fmla="*/ 56 w 139"/>
                  <a:gd name="T7" fmla="*/ 106 h 139"/>
                  <a:gd name="T8" fmla="*/ 86 w 139"/>
                  <a:gd name="T9" fmla="*/ 104 h 139"/>
                  <a:gd name="T10" fmla="*/ 106 w 139"/>
                  <a:gd name="T11" fmla="*/ 83 h 139"/>
                  <a:gd name="T12" fmla="*/ 105 w 139"/>
                  <a:gd name="T13" fmla="*/ 53 h 139"/>
                  <a:gd name="T14" fmla="*/ 83 w 139"/>
                  <a:gd name="T15" fmla="*/ 33 h 139"/>
                  <a:gd name="T16" fmla="*/ 75 w 139"/>
                  <a:gd name="T17" fmla="*/ 0 h 139"/>
                  <a:gd name="T18" fmla="*/ 81 w 139"/>
                  <a:gd name="T19" fmla="*/ 15 h 139"/>
                  <a:gd name="T20" fmla="*/ 93 w 139"/>
                  <a:gd name="T21" fmla="*/ 4 h 139"/>
                  <a:gd name="T22" fmla="*/ 102 w 139"/>
                  <a:gd name="T23" fmla="*/ 24 h 139"/>
                  <a:gd name="T24" fmla="*/ 111 w 139"/>
                  <a:gd name="T25" fmla="*/ 32 h 139"/>
                  <a:gd name="T26" fmla="*/ 132 w 139"/>
                  <a:gd name="T27" fmla="*/ 38 h 139"/>
                  <a:gd name="T28" fmla="*/ 123 w 139"/>
                  <a:gd name="T29" fmla="*/ 51 h 139"/>
                  <a:gd name="T30" fmla="*/ 138 w 139"/>
                  <a:gd name="T31" fmla="*/ 57 h 139"/>
                  <a:gd name="T32" fmla="*/ 126 w 139"/>
                  <a:gd name="T33" fmla="*/ 75 h 139"/>
                  <a:gd name="T34" fmla="*/ 123 w 139"/>
                  <a:gd name="T35" fmla="*/ 87 h 139"/>
                  <a:gd name="T36" fmla="*/ 127 w 139"/>
                  <a:gd name="T37" fmla="*/ 108 h 139"/>
                  <a:gd name="T38" fmla="*/ 111 w 139"/>
                  <a:gd name="T39" fmla="*/ 106 h 139"/>
                  <a:gd name="T40" fmla="*/ 114 w 139"/>
                  <a:gd name="T41" fmla="*/ 122 h 139"/>
                  <a:gd name="T42" fmla="*/ 93 w 139"/>
                  <a:gd name="T43" fmla="*/ 121 h 139"/>
                  <a:gd name="T44" fmla="*/ 81 w 139"/>
                  <a:gd name="T45" fmla="*/ 124 h 139"/>
                  <a:gd name="T46" fmla="*/ 64 w 139"/>
                  <a:gd name="T47" fmla="*/ 139 h 139"/>
                  <a:gd name="T48" fmla="*/ 58 w 139"/>
                  <a:gd name="T49" fmla="*/ 125 h 139"/>
                  <a:gd name="T50" fmla="*/ 46 w 139"/>
                  <a:gd name="T51" fmla="*/ 135 h 139"/>
                  <a:gd name="T52" fmla="*/ 37 w 139"/>
                  <a:gd name="T53" fmla="*/ 114 h 139"/>
                  <a:gd name="T54" fmla="*/ 27 w 139"/>
                  <a:gd name="T55" fmla="*/ 106 h 139"/>
                  <a:gd name="T56" fmla="*/ 7 w 139"/>
                  <a:gd name="T57" fmla="*/ 100 h 139"/>
                  <a:gd name="T58" fmla="*/ 16 w 139"/>
                  <a:gd name="T59" fmla="*/ 87 h 139"/>
                  <a:gd name="T60" fmla="*/ 1 w 139"/>
                  <a:gd name="T61" fmla="*/ 82 h 139"/>
                  <a:gd name="T62" fmla="*/ 13 w 139"/>
                  <a:gd name="T63" fmla="*/ 63 h 139"/>
                  <a:gd name="T64" fmla="*/ 16 w 139"/>
                  <a:gd name="T65" fmla="*/ 51 h 139"/>
                  <a:gd name="T66" fmla="*/ 12 w 139"/>
                  <a:gd name="T67" fmla="*/ 31 h 139"/>
                  <a:gd name="T68" fmla="*/ 27 w 139"/>
                  <a:gd name="T69" fmla="*/ 32 h 139"/>
                  <a:gd name="T70" fmla="*/ 25 w 139"/>
                  <a:gd name="T71" fmla="*/ 16 h 139"/>
                  <a:gd name="T72" fmla="*/ 46 w 139"/>
                  <a:gd name="T73" fmla="*/ 19 h 139"/>
                  <a:gd name="T74" fmla="*/ 58 w 139"/>
                  <a:gd name="T75" fmla="*/ 15 h 139"/>
                  <a:gd name="T76" fmla="*/ 75 w 139"/>
                  <a:gd name="T7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39">
                    <a:moveTo>
                      <a:pt x="67" y="31"/>
                    </a:moveTo>
                    <a:lnTo>
                      <a:pt x="52" y="34"/>
                    </a:lnTo>
                    <a:lnTo>
                      <a:pt x="41" y="44"/>
                    </a:lnTo>
                    <a:lnTo>
                      <a:pt x="33" y="57"/>
                    </a:lnTo>
                    <a:lnTo>
                      <a:pt x="30" y="71"/>
                    </a:lnTo>
                    <a:lnTo>
                      <a:pt x="34" y="87"/>
                    </a:lnTo>
                    <a:lnTo>
                      <a:pt x="43" y="99"/>
                    </a:lnTo>
                    <a:lnTo>
                      <a:pt x="56" y="106"/>
                    </a:lnTo>
                    <a:lnTo>
                      <a:pt x="72" y="108"/>
                    </a:lnTo>
                    <a:lnTo>
                      <a:pt x="86" y="104"/>
                    </a:lnTo>
                    <a:lnTo>
                      <a:pt x="98" y="95"/>
                    </a:lnTo>
                    <a:lnTo>
                      <a:pt x="106" y="83"/>
                    </a:lnTo>
                    <a:lnTo>
                      <a:pt x="109" y="67"/>
                    </a:lnTo>
                    <a:lnTo>
                      <a:pt x="105" y="53"/>
                    </a:lnTo>
                    <a:lnTo>
                      <a:pt x="96" y="40"/>
                    </a:lnTo>
                    <a:lnTo>
                      <a:pt x="83" y="33"/>
                    </a:lnTo>
                    <a:lnTo>
                      <a:pt x="67" y="31"/>
                    </a:lnTo>
                    <a:close/>
                    <a:moveTo>
                      <a:pt x="75" y="0"/>
                    </a:moveTo>
                    <a:lnTo>
                      <a:pt x="75" y="14"/>
                    </a:lnTo>
                    <a:lnTo>
                      <a:pt x="81" y="15"/>
                    </a:lnTo>
                    <a:lnTo>
                      <a:pt x="86" y="16"/>
                    </a:lnTo>
                    <a:lnTo>
                      <a:pt x="93" y="4"/>
                    </a:lnTo>
                    <a:lnTo>
                      <a:pt x="109" y="11"/>
                    </a:lnTo>
                    <a:lnTo>
                      <a:pt x="102" y="24"/>
                    </a:lnTo>
                    <a:lnTo>
                      <a:pt x="107" y="28"/>
                    </a:lnTo>
                    <a:lnTo>
                      <a:pt x="111" y="32"/>
                    </a:lnTo>
                    <a:lnTo>
                      <a:pt x="123" y="24"/>
                    </a:lnTo>
                    <a:lnTo>
                      <a:pt x="132" y="38"/>
                    </a:lnTo>
                    <a:lnTo>
                      <a:pt x="120" y="46"/>
                    </a:lnTo>
                    <a:lnTo>
                      <a:pt x="123" y="51"/>
                    </a:lnTo>
                    <a:lnTo>
                      <a:pt x="124" y="58"/>
                    </a:lnTo>
                    <a:lnTo>
                      <a:pt x="138" y="57"/>
                    </a:lnTo>
                    <a:lnTo>
                      <a:pt x="139" y="74"/>
                    </a:lnTo>
                    <a:lnTo>
                      <a:pt x="126" y="75"/>
                    </a:lnTo>
                    <a:lnTo>
                      <a:pt x="124" y="80"/>
                    </a:lnTo>
                    <a:lnTo>
                      <a:pt x="123" y="87"/>
                    </a:lnTo>
                    <a:lnTo>
                      <a:pt x="135" y="92"/>
                    </a:lnTo>
                    <a:lnTo>
                      <a:pt x="127" y="108"/>
                    </a:lnTo>
                    <a:lnTo>
                      <a:pt x="115" y="103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14" y="122"/>
                    </a:lnTo>
                    <a:lnTo>
                      <a:pt x="100" y="131"/>
                    </a:lnTo>
                    <a:lnTo>
                      <a:pt x="93" y="121"/>
                    </a:lnTo>
                    <a:lnTo>
                      <a:pt x="86" y="122"/>
                    </a:lnTo>
                    <a:lnTo>
                      <a:pt x="81" y="124"/>
                    </a:lnTo>
                    <a:lnTo>
                      <a:pt x="83" y="138"/>
                    </a:lnTo>
                    <a:lnTo>
                      <a:pt x="64" y="139"/>
                    </a:lnTo>
                    <a:lnTo>
                      <a:pt x="64" y="125"/>
                    </a:lnTo>
                    <a:lnTo>
                      <a:pt x="58" y="125"/>
                    </a:lnTo>
                    <a:lnTo>
                      <a:pt x="52" y="122"/>
                    </a:lnTo>
                    <a:lnTo>
                      <a:pt x="46" y="135"/>
                    </a:lnTo>
                    <a:lnTo>
                      <a:pt x="30" y="127"/>
                    </a:lnTo>
                    <a:lnTo>
                      <a:pt x="37" y="114"/>
                    </a:lnTo>
                    <a:lnTo>
                      <a:pt x="31" y="112"/>
                    </a:lnTo>
                    <a:lnTo>
                      <a:pt x="27" y="106"/>
                    </a:lnTo>
                    <a:lnTo>
                      <a:pt x="16" y="114"/>
                    </a:lnTo>
                    <a:lnTo>
                      <a:pt x="7" y="100"/>
                    </a:lnTo>
                    <a:lnTo>
                      <a:pt x="18" y="92"/>
                    </a:lnTo>
                    <a:lnTo>
                      <a:pt x="16" y="87"/>
                    </a:lnTo>
                    <a:lnTo>
                      <a:pt x="14" y="82"/>
                    </a:lnTo>
                    <a:lnTo>
                      <a:pt x="1" y="82"/>
                    </a:lnTo>
                    <a:lnTo>
                      <a:pt x="0" y="65"/>
                    </a:lnTo>
                    <a:lnTo>
                      <a:pt x="13" y="63"/>
                    </a:lnTo>
                    <a:lnTo>
                      <a:pt x="14" y="58"/>
                    </a:lnTo>
                    <a:lnTo>
                      <a:pt x="16" y="51"/>
                    </a:lnTo>
                    <a:lnTo>
                      <a:pt x="4" y="46"/>
                    </a:lnTo>
                    <a:lnTo>
                      <a:pt x="12" y="31"/>
                    </a:lnTo>
                    <a:lnTo>
                      <a:pt x="24" y="37"/>
                    </a:lnTo>
                    <a:lnTo>
                      <a:pt x="27" y="32"/>
                    </a:lnTo>
                    <a:lnTo>
                      <a:pt x="31" y="28"/>
                    </a:lnTo>
                    <a:lnTo>
                      <a:pt x="25" y="16"/>
                    </a:lnTo>
                    <a:lnTo>
                      <a:pt x="39" y="7"/>
                    </a:lnTo>
                    <a:lnTo>
                      <a:pt x="46" y="19"/>
                    </a:lnTo>
                    <a:lnTo>
                      <a:pt x="52" y="16"/>
                    </a:lnTo>
                    <a:lnTo>
                      <a:pt x="58" y="15"/>
                    </a:lnTo>
                    <a:lnTo>
                      <a:pt x="56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228"/>
              <p:cNvSpPr>
                <a:spLocks/>
              </p:cNvSpPr>
              <p:nvPr/>
            </p:nvSpPr>
            <p:spPr bwMode="auto">
              <a:xfrm>
                <a:off x="6288739" y="4981108"/>
                <a:ext cx="54198" cy="54198"/>
              </a:xfrm>
              <a:custGeom>
                <a:avLst/>
                <a:gdLst>
                  <a:gd name="T0" fmla="*/ 18 w 39"/>
                  <a:gd name="T1" fmla="*/ 0 h 39"/>
                  <a:gd name="T2" fmla="*/ 23 w 39"/>
                  <a:gd name="T3" fmla="*/ 0 h 39"/>
                  <a:gd name="T4" fmla="*/ 29 w 39"/>
                  <a:gd name="T5" fmla="*/ 1 h 39"/>
                  <a:gd name="T6" fmla="*/ 33 w 39"/>
                  <a:gd name="T7" fmla="*/ 4 h 39"/>
                  <a:gd name="T8" fmla="*/ 36 w 39"/>
                  <a:gd name="T9" fmla="*/ 8 h 39"/>
                  <a:gd name="T10" fmla="*/ 38 w 39"/>
                  <a:gd name="T11" fmla="*/ 13 h 39"/>
                  <a:gd name="T12" fmla="*/ 39 w 39"/>
                  <a:gd name="T13" fmla="*/ 19 h 39"/>
                  <a:gd name="T14" fmla="*/ 39 w 39"/>
                  <a:gd name="T15" fmla="*/ 24 h 39"/>
                  <a:gd name="T16" fmla="*/ 36 w 39"/>
                  <a:gd name="T17" fmla="*/ 28 h 39"/>
                  <a:gd name="T18" fmla="*/ 34 w 39"/>
                  <a:gd name="T19" fmla="*/ 33 h 39"/>
                  <a:gd name="T20" fmla="*/ 30 w 39"/>
                  <a:gd name="T21" fmla="*/ 36 h 39"/>
                  <a:gd name="T22" fmla="*/ 26 w 39"/>
                  <a:gd name="T23" fmla="*/ 38 h 39"/>
                  <a:gd name="T24" fmla="*/ 21 w 39"/>
                  <a:gd name="T25" fmla="*/ 39 h 39"/>
                  <a:gd name="T26" fmla="*/ 15 w 39"/>
                  <a:gd name="T27" fmla="*/ 38 h 39"/>
                  <a:gd name="T28" fmla="*/ 10 w 39"/>
                  <a:gd name="T29" fmla="*/ 37 h 39"/>
                  <a:gd name="T30" fmla="*/ 6 w 39"/>
                  <a:gd name="T31" fmla="*/ 34 h 39"/>
                  <a:gd name="T32" fmla="*/ 2 w 39"/>
                  <a:gd name="T33" fmla="*/ 30 h 39"/>
                  <a:gd name="T34" fmla="*/ 1 w 39"/>
                  <a:gd name="T35" fmla="*/ 25 h 39"/>
                  <a:gd name="T36" fmla="*/ 0 w 39"/>
                  <a:gd name="T37" fmla="*/ 20 h 39"/>
                  <a:gd name="T38" fmla="*/ 0 w 39"/>
                  <a:gd name="T39" fmla="*/ 15 h 39"/>
                  <a:gd name="T40" fmla="*/ 2 w 39"/>
                  <a:gd name="T41" fmla="*/ 11 h 39"/>
                  <a:gd name="T42" fmla="*/ 5 w 39"/>
                  <a:gd name="T43" fmla="*/ 7 h 39"/>
                  <a:gd name="T44" fmla="*/ 9 w 39"/>
                  <a:gd name="T45" fmla="*/ 3 h 39"/>
                  <a:gd name="T46" fmla="*/ 13 w 39"/>
                  <a:gd name="T47" fmla="*/ 0 h 39"/>
                  <a:gd name="T48" fmla="*/ 18 w 39"/>
                  <a:gd name="T4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39">
                    <a:moveTo>
                      <a:pt x="18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36" y="28"/>
                    </a:lnTo>
                    <a:lnTo>
                      <a:pt x="34" y="33"/>
                    </a:lnTo>
                    <a:lnTo>
                      <a:pt x="30" y="36"/>
                    </a:lnTo>
                    <a:lnTo>
                      <a:pt x="26" y="38"/>
                    </a:lnTo>
                    <a:lnTo>
                      <a:pt x="21" y="39"/>
                    </a:lnTo>
                    <a:lnTo>
                      <a:pt x="15" y="38"/>
                    </a:lnTo>
                    <a:lnTo>
                      <a:pt x="10" y="37"/>
                    </a:lnTo>
                    <a:lnTo>
                      <a:pt x="6" y="34"/>
                    </a:lnTo>
                    <a:lnTo>
                      <a:pt x="2" y="30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229"/>
              <p:cNvSpPr>
                <a:spLocks noEditPoints="1"/>
              </p:cNvSpPr>
              <p:nvPr/>
            </p:nvSpPr>
            <p:spPr bwMode="auto">
              <a:xfrm>
                <a:off x="5506349" y="4658703"/>
                <a:ext cx="157034" cy="158423"/>
              </a:xfrm>
              <a:custGeom>
                <a:avLst/>
                <a:gdLst>
                  <a:gd name="T0" fmla="*/ 43 w 113"/>
                  <a:gd name="T1" fmla="*/ 28 h 114"/>
                  <a:gd name="T2" fmla="*/ 27 w 113"/>
                  <a:gd name="T3" fmla="*/ 46 h 114"/>
                  <a:gd name="T4" fmla="*/ 28 w 113"/>
                  <a:gd name="T5" fmla="*/ 71 h 114"/>
                  <a:gd name="T6" fmla="*/ 45 w 113"/>
                  <a:gd name="T7" fmla="*/ 88 h 114"/>
                  <a:gd name="T8" fmla="*/ 70 w 113"/>
                  <a:gd name="T9" fmla="*/ 86 h 114"/>
                  <a:gd name="T10" fmla="*/ 87 w 113"/>
                  <a:gd name="T11" fmla="*/ 68 h 114"/>
                  <a:gd name="T12" fmla="*/ 86 w 113"/>
                  <a:gd name="T13" fmla="*/ 44 h 114"/>
                  <a:gd name="T14" fmla="*/ 68 w 113"/>
                  <a:gd name="T15" fmla="*/ 27 h 114"/>
                  <a:gd name="T16" fmla="*/ 61 w 113"/>
                  <a:gd name="T17" fmla="*/ 0 h 114"/>
                  <a:gd name="T18" fmla="*/ 66 w 113"/>
                  <a:gd name="T19" fmla="*/ 12 h 114"/>
                  <a:gd name="T20" fmla="*/ 75 w 113"/>
                  <a:gd name="T21" fmla="*/ 3 h 114"/>
                  <a:gd name="T22" fmla="*/ 83 w 113"/>
                  <a:gd name="T23" fmla="*/ 20 h 114"/>
                  <a:gd name="T24" fmla="*/ 91 w 113"/>
                  <a:gd name="T25" fmla="*/ 27 h 114"/>
                  <a:gd name="T26" fmla="*/ 108 w 113"/>
                  <a:gd name="T27" fmla="*/ 32 h 114"/>
                  <a:gd name="T28" fmla="*/ 100 w 113"/>
                  <a:gd name="T29" fmla="*/ 42 h 114"/>
                  <a:gd name="T30" fmla="*/ 113 w 113"/>
                  <a:gd name="T31" fmla="*/ 48 h 114"/>
                  <a:gd name="T32" fmla="*/ 103 w 113"/>
                  <a:gd name="T33" fmla="*/ 62 h 114"/>
                  <a:gd name="T34" fmla="*/ 100 w 113"/>
                  <a:gd name="T35" fmla="*/ 71 h 114"/>
                  <a:gd name="T36" fmla="*/ 104 w 113"/>
                  <a:gd name="T37" fmla="*/ 89 h 114"/>
                  <a:gd name="T38" fmla="*/ 91 w 113"/>
                  <a:gd name="T39" fmla="*/ 88 h 114"/>
                  <a:gd name="T40" fmla="*/ 94 w 113"/>
                  <a:gd name="T41" fmla="*/ 101 h 114"/>
                  <a:gd name="T42" fmla="*/ 75 w 113"/>
                  <a:gd name="T43" fmla="*/ 100 h 114"/>
                  <a:gd name="T44" fmla="*/ 66 w 113"/>
                  <a:gd name="T45" fmla="*/ 103 h 114"/>
                  <a:gd name="T46" fmla="*/ 53 w 113"/>
                  <a:gd name="T47" fmla="*/ 114 h 114"/>
                  <a:gd name="T48" fmla="*/ 47 w 113"/>
                  <a:gd name="T49" fmla="*/ 103 h 114"/>
                  <a:gd name="T50" fmla="*/ 37 w 113"/>
                  <a:gd name="T51" fmla="*/ 112 h 114"/>
                  <a:gd name="T52" fmla="*/ 30 w 113"/>
                  <a:gd name="T53" fmla="*/ 95 h 114"/>
                  <a:gd name="T54" fmla="*/ 22 w 113"/>
                  <a:gd name="T55" fmla="*/ 88 h 114"/>
                  <a:gd name="T56" fmla="*/ 5 w 113"/>
                  <a:gd name="T57" fmla="*/ 83 h 114"/>
                  <a:gd name="T58" fmla="*/ 13 w 113"/>
                  <a:gd name="T59" fmla="*/ 72 h 114"/>
                  <a:gd name="T60" fmla="*/ 0 w 113"/>
                  <a:gd name="T61" fmla="*/ 67 h 114"/>
                  <a:gd name="T62" fmla="*/ 10 w 113"/>
                  <a:gd name="T63" fmla="*/ 53 h 114"/>
                  <a:gd name="T64" fmla="*/ 13 w 113"/>
                  <a:gd name="T65" fmla="*/ 44 h 114"/>
                  <a:gd name="T66" fmla="*/ 9 w 113"/>
                  <a:gd name="T67" fmla="*/ 25 h 114"/>
                  <a:gd name="T68" fmla="*/ 22 w 113"/>
                  <a:gd name="T69" fmla="*/ 27 h 114"/>
                  <a:gd name="T70" fmla="*/ 19 w 113"/>
                  <a:gd name="T71" fmla="*/ 13 h 114"/>
                  <a:gd name="T72" fmla="*/ 37 w 113"/>
                  <a:gd name="T73" fmla="*/ 15 h 114"/>
                  <a:gd name="T74" fmla="*/ 47 w 113"/>
                  <a:gd name="T75" fmla="*/ 12 h 114"/>
                  <a:gd name="T76" fmla="*/ 61 w 113"/>
                  <a:gd name="T7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3" h="114">
                    <a:moveTo>
                      <a:pt x="55" y="25"/>
                    </a:moveTo>
                    <a:lnTo>
                      <a:pt x="43" y="28"/>
                    </a:lnTo>
                    <a:lnTo>
                      <a:pt x="32" y="36"/>
                    </a:lnTo>
                    <a:lnTo>
                      <a:pt x="27" y="46"/>
                    </a:lnTo>
                    <a:lnTo>
                      <a:pt x="24" y="59"/>
                    </a:lnTo>
                    <a:lnTo>
                      <a:pt x="28" y="71"/>
                    </a:lnTo>
                    <a:lnTo>
                      <a:pt x="35" y="82"/>
                    </a:lnTo>
                    <a:lnTo>
                      <a:pt x="45" y="88"/>
                    </a:lnTo>
                    <a:lnTo>
                      <a:pt x="58" y="89"/>
                    </a:lnTo>
                    <a:lnTo>
                      <a:pt x="70" y="86"/>
                    </a:lnTo>
                    <a:lnTo>
                      <a:pt x="81" y="79"/>
                    </a:lnTo>
                    <a:lnTo>
                      <a:pt x="87" y="68"/>
                    </a:lnTo>
                    <a:lnTo>
                      <a:pt x="89" y="55"/>
                    </a:lnTo>
                    <a:lnTo>
                      <a:pt x="86" y="44"/>
                    </a:lnTo>
                    <a:lnTo>
                      <a:pt x="78" y="33"/>
                    </a:lnTo>
                    <a:lnTo>
                      <a:pt x="68" y="27"/>
                    </a:lnTo>
                    <a:lnTo>
                      <a:pt x="55" y="25"/>
                    </a:lnTo>
                    <a:close/>
                    <a:moveTo>
                      <a:pt x="61" y="0"/>
                    </a:moveTo>
                    <a:lnTo>
                      <a:pt x="61" y="11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5" y="3"/>
                    </a:lnTo>
                    <a:lnTo>
                      <a:pt x="89" y="10"/>
                    </a:lnTo>
                    <a:lnTo>
                      <a:pt x="83" y="20"/>
                    </a:lnTo>
                    <a:lnTo>
                      <a:pt x="87" y="23"/>
                    </a:lnTo>
                    <a:lnTo>
                      <a:pt x="91" y="27"/>
                    </a:lnTo>
                    <a:lnTo>
                      <a:pt x="100" y="20"/>
                    </a:lnTo>
                    <a:lnTo>
                      <a:pt x="108" y="32"/>
                    </a:lnTo>
                    <a:lnTo>
                      <a:pt x="99" y="38"/>
                    </a:lnTo>
                    <a:lnTo>
                      <a:pt x="100" y="42"/>
                    </a:lnTo>
                    <a:lnTo>
                      <a:pt x="102" y="48"/>
                    </a:lnTo>
                    <a:lnTo>
                      <a:pt x="113" y="48"/>
                    </a:lnTo>
                    <a:lnTo>
                      <a:pt x="113" y="61"/>
                    </a:lnTo>
                    <a:lnTo>
                      <a:pt x="103" y="62"/>
                    </a:lnTo>
                    <a:lnTo>
                      <a:pt x="102" y="67"/>
                    </a:lnTo>
                    <a:lnTo>
                      <a:pt x="100" y="71"/>
                    </a:lnTo>
                    <a:lnTo>
                      <a:pt x="111" y="76"/>
                    </a:lnTo>
                    <a:lnTo>
                      <a:pt x="104" y="89"/>
                    </a:lnTo>
                    <a:lnTo>
                      <a:pt x="94" y="84"/>
                    </a:lnTo>
                    <a:lnTo>
                      <a:pt x="91" y="88"/>
                    </a:lnTo>
                    <a:lnTo>
                      <a:pt x="87" y="92"/>
                    </a:lnTo>
                    <a:lnTo>
                      <a:pt x="94" y="101"/>
                    </a:lnTo>
                    <a:lnTo>
                      <a:pt x="82" y="109"/>
                    </a:lnTo>
                    <a:lnTo>
                      <a:pt x="75" y="100"/>
                    </a:lnTo>
                    <a:lnTo>
                      <a:pt x="72" y="101"/>
                    </a:lnTo>
                    <a:lnTo>
                      <a:pt x="66" y="103"/>
                    </a:lnTo>
                    <a:lnTo>
                      <a:pt x="66" y="114"/>
                    </a:lnTo>
                    <a:lnTo>
                      <a:pt x="53" y="114"/>
                    </a:lnTo>
                    <a:lnTo>
                      <a:pt x="52" y="104"/>
                    </a:lnTo>
                    <a:lnTo>
                      <a:pt x="47" y="103"/>
                    </a:lnTo>
                    <a:lnTo>
                      <a:pt x="43" y="101"/>
                    </a:lnTo>
                    <a:lnTo>
                      <a:pt x="37" y="112"/>
                    </a:lnTo>
                    <a:lnTo>
                      <a:pt x="24" y="105"/>
                    </a:lnTo>
                    <a:lnTo>
                      <a:pt x="30" y="95"/>
                    </a:lnTo>
                    <a:lnTo>
                      <a:pt x="26" y="92"/>
                    </a:lnTo>
                    <a:lnTo>
                      <a:pt x="22" y="88"/>
                    </a:lnTo>
                    <a:lnTo>
                      <a:pt x="13" y="95"/>
                    </a:lnTo>
                    <a:lnTo>
                      <a:pt x="5" y="83"/>
                    </a:lnTo>
                    <a:lnTo>
                      <a:pt x="14" y="76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0" y="67"/>
                    </a:lnTo>
                    <a:lnTo>
                      <a:pt x="0" y="54"/>
                    </a:lnTo>
                    <a:lnTo>
                      <a:pt x="10" y="53"/>
                    </a:lnTo>
                    <a:lnTo>
                      <a:pt x="11" y="48"/>
                    </a:lnTo>
                    <a:lnTo>
                      <a:pt x="13" y="44"/>
                    </a:lnTo>
                    <a:lnTo>
                      <a:pt x="2" y="38"/>
                    </a:lnTo>
                    <a:lnTo>
                      <a:pt x="9" y="25"/>
                    </a:lnTo>
                    <a:lnTo>
                      <a:pt x="19" y="31"/>
                    </a:lnTo>
                    <a:lnTo>
                      <a:pt x="22" y="27"/>
                    </a:lnTo>
                    <a:lnTo>
                      <a:pt x="26" y="23"/>
                    </a:lnTo>
                    <a:lnTo>
                      <a:pt x="19" y="13"/>
                    </a:lnTo>
                    <a:lnTo>
                      <a:pt x="31" y="6"/>
                    </a:lnTo>
                    <a:lnTo>
                      <a:pt x="37" y="15"/>
                    </a:lnTo>
                    <a:lnTo>
                      <a:pt x="43" y="13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230"/>
              <p:cNvSpPr>
                <a:spLocks/>
              </p:cNvSpPr>
              <p:nvPr/>
            </p:nvSpPr>
            <p:spPr bwMode="auto">
              <a:xfrm>
                <a:off x="5561936" y="4715680"/>
                <a:ext cx="45860" cy="45860"/>
              </a:xfrm>
              <a:custGeom>
                <a:avLst/>
                <a:gdLst>
                  <a:gd name="T0" fmla="*/ 16 w 33"/>
                  <a:gd name="T1" fmla="*/ 0 h 33"/>
                  <a:gd name="T2" fmla="*/ 21 w 33"/>
                  <a:gd name="T3" fmla="*/ 0 h 33"/>
                  <a:gd name="T4" fmla="*/ 25 w 33"/>
                  <a:gd name="T5" fmla="*/ 3 h 33"/>
                  <a:gd name="T6" fmla="*/ 29 w 33"/>
                  <a:gd name="T7" fmla="*/ 7 h 33"/>
                  <a:gd name="T8" fmla="*/ 32 w 33"/>
                  <a:gd name="T9" fmla="*/ 10 h 33"/>
                  <a:gd name="T10" fmla="*/ 33 w 33"/>
                  <a:gd name="T11" fmla="*/ 16 h 33"/>
                  <a:gd name="T12" fmla="*/ 33 w 33"/>
                  <a:gd name="T13" fmla="*/ 21 h 33"/>
                  <a:gd name="T14" fmla="*/ 30 w 33"/>
                  <a:gd name="T15" fmla="*/ 25 h 33"/>
                  <a:gd name="T16" fmla="*/ 26 w 33"/>
                  <a:gd name="T17" fmla="*/ 29 h 33"/>
                  <a:gd name="T18" fmla="*/ 22 w 33"/>
                  <a:gd name="T19" fmla="*/ 31 h 33"/>
                  <a:gd name="T20" fmla="*/ 17 w 33"/>
                  <a:gd name="T21" fmla="*/ 33 h 33"/>
                  <a:gd name="T22" fmla="*/ 12 w 33"/>
                  <a:gd name="T23" fmla="*/ 31 h 33"/>
                  <a:gd name="T24" fmla="*/ 8 w 33"/>
                  <a:gd name="T25" fmla="*/ 30 h 33"/>
                  <a:gd name="T26" fmla="*/ 4 w 33"/>
                  <a:gd name="T27" fmla="*/ 26 h 33"/>
                  <a:gd name="T28" fmla="*/ 1 w 33"/>
                  <a:gd name="T29" fmla="*/ 22 h 33"/>
                  <a:gd name="T30" fmla="*/ 0 w 33"/>
                  <a:gd name="T31" fmla="*/ 17 h 33"/>
                  <a:gd name="T32" fmla="*/ 1 w 33"/>
                  <a:gd name="T33" fmla="*/ 12 h 33"/>
                  <a:gd name="T34" fmla="*/ 3 w 33"/>
                  <a:gd name="T35" fmla="*/ 8 h 33"/>
                  <a:gd name="T36" fmla="*/ 7 w 33"/>
                  <a:gd name="T37" fmla="*/ 4 h 33"/>
                  <a:gd name="T38" fmla="*/ 11 w 33"/>
                  <a:gd name="T39" fmla="*/ 1 h 33"/>
                  <a:gd name="T40" fmla="*/ 16 w 33"/>
                  <a:gd name="T4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lnTo>
                      <a:pt x="21" y="0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10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0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7" y="33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1" y="22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231"/>
              <p:cNvSpPr>
                <a:spLocks noEditPoints="1"/>
              </p:cNvSpPr>
              <p:nvPr/>
            </p:nvSpPr>
            <p:spPr bwMode="auto">
              <a:xfrm>
                <a:off x="4956036" y="4094493"/>
                <a:ext cx="211231" cy="214011"/>
              </a:xfrm>
              <a:custGeom>
                <a:avLst/>
                <a:gdLst>
                  <a:gd name="T0" fmla="*/ 58 w 152"/>
                  <a:gd name="T1" fmla="*/ 38 h 154"/>
                  <a:gd name="T2" fmla="*/ 35 w 152"/>
                  <a:gd name="T3" fmla="*/ 62 h 154"/>
                  <a:gd name="T4" fmla="*/ 38 w 152"/>
                  <a:gd name="T5" fmla="*/ 96 h 154"/>
                  <a:gd name="T6" fmla="*/ 61 w 152"/>
                  <a:gd name="T7" fmla="*/ 117 h 154"/>
                  <a:gd name="T8" fmla="*/ 94 w 152"/>
                  <a:gd name="T9" fmla="*/ 116 h 154"/>
                  <a:gd name="T10" fmla="*/ 117 w 152"/>
                  <a:gd name="T11" fmla="*/ 91 h 154"/>
                  <a:gd name="T12" fmla="*/ 114 w 152"/>
                  <a:gd name="T13" fmla="*/ 58 h 154"/>
                  <a:gd name="T14" fmla="*/ 90 w 152"/>
                  <a:gd name="T15" fmla="*/ 37 h 154"/>
                  <a:gd name="T16" fmla="*/ 81 w 152"/>
                  <a:gd name="T17" fmla="*/ 0 h 154"/>
                  <a:gd name="T18" fmla="*/ 89 w 152"/>
                  <a:gd name="T19" fmla="*/ 16 h 154"/>
                  <a:gd name="T20" fmla="*/ 102 w 152"/>
                  <a:gd name="T21" fmla="*/ 4 h 154"/>
                  <a:gd name="T22" fmla="*/ 113 w 152"/>
                  <a:gd name="T23" fmla="*/ 27 h 154"/>
                  <a:gd name="T24" fmla="*/ 122 w 152"/>
                  <a:gd name="T25" fmla="*/ 36 h 154"/>
                  <a:gd name="T26" fmla="*/ 145 w 152"/>
                  <a:gd name="T27" fmla="*/ 44 h 154"/>
                  <a:gd name="T28" fmla="*/ 135 w 152"/>
                  <a:gd name="T29" fmla="*/ 58 h 154"/>
                  <a:gd name="T30" fmla="*/ 152 w 152"/>
                  <a:gd name="T31" fmla="*/ 63 h 154"/>
                  <a:gd name="T32" fmla="*/ 137 w 152"/>
                  <a:gd name="T33" fmla="*/ 83 h 154"/>
                  <a:gd name="T34" fmla="*/ 135 w 152"/>
                  <a:gd name="T35" fmla="*/ 96 h 154"/>
                  <a:gd name="T36" fmla="*/ 140 w 152"/>
                  <a:gd name="T37" fmla="*/ 120 h 154"/>
                  <a:gd name="T38" fmla="*/ 122 w 152"/>
                  <a:gd name="T39" fmla="*/ 118 h 154"/>
                  <a:gd name="T40" fmla="*/ 126 w 152"/>
                  <a:gd name="T41" fmla="*/ 135 h 154"/>
                  <a:gd name="T42" fmla="*/ 102 w 152"/>
                  <a:gd name="T43" fmla="*/ 133 h 154"/>
                  <a:gd name="T44" fmla="*/ 89 w 152"/>
                  <a:gd name="T45" fmla="*/ 137 h 154"/>
                  <a:gd name="T46" fmla="*/ 71 w 152"/>
                  <a:gd name="T47" fmla="*/ 154 h 154"/>
                  <a:gd name="T48" fmla="*/ 64 w 152"/>
                  <a:gd name="T49" fmla="*/ 137 h 154"/>
                  <a:gd name="T50" fmla="*/ 51 w 152"/>
                  <a:gd name="T51" fmla="*/ 148 h 154"/>
                  <a:gd name="T52" fmla="*/ 41 w 152"/>
                  <a:gd name="T53" fmla="*/ 127 h 154"/>
                  <a:gd name="T54" fmla="*/ 30 w 152"/>
                  <a:gd name="T55" fmla="*/ 118 h 154"/>
                  <a:gd name="T56" fmla="*/ 8 w 152"/>
                  <a:gd name="T57" fmla="*/ 110 h 154"/>
                  <a:gd name="T58" fmla="*/ 18 w 152"/>
                  <a:gd name="T59" fmla="*/ 96 h 154"/>
                  <a:gd name="T60" fmla="*/ 1 w 152"/>
                  <a:gd name="T61" fmla="*/ 91 h 154"/>
                  <a:gd name="T62" fmla="*/ 14 w 152"/>
                  <a:gd name="T63" fmla="*/ 71 h 154"/>
                  <a:gd name="T64" fmla="*/ 17 w 152"/>
                  <a:gd name="T65" fmla="*/ 58 h 154"/>
                  <a:gd name="T66" fmla="*/ 13 w 152"/>
                  <a:gd name="T67" fmla="*/ 35 h 154"/>
                  <a:gd name="T68" fmla="*/ 30 w 152"/>
                  <a:gd name="T69" fmla="*/ 36 h 154"/>
                  <a:gd name="T70" fmla="*/ 26 w 152"/>
                  <a:gd name="T71" fmla="*/ 19 h 154"/>
                  <a:gd name="T72" fmla="*/ 51 w 152"/>
                  <a:gd name="T73" fmla="*/ 21 h 154"/>
                  <a:gd name="T74" fmla="*/ 63 w 152"/>
                  <a:gd name="T75" fmla="*/ 16 h 154"/>
                  <a:gd name="T76" fmla="*/ 81 w 152"/>
                  <a:gd name="T7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2" h="154">
                    <a:moveTo>
                      <a:pt x="73" y="35"/>
                    </a:moveTo>
                    <a:lnTo>
                      <a:pt x="58" y="38"/>
                    </a:lnTo>
                    <a:lnTo>
                      <a:pt x="44" y="49"/>
                    </a:lnTo>
                    <a:lnTo>
                      <a:pt x="35" y="62"/>
                    </a:lnTo>
                    <a:lnTo>
                      <a:pt x="34" y="79"/>
                    </a:lnTo>
                    <a:lnTo>
                      <a:pt x="38" y="96"/>
                    </a:lnTo>
                    <a:lnTo>
                      <a:pt x="47" y="109"/>
                    </a:lnTo>
                    <a:lnTo>
                      <a:pt x="61" y="117"/>
                    </a:lnTo>
                    <a:lnTo>
                      <a:pt x="79" y="120"/>
                    </a:lnTo>
                    <a:lnTo>
                      <a:pt x="94" y="116"/>
                    </a:lnTo>
                    <a:lnTo>
                      <a:pt x="107" y="105"/>
                    </a:lnTo>
                    <a:lnTo>
                      <a:pt x="117" y="91"/>
                    </a:lnTo>
                    <a:lnTo>
                      <a:pt x="119" y="75"/>
                    </a:lnTo>
                    <a:lnTo>
                      <a:pt x="114" y="58"/>
                    </a:lnTo>
                    <a:lnTo>
                      <a:pt x="105" y="45"/>
                    </a:lnTo>
                    <a:lnTo>
                      <a:pt x="90" y="37"/>
                    </a:lnTo>
                    <a:lnTo>
                      <a:pt x="73" y="35"/>
                    </a:lnTo>
                    <a:close/>
                    <a:moveTo>
                      <a:pt x="81" y="0"/>
                    </a:moveTo>
                    <a:lnTo>
                      <a:pt x="82" y="16"/>
                    </a:lnTo>
                    <a:lnTo>
                      <a:pt x="89" y="16"/>
                    </a:lnTo>
                    <a:lnTo>
                      <a:pt x="96" y="19"/>
                    </a:lnTo>
                    <a:lnTo>
                      <a:pt x="102" y="4"/>
                    </a:lnTo>
                    <a:lnTo>
                      <a:pt x="119" y="14"/>
                    </a:lnTo>
                    <a:lnTo>
                      <a:pt x="113" y="27"/>
                    </a:lnTo>
                    <a:lnTo>
                      <a:pt x="117" y="31"/>
                    </a:lnTo>
                    <a:lnTo>
                      <a:pt x="122" y="36"/>
                    </a:lnTo>
                    <a:lnTo>
                      <a:pt x="135" y="28"/>
                    </a:lnTo>
                    <a:lnTo>
                      <a:pt x="145" y="44"/>
                    </a:lnTo>
                    <a:lnTo>
                      <a:pt x="132" y="52"/>
                    </a:lnTo>
                    <a:lnTo>
                      <a:pt x="135" y="58"/>
                    </a:lnTo>
                    <a:lnTo>
                      <a:pt x="136" y="65"/>
                    </a:lnTo>
                    <a:lnTo>
                      <a:pt x="152" y="63"/>
                    </a:lnTo>
                    <a:lnTo>
                      <a:pt x="152" y="82"/>
                    </a:lnTo>
                    <a:lnTo>
                      <a:pt x="137" y="83"/>
                    </a:lnTo>
                    <a:lnTo>
                      <a:pt x="136" y="90"/>
                    </a:lnTo>
                    <a:lnTo>
                      <a:pt x="135" y="96"/>
                    </a:lnTo>
                    <a:lnTo>
                      <a:pt x="148" y="103"/>
                    </a:lnTo>
                    <a:lnTo>
                      <a:pt x="140" y="120"/>
                    </a:lnTo>
                    <a:lnTo>
                      <a:pt x="126" y="113"/>
                    </a:lnTo>
                    <a:lnTo>
                      <a:pt x="122" y="118"/>
                    </a:lnTo>
                    <a:lnTo>
                      <a:pt x="118" y="122"/>
                    </a:lnTo>
                    <a:lnTo>
                      <a:pt x="126" y="135"/>
                    </a:lnTo>
                    <a:lnTo>
                      <a:pt x="110" y="146"/>
                    </a:lnTo>
                    <a:lnTo>
                      <a:pt x="102" y="133"/>
                    </a:lnTo>
                    <a:lnTo>
                      <a:pt x="96" y="135"/>
                    </a:lnTo>
                    <a:lnTo>
                      <a:pt x="89" y="137"/>
                    </a:lnTo>
                    <a:lnTo>
                      <a:pt x="90" y="152"/>
                    </a:lnTo>
                    <a:lnTo>
                      <a:pt x="71" y="154"/>
                    </a:lnTo>
                    <a:lnTo>
                      <a:pt x="71" y="138"/>
                    </a:lnTo>
                    <a:lnTo>
                      <a:pt x="64" y="137"/>
                    </a:lnTo>
                    <a:lnTo>
                      <a:pt x="58" y="135"/>
                    </a:lnTo>
                    <a:lnTo>
                      <a:pt x="51" y="148"/>
                    </a:lnTo>
                    <a:lnTo>
                      <a:pt x="34" y="141"/>
                    </a:lnTo>
                    <a:lnTo>
                      <a:pt x="41" y="127"/>
                    </a:lnTo>
                    <a:lnTo>
                      <a:pt x="35" y="122"/>
                    </a:lnTo>
                    <a:lnTo>
                      <a:pt x="30" y="118"/>
                    </a:lnTo>
                    <a:lnTo>
                      <a:pt x="18" y="126"/>
                    </a:lnTo>
                    <a:lnTo>
                      <a:pt x="8" y="110"/>
                    </a:lnTo>
                    <a:lnTo>
                      <a:pt x="20" y="103"/>
                    </a:lnTo>
                    <a:lnTo>
                      <a:pt x="18" y="96"/>
                    </a:lnTo>
                    <a:lnTo>
                      <a:pt x="16" y="90"/>
                    </a:lnTo>
                    <a:lnTo>
                      <a:pt x="1" y="91"/>
                    </a:lnTo>
                    <a:lnTo>
                      <a:pt x="0" y="71"/>
                    </a:lnTo>
                    <a:lnTo>
                      <a:pt x="14" y="71"/>
                    </a:lnTo>
                    <a:lnTo>
                      <a:pt x="16" y="65"/>
                    </a:lnTo>
                    <a:lnTo>
                      <a:pt x="17" y="58"/>
                    </a:lnTo>
                    <a:lnTo>
                      <a:pt x="4" y="52"/>
                    </a:lnTo>
                    <a:lnTo>
                      <a:pt x="13" y="35"/>
                    </a:lnTo>
                    <a:lnTo>
                      <a:pt x="26" y="41"/>
                    </a:lnTo>
                    <a:lnTo>
                      <a:pt x="30" y="36"/>
                    </a:lnTo>
                    <a:lnTo>
                      <a:pt x="35" y="32"/>
                    </a:lnTo>
                    <a:lnTo>
                      <a:pt x="26" y="19"/>
                    </a:lnTo>
                    <a:lnTo>
                      <a:pt x="42" y="8"/>
                    </a:lnTo>
                    <a:lnTo>
                      <a:pt x="51" y="21"/>
                    </a:lnTo>
                    <a:lnTo>
                      <a:pt x="56" y="19"/>
                    </a:lnTo>
                    <a:lnTo>
                      <a:pt x="63" y="16"/>
                    </a:lnTo>
                    <a:lnTo>
                      <a:pt x="63" y="2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232"/>
              <p:cNvSpPr>
                <a:spLocks/>
              </p:cNvSpPr>
              <p:nvPr/>
            </p:nvSpPr>
            <p:spPr bwMode="auto">
              <a:xfrm>
                <a:off x="5032469" y="4170926"/>
                <a:ext cx="59757" cy="61146"/>
              </a:xfrm>
              <a:custGeom>
                <a:avLst/>
                <a:gdLst>
                  <a:gd name="T0" fmla="*/ 20 w 43"/>
                  <a:gd name="T1" fmla="*/ 0 h 44"/>
                  <a:gd name="T2" fmla="*/ 31 w 43"/>
                  <a:gd name="T3" fmla="*/ 3 h 44"/>
                  <a:gd name="T4" fmla="*/ 39 w 43"/>
                  <a:gd name="T5" fmla="*/ 10 h 44"/>
                  <a:gd name="T6" fmla="*/ 43 w 43"/>
                  <a:gd name="T7" fmla="*/ 20 h 44"/>
                  <a:gd name="T8" fmla="*/ 41 w 43"/>
                  <a:gd name="T9" fmla="*/ 32 h 44"/>
                  <a:gd name="T10" fmla="*/ 33 w 43"/>
                  <a:gd name="T11" fmla="*/ 40 h 44"/>
                  <a:gd name="T12" fmla="*/ 22 w 43"/>
                  <a:gd name="T13" fmla="*/ 44 h 44"/>
                  <a:gd name="T14" fmla="*/ 12 w 43"/>
                  <a:gd name="T15" fmla="*/ 41 h 44"/>
                  <a:gd name="T16" fmla="*/ 3 w 43"/>
                  <a:gd name="T17" fmla="*/ 35 h 44"/>
                  <a:gd name="T18" fmla="*/ 0 w 43"/>
                  <a:gd name="T19" fmla="*/ 23 h 44"/>
                  <a:gd name="T20" fmla="*/ 1 w 43"/>
                  <a:gd name="T21" fmla="*/ 12 h 44"/>
                  <a:gd name="T22" fmla="*/ 9 w 43"/>
                  <a:gd name="T23" fmla="*/ 4 h 44"/>
                  <a:gd name="T24" fmla="*/ 20 w 43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4">
                    <a:moveTo>
                      <a:pt x="20" y="0"/>
                    </a:moveTo>
                    <a:lnTo>
                      <a:pt x="31" y="3"/>
                    </a:lnTo>
                    <a:lnTo>
                      <a:pt x="39" y="10"/>
                    </a:lnTo>
                    <a:lnTo>
                      <a:pt x="43" y="20"/>
                    </a:lnTo>
                    <a:lnTo>
                      <a:pt x="41" y="32"/>
                    </a:lnTo>
                    <a:lnTo>
                      <a:pt x="33" y="40"/>
                    </a:lnTo>
                    <a:lnTo>
                      <a:pt x="22" y="44"/>
                    </a:lnTo>
                    <a:lnTo>
                      <a:pt x="12" y="41"/>
                    </a:lnTo>
                    <a:lnTo>
                      <a:pt x="3" y="35"/>
                    </a:lnTo>
                    <a:lnTo>
                      <a:pt x="0" y="23"/>
                    </a:lnTo>
                    <a:lnTo>
                      <a:pt x="1" y="12"/>
                    </a:lnTo>
                    <a:lnTo>
                      <a:pt x="9" y="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Freeform 307"/>
            <p:cNvSpPr>
              <a:spLocks noChangeAspect="1"/>
            </p:cNvSpPr>
            <p:nvPr/>
          </p:nvSpPr>
          <p:spPr>
            <a:xfrm>
              <a:off x="5190010" y="1974998"/>
              <a:ext cx="431646" cy="323999"/>
            </a:xfrm>
            <a:custGeom>
              <a:avLst/>
              <a:gdLst>
                <a:gd name="connsiteX0" fmla="*/ 108178 w 576942"/>
                <a:gd name="connsiteY0" fmla="*/ 216354 h 432707"/>
                <a:gd name="connsiteX1" fmla="*/ 180295 w 576942"/>
                <a:gd name="connsiteY1" fmla="*/ 216354 h 432707"/>
                <a:gd name="connsiteX2" fmla="*/ 180295 w 576942"/>
                <a:gd name="connsiteY2" fmla="*/ 360589 h 432707"/>
                <a:gd name="connsiteX3" fmla="*/ 108178 w 576942"/>
                <a:gd name="connsiteY3" fmla="*/ 360589 h 432707"/>
                <a:gd name="connsiteX4" fmla="*/ 324530 w 576942"/>
                <a:gd name="connsiteY4" fmla="*/ 144236 h 432707"/>
                <a:gd name="connsiteX5" fmla="*/ 396648 w 576942"/>
                <a:gd name="connsiteY5" fmla="*/ 144236 h 432707"/>
                <a:gd name="connsiteX6" fmla="*/ 396648 w 576942"/>
                <a:gd name="connsiteY6" fmla="*/ 360589 h 432707"/>
                <a:gd name="connsiteX7" fmla="*/ 324530 w 576942"/>
                <a:gd name="connsiteY7" fmla="*/ 360589 h 432707"/>
                <a:gd name="connsiteX8" fmla="*/ 216353 w 576942"/>
                <a:gd name="connsiteY8" fmla="*/ 72118 h 432707"/>
                <a:gd name="connsiteX9" fmla="*/ 288471 w 576942"/>
                <a:gd name="connsiteY9" fmla="*/ 72118 h 432707"/>
                <a:gd name="connsiteX10" fmla="*/ 288471 w 576942"/>
                <a:gd name="connsiteY10" fmla="*/ 360589 h 432707"/>
                <a:gd name="connsiteX11" fmla="*/ 216353 w 576942"/>
                <a:gd name="connsiteY11" fmla="*/ 360589 h 432707"/>
                <a:gd name="connsiteX12" fmla="*/ 432706 w 576942"/>
                <a:gd name="connsiteY12" fmla="*/ 36058 h 432707"/>
                <a:gd name="connsiteX13" fmla="*/ 504824 w 576942"/>
                <a:gd name="connsiteY13" fmla="*/ 36058 h 432707"/>
                <a:gd name="connsiteX14" fmla="*/ 504824 w 576942"/>
                <a:gd name="connsiteY14" fmla="*/ 360588 h 432707"/>
                <a:gd name="connsiteX15" fmla="*/ 432706 w 576942"/>
                <a:gd name="connsiteY15" fmla="*/ 360588 h 432707"/>
                <a:gd name="connsiteX16" fmla="*/ 0 w 576942"/>
                <a:gd name="connsiteY16" fmla="*/ 0 h 432707"/>
                <a:gd name="connsiteX17" fmla="*/ 36060 w 576942"/>
                <a:gd name="connsiteY17" fmla="*/ 0 h 432707"/>
                <a:gd name="connsiteX18" fmla="*/ 36060 w 576942"/>
                <a:gd name="connsiteY18" fmla="*/ 396648 h 432707"/>
                <a:gd name="connsiteX19" fmla="*/ 576942 w 576942"/>
                <a:gd name="connsiteY19" fmla="*/ 396648 h 432707"/>
                <a:gd name="connsiteX20" fmla="*/ 576942 w 576942"/>
                <a:gd name="connsiteY20" fmla="*/ 432707 h 432707"/>
                <a:gd name="connsiteX21" fmla="*/ 0 w 576942"/>
                <a:gd name="connsiteY21" fmla="*/ 432707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942" h="432707">
                  <a:moveTo>
                    <a:pt x="108178" y="216354"/>
                  </a:moveTo>
                  <a:lnTo>
                    <a:pt x="180295" y="216354"/>
                  </a:lnTo>
                  <a:lnTo>
                    <a:pt x="180295" y="360589"/>
                  </a:lnTo>
                  <a:lnTo>
                    <a:pt x="108178" y="360589"/>
                  </a:lnTo>
                  <a:close/>
                  <a:moveTo>
                    <a:pt x="324530" y="144236"/>
                  </a:moveTo>
                  <a:lnTo>
                    <a:pt x="396648" y="144236"/>
                  </a:lnTo>
                  <a:lnTo>
                    <a:pt x="396648" y="360589"/>
                  </a:lnTo>
                  <a:lnTo>
                    <a:pt x="324530" y="360589"/>
                  </a:lnTo>
                  <a:close/>
                  <a:moveTo>
                    <a:pt x="216353" y="72118"/>
                  </a:moveTo>
                  <a:lnTo>
                    <a:pt x="288471" y="72118"/>
                  </a:lnTo>
                  <a:lnTo>
                    <a:pt x="288471" y="360589"/>
                  </a:lnTo>
                  <a:lnTo>
                    <a:pt x="216353" y="360589"/>
                  </a:lnTo>
                  <a:close/>
                  <a:moveTo>
                    <a:pt x="432706" y="36058"/>
                  </a:moveTo>
                  <a:lnTo>
                    <a:pt x="504824" y="36058"/>
                  </a:lnTo>
                  <a:lnTo>
                    <a:pt x="504824" y="360588"/>
                  </a:lnTo>
                  <a:lnTo>
                    <a:pt x="432706" y="360588"/>
                  </a:lnTo>
                  <a:close/>
                  <a:moveTo>
                    <a:pt x="0" y="0"/>
                  </a:moveTo>
                  <a:lnTo>
                    <a:pt x="36060" y="0"/>
                  </a:lnTo>
                  <a:lnTo>
                    <a:pt x="36060" y="396648"/>
                  </a:lnTo>
                  <a:lnTo>
                    <a:pt x="576942" y="396648"/>
                  </a:lnTo>
                  <a:lnTo>
                    <a:pt x="576942" y="432707"/>
                  </a:lnTo>
                  <a:lnTo>
                    <a:pt x="0" y="432707"/>
                  </a:ln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405"/>
            <p:cNvSpPr>
              <a:spLocks noChangeAspect="1"/>
            </p:cNvSpPr>
            <p:nvPr/>
          </p:nvSpPr>
          <p:spPr>
            <a:xfrm>
              <a:off x="4538365" y="1483364"/>
              <a:ext cx="396203" cy="396000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526640" y="1487645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Compréhension métier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811528" y="657532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Préparation des données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120660" y="1515527"/>
              <a:ext cx="1839108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Analyse Descriptive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227309" y="2863116"/>
              <a:ext cx="1511571" cy="66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Modélisation</a:t>
              </a:r>
            </a:p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Machine Learning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75296" y="3727775"/>
              <a:ext cx="1511571" cy="48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Evaluation et Validation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824659" y="3093066"/>
              <a:ext cx="1511571" cy="297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Déploiement</a:t>
              </a:r>
              <a:endParaRPr lang="fr-FR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611107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405</Words>
  <Application>Microsoft Office PowerPoint</Application>
  <PresentationFormat>Affichage à l'écran (16:9)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Wingdings</vt:lpstr>
      <vt:lpstr>Arial Black</vt:lpstr>
      <vt:lpstr>Arial</vt:lpstr>
      <vt:lpstr>Poppins Light</vt:lpstr>
      <vt:lpstr>Poppins</vt:lpstr>
      <vt:lpstr>Calibri</vt:lpstr>
      <vt:lpstr>Cymbeline template</vt:lpstr>
      <vt:lpstr>Restitution d’un projet d’analyse de données</vt:lpstr>
      <vt:lpstr>Rappel Processus CRISP-DM</vt:lpstr>
      <vt:lpstr>Titre du projet</vt:lpstr>
      <vt:lpstr>J1 - Lancement</vt:lpstr>
      <vt:lpstr>Présentation PowerPoint</vt:lpstr>
      <vt:lpstr>J2 - Collaboratif</vt:lpstr>
      <vt:lpstr>J3 - Nettoyage</vt:lpstr>
      <vt:lpstr>J4 – Analyse descriptive</vt:lpstr>
      <vt:lpstr>J5 - Modélisation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uniform at work</dc:title>
  <dc:creator>LACAILLE Jerome (SAFRAN AIRCRAFT ENGINES)</dc:creator>
  <cp:lastModifiedBy>LACAILLE Jerome (SAFRAN AIRCRAFT ENGINES)</cp:lastModifiedBy>
  <cp:revision>94</cp:revision>
  <cp:lastPrinted>2021-04-30T15:11:57Z</cp:lastPrinted>
  <dcterms:modified xsi:type="dcterms:W3CDTF">2023-07-31T05:59:01Z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66666-579e-4c80-8bd7-42ec62fad65d_Enabled">
    <vt:lpwstr>true</vt:lpwstr>
  </property>
  <property fmtid="{D5CDD505-2E9C-101B-9397-08002B2CF9AE}" pid="3" name="MSIP_Label_bf666666-579e-4c80-8bd7-42ec62fad65d_SetDate">
    <vt:lpwstr>2023-07-31T04:58:35Z</vt:lpwstr>
  </property>
  <property fmtid="{D5CDD505-2E9C-101B-9397-08002B2CF9AE}" pid="4" name="MSIP_Label_bf666666-579e-4c80-8bd7-42ec62fad65d_Method">
    <vt:lpwstr>Privileged</vt:lpwstr>
  </property>
  <property fmtid="{D5CDD505-2E9C-101B-9397-08002B2CF9AE}" pid="5" name="MSIP_Label_bf666666-579e-4c80-8bd7-42ec62fad65d_Name">
    <vt:lpwstr>C1 - public</vt:lpwstr>
  </property>
  <property fmtid="{D5CDD505-2E9C-101B-9397-08002B2CF9AE}" pid="6" name="MSIP_Label_bf666666-579e-4c80-8bd7-42ec62fad65d_SiteId">
    <vt:lpwstr>d52b49b7-0c8f-4d89-8c4f-f20517306e08</vt:lpwstr>
  </property>
  <property fmtid="{D5CDD505-2E9C-101B-9397-08002B2CF9AE}" pid="7" name="MSIP_Label_bf666666-579e-4c80-8bd7-42ec62fad65d_ActionId">
    <vt:lpwstr>80c93bd4-538a-4c91-992d-b8fc9693e2cc</vt:lpwstr>
  </property>
  <property fmtid="{D5CDD505-2E9C-101B-9397-08002B2CF9AE}" pid="8" name="MSIP_Label_bf666666-579e-4c80-8bd7-42ec62fad65d_ContentBits">
    <vt:lpwstr>0</vt:lpwstr>
  </property>
</Properties>
</file>