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6805-E70C-4AFC-8B7E-11EB1C8E4CDB}" type="datetimeFigureOut">
              <a:rPr lang="sr-Latn-RS" smtClean="0"/>
              <a:t>21.5.2019.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A849-E3EA-4DA4-A8BD-E7873FD3BCB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1707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6805-E70C-4AFC-8B7E-11EB1C8E4CDB}" type="datetimeFigureOut">
              <a:rPr lang="sr-Latn-RS" smtClean="0"/>
              <a:t>21.5.2019.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A849-E3EA-4DA4-A8BD-E7873FD3BCB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477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6805-E70C-4AFC-8B7E-11EB1C8E4CDB}" type="datetimeFigureOut">
              <a:rPr lang="sr-Latn-RS" smtClean="0"/>
              <a:t>21.5.2019.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A849-E3EA-4DA4-A8BD-E7873FD3BCB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3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6805-E70C-4AFC-8B7E-11EB1C8E4CDB}" type="datetimeFigureOut">
              <a:rPr lang="sr-Latn-RS" smtClean="0"/>
              <a:t>21.5.2019.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A849-E3EA-4DA4-A8BD-E7873FD3BCB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37168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6805-E70C-4AFC-8B7E-11EB1C8E4CDB}" type="datetimeFigureOut">
              <a:rPr lang="sr-Latn-RS" smtClean="0"/>
              <a:t>21.5.2019.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A849-E3EA-4DA4-A8BD-E7873FD3BCB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6243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6805-E70C-4AFC-8B7E-11EB1C8E4CDB}" type="datetimeFigureOut">
              <a:rPr lang="sr-Latn-RS" smtClean="0"/>
              <a:t>21.5.2019.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A849-E3EA-4DA4-A8BD-E7873FD3BCB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74478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6805-E70C-4AFC-8B7E-11EB1C8E4CDB}" type="datetimeFigureOut">
              <a:rPr lang="sr-Latn-RS" smtClean="0"/>
              <a:t>21.5.2019.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A849-E3EA-4DA4-A8BD-E7873FD3BCB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65135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6805-E70C-4AFC-8B7E-11EB1C8E4CDB}" type="datetimeFigureOut">
              <a:rPr lang="sr-Latn-RS" smtClean="0"/>
              <a:t>21.5.2019.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A849-E3EA-4DA4-A8BD-E7873FD3BCB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1808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6805-E70C-4AFC-8B7E-11EB1C8E4CDB}" type="datetimeFigureOut">
              <a:rPr lang="sr-Latn-RS" smtClean="0"/>
              <a:t>21.5.2019.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A849-E3EA-4DA4-A8BD-E7873FD3BCB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8135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6805-E70C-4AFC-8B7E-11EB1C8E4CDB}" type="datetimeFigureOut">
              <a:rPr lang="sr-Latn-RS" smtClean="0"/>
              <a:t>21.5.2019.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A849-E3EA-4DA4-A8BD-E7873FD3BCB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6447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6805-E70C-4AFC-8B7E-11EB1C8E4CDB}" type="datetimeFigureOut">
              <a:rPr lang="sr-Latn-RS" smtClean="0"/>
              <a:t>21.5.2019.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A849-E3EA-4DA4-A8BD-E7873FD3BCB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6189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6805-E70C-4AFC-8B7E-11EB1C8E4CDB}" type="datetimeFigureOut">
              <a:rPr lang="sr-Latn-RS" smtClean="0"/>
              <a:t>21.5.2019.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A849-E3EA-4DA4-A8BD-E7873FD3BCB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5169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6805-E70C-4AFC-8B7E-11EB1C8E4CDB}" type="datetimeFigureOut">
              <a:rPr lang="sr-Latn-RS" smtClean="0"/>
              <a:t>21.5.2019.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A849-E3EA-4DA4-A8BD-E7873FD3BCB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9758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6805-E70C-4AFC-8B7E-11EB1C8E4CDB}" type="datetimeFigureOut">
              <a:rPr lang="sr-Latn-RS" smtClean="0"/>
              <a:t>21.5.2019.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A849-E3EA-4DA4-A8BD-E7873FD3BCB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6760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6805-E70C-4AFC-8B7E-11EB1C8E4CDB}" type="datetimeFigureOut">
              <a:rPr lang="sr-Latn-RS" smtClean="0"/>
              <a:t>21.5.2019.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A849-E3EA-4DA4-A8BD-E7873FD3BCB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6547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A849-E3EA-4DA4-A8BD-E7873FD3BCB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6805-E70C-4AFC-8B7E-11EB1C8E4CDB}" type="datetimeFigureOut">
              <a:rPr lang="sr-Latn-RS" smtClean="0"/>
              <a:t>21.5.2019.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102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66805-E70C-4AFC-8B7E-11EB1C8E4CDB}" type="datetimeFigureOut">
              <a:rPr lang="sr-Latn-RS" smtClean="0"/>
              <a:t>21.5.2019.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E5A849-E3EA-4DA4-A8BD-E7873FD3BCB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1148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lovan1234.github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72B0D-F17D-4A48-82A1-0EC89C00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4" y="609598"/>
            <a:ext cx="8782493" cy="4610988"/>
          </a:xfrm>
        </p:spPr>
        <p:txBody>
          <a:bodyPr>
            <a:normAutofit/>
          </a:bodyPr>
          <a:lstStyle/>
          <a:p>
            <a:pPr algn="ctr"/>
            <a:r>
              <a:rPr 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Visoka Škola Elektrotehnike i Računarstva</a:t>
            </a:r>
            <a:br>
              <a:rPr lang="sr-Latn-RS" sz="2400" dirty="0"/>
            </a:br>
            <a:br>
              <a:rPr lang="sr-Latn-RS" sz="2400" dirty="0"/>
            </a:br>
            <a:r>
              <a:rPr lang="sr-Latn-R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Interakcija čovek-računar</a:t>
            </a:r>
            <a:br>
              <a:rPr lang="sr-Latn-RS" sz="2400" dirty="0"/>
            </a:br>
            <a:br>
              <a:rPr lang="sr-Latn-RS" sz="2400" dirty="0"/>
            </a:br>
            <a:br>
              <a:rPr lang="sr-Latn-RS" sz="2400" dirty="0"/>
            </a:br>
            <a:br>
              <a:rPr lang="sr-Latn-RS" sz="2400" dirty="0"/>
            </a:br>
            <a:r>
              <a:rPr lang="sr-Latn-RS" sz="4400" b="1" dirty="0"/>
              <a:t>Tema: </a:t>
            </a:r>
            <a:r>
              <a:rPr lang="sr-Latn-R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Izrada igrice </a:t>
            </a:r>
            <a:r>
              <a:rPr lang="sr-Latn-R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Puzzle 15</a:t>
            </a:r>
            <a:br>
              <a:rPr lang="sr-Latn-RS" sz="2400" dirty="0"/>
            </a:br>
            <a:br>
              <a:rPr lang="sr-Latn-RS" sz="2400" dirty="0"/>
            </a:br>
            <a:br>
              <a:rPr lang="sr-Latn-RS" sz="2400" dirty="0"/>
            </a:br>
            <a:br>
              <a:rPr lang="sr-Latn-RS" sz="2400" dirty="0"/>
            </a:br>
            <a:endParaRPr lang="sr-Latn-R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3E5FCE-0C4E-4B70-8EB7-7E165A1AF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993" y="4522382"/>
            <a:ext cx="2384104" cy="1057886"/>
          </a:xfrm>
        </p:spPr>
        <p:txBody>
          <a:bodyPr/>
          <a:lstStyle/>
          <a:p>
            <a:pPr marL="0" indent="0">
              <a:buNone/>
            </a:pPr>
            <a:r>
              <a:rPr lang="sr-Latn-R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Student:</a:t>
            </a:r>
          </a:p>
          <a:p>
            <a:pPr marL="0" indent="0">
              <a:buNone/>
            </a:pPr>
            <a:r>
              <a:rPr lang="sr-Latn-RS" dirty="0">
                <a:solidFill>
                  <a:schemeClr val="accent1"/>
                </a:solidFill>
              </a:rPr>
              <a:t>Milovan Srejić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D24C0D3-4664-43A0-A2DB-80C9904B5A21}"/>
              </a:ext>
            </a:extLst>
          </p:cNvPr>
          <p:cNvSpPr txBox="1">
            <a:spLocks/>
          </p:cNvSpPr>
          <p:nvPr/>
        </p:nvSpPr>
        <p:spPr>
          <a:xfrm>
            <a:off x="1733106" y="4522382"/>
            <a:ext cx="3083047" cy="105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r-Latn-R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</a:t>
            </a:r>
          </a:p>
          <a:p>
            <a:pPr marL="0" indent="0">
              <a:buFont typeface="Wingdings 3" charset="2"/>
              <a:buNone/>
            </a:pPr>
            <a:r>
              <a:rPr lang="sr-Latn-RS" dirty="0">
                <a:solidFill>
                  <a:schemeClr val="accent1"/>
                </a:solidFill>
              </a:rPr>
              <a:t>dr Zoran Ćirović</a:t>
            </a:r>
          </a:p>
        </p:txBody>
      </p:sp>
    </p:spTree>
    <p:extLst>
      <p:ext uri="{BB962C8B-B14F-4D97-AF65-F5344CB8AC3E}">
        <p14:creationId xmlns:p14="http://schemas.microsoft.com/office/powerpoint/2010/main" val="242289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87C4-C326-437B-B7BC-89B4F31A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45" y="194930"/>
            <a:ext cx="8596668" cy="1080977"/>
          </a:xfrm>
        </p:spPr>
        <p:txBody>
          <a:bodyPr>
            <a:normAutofit/>
          </a:bodyPr>
          <a:lstStyle/>
          <a:p>
            <a:pPr algn="ctr"/>
            <a:r>
              <a:rPr lang="sr-Latn-R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Izgled Igrice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96A54-8435-465F-BB59-36545135D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1172159"/>
            <a:ext cx="2753832" cy="390249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EC18F01-504C-4EA1-B8C7-CA7CFCB01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050" y="1172159"/>
            <a:ext cx="2536618" cy="39024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2F15D7-FAC8-439B-A08A-EBBFC9343739}"/>
              </a:ext>
            </a:extLst>
          </p:cNvPr>
          <p:cNvSpPr txBox="1">
            <a:spLocks/>
          </p:cNvSpPr>
          <p:nvPr/>
        </p:nvSpPr>
        <p:spPr>
          <a:xfrm>
            <a:off x="542260" y="4688959"/>
            <a:ext cx="3519378" cy="4997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r-Latn-R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Izgled pre početka igre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DD9364-CEE3-4D1A-8C2D-57D92A791955}"/>
              </a:ext>
            </a:extLst>
          </p:cNvPr>
          <p:cNvSpPr txBox="1">
            <a:spLocks/>
          </p:cNvSpPr>
          <p:nvPr/>
        </p:nvSpPr>
        <p:spPr>
          <a:xfrm>
            <a:off x="5102917" y="4574919"/>
            <a:ext cx="3880883" cy="4997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r-Latn-R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Izgled nakon početka igre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7BF077-2F6A-4B8A-85AC-8558CE712757}"/>
              </a:ext>
            </a:extLst>
          </p:cNvPr>
          <p:cNvSpPr txBox="1">
            <a:spLocks/>
          </p:cNvSpPr>
          <p:nvPr/>
        </p:nvSpPr>
        <p:spPr>
          <a:xfrm>
            <a:off x="1604805" y="6163340"/>
            <a:ext cx="6996224" cy="4997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Ovde možete probati: </a:t>
            </a:r>
            <a:r>
              <a:rPr lang="sr-Latn-RS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https://milovan1234.github.io/</a:t>
            </a:r>
            <a:endParaRPr lang="sr-Latn-RS" sz="24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105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7E7A-638E-41EB-819A-4C6DE609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811325"/>
          </a:xfrm>
        </p:spPr>
        <p:txBody>
          <a:bodyPr/>
          <a:lstStyle/>
          <a:p>
            <a:pPr algn="ctr"/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Objašnjenje koda – HTML</a:t>
            </a:r>
            <a:endParaRPr lang="sr-Latn-R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FCAA9-0A1E-415B-96A3-70B0A64FF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80" y="1980537"/>
            <a:ext cx="5012775" cy="472122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248FF45-621C-4E0E-9B1D-F9A33FC6A106}"/>
              </a:ext>
            </a:extLst>
          </p:cNvPr>
          <p:cNvSpPr txBox="1">
            <a:spLocks/>
          </p:cNvSpPr>
          <p:nvPr/>
        </p:nvSpPr>
        <p:spPr>
          <a:xfrm>
            <a:off x="677333" y="1211744"/>
            <a:ext cx="8596668" cy="691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r-Latn-R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Postavka</a:t>
            </a:r>
            <a:endParaRPr lang="sr-Latn-R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66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5365-4CB1-4355-A4E2-F2ECD93A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9"/>
            <a:ext cx="8596668" cy="843222"/>
          </a:xfrm>
        </p:spPr>
        <p:txBody>
          <a:bodyPr/>
          <a:lstStyle/>
          <a:p>
            <a:pPr algn="ctr"/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Objašnjenje koda – CSS</a:t>
            </a:r>
            <a:endParaRPr lang="sr-Latn-R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095D4-92F3-4A27-AEE6-DF8A6C825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4" y="2002170"/>
            <a:ext cx="4113334" cy="469959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DE9D17B-4286-4F2A-9092-EB9DBE9EF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30" y="2002170"/>
            <a:ext cx="3833761" cy="46995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CB9C5E-BEC8-4884-A431-18E5CC91F1A7}"/>
              </a:ext>
            </a:extLst>
          </p:cNvPr>
          <p:cNvSpPr txBox="1">
            <a:spLocks/>
          </p:cNvSpPr>
          <p:nvPr/>
        </p:nvSpPr>
        <p:spPr>
          <a:xfrm>
            <a:off x="862010" y="1123360"/>
            <a:ext cx="8596668" cy="7549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r-Latn-R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Definisanje Izgleda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21201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9928-83A6-498A-A7CB-BED35302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4298"/>
            <a:ext cx="8596668" cy="751367"/>
          </a:xfrm>
        </p:spPr>
        <p:txBody>
          <a:bodyPr/>
          <a:lstStyle/>
          <a:p>
            <a:pPr algn="ctr"/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Objašnjenje koda – JQuery</a:t>
            </a:r>
            <a:endParaRPr lang="sr-Latn-R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29B411-B03E-4C61-9974-6D524025E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97" y="1937305"/>
            <a:ext cx="6702904" cy="462298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F0EBCBA-E0D4-4148-99A5-E9BBD60E1C39}"/>
              </a:ext>
            </a:extLst>
          </p:cNvPr>
          <p:cNvSpPr txBox="1">
            <a:spLocks/>
          </p:cNvSpPr>
          <p:nvPr/>
        </p:nvSpPr>
        <p:spPr>
          <a:xfrm>
            <a:off x="677334" y="1059029"/>
            <a:ext cx="8596668" cy="7549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r-Latn-R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Funkcije za početak igranja i resetovanje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344702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D401-1625-4156-B8B8-A16C56A4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1767"/>
            <a:ext cx="8596668" cy="921488"/>
          </a:xfrm>
        </p:spPr>
        <p:txBody>
          <a:bodyPr/>
          <a:lstStyle/>
          <a:p>
            <a:pPr algn="ctr"/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Objašnjenje koda – JQuery</a:t>
            </a:r>
            <a:endParaRPr lang="sr-Latn-R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F30E12-F91D-4678-8960-A39C1AC88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19" y="1663071"/>
            <a:ext cx="3615108" cy="5053162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3398942-7AC5-41BD-BF5D-44A992B7E822}"/>
              </a:ext>
            </a:extLst>
          </p:cNvPr>
          <p:cNvSpPr txBox="1">
            <a:spLocks/>
          </p:cNvSpPr>
          <p:nvPr/>
        </p:nvSpPr>
        <p:spPr>
          <a:xfrm>
            <a:off x="677334" y="857010"/>
            <a:ext cx="8596668" cy="535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r-Latn-R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Funkcija za igranje</a:t>
            </a:r>
            <a:endParaRPr lang="sr-Latn-RS" sz="2800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3E99A74A-30AF-498B-94A4-17E28898D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7" y="1663071"/>
            <a:ext cx="3674436" cy="5053162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F5803996-CBD7-4B93-8567-CAC5372B2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204" y="3050797"/>
            <a:ext cx="3958489" cy="23094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92A1491-8536-4CBC-A627-8CBB1F662711}"/>
              </a:ext>
            </a:extLst>
          </p:cNvPr>
          <p:cNvSpPr txBox="1">
            <a:spLocks/>
          </p:cNvSpPr>
          <p:nvPr/>
        </p:nvSpPr>
        <p:spPr>
          <a:xfrm>
            <a:off x="7852082" y="2514942"/>
            <a:ext cx="4220732" cy="535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r-Latn-R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Provera da li ste pobedili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6223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1807-5D90-454A-985F-CECE8458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sr-Latn-R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13190308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73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Visoka Škola Elektrotehnike i Računarstva  Interakcija čovek-računar    Tema: Izrada igrice Puzzle 15    </vt:lpstr>
      <vt:lpstr>Izgled Igrice</vt:lpstr>
      <vt:lpstr>Objašnjenje koda – HTML</vt:lpstr>
      <vt:lpstr>Objašnjenje koda – CSS</vt:lpstr>
      <vt:lpstr>Objašnjenje koda – JQuery</vt:lpstr>
      <vt:lpstr>Objašnjenje koda – JQuery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Visoka Škola Elektrotehnike i računarstva    Tema: Izrada igrice Puzzle 15</dc:title>
  <dc:creator>Milovan Srejic</dc:creator>
  <cp:lastModifiedBy>Milovan Srejic</cp:lastModifiedBy>
  <cp:revision>10</cp:revision>
  <dcterms:created xsi:type="dcterms:W3CDTF">2019-05-20T17:07:23Z</dcterms:created>
  <dcterms:modified xsi:type="dcterms:W3CDTF">2019-05-20T22:59:28Z</dcterms:modified>
</cp:coreProperties>
</file>