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6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1E4C-F0B0-4FC6-B5B0-72A110BB9D77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math/choose-an-ode-solv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integrate.solve_iv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lesoft.com/support/help/Maple/view.aspx?path=dsolve/numeri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wolfram.com/language/ref/NDSolv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пакетов для решения СОДУ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1884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 smtClean="0">
                <a:hlinkClick r:id="rId2"/>
              </a:rPr>
              <a:t>https://www.mathworks.com/help/matlab/math/choose-an-ode-solver.html</a:t>
            </a:r>
            <a:r>
              <a:rPr lang="ru-RU" sz="2000" dirty="0" smtClean="0"/>
              <a:t> 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64363"/>
              </p:ext>
            </p:extLst>
          </p:nvPr>
        </p:nvGraphicFramePr>
        <p:xfrm>
          <a:off x="838200" y="1464541"/>
          <a:ext cx="10002039" cy="40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93"/>
                <a:gridCol w="4713478"/>
                <a:gridCol w="1104583"/>
                <a:gridCol w="3164485"/>
              </a:tblGrid>
              <a:tr h="298585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(Дорманда-Принса)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“… the first solver you should try for most problems”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</a:t>
                      </a:r>
                      <a:r>
                        <a:rPr lang="ru-RU" baseline="0" dirty="0" smtClean="0"/>
                        <a:t> метод Рунге-Кутты (Богацки-Шампина)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3(2)</a:t>
                      </a:r>
                      <a:r>
                        <a:rPr lang="ru-RU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ы Адамса(-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Башфорта-Мультона</a:t>
                      </a:r>
                      <a:r>
                        <a:rPr lang="ru-RU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1-12(13)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</a:t>
                      </a:r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Формулы дифференцирования назад (</a:t>
                      </a:r>
                      <a:r>
                        <a:rPr lang="en-US" dirty="0" smtClean="0"/>
                        <a:t>BDF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Розенброка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неявный,</a:t>
                      </a:r>
                      <a:r>
                        <a:rPr lang="ru-RU" baseline="0" dirty="0" smtClean="0"/>
                        <a:t> только явный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Неявный метод Рунге-Кутты</a:t>
                      </a:r>
                      <a:r>
                        <a:rPr lang="ru-RU" baseline="0" dirty="0" smtClean="0"/>
                        <a:t> (метод трапеций)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TR-BDF2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(метод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трапеций +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BDF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ode15i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BDF</a:t>
                      </a:r>
                      <a:r>
                        <a:rPr lang="ru-RU" dirty="0" smtClean="0"/>
                        <a:t> для неявно заданных СОДУ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6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1884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docs.scipy.org/doc/scipy/reference/generated/scipy.integrate.solve_ivp.html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67493"/>
              </p:ext>
            </p:extLst>
          </p:nvPr>
        </p:nvGraphicFramePr>
        <p:xfrm>
          <a:off x="838200" y="1464541"/>
          <a:ext cx="10002039" cy="355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93"/>
                <a:gridCol w="4713478"/>
                <a:gridCol w="1104583"/>
                <a:gridCol w="3164485"/>
              </a:tblGrid>
              <a:tr h="298585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RK45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(Дорманда-Принса)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“If not sure, first try to run ‘RK45’”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RK23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</a:t>
                      </a:r>
                      <a:r>
                        <a:rPr lang="ru-RU" baseline="0" dirty="0" smtClean="0"/>
                        <a:t> метод Рунге-Кутты (Богацки-Шампина)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DOP853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(Дорманда-Принса)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8(5,3)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Radau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Неявный метод Рунге-Кутты (Радо </a:t>
                      </a:r>
                      <a:r>
                        <a:rPr lang="en-US" dirty="0" smtClean="0"/>
                        <a:t>IIA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5(3)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BDF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Формулы дифференцирования назад (</a:t>
                      </a:r>
                      <a:r>
                        <a:rPr lang="en-US" dirty="0" smtClean="0"/>
                        <a:t>BDF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</a:t>
                      </a:r>
                      <a:endParaRPr lang="en-US" dirty="0" smtClean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Адамса</a:t>
                      </a:r>
                      <a:r>
                        <a:rPr lang="en-US" baseline="0" dirty="0" smtClean="0"/>
                        <a:t>/BDF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 и выбор метода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3052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>
                <a:hlinkClick r:id="rId2"/>
              </a:rPr>
              <a:t>https://www.maplesoft.com/support/help/Maple/view.aspx?path=dsolve/numeric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99876"/>
              </p:ext>
            </p:extLst>
          </p:nvPr>
        </p:nvGraphicFramePr>
        <p:xfrm>
          <a:off x="838200" y="1464541"/>
          <a:ext cx="10255023" cy="428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77"/>
                <a:gridCol w="4713478"/>
                <a:gridCol w="1104583"/>
                <a:gridCol w="3164485"/>
              </a:tblGrid>
              <a:tr h="298585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rkf45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(Фельберга)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4(5)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“This is the default method of the type=numeric solution ”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ck45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</a:t>
                      </a:r>
                      <a:r>
                        <a:rPr lang="ru-RU" baseline="0" dirty="0" smtClean="0"/>
                        <a:t> метод Рунге-Кутты (Кэша-Карпа)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5(4)</a:t>
                      </a:r>
                      <a:r>
                        <a:rPr lang="ru-RU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rosenbrock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Розенброка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неявный,</a:t>
                      </a:r>
                      <a:r>
                        <a:rPr lang="ru-RU" baseline="0" dirty="0" smtClean="0"/>
                        <a:t> только явный</a:t>
                      </a:r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dverk78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(Вернера)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lsode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Адамса</a:t>
                      </a:r>
                      <a:r>
                        <a:rPr lang="en-US" baseline="0" dirty="0" smtClean="0"/>
                        <a:t>/BDF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 и выбор метода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Гира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ЯМРК+экстраполяция</a:t>
                      </a:r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taylorseries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рядов Тейлора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Считает</a:t>
                      </a:r>
                      <a:r>
                        <a:rPr lang="ru-RU" baseline="0" dirty="0" smtClean="0"/>
                        <a:t> производные</a:t>
                      </a:r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classical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ЯМРК,</a:t>
                      </a:r>
                      <a:r>
                        <a:rPr lang="ru-RU" baseline="0" dirty="0" smtClean="0"/>
                        <a:t> НМРК, Адамс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</a:t>
                      </a:r>
                      <a:r>
                        <a:rPr lang="ru-RU" baseline="0" dirty="0" smtClean="0"/>
                        <a:t> разных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1884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>
                <a:hlinkClick r:id="rId2"/>
              </a:rPr>
              <a:t>https://reference.wolfram.com/language/ref/NDSolve.html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8656"/>
              </p:ext>
            </p:extLst>
          </p:nvPr>
        </p:nvGraphicFramePr>
        <p:xfrm>
          <a:off x="838200" y="1464541"/>
          <a:ext cx="10066465" cy="264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053"/>
                <a:gridCol w="4010216"/>
                <a:gridCol w="2711196"/>
              </a:tblGrid>
              <a:tr h="298585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ы Адамса(-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Башфорта-Мультона</a:t>
                      </a:r>
                      <a:r>
                        <a:rPr lang="ru-RU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BDF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Формулы дифференцирования назад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536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ExplicitRungeKutta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Явны</a:t>
                      </a:r>
                      <a:r>
                        <a:rPr lang="en-US" dirty="0" smtClean="0"/>
                        <a:t>e</a:t>
                      </a:r>
                      <a:r>
                        <a:rPr lang="ru-RU" dirty="0" smtClean="0"/>
                        <a:t> метод Рунге-Кутты</a:t>
                      </a:r>
                      <a:r>
                        <a:rPr lang="ru-RU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ImplicitRungeKutta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Неявные</a:t>
                      </a:r>
                      <a:r>
                        <a:rPr lang="ru-RU" baseline="0" dirty="0" smtClean="0"/>
                        <a:t> методы Рунге-Кутты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85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SymplecticPartitionedRungeKutta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Симплектические интеграторы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Сохранение инвариантов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5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300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Обзор пакетов для решения СОДУ</vt:lpstr>
      <vt:lpstr>MATLAB</vt:lpstr>
      <vt:lpstr>SciPy</vt:lpstr>
      <vt:lpstr>Maple</vt:lpstr>
      <vt:lpstr>Wolfram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пакетов для решения СОДУ</dc:title>
  <dc:creator>Kovrizhnykh Nikolai</dc:creator>
  <cp:lastModifiedBy>Kovrizhnykh Nikolai</cp:lastModifiedBy>
  <cp:revision>49</cp:revision>
  <dcterms:created xsi:type="dcterms:W3CDTF">2020-02-18T18:00:06Z</dcterms:created>
  <dcterms:modified xsi:type="dcterms:W3CDTF">2020-02-19T08:44:28Z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(2)+VAq4WPlVdEHZvmuIWEb6vAJDXqpyHvLouu5efv6nqZsEN6OiLYwo+c6mlQFOF828AqYS9Wd
YkKv2mpr5/s9Y6BjAwdow8jxxtbJdKJBv8FFgXvVeYatTljnqGB0EMHOQyf0DILUYptKlSb0
DZDMRqXE0WQTi4lZKViT4RuKAkEYvBvqW5dl+enhsPcIU9EaXv7Rv/oB3jMCkg/IAWmiRWI/
EvBgB3L/Mw/IHSE+iR</vt:lpwstr>
  </property>
  <property fmtid="{D5CDD505-2E9C-101B-9397-08002B2CF9AE}" pid="3" name="_2015_ms_pID_7253431">
    <vt:lpwstr>dbs980D8xoVVYTNiXAly6eNdRY1zhQo4Ec9QuroeBKmUH/BNvR4elb
4fdetqbGBHVTX8EjayB4deQPiJEwSitUqD27vOCnEKc9ALenox+rMhtFArzjnUQ+fJaenYyh
/697HqYfa+9QIEw7gKzGGuRoiNpRhykZM/yuGjcywpuMQf8iIFkEh3V123MhI+HalHF7Mg7+
CsRLFp+tu/idfQT5</vt:lpwstr>
  </property>
</Properties>
</file>