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ov Dmitry" userId="78ab2c36b2565a85" providerId="LiveId" clId="{D21AAEC5-2C1D-4E18-B1C4-FD99F55D97EE}"/>
    <pc:docChg chg="custSel addSld modSld">
      <pc:chgData name="Milov Dmitry" userId="78ab2c36b2565a85" providerId="LiveId" clId="{D21AAEC5-2C1D-4E18-B1C4-FD99F55D97EE}" dt="2021-09-01T03:02:30.716" v="182" actId="1076"/>
      <pc:docMkLst>
        <pc:docMk/>
      </pc:docMkLst>
      <pc:sldChg chg="addSp delSp new mod">
        <pc:chgData name="Milov Dmitry" userId="78ab2c36b2565a85" providerId="LiveId" clId="{D21AAEC5-2C1D-4E18-B1C4-FD99F55D97EE}" dt="2021-09-01T02:25:07.718" v="2" actId="22"/>
        <pc:sldMkLst>
          <pc:docMk/>
          <pc:sldMk cId="4077167449" sldId="256"/>
        </pc:sldMkLst>
        <pc:spChg chg="del">
          <ac:chgData name="Milov Dmitry" userId="78ab2c36b2565a85" providerId="LiveId" clId="{D21AAEC5-2C1D-4E18-B1C4-FD99F55D97EE}" dt="2021-09-01T02:25:06.832" v="1" actId="478"/>
          <ac:spMkLst>
            <pc:docMk/>
            <pc:sldMk cId="4077167449" sldId="256"/>
            <ac:spMk id="2" creationId="{5326BD1D-2C00-4980-AD96-BA071F3E278E}"/>
          </ac:spMkLst>
        </pc:spChg>
        <pc:spChg chg="del">
          <ac:chgData name="Milov Dmitry" userId="78ab2c36b2565a85" providerId="LiveId" clId="{D21AAEC5-2C1D-4E18-B1C4-FD99F55D97EE}" dt="2021-09-01T02:25:06.832" v="1" actId="478"/>
          <ac:spMkLst>
            <pc:docMk/>
            <pc:sldMk cId="4077167449" sldId="256"/>
            <ac:spMk id="3" creationId="{AE7A6F30-0607-4717-AFF1-860052EF5AC8}"/>
          </ac:spMkLst>
        </pc:spChg>
        <pc:picChg chg="add">
          <ac:chgData name="Milov Dmitry" userId="78ab2c36b2565a85" providerId="LiveId" clId="{D21AAEC5-2C1D-4E18-B1C4-FD99F55D97EE}" dt="2021-09-01T02:25:07.718" v="2" actId="22"/>
          <ac:picMkLst>
            <pc:docMk/>
            <pc:sldMk cId="4077167449" sldId="256"/>
            <ac:picMk id="5" creationId="{8967E95E-1CA7-479C-89AF-68D646115565}"/>
          </ac:picMkLst>
        </pc:picChg>
      </pc:sldChg>
      <pc:sldChg chg="addSp delSp new mod">
        <pc:chgData name="Milov Dmitry" userId="78ab2c36b2565a85" providerId="LiveId" clId="{D21AAEC5-2C1D-4E18-B1C4-FD99F55D97EE}" dt="2021-09-01T02:25:26.101" v="5" actId="22"/>
        <pc:sldMkLst>
          <pc:docMk/>
          <pc:sldMk cId="3254447772" sldId="257"/>
        </pc:sldMkLst>
        <pc:spChg chg="del">
          <ac:chgData name="Milov Dmitry" userId="78ab2c36b2565a85" providerId="LiveId" clId="{D21AAEC5-2C1D-4E18-B1C4-FD99F55D97EE}" dt="2021-09-01T02:25:14.444" v="4" actId="478"/>
          <ac:spMkLst>
            <pc:docMk/>
            <pc:sldMk cId="3254447772" sldId="257"/>
            <ac:spMk id="2" creationId="{75DCFC1F-60A9-4101-A9A6-31C866A5CB72}"/>
          </ac:spMkLst>
        </pc:spChg>
        <pc:spChg chg="del">
          <ac:chgData name="Milov Dmitry" userId="78ab2c36b2565a85" providerId="LiveId" clId="{D21AAEC5-2C1D-4E18-B1C4-FD99F55D97EE}" dt="2021-09-01T02:25:14.444" v="4" actId="478"/>
          <ac:spMkLst>
            <pc:docMk/>
            <pc:sldMk cId="3254447772" sldId="257"/>
            <ac:spMk id="3" creationId="{DF0C9263-02DD-43EC-8B05-C5E3CCF8548C}"/>
          </ac:spMkLst>
        </pc:spChg>
        <pc:picChg chg="add">
          <ac:chgData name="Milov Dmitry" userId="78ab2c36b2565a85" providerId="LiveId" clId="{D21AAEC5-2C1D-4E18-B1C4-FD99F55D97EE}" dt="2021-09-01T02:25:26.101" v="5" actId="22"/>
          <ac:picMkLst>
            <pc:docMk/>
            <pc:sldMk cId="3254447772" sldId="257"/>
            <ac:picMk id="5" creationId="{A7606A97-DE26-4C79-BD3D-29C45DBD54FE}"/>
          </ac:picMkLst>
        </pc:picChg>
      </pc:sldChg>
      <pc:sldChg chg="addSp delSp modSp new mod">
        <pc:chgData name="Milov Dmitry" userId="78ab2c36b2565a85" providerId="LiveId" clId="{D21AAEC5-2C1D-4E18-B1C4-FD99F55D97EE}" dt="2021-09-01T02:46:45.165" v="164" actId="20577"/>
        <pc:sldMkLst>
          <pc:docMk/>
          <pc:sldMk cId="720587397" sldId="258"/>
        </pc:sldMkLst>
        <pc:spChg chg="del">
          <ac:chgData name="Milov Dmitry" userId="78ab2c36b2565a85" providerId="LiveId" clId="{D21AAEC5-2C1D-4E18-B1C4-FD99F55D97EE}" dt="2021-09-01T02:27:51.789" v="7" actId="478"/>
          <ac:spMkLst>
            <pc:docMk/>
            <pc:sldMk cId="720587397" sldId="258"/>
            <ac:spMk id="2" creationId="{817BCA7D-F495-48A5-85CF-7CE8D359AF22}"/>
          </ac:spMkLst>
        </pc:spChg>
        <pc:spChg chg="del">
          <ac:chgData name="Milov Dmitry" userId="78ab2c36b2565a85" providerId="LiveId" clId="{D21AAEC5-2C1D-4E18-B1C4-FD99F55D97EE}" dt="2021-09-01T02:27:51.789" v="7" actId="478"/>
          <ac:spMkLst>
            <pc:docMk/>
            <pc:sldMk cId="720587397" sldId="258"/>
            <ac:spMk id="3" creationId="{B8496A5A-CEC1-4E17-AC0A-527880ADA8E6}"/>
          </ac:spMkLst>
        </pc:spChg>
        <pc:spChg chg="add mod">
          <ac:chgData name="Milov Dmitry" userId="78ab2c36b2565a85" providerId="LiveId" clId="{D21AAEC5-2C1D-4E18-B1C4-FD99F55D97EE}" dt="2021-09-01T02:43:06.931" v="124" actId="1076"/>
          <ac:spMkLst>
            <pc:docMk/>
            <pc:sldMk cId="720587397" sldId="258"/>
            <ac:spMk id="5" creationId="{C68C7A44-4410-4B80-A5DF-88DBAD769031}"/>
          </ac:spMkLst>
        </pc:spChg>
        <pc:spChg chg="add mod">
          <ac:chgData name="Milov Dmitry" userId="78ab2c36b2565a85" providerId="LiveId" clId="{D21AAEC5-2C1D-4E18-B1C4-FD99F55D97EE}" dt="2021-09-01T02:28:29.011" v="20" actId="20577"/>
          <ac:spMkLst>
            <pc:docMk/>
            <pc:sldMk cId="720587397" sldId="258"/>
            <ac:spMk id="6" creationId="{94A29C82-948A-4485-8AA4-A3D23F609D79}"/>
          </ac:spMkLst>
        </pc:spChg>
        <pc:spChg chg="add mod">
          <ac:chgData name="Milov Dmitry" userId="78ab2c36b2565a85" providerId="LiveId" clId="{D21AAEC5-2C1D-4E18-B1C4-FD99F55D97EE}" dt="2021-09-01T02:43:40.444" v="127" actId="1076"/>
          <ac:spMkLst>
            <pc:docMk/>
            <pc:sldMk cId="720587397" sldId="258"/>
            <ac:spMk id="8" creationId="{3CB9095C-54B8-4C9F-BA3C-96EBD1F98947}"/>
          </ac:spMkLst>
        </pc:spChg>
        <pc:spChg chg="add mod">
          <ac:chgData name="Milov Dmitry" userId="78ab2c36b2565a85" providerId="LiveId" clId="{D21AAEC5-2C1D-4E18-B1C4-FD99F55D97EE}" dt="2021-09-01T02:43:44.666" v="128" actId="1076"/>
          <ac:spMkLst>
            <pc:docMk/>
            <pc:sldMk cId="720587397" sldId="258"/>
            <ac:spMk id="10" creationId="{2E2A9234-9139-413C-893A-8944070B3DB8}"/>
          </ac:spMkLst>
        </pc:spChg>
        <pc:spChg chg="add mod">
          <ac:chgData name="Milov Dmitry" userId="78ab2c36b2565a85" providerId="LiveId" clId="{D21AAEC5-2C1D-4E18-B1C4-FD99F55D97EE}" dt="2021-09-01T02:46:45.165" v="164" actId="20577"/>
          <ac:spMkLst>
            <pc:docMk/>
            <pc:sldMk cId="720587397" sldId="258"/>
            <ac:spMk id="11" creationId="{3EAD26CB-BC46-45ED-B5E3-D3C6C5A26FCD}"/>
          </ac:spMkLst>
        </pc:spChg>
      </pc:sldChg>
      <pc:sldChg chg="addSp delSp modSp new mod">
        <pc:chgData name="Milov Dmitry" userId="78ab2c36b2565a85" providerId="LiveId" clId="{D21AAEC5-2C1D-4E18-B1C4-FD99F55D97EE}" dt="2021-09-01T03:02:18.963" v="179" actId="21"/>
        <pc:sldMkLst>
          <pc:docMk/>
          <pc:sldMk cId="156180278" sldId="259"/>
        </pc:sldMkLst>
        <pc:spChg chg="del">
          <ac:chgData name="Milov Dmitry" userId="78ab2c36b2565a85" providerId="LiveId" clId="{D21AAEC5-2C1D-4E18-B1C4-FD99F55D97EE}" dt="2021-09-01T02:56:50.006" v="166" actId="478"/>
          <ac:spMkLst>
            <pc:docMk/>
            <pc:sldMk cId="156180278" sldId="259"/>
            <ac:spMk id="2" creationId="{5D6B9509-2200-48A1-B96F-EC7159DC934D}"/>
          </ac:spMkLst>
        </pc:spChg>
        <pc:spChg chg="del">
          <ac:chgData name="Milov Dmitry" userId="78ab2c36b2565a85" providerId="LiveId" clId="{D21AAEC5-2C1D-4E18-B1C4-FD99F55D97EE}" dt="2021-09-01T02:56:50.006" v="166" actId="478"/>
          <ac:spMkLst>
            <pc:docMk/>
            <pc:sldMk cId="156180278" sldId="259"/>
            <ac:spMk id="3" creationId="{367ACA87-39C3-4A80-8E9C-C4AA94319B2C}"/>
          </ac:spMkLst>
        </pc:spChg>
        <pc:picChg chg="add mod">
          <ac:chgData name="Milov Dmitry" userId="78ab2c36b2565a85" providerId="LiveId" clId="{D21AAEC5-2C1D-4E18-B1C4-FD99F55D97EE}" dt="2021-09-01T03:01:46.686" v="174" actId="1076"/>
          <ac:picMkLst>
            <pc:docMk/>
            <pc:sldMk cId="156180278" sldId="259"/>
            <ac:picMk id="5" creationId="{0DDB1BCB-26B3-4B92-ADC6-444B2DE22875}"/>
          </ac:picMkLst>
        </pc:picChg>
        <pc:picChg chg="add del mod">
          <ac:chgData name="Milov Dmitry" userId="78ab2c36b2565a85" providerId="LiveId" clId="{D21AAEC5-2C1D-4E18-B1C4-FD99F55D97EE}" dt="2021-09-01T03:02:18.963" v="179" actId="21"/>
          <ac:picMkLst>
            <pc:docMk/>
            <pc:sldMk cId="156180278" sldId="259"/>
            <ac:picMk id="7" creationId="{E09D4618-2ED2-48FB-99B9-E2AEBBA694CE}"/>
          </ac:picMkLst>
        </pc:picChg>
      </pc:sldChg>
      <pc:sldChg chg="addSp delSp modSp new mod">
        <pc:chgData name="Milov Dmitry" userId="78ab2c36b2565a85" providerId="LiveId" clId="{D21AAEC5-2C1D-4E18-B1C4-FD99F55D97EE}" dt="2021-09-01T03:02:30.716" v="182" actId="1076"/>
        <pc:sldMkLst>
          <pc:docMk/>
          <pc:sldMk cId="3232427775" sldId="260"/>
        </pc:sldMkLst>
        <pc:spChg chg="del">
          <ac:chgData name="Milov Dmitry" userId="78ab2c36b2565a85" providerId="LiveId" clId="{D21AAEC5-2C1D-4E18-B1C4-FD99F55D97EE}" dt="2021-09-01T02:57:16.214" v="171" actId="478"/>
          <ac:spMkLst>
            <pc:docMk/>
            <pc:sldMk cId="3232427775" sldId="260"/>
            <ac:spMk id="2" creationId="{E82A84C0-2177-407C-AB9D-433C450FFF11}"/>
          </ac:spMkLst>
        </pc:spChg>
        <pc:spChg chg="del">
          <ac:chgData name="Milov Dmitry" userId="78ab2c36b2565a85" providerId="LiveId" clId="{D21AAEC5-2C1D-4E18-B1C4-FD99F55D97EE}" dt="2021-09-01T02:57:16.214" v="171" actId="478"/>
          <ac:spMkLst>
            <pc:docMk/>
            <pc:sldMk cId="3232427775" sldId="260"/>
            <ac:spMk id="3" creationId="{920C5228-04D0-40D8-BFE9-123183CB84AE}"/>
          </ac:spMkLst>
        </pc:spChg>
        <pc:picChg chg="add mod">
          <ac:chgData name="Milov Dmitry" userId="78ab2c36b2565a85" providerId="LiveId" clId="{D21AAEC5-2C1D-4E18-B1C4-FD99F55D97EE}" dt="2021-09-01T03:02:25.660" v="180" actId="1076"/>
          <ac:picMkLst>
            <pc:docMk/>
            <pc:sldMk cId="3232427775" sldId="260"/>
            <ac:picMk id="5" creationId="{2138BA2F-04A3-4264-A450-BF71E7BFE252}"/>
          </ac:picMkLst>
        </pc:picChg>
        <pc:picChg chg="add mod">
          <ac:chgData name="Milov Dmitry" userId="78ab2c36b2565a85" providerId="LiveId" clId="{D21AAEC5-2C1D-4E18-B1C4-FD99F55D97EE}" dt="2021-09-01T03:02:30.716" v="182" actId="1076"/>
          <ac:picMkLst>
            <pc:docMk/>
            <pc:sldMk cId="3232427775" sldId="260"/>
            <ac:picMk id="6" creationId="{6FC56A11-ACF7-4298-BA05-75BDEE6FC1ED}"/>
          </ac:picMkLst>
        </pc:picChg>
      </pc:sldChg>
      <pc:sldMasterChg chg="addSldLayout">
        <pc:chgData name="Milov Dmitry" userId="78ab2c36b2565a85" providerId="LiveId" clId="{D21AAEC5-2C1D-4E18-B1C4-FD99F55D97EE}" dt="2021-09-01T02:25:04.688" v="0" actId="680"/>
        <pc:sldMasterMkLst>
          <pc:docMk/>
          <pc:sldMasterMk cId="2771421404" sldId="2147483648"/>
        </pc:sldMasterMkLst>
        <pc:sldLayoutChg chg="add">
          <pc:chgData name="Milov Dmitry" userId="78ab2c36b2565a85" providerId="LiveId" clId="{D21AAEC5-2C1D-4E18-B1C4-FD99F55D97EE}" dt="2021-09-01T02:25:04.688" v="0" actId="680"/>
          <pc:sldLayoutMkLst>
            <pc:docMk/>
            <pc:sldMasterMk cId="2771421404" sldId="2147483648"/>
            <pc:sldLayoutMk cId="101134969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32694-DF87-4D1E-8522-14F6148D0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9FA3F8-11E0-4026-A05A-F2FD38781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42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exercise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67E95E-1CA7-479C-89AF-68D64611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2862"/>
            <a:ext cx="97917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606A97-DE26-4C79-BD3D-29C45DBD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80962"/>
            <a:ext cx="96488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4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8C7A44-4410-4B80-A5DF-88DBAD769031}"/>
              </a:ext>
            </a:extLst>
          </p:cNvPr>
          <p:cNvSpPr txBox="1"/>
          <p:nvPr/>
        </p:nvSpPr>
        <p:spPr>
          <a:xfrm>
            <a:off x="833120" y="11463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1. https://www.w3schools.com/java/exercise.asp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Разобраться со </a:t>
            </a:r>
            <a:r>
              <a:rPr lang="en-US" dirty="0"/>
              <a:t>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29C82-948A-4485-8AA4-A3D23F609D79}"/>
              </a:ext>
            </a:extLst>
          </p:cNvPr>
          <p:cNvSpPr txBox="1"/>
          <p:nvPr/>
        </p:nvSpPr>
        <p:spPr>
          <a:xfrm>
            <a:off x="833120" y="660400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9095C-54B8-4C9F-BA3C-96EBD1F98947}"/>
              </a:ext>
            </a:extLst>
          </p:cNvPr>
          <p:cNvSpPr txBox="1"/>
          <p:nvPr/>
        </p:nvSpPr>
        <p:spPr>
          <a:xfrm>
            <a:off x="833120" y="180840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две</a:t>
            </a:r>
            <a:r>
              <a:rPr lang="en-US" dirty="0"/>
              <a:t> </a:t>
            </a:r>
            <a:r>
              <a:rPr lang="en-US" dirty="0" err="1"/>
              <a:t>обезьяны</a:t>
            </a:r>
            <a:r>
              <a:rPr lang="en-US" dirty="0"/>
              <a:t>. </a:t>
            </a:r>
            <a:r>
              <a:rPr lang="en-US" dirty="0" err="1"/>
              <a:t>Параметры</a:t>
            </a:r>
            <a:r>
              <a:rPr lang="en-US" dirty="0"/>
              <a:t> </a:t>
            </a:r>
            <a:r>
              <a:rPr lang="en-US" dirty="0" err="1"/>
              <a:t>aSmile</a:t>
            </a:r>
            <a:r>
              <a:rPr lang="en-US" dirty="0"/>
              <a:t> и </a:t>
            </a:r>
            <a:r>
              <a:rPr lang="en-US" dirty="0" err="1"/>
              <a:t>bSmile</a:t>
            </a:r>
            <a:r>
              <a:rPr lang="en-US" dirty="0"/>
              <a:t> </a:t>
            </a:r>
            <a:r>
              <a:rPr lang="en-US" dirty="0" err="1"/>
              <a:t>указывают</a:t>
            </a:r>
            <a:r>
              <a:rPr lang="en-US" dirty="0"/>
              <a:t>,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они</a:t>
            </a:r>
            <a:r>
              <a:rPr lang="en-US" dirty="0"/>
              <a:t> </a:t>
            </a:r>
            <a:r>
              <a:rPr lang="en-US" dirty="0" err="1"/>
              <a:t>смеются</a:t>
            </a:r>
            <a:r>
              <a:rPr lang="en-US" dirty="0"/>
              <a:t>. У </a:t>
            </a:r>
            <a:r>
              <a:rPr lang="en-US" dirty="0" err="1"/>
              <a:t>них</a:t>
            </a:r>
            <a:r>
              <a:rPr lang="en-US" dirty="0"/>
              <a:t> </a:t>
            </a:r>
            <a:r>
              <a:rPr lang="en-US" dirty="0" err="1"/>
              <a:t>проблема</a:t>
            </a:r>
            <a:r>
              <a:rPr lang="en-US" dirty="0"/>
              <a:t>,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они</a:t>
            </a:r>
            <a:r>
              <a:rPr lang="en-US" dirty="0"/>
              <a:t> </a:t>
            </a:r>
            <a:r>
              <a:rPr lang="en-US" dirty="0" err="1"/>
              <a:t>обе</a:t>
            </a:r>
            <a:r>
              <a:rPr lang="en-US" dirty="0"/>
              <a:t> </a:t>
            </a:r>
            <a:r>
              <a:rPr lang="en-US" dirty="0" err="1"/>
              <a:t>смеются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обе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смеются</a:t>
            </a:r>
            <a:r>
              <a:rPr lang="en-US" dirty="0"/>
              <a:t>. </a:t>
            </a:r>
            <a:r>
              <a:rPr lang="en-US" dirty="0" err="1"/>
              <a:t>Написать</a:t>
            </a:r>
            <a:r>
              <a:rPr lang="en-US" dirty="0"/>
              <a:t> </a:t>
            </a:r>
            <a:r>
              <a:rPr lang="en-US" dirty="0" err="1"/>
              <a:t>метод</a:t>
            </a:r>
            <a:r>
              <a:rPr lang="en-US" dirty="0"/>
              <a:t> в </a:t>
            </a:r>
            <a:r>
              <a:rPr lang="en-US" dirty="0" err="1"/>
              <a:t>классе</a:t>
            </a:r>
            <a:r>
              <a:rPr lang="en-US" dirty="0"/>
              <a:t> H1a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monkeyTrouble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		</a:t>
            </a:r>
            <a:r>
              <a:rPr lang="en-US" dirty="0" err="1"/>
              <a:t>aSmile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bSmile</a:t>
            </a:r>
            <a:r>
              <a:rPr lang="en-US" dirty="0"/>
              <a:t>),</a:t>
            </a:r>
          </a:p>
          <a:p>
            <a:r>
              <a:rPr lang="en-US" dirty="0"/>
              <a:t>   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возвращает</a:t>
            </a:r>
            <a:r>
              <a:rPr lang="en-US" dirty="0"/>
              <a:t> true, </a:t>
            </a:r>
            <a:r>
              <a:rPr lang="en-US" dirty="0" err="1"/>
              <a:t>если</a:t>
            </a:r>
            <a:r>
              <a:rPr lang="en-US" dirty="0"/>
              <a:t> у </a:t>
            </a:r>
            <a:r>
              <a:rPr lang="en-US" dirty="0" err="1"/>
              <a:t>них</a:t>
            </a:r>
            <a:r>
              <a:rPr lang="en-US" dirty="0"/>
              <a:t> </a:t>
            </a:r>
            <a:r>
              <a:rPr lang="en-US" dirty="0" err="1"/>
              <a:t>проблемы</a:t>
            </a:r>
            <a:r>
              <a:rPr lang="en-US" dirty="0"/>
              <a:t> и </a:t>
            </a:r>
            <a:r>
              <a:rPr lang="en-US" dirty="0" err="1"/>
              <a:t>протестировать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в main(…)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A9234-9139-413C-893A-8944070B3DB8}"/>
              </a:ext>
            </a:extLst>
          </p:cNvPr>
          <p:cNvSpPr txBox="1"/>
          <p:nvPr/>
        </p:nvSpPr>
        <p:spPr>
          <a:xfrm>
            <a:off x="833120" y="385547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Написать</a:t>
            </a:r>
            <a:r>
              <a:rPr lang="en-US" dirty="0"/>
              <a:t> </a:t>
            </a:r>
            <a:r>
              <a:rPr lang="en-US" dirty="0" err="1"/>
              <a:t>метод</a:t>
            </a:r>
            <a:r>
              <a:rPr lang="en-US" dirty="0"/>
              <a:t> public void </a:t>
            </a:r>
            <a:r>
              <a:rPr lang="en-US" dirty="0" err="1"/>
              <a:t>isVowel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выводит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буква</a:t>
            </a:r>
            <a:r>
              <a:rPr lang="en-US" dirty="0"/>
              <a:t> </a:t>
            </a:r>
            <a:r>
              <a:rPr lang="en-US" dirty="0" err="1"/>
              <a:t>является</a:t>
            </a:r>
            <a:r>
              <a:rPr lang="en-US" dirty="0"/>
              <a:t> </a:t>
            </a:r>
            <a:r>
              <a:rPr lang="en-US" dirty="0" err="1"/>
              <a:t>гласной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согласной</a:t>
            </a:r>
            <a:r>
              <a:rPr lang="en-US" dirty="0"/>
              <a:t>. </a:t>
            </a:r>
            <a:r>
              <a:rPr lang="en-US" dirty="0" err="1"/>
              <a:t>Например</a:t>
            </a:r>
            <a:r>
              <a:rPr lang="en-US" dirty="0"/>
              <a:t>, char а = ‘a’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гласная</a:t>
            </a:r>
            <a:r>
              <a:rPr lang="en-US" dirty="0"/>
              <a:t> (vowel), а char a = ‘v’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согласная</a:t>
            </a:r>
            <a:r>
              <a:rPr lang="en-US" dirty="0"/>
              <a:t> (consonant)</a:t>
            </a:r>
          </a:p>
          <a:p>
            <a:r>
              <a:rPr lang="en-US" dirty="0" err="1"/>
              <a:t>Проверить</a:t>
            </a:r>
            <a:r>
              <a:rPr lang="en-US" dirty="0"/>
              <a:t> </a:t>
            </a:r>
            <a:r>
              <a:rPr lang="en-US" dirty="0" err="1"/>
              <a:t>метод</a:t>
            </a:r>
            <a:r>
              <a:rPr lang="en-US" dirty="0"/>
              <a:t> в main(…)</a:t>
            </a:r>
          </a:p>
          <a:p>
            <a:r>
              <a:rPr lang="en-US" dirty="0" err="1"/>
              <a:t>Гласные</a:t>
            </a:r>
            <a:r>
              <a:rPr lang="en-US" dirty="0"/>
              <a:t> </a:t>
            </a:r>
            <a:r>
              <a:rPr lang="en-US" dirty="0" err="1"/>
              <a:t>английского</a:t>
            </a:r>
            <a:r>
              <a:rPr lang="en-US" dirty="0"/>
              <a:t> </a:t>
            </a:r>
            <a:r>
              <a:rPr lang="en-US" dirty="0" err="1"/>
              <a:t>языка</a:t>
            </a:r>
            <a:r>
              <a:rPr lang="en-US" dirty="0"/>
              <a:t>:</a:t>
            </a:r>
          </a:p>
          <a:p>
            <a:r>
              <a:rPr lang="en-US" dirty="0"/>
              <a:t> 	a, e, </a:t>
            </a:r>
            <a:r>
              <a:rPr lang="en-US" dirty="0" err="1"/>
              <a:t>i</a:t>
            </a:r>
            <a:r>
              <a:rPr lang="en-US" dirty="0"/>
              <a:t>, o, u, A, E, I, O, 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D26CB-BC46-45ED-B5E3-D3C6C5A26FCD}"/>
              </a:ext>
            </a:extLst>
          </p:cNvPr>
          <p:cNvSpPr txBox="1"/>
          <p:nvPr/>
        </p:nvSpPr>
        <p:spPr>
          <a:xfrm>
            <a:off x="833120" y="6085840"/>
            <a:ext cx="31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– </a:t>
            </a:r>
            <a:r>
              <a:rPr lang="ru-RU" dirty="0"/>
              <a:t>только для </a:t>
            </a:r>
            <a:r>
              <a:rPr lang="en-US" dirty="0"/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72058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8BA2F-04A3-4264-A450-BF71E7BF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5" y="0"/>
            <a:ext cx="6838950" cy="5248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56A11-ACF7-4298-BA05-75BDEE6F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20" y="4637722"/>
            <a:ext cx="6766560" cy="2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B1BCB-26B3-4B92-ADC6-444B2DE2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0"/>
            <a:ext cx="70675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0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165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Milov Dmitry</dc:creator>
  <cp:lastModifiedBy>Milov Dmitry</cp:lastModifiedBy>
  <cp:revision>1</cp:revision>
  <dcterms:created xsi:type="dcterms:W3CDTF">2021-09-01T02:24:46Z</dcterms:created>
  <dcterms:modified xsi:type="dcterms:W3CDTF">2021-09-01T03:02:33Z</dcterms:modified>
</cp:coreProperties>
</file>