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8202" y="5110609"/>
            <a:ext cx="6705599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24726"/>
              </a:buClr>
              <a:buSzPts val="2800"/>
              <a:buNone/>
              <a:defRPr sz="28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4800"/>
              <a:buFont typeface="Quattrocento Sans"/>
              <a:buNone/>
              <a:defRPr sz="4800">
                <a:solidFill>
                  <a:srgbClr val="D247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o15.officeredir.microsoft.com/r/rlid2013GettingStartedCntrPPT?clid=1033" TargetMode="External"/><Relationship Id="rId4" Type="http://schemas.openxmlformats.org/officeDocument/2006/relationships/hyperlink" Target="http://o15.officeredir.microsoft.com/r/rlid2013GettingStartedCntrPPT?clid=10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Welcome to PowerPoint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838202" y="5110609"/>
            <a:ext cx="6705599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ct val="100000"/>
              <a:buNone/>
            </a:pPr>
            <a:r>
              <a:rPr lang="en-US"/>
              <a:t>Design and deliver beautiful presentations with ease and confidence.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838200" y="1825624"/>
            <a:ext cx="4876800" cy="4447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Right from the start, you’ll have access to beautiful, widescreen themes that you can easily change to match your style.  Every theme comes with a variety of color variants that you can mix and match.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New features like Merge Shapes and a  color-matching Eyedropper open up new possibilities for your designs.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Line up your layouts, photos, and diagrams perfectly in seconds with alignment guides and smart guides.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9536" y="4833206"/>
            <a:ext cx="2560320" cy="144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0369" y="4833206"/>
            <a:ext cx="2560320" cy="144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9537" y="1729203"/>
            <a:ext cx="5271152" cy="296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Impress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838200" y="1825625"/>
            <a:ext cx="6093884" cy="443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The improved Presenter View has new tools to keep you in control. The new Auto-Extend instantly applies the right settings for you, so you can focus on speaking instead of your display.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15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</a:pPr>
            <a:r>
              <a:t/>
            </a:r>
            <a:endParaRPr sz="1050"/>
          </a:p>
          <a:p>
            <a:pPr indent="-228600" lvl="1" marL="685800" rtl="0" algn="l">
              <a:lnSpc>
                <a:spcPct val="150000"/>
              </a:lnSpc>
              <a:spcBef>
                <a:spcPts val="16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b="1" lang="en-US"/>
              <a:t>Slide zoom </a:t>
            </a:r>
            <a:r>
              <a:rPr lang="en-US"/>
              <a:t>– Help focus your audience on your ideas.  Just click to zoom in and out on a specific diagram, chart or graphic.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3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t/>
            </a:r>
            <a:endParaRPr sz="1100"/>
          </a:p>
          <a:p>
            <a:pPr indent="-228600" lvl="1" marL="685800" rtl="0" algn="l">
              <a:lnSpc>
                <a:spcPct val="150000"/>
              </a:lnSpc>
              <a:spcBef>
                <a:spcPts val="16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b="1" lang="en-US"/>
              <a:t>Slide Navigator </a:t>
            </a:r>
            <a:r>
              <a:rPr lang="en-US"/>
              <a:t>– A feature that enables the user to visually browse for and navigate to other slides without leaving Slide Show view.  Your audience only sees the slide you’re presenting.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5052985"/>
            <a:ext cx="4953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85" y="3720024"/>
            <a:ext cx="499915" cy="44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8335" y="4495751"/>
            <a:ext cx="4036895" cy="168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6628" y="1840906"/>
            <a:ext cx="40386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Work Together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Edit with others from different PCs at the same time and have conversations with improved commenting.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Sharing online is simple. Even if your audience doesn’t have PowerPoint, simply project to their browser with Present Online.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/>
              <a:t>Work together with others at the same time from different locations, whether you are using PowerPoint on your desktop or PowerPoint Online.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610" y="2029619"/>
            <a:ext cx="60102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4800"/>
              <a:buFont typeface="Quattrocento Sans"/>
              <a:buNone/>
            </a:pPr>
            <a:r>
              <a:rPr lang="en-US"/>
              <a:t>PowerPoint 2013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6028267" y="2402237"/>
            <a:ext cx="5859506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Intuitively design beautiful presentations, easily share and work together with others and give a professional performance with advanced presenting tools.</a:t>
            </a:r>
            <a:endParaRPr/>
          </a:p>
        </p:txBody>
      </p:sp>
      <p:sp>
        <p:nvSpPr>
          <p:cNvPr id="140" name="Google Shape;140;p17">
            <a:hlinkClick r:id="rId3"/>
          </p:cNvPr>
          <p:cNvSpPr/>
          <p:nvPr/>
        </p:nvSpPr>
        <p:spPr>
          <a:xfrm>
            <a:off x="11557038" y="6134153"/>
            <a:ext cx="431763" cy="431763"/>
          </a:xfrm>
          <a:custGeom>
            <a:rect b="b" l="l" r="r" t="t"/>
            <a:pathLst>
              <a:path extrusionOk="0" h="643468" w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17">
            <a:hlinkClick r:id="rId4"/>
          </p:cNvPr>
          <p:cNvSpPr txBox="1"/>
          <p:nvPr/>
        </p:nvSpPr>
        <p:spPr>
          <a:xfrm>
            <a:off x="2897188" y="5844663"/>
            <a:ext cx="8659850" cy="931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462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D462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out more at the PowerPoint Getting Started Center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(Click the arrow when in Slide Show mode)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247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