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7" r:id="rId5"/>
    <p:sldId id="263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85" d="100"/>
          <a:sy n="85" d="100"/>
        </p:scale>
        <p:origin x="-139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Device </a:t>
            </a:r>
            <a:r>
              <a:rPr lang="en-US" dirty="0" err="1" smtClean="0"/>
              <a:t>Presentaion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630702"/>
          </a:xfrm>
        </p:spPr>
        <p:txBody>
          <a:bodyPr>
            <a:noAutofit/>
          </a:bodyPr>
          <a:lstStyle/>
          <a:p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Smart Wi-Fi LED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Bulb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733" y="5181600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Milad </a:t>
            </a:r>
            <a:r>
              <a:rPr lang="en-US" sz="2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Sabouri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4821" y="578227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Embedded Systems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63246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Illinois Tech - Spring 2018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5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1" y="1219200"/>
            <a:ext cx="7239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9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Screw </a:t>
            </a:r>
            <a:r>
              <a:rPr lang="en-US" b="1" dirty="0" smtClean="0"/>
              <a:t>in </a:t>
            </a:r>
          </a:p>
          <a:p>
            <a:r>
              <a:rPr lang="en-US" b="1" dirty="0" smtClean="0"/>
              <a:t>turn on</a:t>
            </a:r>
          </a:p>
          <a:p>
            <a:r>
              <a:rPr lang="en-US" b="1" dirty="0" smtClean="0"/>
              <a:t>sync up</a:t>
            </a:r>
          </a:p>
          <a:p>
            <a:endParaRPr lang="en-US" b="1" dirty="0"/>
          </a:p>
          <a:p>
            <a:r>
              <a:rPr lang="en-US" b="1" dirty="0"/>
              <a:t>Video Link: </a:t>
            </a:r>
            <a:r>
              <a:rPr lang="en-US" sz="1800" b="1" dirty="0"/>
              <a:t>https://www.youtube.com/watch?v=JJ9NNbS9sYI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2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TP-Link </a:t>
            </a:r>
            <a:r>
              <a:rPr lang="en-US" dirty="0"/>
              <a:t>LB130 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uses its own built-in Wi-Fi radio to connect directly with your home's router.</a:t>
            </a:r>
          </a:p>
        </p:txBody>
      </p:sp>
    </p:spTree>
    <p:extLst>
      <p:ext uri="{BB962C8B-B14F-4D97-AF65-F5344CB8AC3E}">
        <p14:creationId xmlns:p14="http://schemas.microsoft.com/office/powerpoint/2010/main" val="23806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IIT\Courses\ITMD 521 (ClientServer_Hadoop)\Repo\msabouri\ITMT-593\Presentation\images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924800" cy="63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76413" y="3613150"/>
            <a:ext cx="6505575" cy="0"/>
          </a:xfrm>
          <a:prstGeom prst="rect">
            <a:avLst/>
          </a:prstGeom>
          <a:solidFill>
            <a:srgbClr val="36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ktivGrotesk-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ktivGrotesk-Light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ktivGrotesk-Light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ktivGrotesk-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78334"/>
              </p:ext>
            </p:extLst>
          </p:nvPr>
        </p:nvGraphicFramePr>
        <p:xfrm>
          <a:off x="533400" y="2276560"/>
          <a:ext cx="8229600" cy="14186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80360"/>
                <a:gridCol w="5349240"/>
              </a:tblGrid>
              <a:tr h="34087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NETWORK</a:t>
                      </a:r>
                      <a:endParaRPr lang="en-US" sz="1800" b="1" cap="all" dirty="0">
                        <a:solidFill>
                          <a:srgbClr val="3234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ktivGrotesk-Regular"/>
                      </a:endParaRPr>
                    </a:p>
                  </a:txBody>
                  <a:tcPr marL="730438" marR="304349" marT="60870" marB="6087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Protocol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IEEE 802.11b/g/n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Wireless Type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2.4GHz, 1T1R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System Requirements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Android 4.1 or higher, </a:t>
                      </a:r>
                      <a:r>
                        <a:rPr lang="en-US" sz="1400" dirty="0" err="1">
                          <a:effectLst/>
                        </a:rPr>
                        <a:t>iOS</a:t>
                      </a:r>
                      <a:r>
                        <a:rPr lang="en-US" sz="1400" dirty="0">
                          <a:effectLst/>
                        </a:rPr>
                        <a:t> 9.0 or higher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pic>
        <p:nvPicPr>
          <p:cNvPr id="3077" name="Picture 5" descr="http://www.tp-link.com/res/images/spec/lb130-spec-us-201708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6143625" cy="1609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775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4472"/>
              </p:ext>
            </p:extLst>
          </p:nvPr>
        </p:nvGraphicFramePr>
        <p:xfrm>
          <a:off x="457200" y="1872715"/>
          <a:ext cx="8229600" cy="42186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80360"/>
                <a:gridCol w="5349240"/>
              </a:tblGrid>
              <a:tr h="34087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GENERAL</a:t>
                      </a:r>
                      <a:endParaRPr lang="en-US" sz="1800" b="1" cap="all" dirty="0">
                        <a:solidFill>
                          <a:srgbClr val="3234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ktivGrotesk-Regular"/>
                      </a:endParaRPr>
                    </a:p>
                  </a:txBody>
                  <a:tcPr marL="730438" marR="304349" marT="60870" marB="6087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Lighting Facts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Certification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RoHS, FCC, UL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560002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Package Contents</a:t>
                      </a:r>
                      <a:endParaRPr lang="en-US" sz="1400" b="1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Smart Wi-Fi LED Bulb LB130, Quick Installation Guide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77913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Environment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• Operating Temperature: -20 ºC~ 40 ºC (-4°F ~ 104°F )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• Operating Humidity: 10%-90% RH NC min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56000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Bulb Lifetime (to 50% brightness level)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25000 </a:t>
                      </a:r>
                      <a:r>
                        <a:rPr lang="en-US" sz="1400" dirty="0" err="1" smtClean="0">
                          <a:effectLst/>
                        </a:rPr>
                        <a:t>Hrs</a:t>
                      </a:r>
                      <a:r>
                        <a:rPr lang="en-US" sz="1400" dirty="0" smtClean="0">
                          <a:effectLst/>
                        </a:rPr>
                        <a:t> min @Ta=25C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Lamp Base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E26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4087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Weight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180g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56000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Packaging Dimensions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6.7 x 4.1x 3.1 in. (171*104*79mm)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75976"/>
              </p:ext>
            </p:extLst>
          </p:nvPr>
        </p:nvGraphicFramePr>
        <p:xfrm>
          <a:off x="381000" y="1524001"/>
          <a:ext cx="8229600" cy="44703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95800"/>
                <a:gridCol w="3733800"/>
              </a:tblGrid>
              <a:tr h="37281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WORKING STATUS</a:t>
                      </a:r>
                      <a:endParaRPr lang="en-US" sz="1800" b="1" cap="all" dirty="0">
                        <a:solidFill>
                          <a:srgbClr val="3234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ktivGrotesk-Regular"/>
                      </a:endParaRPr>
                    </a:p>
                  </a:txBody>
                  <a:tcPr marL="730438" marR="304349" marT="60870" marB="6087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Tunable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Yes (via app and cloud only)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61247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Typical Lumen Output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800lm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61247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Input Power (Actual power draw in Watts)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11W typical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61247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Stand-by (Light off) power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0.5W Max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Color Temperature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2500K-9000K &amp; RGB full color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Rated input Voltage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120VAC 60Hz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Beam Angle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180 Degree typical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Dimmable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Yes (via app and cloud only)</a:t>
                      </a:r>
                      <a:endParaRPr lang="en-US" sz="140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  <a:tr h="3728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Color Changing Hue</a:t>
                      </a:r>
                      <a:endParaRPr lang="en-US" sz="1400" b="1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730438" marR="304349" marT="60870" marB="6087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Yes (via app and cloud only)</a:t>
                      </a:r>
                      <a:endParaRPr lang="en-US" sz="1400" dirty="0">
                        <a:solidFill>
                          <a:srgbClr val="505258"/>
                        </a:solidFill>
                        <a:effectLst/>
                      </a:endParaRPr>
                    </a:p>
                  </a:txBody>
                  <a:tcPr marL="304349" marR="730438" marT="60870" marB="60870" anchor="ctr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838</TotalTime>
  <Words>213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Smart Device Presentaion</vt:lpstr>
      <vt:lpstr>SMART LED</vt:lpstr>
      <vt:lpstr>SMART LED</vt:lpstr>
      <vt:lpstr>SMART LED</vt:lpstr>
      <vt:lpstr>PowerPoint Presentation</vt:lpstr>
      <vt:lpstr>Specifications</vt:lpstr>
      <vt:lpstr>Specifications</vt:lpstr>
      <vt:lpstr>Specification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 Presentaion</dc:title>
  <dc:creator>Milad</dc:creator>
  <cp:lastModifiedBy>Milad</cp:lastModifiedBy>
  <cp:revision>9</cp:revision>
  <dcterms:created xsi:type="dcterms:W3CDTF">2006-08-16T00:00:00Z</dcterms:created>
  <dcterms:modified xsi:type="dcterms:W3CDTF">2018-01-22T22:09:32Z</dcterms:modified>
</cp:coreProperties>
</file>