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1" r:id="rId3"/>
    <p:sldId id="262" r:id="rId4"/>
    <p:sldId id="271" r:id="rId5"/>
    <p:sldId id="290" r:id="rId6"/>
    <p:sldId id="264" r:id="rId7"/>
    <p:sldId id="266" r:id="rId8"/>
    <p:sldId id="289" r:id="rId9"/>
    <p:sldId id="288" r:id="rId10"/>
    <p:sldId id="291" r:id="rId11"/>
    <p:sldId id="287" r:id="rId12"/>
    <p:sldId id="282" r:id="rId13"/>
    <p:sldId id="286" r:id="rId14"/>
    <p:sldId id="272" r:id="rId15"/>
    <p:sldId id="273" r:id="rId16"/>
    <p:sldId id="274" r:id="rId17"/>
    <p:sldId id="293" r:id="rId18"/>
    <p:sldId id="280" r:id="rId19"/>
    <p:sldId id="278" r:id="rId20"/>
    <p:sldId id="275" r:id="rId21"/>
    <p:sldId id="292" r:id="rId22"/>
    <p:sldId id="285" r:id="rId23"/>
    <p:sldId id="259" r:id="rId24"/>
    <p:sldId id="28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34557" autoAdjust="0"/>
    <p:restoredTop sz="86397" autoAdjust="0"/>
  </p:normalViewPr>
  <p:slideViewPr>
    <p:cSldViewPr snapToGrid="0">
      <p:cViewPr varScale="1">
        <p:scale>
          <a:sx n="60" d="100"/>
          <a:sy n="60" d="100"/>
        </p:scale>
        <p:origin x="43" y="3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0A43AF-545D-4EF8-8BEF-DBC8D3A5C97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E1C893-9F3E-4CF3-80DC-8516DBAE74AD}">
      <dgm:prSet phldrT="[Text]"/>
      <dgm:spPr/>
      <dgm:t>
        <a:bodyPr/>
        <a:lstStyle/>
        <a:p>
          <a:r>
            <a:rPr lang="en-US" dirty="0">
              <a:latin typeface="Arial Black" panose="020B0A04020102020204" pitchFamily="34" charset="0"/>
            </a:rPr>
            <a:t>AR(7)</a:t>
          </a:r>
        </a:p>
      </dgm:t>
    </dgm:pt>
    <dgm:pt modelId="{ED753416-BF56-43C0-B744-8049BDDB8808}" type="parTrans" cxnId="{629AFDA4-3AFA-461E-BCD0-EEEBAE5785A9}">
      <dgm:prSet/>
      <dgm:spPr/>
      <dgm:t>
        <a:bodyPr/>
        <a:lstStyle/>
        <a:p>
          <a:endParaRPr lang="en-US"/>
        </a:p>
      </dgm:t>
    </dgm:pt>
    <dgm:pt modelId="{5E5B8D0B-8044-4D9A-B4F1-4C28A3D99A76}" type="sibTrans" cxnId="{629AFDA4-3AFA-461E-BCD0-EEEBAE5785A9}">
      <dgm:prSet/>
      <dgm:spPr/>
      <dgm:t>
        <a:bodyPr/>
        <a:lstStyle/>
        <a:p>
          <a:endParaRPr lang="en-US"/>
        </a:p>
      </dgm:t>
    </dgm:pt>
    <dgm:pt modelId="{0A0DD5D4-B61B-4AAF-A4CD-70FA2E59CCE2}">
      <dgm:prSet phldrT="[Text]"/>
      <dgm:spPr/>
      <dgm:t>
        <a:bodyPr/>
        <a:lstStyle/>
        <a:p>
          <a:pPr>
            <a:buNone/>
          </a:pPr>
          <a:r>
            <a:rPr lang="en-U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AIC: </a:t>
          </a:r>
          <a:r>
            <a:rPr lang="en-US" dirty="0">
              <a:latin typeface="Arial Black" panose="020B0A04020102020204" pitchFamily="34" charset="0"/>
            </a:rPr>
            <a:t>-1330.63</a:t>
          </a:r>
          <a:endParaRPr lang="en-US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anose="020B0A04020102020204" pitchFamily="34" charset="0"/>
          </a:endParaRPr>
        </a:p>
      </dgm:t>
    </dgm:pt>
    <dgm:pt modelId="{9705812D-6DD5-402D-88D7-37DFD16179C3}" type="parTrans" cxnId="{D7FDAEF7-B8E6-464A-ABDD-F483FAB4FB93}">
      <dgm:prSet/>
      <dgm:spPr/>
      <dgm:t>
        <a:bodyPr/>
        <a:lstStyle/>
        <a:p>
          <a:endParaRPr lang="en-US"/>
        </a:p>
      </dgm:t>
    </dgm:pt>
    <dgm:pt modelId="{7D2B6047-F6E6-486F-844A-A5A0BAA5132D}" type="sibTrans" cxnId="{D7FDAEF7-B8E6-464A-ABDD-F483FAB4FB93}">
      <dgm:prSet/>
      <dgm:spPr/>
      <dgm:t>
        <a:bodyPr/>
        <a:lstStyle/>
        <a:p>
          <a:endParaRPr lang="en-US"/>
        </a:p>
      </dgm:t>
    </dgm:pt>
    <dgm:pt modelId="{F1E41150-3182-4963-9654-E2FBC62D242F}">
      <dgm:prSet phldrT="[Text]"/>
      <dgm:spPr/>
      <dgm:t>
        <a:bodyPr/>
        <a:lstStyle/>
        <a:p>
          <a:r>
            <a:rPr lang="en-US" dirty="0">
              <a:latin typeface="Arial Black" panose="020B0A04020102020204" pitchFamily="34" charset="0"/>
            </a:rPr>
            <a:t>MA(2)</a:t>
          </a:r>
        </a:p>
      </dgm:t>
    </dgm:pt>
    <dgm:pt modelId="{D35024DB-C712-436A-A150-7FC6D7AC9DF7}" type="parTrans" cxnId="{CC01E1D1-D6F4-48F6-B09B-8269D8BA0DB1}">
      <dgm:prSet/>
      <dgm:spPr/>
      <dgm:t>
        <a:bodyPr/>
        <a:lstStyle/>
        <a:p>
          <a:endParaRPr lang="en-US"/>
        </a:p>
      </dgm:t>
    </dgm:pt>
    <dgm:pt modelId="{31ED645E-7ABA-4923-AD40-CE618A4E2C8B}" type="sibTrans" cxnId="{CC01E1D1-D6F4-48F6-B09B-8269D8BA0DB1}">
      <dgm:prSet/>
      <dgm:spPr/>
      <dgm:t>
        <a:bodyPr/>
        <a:lstStyle/>
        <a:p>
          <a:endParaRPr lang="en-US"/>
        </a:p>
      </dgm:t>
    </dgm:pt>
    <dgm:pt modelId="{77A26435-50E2-4B91-AC22-213C2013123F}">
      <dgm:prSet phldrT="[Text]"/>
      <dgm:spPr/>
      <dgm:t>
        <a:bodyPr/>
        <a:lstStyle/>
        <a:p>
          <a:pPr>
            <a:buNone/>
          </a:pP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AIC: </a:t>
          </a:r>
          <a:r>
            <a:rPr lang="en-US" dirty="0">
              <a:latin typeface="Arial Black" panose="020B0A04020102020204" pitchFamily="34" charset="0"/>
            </a:rPr>
            <a:t>-1336.63</a:t>
          </a:r>
        </a:p>
      </dgm:t>
    </dgm:pt>
    <dgm:pt modelId="{E9E9E88D-1716-4BAC-AB2A-D700882B3B54}" type="parTrans" cxnId="{78670A27-9D60-422A-A9C0-13B9F62E7516}">
      <dgm:prSet/>
      <dgm:spPr/>
      <dgm:t>
        <a:bodyPr/>
        <a:lstStyle/>
        <a:p>
          <a:endParaRPr lang="en-US"/>
        </a:p>
      </dgm:t>
    </dgm:pt>
    <dgm:pt modelId="{23F90E83-B85F-483B-81A2-967411959777}" type="sibTrans" cxnId="{78670A27-9D60-422A-A9C0-13B9F62E7516}">
      <dgm:prSet/>
      <dgm:spPr/>
      <dgm:t>
        <a:bodyPr/>
        <a:lstStyle/>
        <a:p>
          <a:endParaRPr lang="en-US"/>
        </a:p>
      </dgm:t>
    </dgm:pt>
    <dgm:pt modelId="{72315653-60DA-4739-A5D6-1F4921399C46}">
      <dgm:prSet/>
      <dgm:spPr/>
      <dgm:t>
        <a:bodyPr/>
        <a:lstStyle/>
        <a:p>
          <a:r>
            <a:rPr lang="en-US" dirty="0">
              <a:latin typeface="Arial Black" panose="020B0A04020102020204" pitchFamily="34" charset="0"/>
            </a:rPr>
            <a:t>ARMA(1,2)</a:t>
          </a:r>
        </a:p>
      </dgm:t>
    </dgm:pt>
    <dgm:pt modelId="{20314D5C-792E-47D2-9887-76C0D104FDFD}" type="parTrans" cxnId="{0ABA972C-5F3B-453F-8B56-52C4712B5F55}">
      <dgm:prSet/>
      <dgm:spPr/>
      <dgm:t>
        <a:bodyPr/>
        <a:lstStyle/>
        <a:p>
          <a:endParaRPr lang="en-US"/>
        </a:p>
      </dgm:t>
    </dgm:pt>
    <dgm:pt modelId="{EBE07353-045C-478F-99EF-6D7731B56887}" type="sibTrans" cxnId="{0ABA972C-5F3B-453F-8B56-52C4712B5F55}">
      <dgm:prSet/>
      <dgm:spPr/>
      <dgm:t>
        <a:bodyPr/>
        <a:lstStyle/>
        <a:p>
          <a:endParaRPr lang="en-US"/>
        </a:p>
      </dgm:t>
    </dgm:pt>
    <dgm:pt modelId="{164D8594-30AE-4B98-A189-385CB4A983B8}">
      <dgm:prSet/>
      <dgm:spPr/>
      <dgm:t>
        <a:bodyPr/>
        <a:lstStyle/>
        <a:p>
          <a:pPr>
            <a:buNone/>
          </a:pP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AIC: </a:t>
          </a:r>
          <a:r>
            <a:rPr lang="en-US" dirty="0">
              <a:latin typeface="Arial Black" panose="020B0A04020102020204" pitchFamily="34" charset="0"/>
            </a:rPr>
            <a:t>-1338.55</a:t>
          </a:r>
        </a:p>
      </dgm:t>
    </dgm:pt>
    <dgm:pt modelId="{1777F2CF-4964-467D-BE7A-5B2063C4D683}" type="parTrans" cxnId="{B346155C-A3E6-455E-B654-1FD9F9FF15C7}">
      <dgm:prSet/>
      <dgm:spPr/>
      <dgm:t>
        <a:bodyPr/>
        <a:lstStyle/>
        <a:p>
          <a:endParaRPr lang="en-US"/>
        </a:p>
      </dgm:t>
    </dgm:pt>
    <dgm:pt modelId="{B0512369-AB06-4E8C-A79A-30AAA093DA35}" type="sibTrans" cxnId="{B346155C-A3E6-455E-B654-1FD9F9FF15C7}">
      <dgm:prSet/>
      <dgm:spPr/>
      <dgm:t>
        <a:bodyPr/>
        <a:lstStyle/>
        <a:p>
          <a:endParaRPr lang="en-US"/>
        </a:p>
      </dgm:t>
    </dgm:pt>
    <dgm:pt modelId="{2E948238-5ED8-42FA-ACBD-F8D6BA0379F8}">
      <dgm:prSet/>
      <dgm:spPr/>
      <dgm:t>
        <a:bodyPr/>
        <a:lstStyle/>
        <a:p>
          <a:pPr>
            <a:buNone/>
          </a:pPr>
          <a:r>
            <a:rPr lang="en-U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AIC</a:t>
          </a: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: </a:t>
          </a:r>
          <a:r>
            <a:rPr lang="en-US" dirty="0">
              <a:latin typeface="Arial Black" panose="020B0A04020102020204" pitchFamily="34" charset="0"/>
            </a:rPr>
            <a:t>-1337.61</a:t>
          </a:r>
        </a:p>
      </dgm:t>
    </dgm:pt>
    <dgm:pt modelId="{B3140AC3-FB13-4C07-BDFD-A3095D87D2EA}" type="parTrans" cxnId="{471784C9-9D3D-4063-A789-4B3234EB77D1}">
      <dgm:prSet/>
      <dgm:spPr/>
      <dgm:t>
        <a:bodyPr/>
        <a:lstStyle/>
        <a:p>
          <a:endParaRPr lang="en-US"/>
        </a:p>
      </dgm:t>
    </dgm:pt>
    <dgm:pt modelId="{5731110E-EFF8-4353-8106-64023F2AC84C}" type="sibTrans" cxnId="{471784C9-9D3D-4063-A789-4B3234EB77D1}">
      <dgm:prSet/>
      <dgm:spPr/>
      <dgm:t>
        <a:bodyPr/>
        <a:lstStyle/>
        <a:p>
          <a:endParaRPr lang="en-US"/>
        </a:p>
      </dgm:t>
    </dgm:pt>
    <dgm:pt modelId="{03A5091E-0BD5-4E3C-AEAD-C31AAC877864}">
      <dgm:prSet/>
      <dgm:spPr/>
      <dgm:t>
        <a:bodyPr/>
        <a:lstStyle/>
        <a:p>
          <a:r>
            <a:rPr lang="en-US" dirty="0">
              <a:latin typeface="Arial Black" panose="020B0A04020102020204" pitchFamily="34" charset="0"/>
            </a:rPr>
            <a:t>ARMA(7,2)</a:t>
          </a:r>
        </a:p>
      </dgm:t>
    </dgm:pt>
    <dgm:pt modelId="{02149CA3-AFB3-4D23-8D9C-74ABE23243ED}" type="parTrans" cxnId="{1204C7F6-68D3-46EA-9B1A-8EB76F46B32D}">
      <dgm:prSet/>
      <dgm:spPr/>
      <dgm:t>
        <a:bodyPr/>
        <a:lstStyle/>
        <a:p>
          <a:endParaRPr lang="en-US"/>
        </a:p>
      </dgm:t>
    </dgm:pt>
    <dgm:pt modelId="{02588174-A1CC-4464-B067-813F98F6A361}" type="sibTrans" cxnId="{1204C7F6-68D3-46EA-9B1A-8EB76F46B32D}">
      <dgm:prSet/>
      <dgm:spPr/>
      <dgm:t>
        <a:bodyPr/>
        <a:lstStyle/>
        <a:p>
          <a:endParaRPr lang="en-US"/>
        </a:p>
      </dgm:t>
    </dgm:pt>
    <dgm:pt modelId="{26FA3246-C295-4F26-B070-F9F824955EF8}">
      <dgm:prSet/>
      <dgm:spPr/>
      <dgm:t>
        <a:bodyPr/>
        <a:lstStyle/>
        <a:p>
          <a:pPr>
            <a:buNone/>
          </a:pPr>
          <a:r>
            <a:rPr lang="en-U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AIC</a:t>
          </a: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: </a:t>
          </a:r>
          <a:r>
            <a:rPr lang="en-US" dirty="0">
              <a:latin typeface="Arial Black" panose="020B0A04020102020204" pitchFamily="34" charset="0"/>
            </a:rPr>
            <a:t>-1334.96</a:t>
          </a:r>
        </a:p>
      </dgm:t>
    </dgm:pt>
    <dgm:pt modelId="{A43071B5-31F8-4F93-B189-7AEE47DB3EE4}" type="parTrans" cxnId="{17F63491-E622-49ED-A9FB-D3AC5969FCFF}">
      <dgm:prSet/>
      <dgm:spPr/>
      <dgm:t>
        <a:bodyPr/>
        <a:lstStyle/>
        <a:p>
          <a:endParaRPr lang="en-US"/>
        </a:p>
      </dgm:t>
    </dgm:pt>
    <dgm:pt modelId="{825B3972-F37B-4048-B754-B83AA5EF7DDD}" type="sibTrans" cxnId="{17F63491-E622-49ED-A9FB-D3AC5969FCFF}">
      <dgm:prSet/>
      <dgm:spPr/>
      <dgm:t>
        <a:bodyPr/>
        <a:lstStyle/>
        <a:p>
          <a:endParaRPr lang="en-US"/>
        </a:p>
      </dgm:t>
    </dgm:pt>
    <dgm:pt modelId="{F4713BA1-D0B4-45C9-9863-52955732957D}">
      <dgm:prSet/>
      <dgm:spPr/>
      <dgm:t>
        <a:bodyPr/>
        <a:lstStyle/>
        <a:p>
          <a:r>
            <a:rPr lang="en-US">
              <a:latin typeface="Arial Black" panose="020B0A04020102020204" pitchFamily="34" charset="0"/>
            </a:rPr>
            <a:t>ARMA</a:t>
          </a:r>
          <a:r>
            <a:rPr lang="en-US" dirty="0">
              <a:latin typeface="Arial Black" panose="020B0A04020102020204" pitchFamily="34" charset="0"/>
            </a:rPr>
            <a:t>(2,3)</a:t>
          </a:r>
        </a:p>
      </dgm:t>
    </dgm:pt>
    <dgm:pt modelId="{775A7561-BCB0-4E71-AD1A-AD498DB9D8DF}" type="parTrans" cxnId="{20D98B6B-2B32-4C3E-B31A-8E3ED21F38B8}">
      <dgm:prSet/>
      <dgm:spPr/>
      <dgm:t>
        <a:bodyPr/>
        <a:lstStyle/>
        <a:p>
          <a:endParaRPr lang="en-US"/>
        </a:p>
      </dgm:t>
    </dgm:pt>
    <dgm:pt modelId="{53D0D0D6-D0D1-403D-8469-750B61A97414}" type="sibTrans" cxnId="{20D98B6B-2B32-4C3E-B31A-8E3ED21F38B8}">
      <dgm:prSet/>
      <dgm:spPr/>
      <dgm:t>
        <a:bodyPr/>
        <a:lstStyle/>
        <a:p>
          <a:endParaRPr lang="en-US"/>
        </a:p>
      </dgm:t>
    </dgm:pt>
    <dgm:pt modelId="{B6DD5F9F-347F-4220-9089-C0B82ED4EDC7}" type="pres">
      <dgm:prSet presAssocID="{E00A43AF-545D-4EF8-8BEF-DBC8D3A5C979}" presName="linearFlow" presStyleCnt="0">
        <dgm:presLayoutVars>
          <dgm:dir/>
          <dgm:animLvl val="lvl"/>
          <dgm:resizeHandles val="exact"/>
        </dgm:presLayoutVars>
      </dgm:prSet>
      <dgm:spPr/>
    </dgm:pt>
    <dgm:pt modelId="{0FCDB60A-D808-4E3B-B10B-CF382646693F}" type="pres">
      <dgm:prSet presAssocID="{35E1C893-9F3E-4CF3-80DC-8516DBAE74AD}" presName="composite" presStyleCnt="0"/>
      <dgm:spPr/>
    </dgm:pt>
    <dgm:pt modelId="{1041CE7E-F136-4C2C-AEA2-CC67A36BADAD}" type="pres">
      <dgm:prSet presAssocID="{35E1C893-9F3E-4CF3-80DC-8516DBAE74AD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462C359-9E19-4BE4-97B9-CA757AAD1133}" type="pres">
      <dgm:prSet presAssocID="{35E1C893-9F3E-4CF3-80DC-8516DBAE74AD}" presName="descendantText" presStyleLbl="alignAcc1" presStyleIdx="0" presStyleCnt="5">
        <dgm:presLayoutVars>
          <dgm:bulletEnabled val="1"/>
        </dgm:presLayoutVars>
      </dgm:prSet>
      <dgm:spPr/>
    </dgm:pt>
    <dgm:pt modelId="{968175C9-2EBC-4974-8BD2-F43C24E735AC}" type="pres">
      <dgm:prSet presAssocID="{5E5B8D0B-8044-4D9A-B4F1-4C28A3D99A76}" presName="sp" presStyleCnt="0"/>
      <dgm:spPr/>
    </dgm:pt>
    <dgm:pt modelId="{A0FE7CB0-1211-430F-BA94-3D15D32312D7}" type="pres">
      <dgm:prSet presAssocID="{F1E41150-3182-4963-9654-E2FBC62D242F}" presName="composite" presStyleCnt="0"/>
      <dgm:spPr/>
    </dgm:pt>
    <dgm:pt modelId="{1701405E-D700-40C4-AEFA-2DE714A19792}" type="pres">
      <dgm:prSet presAssocID="{F1E41150-3182-4963-9654-E2FBC62D242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259444BF-4A07-487A-BD1E-F88A33A7EF23}" type="pres">
      <dgm:prSet presAssocID="{F1E41150-3182-4963-9654-E2FBC62D242F}" presName="descendantText" presStyleLbl="alignAcc1" presStyleIdx="1" presStyleCnt="5">
        <dgm:presLayoutVars>
          <dgm:bulletEnabled val="1"/>
        </dgm:presLayoutVars>
      </dgm:prSet>
      <dgm:spPr/>
    </dgm:pt>
    <dgm:pt modelId="{FA8E7AE9-2847-4AED-B920-DFBE670FD4E5}" type="pres">
      <dgm:prSet presAssocID="{31ED645E-7ABA-4923-AD40-CE618A4E2C8B}" presName="sp" presStyleCnt="0"/>
      <dgm:spPr/>
    </dgm:pt>
    <dgm:pt modelId="{56273DF8-5EF6-4B2B-AE01-1C030173AF58}" type="pres">
      <dgm:prSet presAssocID="{72315653-60DA-4739-A5D6-1F4921399C46}" presName="composite" presStyleCnt="0"/>
      <dgm:spPr/>
    </dgm:pt>
    <dgm:pt modelId="{D034440C-8231-42D1-AF97-F60FF5D0887C}" type="pres">
      <dgm:prSet presAssocID="{72315653-60DA-4739-A5D6-1F4921399C46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918FA133-5016-4F8F-BAA4-F78CB2927E25}" type="pres">
      <dgm:prSet presAssocID="{72315653-60DA-4739-A5D6-1F4921399C46}" presName="descendantText" presStyleLbl="alignAcc1" presStyleIdx="2" presStyleCnt="5">
        <dgm:presLayoutVars>
          <dgm:bulletEnabled val="1"/>
        </dgm:presLayoutVars>
      </dgm:prSet>
      <dgm:spPr/>
    </dgm:pt>
    <dgm:pt modelId="{DCCC52F2-E707-4CB4-AF40-4E5BE1A7DE28}" type="pres">
      <dgm:prSet presAssocID="{EBE07353-045C-478F-99EF-6D7731B56887}" presName="sp" presStyleCnt="0"/>
      <dgm:spPr/>
    </dgm:pt>
    <dgm:pt modelId="{1AAC7831-4699-4A5A-8698-08DC6F0615C3}" type="pres">
      <dgm:prSet presAssocID="{F4713BA1-D0B4-45C9-9863-52955732957D}" presName="composite" presStyleCnt="0"/>
      <dgm:spPr/>
    </dgm:pt>
    <dgm:pt modelId="{496CA13F-4EDD-4E27-A604-EC5259832CF6}" type="pres">
      <dgm:prSet presAssocID="{F4713BA1-D0B4-45C9-9863-52955732957D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D385084F-57BF-4A43-9C0D-8C89B9CF8A8B}" type="pres">
      <dgm:prSet presAssocID="{F4713BA1-D0B4-45C9-9863-52955732957D}" presName="descendantText" presStyleLbl="alignAcc1" presStyleIdx="3" presStyleCnt="5">
        <dgm:presLayoutVars>
          <dgm:bulletEnabled val="1"/>
        </dgm:presLayoutVars>
      </dgm:prSet>
      <dgm:spPr/>
    </dgm:pt>
    <dgm:pt modelId="{69A4D060-95E9-4989-87BB-196B8669E537}" type="pres">
      <dgm:prSet presAssocID="{53D0D0D6-D0D1-403D-8469-750B61A97414}" presName="sp" presStyleCnt="0"/>
      <dgm:spPr/>
    </dgm:pt>
    <dgm:pt modelId="{C46F4DD3-92E6-4B90-8783-463F64EEEC22}" type="pres">
      <dgm:prSet presAssocID="{03A5091E-0BD5-4E3C-AEAD-C31AAC877864}" presName="composite" presStyleCnt="0"/>
      <dgm:spPr/>
    </dgm:pt>
    <dgm:pt modelId="{335ED53C-DC79-4C71-A743-3B190DAD7999}" type="pres">
      <dgm:prSet presAssocID="{03A5091E-0BD5-4E3C-AEAD-C31AAC877864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8FC2D2CB-F00E-46E4-8DD6-7C1367D621CC}" type="pres">
      <dgm:prSet presAssocID="{03A5091E-0BD5-4E3C-AEAD-C31AAC877864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2866E615-2DCD-483D-A358-A294B460B105}" type="presOf" srcId="{0A0DD5D4-B61B-4AAF-A4CD-70FA2E59CCE2}" destId="{1462C359-9E19-4BE4-97B9-CA757AAD1133}" srcOrd="0" destOrd="0" presId="urn:microsoft.com/office/officeart/2005/8/layout/chevron2"/>
    <dgm:cxn modelId="{4AECE924-9DEF-4098-B97C-557E8EE9230B}" type="presOf" srcId="{F1E41150-3182-4963-9654-E2FBC62D242F}" destId="{1701405E-D700-40C4-AEFA-2DE714A19792}" srcOrd="0" destOrd="0" presId="urn:microsoft.com/office/officeart/2005/8/layout/chevron2"/>
    <dgm:cxn modelId="{78670A27-9D60-422A-A9C0-13B9F62E7516}" srcId="{F1E41150-3182-4963-9654-E2FBC62D242F}" destId="{77A26435-50E2-4B91-AC22-213C2013123F}" srcOrd="0" destOrd="0" parTransId="{E9E9E88D-1716-4BAC-AB2A-D700882B3B54}" sibTransId="{23F90E83-B85F-483B-81A2-967411959777}"/>
    <dgm:cxn modelId="{0ABA972C-5F3B-453F-8B56-52C4712B5F55}" srcId="{E00A43AF-545D-4EF8-8BEF-DBC8D3A5C979}" destId="{72315653-60DA-4739-A5D6-1F4921399C46}" srcOrd="2" destOrd="0" parTransId="{20314D5C-792E-47D2-9887-76C0D104FDFD}" sibTransId="{EBE07353-045C-478F-99EF-6D7731B56887}"/>
    <dgm:cxn modelId="{912A7431-6C90-4177-8F16-9C7741C0D297}" type="presOf" srcId="{35E1C893-9F3E-4CF3-80DC-8516DBAE74AD}" destId="{1041CE7E-F136-4C2C-AEA2-CC67A36BADAD}" srcOrd="0" destOrd="0" presId="urn:microsoft.com/office/officeart/2005/8/layout/chevron2"/>
    <dgm:cxn modelId="{3DE39C3C-5C58-4D99-B97F-F5FC8C9F8622}" type="presOf" srcId="{F4713BA1-D0B4-45C9-9863-52955732957D}" destId="{496CA13F-4EDD-4E27-A604-EC5259832CF6}" srcOrd="0" destOrd="0" presId="urn:microsoft.com/office/officeart/2005/8/layout/chevron2"/>
    <dgm:cxn modelId="{B346155C-A3E6-455E-B654-1FD9F9FF15C7}" srcId="{03A5091E-0BD5-4E3C-AEAD-C31AAC877864}" destId="{164D8594-30AE-4B98-A189-385CB4A983B8}" srcOrd="0" destOrd="0" parTransId="{1777F2CF-4964-467D-BE7A-5B2063C4D683}" sibTransId="{B0512369-AB06-4E8C-A79A-30AAA093DA35}"/>
    <dgm:cxn modelId="{2CCD9549-B874-429A-A55E-1398CAF86391}" type="presOf" srcId="{72315653-60DA-4739-A5D6-1F4921399C46}" destId="{D034440C-8231-42D1-AF97-F60FF5D0887C}" srcOrd="0" destOrd="0" presId="urn:microsoft.com/office/officeart/2005/8/layout/chevron2"/>
    <dgm:cxn modelId="{20D98B6B-2B32-4C3E-B31A-8E3ED21F38B8}" srcId="{E00A43AF-545D-4EF8-8BEF-DBC8D3A5C979}" destId="{F4713BA1-D0B4-45C9-9863-52955732957D}" srcOrd="3" destOrd="0" parTransId="{775A7561-BCB0-4E71-AD1A-AD498DB9D8DF}" sibTransId="{53D0D0D6-D0D1-403D-8469-750B61A97414}"/>
    <dgm:cxn modelId="{5528D357-501D-4E84-9926-0918E86FE761}" type="presOf" srcId="{03A5091E-0BD5-4E3C-AEAD-C31AAC877864}" destId="{335ED53C-DC79-4C71-A743-3B190DAD7999}" srcOrd="0" destOrd="0" presId="urn:microsoft.com/office/officeart/2005/8/layout/chevron2"/>
    <dgm:cxn modelId="{5047E382-9959-408E-BA12-C3F783555DED}" type="presOf" srcId="{26FA3246-C295-4F26-B070-F9F824955EF8}" destId="{918FA133-5016-4F8F-BAA4-F78CB2927E25}" srcOrd="0" destOrd="0" presId="urn:microsoft.com/office/officeart/2005/8/layout/chevron2"/>
    <dgm:cxn modelId="{17F63491-E622-49ED-A9FB-D3AC5969FCFF}" srcId="{72315653-60DA-4739-A5D6-1F4921399C46}" destId="{26FA3246-C295-4F26-B070-F9F824955EF8}" srcOrd="0" destOrd="0" parTransId="{A43071B5-31F8-4F93-B189-7AEE47DB3EE4}" sibTransId="{825B3972-F37B-4048-B754-B83AA5EF7DDD}"/>
    <dgm:cxn modelId="{9F65559D-3FDA-4625-8D8B-0CB634D3D5B1}" type="presOf" srcId="{77A26435-50E2-4B91-AC22-213C2013123F}" destId="{259444BF-4A07-487A-BD1E-F88A33A7EF23}" srcOrd="0" destOrd="0" presId="urn:microsoft.com/office/officeart/2005/8/layout/chevron2"/>
    <dgm:cxn modelId="{629AFDA4-3AFA-461E-BCD0-EEEBAE5785A9}" srcId="{E00A43AF-545D-4EF8-8BEF-DBC8D3A5C979}" destId="{35E1C893-9F3E-4CF3-80DC-8516DBAE74AD}" srcOrd="0" destOrd="0" parTransId="{ED753416-BF56-43C0-B744-8049BDDB8808}" sibTransId="{5E5B8D0B-8044-4D9A-B4F1-4C28A3D99A76}"/>
    <dgm:cxn modelId="{540A62AB-49C0-429D-A6BB-400A5E5EB842}" type="presOf" srcId="{2E948238-5ED8-42FA-ACBD-F8D6BA0379F8}" destId="{D385084F-57BF-4A43-9C0D-8C89B9CF8A8B}" srcOrd="0" destOrd="0" presId="urn:microsoft.com/office/officeart/2005/8/layout/chevron2"/>
    <dgm:cxn modelId="{FC8C86C7-9544-4C4E-850D-BF2DC9ED5BC0}" type="presOf" srcId="{164D8594-30AE-4B98-A189-385CB4A983B8}" destId="{8FC2D2CB-F00E-46E4-8DD6-7C1367D621CC}" srcOrd="0" destOrd="0" presId="urn:microsoft.com/office/officeart/2005/8/layout/chevron2"/>
    <dgm:cxn modelId="{471784C9-9D3D-4063-A789-4B3234EB77D1}" srcId="{F4713BA1-D0B4-45C9-9863-52955732957D}" destId="{2E948238-5ED8-42FA-ACBD-F8D6BA0379F8}" srcOrd="0" destOrd="0" parTransId="{B3140AC3-FB13-4C07-BDFD-A3095D87D2EA}" sibTransId="{5731110E-EFF8-4353-8106-64023F2AC84C}"/>
    <dgm:cxn modelId="{CC01E1D1-D6F4-48F6-B09B-8269D8BA0DB1}" srcId="{E00A43AF-545D-4EF8-8BEF-DBC8D3A5C979}" destId="{F1E41150-3182-4963-9654-E2FBC62D242F}" srcOrd="1" destOrd="0" parTransId="{D35024DB-C712-436A-A150-7FC6D7AC9DF7}" sibTransId="{31ED645E-7ABA-4923-AD40-CE618A4E2C8B}"/>
    <dgm:cxn modelId="{648A7BF0-E66E-4952-A1B3-069859EE1DE1}" type="presOf" srcId="{E00A43AF-545D-4EF8-8BEF-DBC8D3A5C979}" destId="{B6DD5F9F-347F-4220-9089-C0B82ED4EDC7}" srcOrd="0" destOrd="0" presId="urn:microsoft.com/office/officeart/2005/8/layout/chevron2"/>
    <dgm:cxn modelId="{1204C7F6-68D3-46EA-9B1A-8EB76F46B32D}" srcId="{E00A43AF-545D-4EF8-8BEF-DBC8D3A5C979}" destId="{03A5091E-0BD5-4E3C-AEAD-C31AAC877864}" srcOrd="4" destOrd="0" parTransId="{02149CA3-AFB3-4D23-8D9C-74ABE23243ED}" sibTransId="{02588174-A1CC-4464-B067-813F98F6A361}"/>
    <dgm:cxn modelId="{D7FDAEF7-B8E6-464A-ABDD-F483FAB4FB93}" srcId="{35E1C893-9F3E-4CF3-80DC-8516DBAE74AD}" destId="{0A0DD5D4-B61B-4AAF-A4CD-70FA2E59CCE2}" srcOrd="0" destOrd="0" parTransId="{9705812D-6DD5-402D-88D7-37DFD16179C3}" sibTransId="{7D2B6047-F6E6-486F-844A-A5A0BAA5132D}"/>
    <dgm:cxn modelId="{D2454016-E8D2-4576-8D37-4073A165CA88}" type="presParOf" srcId="{B6DD5F9F-347F-4220-9089-C0B82ED4EDC7}" destId="{0FCDB60A-D808-4E3B-B10B-CF382646693F}" srcOrd="0" destOrd="0" presId="urn:microsoft.com/office/officeart/2005/8/layout/chevron2"/>
    <dgm:cxn modelId="{FD5F221D-3749-4E95-BD8B-725B22607615}" type="presParOf" srcId="{0FCDB60A-D808-4E3B-B10B-CF382646693F}" destId="{1041CE7E-F136-4C2C-AEA2-CC67A36BADAD}" srcOrd="0" destOrd="0" presId="urn:microsoft.com/office/officeart/2005/8/layout/chevron2"/>
    <dgm:cxn modelId="{53D618E8-E69A-4A6D-9FF1-A6BF4C741089}" type="presParOf" srcId="{0FCDB60A-D808-4E3B-B10B-CF382646693F}" destId="{1462C359-9E19-4BE4-97B9-CA757AAD1133}" srcOrd="1" destOrd="0" presId="urn:microsoft.com/office/officeart/2005/8/layout/chevron2"/>
    <dgm:cxn modelId="{9F6D2CDE-2243-49E9-8B60-2688F4098DF1}" type="presParOf" srcId="{B6DD5F9F-347F-4220-9089-C0B82ED4EDC7}" destId="{968175C9-2EBC-4974-8BD2-F43C24E735AC}" srcOrd="1" destOrd="0" presId="urn:microsoft.com/office/officeart/2005/8/layout/chevron2"/>
    <dgm:cxn modelId="{092BA443-1AD0-4FC9-84A2-449CCCF140C2}" type="presParOf" srcId="{B6DD5F9F-347F-4220-9089-C0B82ED4EDC7}" destId="{A0FE7CB0-1211-430F-BA94-3D15D32312D7}" srcOrd="2" destOrd="0" presId="urn:microsoft.com/office/officeart/2005/8/layout/chevron2"/>
    <dgm:cxn modelId="{36623267-DFC4-48E3-B5BD-3B50EC05A59D}" type="presParOf" srcId="{A0FE7CB0-1211-430F-BA94-3D15D32312D7}" destId="{1701405E-D700-40C4-AEFA-2DE714A19792}" srcOrd="0" destOrd="0" presId="urn:microsoft.com/office/officeart/2005/8/layout/chevron2"/>
    <dgm:cxn modelId="{1241C717-4BE5-4B2D-A202-717FAD4CEBE4}" type="presParOf" srcId="{A0FE7CB0-1211-430F-BA94-3D15D32312D7}" destId="{259444BF-4A07-487A-BD1E-F88A33A7EF23}" srcOrd="1" destOrd="0" presId="urn:microsoft.com/office/officeart/2005/8/layout/chevron2"/>
    <dgm:cxn modelId="{5DB73FD8-E020-4157-89C9-7411AB53B399}" type="presParOf" srcId="{B6DD5F9F-347F-4220-9089-C0B82ED4EDC7}" destId="{FA8E7AE9-2847-4AED-B920-DFBE670FD4E5}" srcOrd="3" destOrd="0" presId="urn:microsoft.com/office/officeart/2005/8/layout/chevron2"/>
    <dgm:cxn modelId="{F3831192-03CF-44EC-BA7D-3A847539FA8E}" type="presParOf" srcId="{B6DD5F9F-347F-4220-9089-C0B82ED4EDC7}" destId="{56273DF8-5EF6-4B2B-AE01-1C030173AF58}" srcOrd="4" destOrd="0" presId="urn:microsoft.com/office/officeart/2005/8/layout/chevron2"/>
    <dgm:cxn modelId="{BAEB201B-98AD-47A2-A79C-72534B648A21}" type="presParOf" srcId="{56273DF8-5EF6-4B2B-AE01-1C030173AF58}" destId="{D034440C-8231-42D1-AF97-F60FF5D0887C}" srcOrd="0" destOrd="0" presId="urn:microsoft.com/office/officeart/2005/8/layout/chevron2"/>
    <dgm:cxn modelId="{71FB3C54-A123-47CA-BC35-4F4D435BC9EF}" type="presParOf" srcId="{56273DF8-5EF6-4B2B-AE01-1C030173AF58}" destId="{918FA133-5016-4F8F-BAA4-F78CB2927E25}" srcOrd="1" destOrd="0" presId="urn:microsoft.com/office/officeart/2005/8/layout/chevron2"/>
    <dgm:cxn modelId="{A6B865EA-2550-4E2A-B10B-08808E3F48DF}" type="presParOf" srcId="{B6DD5F9F-347F-4220-9089-C0B82ED4EDC7}" destId="{DCCC52F2-E707-4CB4-AF40-4E5BE1A7DE28}" srcOrd="5" destOrd="0" presId="urn:microsoft.com/office/officeart/2005/8/layout/chevron2"/>
    <dgm:cxn modelId="{D82E79D1-AECB-4110-AFEC-CF966F847573}" type="presParOf" srcId="{B6DD5F9F-347F-4220-9089-C0B82ED4EDC7}" destId="{1AAC7831-4699-4A5A-8698-08DC6F0615C3}" srcOrd="6" destOrd="0" presId="urn:microsoft.com/office/officeart/2005/8/layout/chevron2"/>
    <dgm:cxn modelId="{9C74E021-9F5B-4A04-8AC9-8FB9F6289663}" type="presParOf" srcId="{1AAC7831-4699-4A5A-8698-08DC6F0615C3}" destId="{496CA13F-4EDD-4E27-A604-EC5259832CF6}" srcOrd="0" destOrd="0" presId="urn:microsoft.com/office/officeart/2005/8/layout/chevron2"/>
    <dgm:cxn modelId="{F2B1B09F-3BE3-4DFC-9598-8C0E3153FEA7}" type="presParOf" srcId="{1AAC7831-4699-4A5A-8698-08DC6F0615C3}" destId="{D385084F-57BF-4A43-9C0D-8C89B9CF8A8B}" srcOrd="1" destOrd="0" presId="urn:microsoft.com/office/officeart/2005/8/layout/chevron2"/>
    <dgm:cxn modelId="{22A274D1-3FE6-485D-B1B4-C5B81EF406CB}" type="presParOf" srcId="{B6DD5F9F-347F-4220-9089-C0B82ED4EDC7}" destId="{69A4D060-95E9-4989-87BB-196B8669E537}" srcOrd="7" destOrd="0" presId="urn:microsoft.com/office/officeart/2005/8/layout/chevron2"/>
    <dgm:cxn modelId="{9C1188EE-4FF9-43D0-8443-D4B80F115116}" type="presParOf" srcId="{B6DD5F9F-347F-4220-9089-C0B82ED4EDC7}" destId="{C46F4DD3-92E6-4B90-8783-463F64EEEC22}" srcOrd="8" destOrd="0" presId="urn:microsoft.com/office/officeart/2005/8/layout/chevron2"/>
    <dgm:cxn modelId="{E0765861-51E2-48E6-9E88-F88D0B972D52}" type="presParOf" srcId="{C46F4DD3-92E6-4B90-8783-463F64EEEC22}" destId="{335ED53C-DC79-4C71-A743-3B190DAD7999}" srcOrd="0" destOrd="0" presId="urn:microsoft.com/office/officeart/2005/8/layout/chevron2"/>
    <dgm:cxn modelId="{46C0D035-DE1F-42BA-A69A-F4D0728964CD}" type="presParOf" srcId="{C46F4DD3-92E6-4B90-8783-463F64EEEC22}" destId="{8FC2D2CB-F00E-46E4-8DD6-7C1367D621C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0A43AF-545D-4EF8-8BEF-DBC8D3A5C97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E1C893-9F3E-4CF3-80DC-8516DBAE74AD}">
      <dgm:prSet phldrT="[Text]"/>
      <dgm:spPr/>
      <dgm:t>
        <a:bodyPr/>
        <a:lstStyle/>
        <a:p>
          <a:r>
            <a:rPr lang="en-US" dirty="0">
              <a:latin typeface="Arial Black" panose="020B0A04020102020204" pitchFamily="34" charset="0"/>
            </a:rPr>
            <a:t>AR(7)</a:t>
          </a:r>
        </a:p>
      </dgm:t>
    </dgm:pt>
    <dgm:pt modelId="{ED753416-BF56-43C0-B744-8049BDDB8808}" type="parTrans" cxnId="{629AFDA4-3AFA-461E-BCD0-EEEBAE5785A9}">
      <dgm:prSet/>
      <dgm:spPr/>
      <dgm:t>
        <a:bodyPr/>
        <a:lstStyle/>
        <a:p>
          <a:endParaRPr lang="en-US"/>
        </a:p>
      </dgm:t>
    </dgm:pt>
    <dgm:pt modelId="{5E5B8D0B-8044-4D9A-B4F1-4C28A3D99A76}" type="sibTrans" cxnId="{629AFDA4-3AFA-461E-BCD0-EEEBAE5785A9}">
      <dgm:prSet/>
      <dgm:spPr/>
      <dgm:t>
        <a:bodyPr/>
        <a:lstStyle/>
        <a:p>
          <a:endParaRPr lang="en-US"/>
        </a:p>
      </dgm:t>
    </dgm:pt>
    <dgm:pt modelId="{457D2794-7A27-4BE7-84DC-20A12F5F2E54}">
      <dgm:prSet phldrT="[Text]"/>
      <dgm:spPr/>
      <dgm:t>
        <a:bodyPr/>
        <a:lstStyle/>
        <a:p>
          <a:pPr>
            <a:buNone/>
          </a:pPr>
          <a:r>
            <a:rPr lang="en-U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MAE: </a:t>
          </a:r>
          <a:r>
            <a:rPr lang="en-US" dirty="0">
              <a:latin typeface="Arial Black" panose="020B0A04020102020204" pitchFamily="34" charset="0"/>
            </a:rPr>
            <a:t>0.02670786</a:t>
          </a:r>
          <a:endParaRPr lang="en-US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anose="020B0A04020102020204" pitchFamily="34" charset="0"/>
          </a:endParaRPr>
        </a:p>
      </dgm:t>
    </dgm:pt>
    <dgm:pt modelId="{C596E477-66BA-490B-B7C4-397837891098}" type="parTrans" cxnId="{F15F0E00-5422-4731-AD0D-B2311F6B7448}">
      <dgm:prSet/>
      <dgm:spPr/>
      <dgm:t>
        <a:bodyPr/>
        <a:lstStyle/>
        <a:p>
          <a:endParaRPr lang="en-US"/>
        </a:p>
      </dgm:t>
    </dgm:pt>
    <dgm:pt modelId="{E42C835C-FB07-41C7-88B2-0FD1C3572E29}" type="sibTrans" cxnId="{F15F0E00-5422-4731-AD0D-B2311F6B7448}">
      <dgm:prSet/>
      <dgm:spPr/>
      <dgm:t>
        <a:bodyPr/>
        <a:lstStyle/>
        <a:p>
          <a:endParaRPr lang="en-US"/>
        </a:p>
      </dgm:t>
    </dgm:pt>
    <dgm:pt modelId="{F1E41150-3182-4963-9654-E2FBC62D242F}">
      <dgm:prSet phldrT="[Text]"/>
      <dgm:spPr/>
      <dgm:t>
        <a:bodyPr/>
        <a:lstStyle/>
        <a:p>
          <a:r>
            <a:rPr lang="en-US" dirty="0">
              <a:latin typeface="Arial Black" panose="020B0A04020102020204" pitchFamily="34" charset="0"/>
            </a:rPr>
            <a:t>MA(2)</a:t>
          </a:r>
        </a:p>
      </dgm:t>
    </dgm:pt>
    <dgm:pt modelId="{D35024DB-C712-436A-A150-7FC6D7AC9DF7}" type="parTrans" cxnId="{CC01E1D1-D6F4-48F6-B09B-8269D8BA0DB1}">
      <dgm:prSet/>
      <dgm:spPr/>
      <dgm:t>
        <a:bodyPr/>
        <a:lstStyle/>
        <a:p>
          <a:endParaRPr lang="en-US"/>
        </a:p>
      </dgm:t>
    </dgm:pt>
    <dgm:pt modelId="{31ED645E-7ABA-4923-AD40-CE618A4E2C8B}" type="sibTrans" cxnId="{CC01E1D1-D6F4-48F6-B09B-8269D8BA0DB1}">
      <dgm:prSet/>
      <dgm:spPr/>
      <dgm:t>
        <a:bodyPr/>
        <a:lstStyle/>
        <a:p>
          <a:endParaRPr lang="en-US"/>
        </a:p>
      </dgm:t>
    </dgm:pt>
    <dgm:pt modelId="{814069D2-EE4C-4A4D-A8B8-204C2A99C14F}">
      <dgm:prSet phldrT="[Text]"/>
      <dgm:spPr/>
      <dgm:t>
        <a:bodyPr/>
        <a:lstStyle/>
        <a:p>
          <a:pPr>
            <a:buNone/>
          </a:pP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MAE: </a:t>
          </a:r>
          <a:r>
            <a:rPr lang="en-US" dirty="0">
              <a:latin typeface="Arial Black" panose="020B0A04020102020204" pitchFamily="34" charset="0"/>
            </a:rPr>
            <a:t>0.02670700</a:t>
          </a:r>
        </a:p>
      </dgm:t>
    </dgm:pt>
    <dgm:pt modelId="{CD899D97-AC69-4ACD-9992-D7CA4FC908C1}" type="parTrans" cxnId="{68C5CE2B-9F6E-45CB-8E3D-9B25F85CA9E6}">
      <dgm:prSet/>
      <dgm:spPr/>
      <dgm:t>
        <a:bodyPr/>
        <a:lstStyle/>
        <a:p>
          <a:endParaRPr lang="en-US"/>
        </a:p>
      </dgm:t>
    </dgm:pt>
    <dgm:pt modelId="{A03243DE-388B-4DA1-8606-85D8BC3FFB5F}" type="sibTrans" cxnId="{68C5CE2B-9F6E-45CB-8E3D-9B25F85CA9E6}">
      <dgm:prSet/>
      <dgm:spPr/>
      <dgm:t>
        <a:bodyPr/>
        <a:lstStyle/>
        <a:p>
          <a:endParaRPr lang="en-US"/>
        </a:p>
      </dgm:t>
    </dgm:pt>
    <dgm:pt modelId="{72315653-60DA-4739-A5D6-1F4921399C46}">
      <dgm:prSet/>
      <dgm:spPr/>
      <dgm:t>
        <a:bodyPr/>
        <a:lstStyle/>
        <a:p>
          <a:r>
            <a:rPr lang="en-US" dirty="0">
              <a:latin typeface="Arial Black" panose="020B0A04020102020204" pitchFamily="34" charset="0"/>
            </a:rPr>
            <a:t>ARMA(1,2)</a:t>
          </a:r>
        </a:p>
      </dgm:t>
    </dgm:pt>
    <dgm:pt modelId="{EBE07353-045C-478F-99EF-6D7731B56887}" type="sibTrans" cxnId="{0ABA972C-5F3B-453F-8B56-52C4712B5F55}">
      <dgm:prSet/>
      <dgm:spPr/>
      <dgm:t>
        <a:bodyPr/>
        <a:lstStyle/>
        <a:p>
          <a:endParaRPr lang="en-US"/>
        </a:p>
      </dgm:t>
    </dgm:pt>
    <dgm:pt modelId="{20314D5C-792E-47D2-9887-76C0D104FDFD}" type="parTrans" cxnId="{0ABA972C-5F3B-453F-8B56-52C4712B5F55}">
      <dgm:prSet/>
      <dgm:spPr/>
      <dgm:t>
        <a:bodyPr/>
        <a:lstStyle/>
        <a:p>
          <a:endParaRPr lang="en-US"/>
        </a:p>
      </dgm:t>
    </dgm:pt>
    <dgm:pt modelId="{53E85D8E-ADAB-4765-B3A8-54FB5C17EDB8}">
      <dgm:prSet/>
      <dgm:spPr/>
      <dgm:t>
        <a:bodyPr/>
        <a:lstStyle/>
        <a:p>
          <a:pPr>
            <a:buNone/>
          </a:pP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MAE: </a:t>
          </a:r>
          <a:r>
            <a:rPr lang="en-US" dirty="0">
              <a:latin typeface="Arial Black" panose="020B0A04020102020204" pitchFamily="34" charset="0"/>
            </a:rPr>
            <a:t>0.02649215</a:t>
          </a:r>
        </a:p>
      </dgm:t>
    </dgm:pt>
    <dgm:pt modelId="{45FDEB9A-DD96-44A5-B7A0-3E56230F4159}" type="sibTrans" cxnId="{C64B707B-9ACA-4FBD-88A4-B0B01B6E1F5D}">
      <dgm:prSet/>
      <dgm:spPr/>
      <dgm:t>
        <a:bodyPr/>
        <a:lstStyle/>
        <a:p>
          <a:endParaRPr lang="en-US"/>
        </a:p>
      </dgm:t>
    </dgm:pt>
    <dgm:pt modelId="{DEDAA2B6-048B-443B-9B79-76082FF4AF70}" type="parTrans" cxnId="{C64B707B-9ACA-4FBD-88A4-B0B01B6E1F5D}">
      <dgm:prSet/>
      <dgm:spPr/>
      <dgm:t>
        <a:bodyPr/>
        <a:lstStyle/>
        <a:p>
          <a:endParaRPr lang="en-US"/>
        </a:p>
      </dgm:t>
    </dgm:pt>
    <dgm:pt modelId="{70E08EEA-F5E0-4C3C-8EE2-8E19E9F71F28}">
      <dgm:prSet/>
      <dgm:spPr/>
      <dgm:t>
        <a:bodyPr/>
        <a:lstStyle/>
        <a:p>
          <a:pPr>
            <a:buNone/>
          </a:pP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MAE: </a:t>
          </a:r>
          <a:r>
            <a:rPr lang="en-US" dirty="0">
              <a:latin typeface="Arial Black" panose="020B0A04020102020204" pitchFamily="34" charset="0"/>
            </a:rPr>
            <a:t>0.02662835</a:t>
          </a:r>
        </a:p>
      </dgm:t>
    </dgm:pt>
    <dgm:pt modelId="{643EC02B-6075-4CA9-8C70-3CF2A02714C1}" type="parTrans" cxnId="{71293A11-C70D-4C14-A87E-84C45F4A74E6}">
      <dgm:prSet/>
      <dgm:spPr/>
      <dgm:t>
        <a:bodyPr/>
        <a:lstStyle/>
        <a:p>
          <a:endParaRPr lang="en-US"/>
        </a:p>
      </dgm:t>
    </dgm:pt>
    <dgm:pt modelId="{704B49AD-C23B-4B32-96EF-0E36345625D0}" type="sibTrans" cxnId="{71293A11-C70D-4C14-A87E-84C45F4A74E6}">
      <dgm:prSet/>
      <dgm:spPr/>
      <dgm:t>
        <a:bodyPr/>
        <a:lstStyle/>
        <a:p>
          <a:endParaRPr lang="en-US"/>
        </a:p>
      </dgm:t>
    </dgm:pt>
    <dgm:pt modelId="{7711D777-72AC-4C86-AC75-C9E0EA6A397B}">
      <dgm:prSet/>
      <dgm:spPr/>
      <dgm:t>
        <a:bodyPr/>
        <a:lstStyle/>
        <a:p>
          <a:r>
            <a:rPr lang="en-US" dirty="0">
              <a:latin typeface="Arial Black" panose="020B0A04020102020204" pitchFamily="34" charset="0"/>
            </a:rPr>
            <a:t>ARMA(7,2)</a:t>
          </a:r>
        </a:p>
      </dgm:t>
    </dgm:pt>
    <dgm:pt modelId="{AAEF55D0-0C52-4114-B92C-29067617BCC2}" type="parTrans" cxnId="{EE5109A7-1D08-4797-AF77-F1C9D3E855F6}">
      <dgm:prSet/>
      <dgm:spPr/>
      <dgm:t>
        <a:bodyPr/>
        <a:lstStyle/>
        <a:p>
          <a:endParaRPr lang="en-US"/>
        </a:p>
      </dgm:t>
    </dgm:pt>
    <dgm:pt modelId="{1BF78370-37F5-4612-904A-50259FB75DA9}" type="sibTrans" cxnId="{EE5109A7-1D08-4797-AF77-F1C9D3E855F6}">
      <dgm:prSet/>
      <dgm:spPr/>
      <dgm:t>
        <a:bodyPr/>
        <a:lstStyle/>
        <a:p>
          <a:endParaRPr lang="en-US"/>
        </a:p>
      </dgm:t>
    </dgm:pt>
    <dgm:pt modelId="{D2FF7F26-FA2F-4B07-A73F-22E53B5949C6}">
      <dgm:prSet/>
      <dgm:spPr/>
      <dgm:t>
        <a:bodyPr/>
        <a:lstStyle/>
        <a:p>
          <a:pPr>
            <a:buNone/>
          </a:pP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MAE: </a:t>
          </a:r>
          <a:r>
            <a:rPr lang="en-US" dirty="0">
              <a:latin typeface="Arial Black" panose="020B0A04020102020204" pitchFamily="34" charset="0"/>
            </a:rPr>
            <a:t>0.02670202</a:t>
          </a:r>
        </a:p>
      </dgm:t>
    </dgm:pt>
    <dgm:pt modelId="{300F7A85-1F63-46E3-AB95-7297F1FBDDD3}" type="parTrans" cxnId="{D8E5AD5F-3CF1-4A47-981C-4245A766FC98}">
      <dgm:prSet/>
      <dgm:spPr/>
      <dgm:t>
        <a:bodyPr/>
        <a:lstStyle/>
        <a:p>
          <a:endParaRPr lang="en-US"/>
        </a:p>
      </dgm:t>
    </dgm:pt>
    <dgm:pt modelId="{75C381A3-4837-4861-9981-22766A3FE757}" type="sibTrans" cxnId="{D8E5AD5F-3CF1-4A47-981C-4245A766FC98}">
      <dgm:prSet/>
      <dgm:spPr/>
      <dgm:t>
        <a:bodyPr/>
        <a:lstStyle/>
        <a:p>
          <a:endParaRPr lang="en-US"/>
        </a:p>
      </dgm:t>
    </dgm:pt>
    <dgm:pt modelId="{891F9821-1848-4484-A538-FDC488B55514}">
      <dgm:prSet/>
      <dgm:spPr/>
      <dgm:t>
        <a:bodyPr/>
        <a:lstStyle/>
        <a:p>
          <a:r>
            <a:rPr lang="en-US">
              <a:latin typeface="Arial Black" panose="020B0A04020102020204" pitchFamily="34" charset="0"/>
            </a:rPr>
            <a:t>ARMA</a:t>
          </a:r>
          <a:r>
            <a:rPr lang="en-US" dirty="0">
              <a:latin typeface="Arial Black" panose="020B0A04020102020204" pitchFamily="34" charset="0"/>
            </a:rPr>
            <a:t>(2,3)</a:t>
          </a:r>
        </a:p>
      </dgm:t>
    </dgm:pt>
    <dgm:pt modelId="{D9C99FA0-EAC8-49B9-AEB9-556067DEAAB6}" type="parTrans" cxnId="{BD638A60-ED94-44A6-9A30-B9B301465A25}">
      <dgm:prSet/>
      <dgm:spPr/>
      <dgm:t>
        <a:bodyPr/>
        <a:lstStyle/>
        <a:p>
          <a:endParaRPr lang="en-US"/>
        </a:p>
      </dgm:t>
    </dgm:pt>
    <dgm:pt modelId="{530FE59E-CDD0-4BDE-9238-0E05161294ED}" type="sibTrans" cxnId="{BD638A60-ED94-44A6-9A30-B9B301465A25}">
      <dgm:prSet/>
      <dgm:spPr/>
      <dgm:t>
        <a:bodyPr/>
        <a:lstStyle/>
        <a:p>
          <a:endParaRPr lang="en-US"/>
        </a:p>
      </dgm:t>
    </dgm:pt>
    <dgm:pt modelId="{B6DD5F9F-347F-4220-9089-C0B82ED4EDC7}" type="pres">
      <dgm:prSet presAssocID="{E00A43AF-545D-4EF8-8BEF-DBC8D3A5C979}" presName="linearFlow" presStyleCnt="0">
        <dgm:presLayoutVars>
          <dgm:dir/>
          <dgm:animLvl val="lvl"/>
          <dgm:resizeHandles val="exact"/>
        </dgm:presLayoutVars>
      </dgm:prSet>
      <dgm:spPr/>
    </dgm:pt>
    <dgm:pt modelId="{0FCDB60A-D808-4E3B-B10B-CF382646693F}" type="pres">
      <dgm:prSet presAssocID="{35E1C893-9F3E-4CF3-80DC-8516DBAE74AD}" presName="composite" presStyleCnt="0"/>
      <dgm:spPr/>
    </dgm:pt>
    <dgm:pt modelId="{1041CE7E-F136-4C2C-AEA2-CC67A36BADAD}" type="pres">
      <dgm:prSet presAssocID="{35E1C893-9F3E-4CF3-80DC-8516DBAE74AD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462C359-9E19-4BE4-97B9-CA757AAD1133}" type="pres">
      <dgm:prSet presAssocID="{35E1C893-9F3E-4CF3-80DC-8516DBAE74AD}" presName="descendantText" presStyleLbl="alignAcc1" presStyleIdx="0" presStyleCnt="5">
        <dgm:presLayoutVars>
          <dgm:bulletEnabled val="1"/>
        </dgm:presLayoutVars>
      </dgm:prSet>
      <dgm:spPr/>
    </dgm:pt>
    <dgm:pt modelId="{968175C9-2EBC-4974-8BD2-F43C24E735AC}" type="pres">
      <dgm:prSet presAssocID="{5E5B8D0B-8044-4D9A-B4F1-4C28A3D99A76}" presName="sp" presStyleCnt="0"/>
      <dgm:spPr/>
    </dgm:pt>
    <dgm:pt modelId="{A0FE7CB0-1211-430F-BA94-3D15D32312D7}" type="pres">
      <dgm:prSet presAssocID="{F1E41150-3182-4963-9654-E2FBC62D242F}" presName="composite" presStyleCnt="0"/>
      <dgm:spPr/>
    </dgm:pt>
    <dgm:pt modelId="{1701405E-D700-40C4-AEFA-2DE714A19792}" type="pres">
      <dgm:prSet presAssocID="{F1E41150-3182-4963-9654-E2FBC62D242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259444BF-4A07-487A-BD1E-F88A33A7EF23}" type="pres">
      <dgm:prSet presAssocID="{F1E41150-3182-4963-9654-E2FBC62D242F}" presName="descendantText" presStyleLbl="alignAcc1" presStyleIdx="1" presStyleCnt="5">
        <dgm:presLayoutVars>
          <dgm:bulletEnabled val="1"/>
        </dgm:presLayoutVars>
      </dgm:prSet>
      <dgm:spPr/>
    </dgm:pt>
    <dgm:pt modelId="{FA8E7AE9-2847-4AED-B920-DFBE670FD4E5}" type="pres">
      <dgm:prSet presAssocID="{31ED645E-7ABA-4923-AD40-CE618A4E2C8B}" presName="sp" presStyleCnt="0"/>
      <dgm:spPr/>
    </dgm:pt>
    <dgm:pt modelId="{56273DF8-5EF6-4B2B-AE01-1C030173AF58}" type="pres">
      <dgm:prSet presAssocID="{72315653-60DA-4739-A5D6-1F4921399C46}" presName="composite" presStyleCnt="0"/>
      <dgm:spPr/>
    </dgm:pt>
    <dgm:pt modelId="{D034440C-8231-42D1-AF97-F60FF5D0887C}" type="pres">
      <dgm:prSet presAssocID="{72315653-60DA-4739-A5D6-1F4921399C46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918FA133-5016-4F8F-BAA4-F78CB2927E25}" type="pres">
      <dgm:prSet presAssocID="{72315653-60DA-4739-A5D6-1F4921399C46}" presName="descendantText" presStyleLbl="alignAcc1" presStyleIdx="2" presStyleCnt="5">
        <dgm:presLayoutVars>
          <dgm:bulletEnabled val="1"/>
        </dgm:presLayoutVars>
      </dgm:prSet>
      <dgm:spPr/>
    </dgm:pt>
    <dgm:pt modelId="{E5A249F5-DEE6-4F54-83AF-B9451A1CDAC1}" type="pres">
      <dgm:prSet presAssocID="{EBE07353-045C-478F-99EF-6D7731B56887}" presName="sp" presStyleCnt="0"/>
      <dgm:spPr/>
    </dgm:pt>
    <dgm:pt modelId="{D893DFB8-740D-446A-8D48-65A10E5F51E1}" type="pres">
      <dgm:prSet presAssocID="{891F9821-1848-4484-A538-FDC488B55514}" presName="composite" presStyleCnt="0"/>
      <dgm:spPr/>
    </dgm:pt>
    <dgm:pt modelId="{E56768B4-CF61-4935-847F-9604E96ED3EF}" type="pres">
      <dgm:prSet presAssocID="{891F9821-1848-4484-A538-FDC488B55514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5423E055-0488-425B-B100-354772236E01}" type="pres">
      <dgm:prSet presAssocID="{891F9821-1848-4484-A538-FDC488B55514}" presName="descendantText" presStyleLbl="alignAcc1" presStyleIdx="3" presStyleCnt="5">
        <dgm:presLayoutVars>
          <dgm:bulletEnabled val="1"/>
        </dgm:presLayoutVars>
      </dgm:prSet>
      <dgm:spPr/>
    </dgm:pt>
    <dgm:pt modelId="{F13EDA02-ED7E-49BD-B2B2-F577269AFE66}" type="pres">
      <dgm:prSet presAssocID="{530FE59E-CDD0-4BDE-9238-0E05161294ED}" presName="sp" presStyleCnt="0"/>
      <dgm:spPr/>
    </dgm:pt>
    <dgm:pt modelId="{E47212AC-54E1-46B3-88FF-51289B3E51E9}" type="pres">
      <dgm:prSet presAssocID="{7711D777-72AC-4C86-AC75-C9E0EA6A397B}" presName="composite" presStyleCnt="0"/>
      <dgm:spPr/>
    </dgm:pt>
    <dgm:pt modelId="{21154451-B0FF-408D-B2FA-B8374C9A0CD0}" type="pres">
      <dgm:prSet presAssocID="{7711D777-72AC-4C86-AC75-C9E0EA6A397B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5887980F-270A-4B9C-A5BC-B4AEECAB26A2}" type="pres">
      <dgm:prSet presAssocID="{7711D777-72AC-4C86-AC75-C9E0EA6A397B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F15F0E00-5422-4731-AD0D-B2311F6B7448}" srcId="{35E1C893-9F3E-4CF3-80DC-8516DBAE74AD}" destId="{457D2794-7A27-4BE7-84DC-20A12F5F2E54}" srcOrd="0" destOrd="0" parTransId="{C596E477-66BA-490B-B7C4-397837891098}" sibTransId="{E42C835C-FB07-41C7-88B2-0FD1C3572E29}"/>
    <dgm:cxn modelId="{71293A11-C70D-4C14-A87E-84C45F4A74E6}" srcId="{891F9821-1848-4484-A538-FDC488B55514}" destId="{70E08EEA-F5E0-4C3C-8EE2-8E19E9F71F28}" srcOrd="0" destOrd="0" parTransId="{643EC02B-6075-4CA9-8C70-3CF2A02714C1}" sibTransId="{704B49AD-C23B-4B32-96EF-0E36345625D0}"/>
    <dgm:cxn modelId="{31C06120-4558-4B9B-A18D-358FACDDD38F}" type="presOf" srcId="{70E08EEA-F5E0-4C3C-8EE2-8E19E9F71F28}" destId="{5423E055-0488-425B-B100-354772236E01}" srcOrd="0" destOrd="0" presId="urn:microsoft.com/office/officeart/2005/8/layout/chevron2"/>
    <dgm:cxn modelId="{4AECE924-9DEF-4098-B97C-557E8EE9230B}" type="presOf" srcId="{F1E41150-3182-4963-9654-E2FBC62D242F}" destId="{1701405E-D700-40C4-AEFA-2DE714A19792}" srcOrd="0" destOrd="0" presId="urn:microsoft.com/office/officeart/2005/8/layout/chevron2"/>
    <dgm:cxn modelId="{68C5CE2B-9F6E-45CB-8E3D-9B25F85CA9E6}" srcId="{F1E41150-3182-4963-9654-E2FBC62D242F}" destId="{814069D2-EE4C-4A4D-A8B8-204C2A99C14F}" srcOrd="0" destOrd="0" parTransId="{CD899D97-AC69-4ACD-9992-D7CA4FC908C1}" sibTransId="{A03243DE-388B-4DA1-8606-85D8BC3FFB5F}"/>
    <dgm:cxn modelId="{0ABA972C-5F3B-453F-8B56-52C4712B5F55}" srcId="{E00A43AF-545D-4EF8-8BEF-DBC8D3A5C979}" destId="{72315653-60DA-4739-A5D6-1F4921399C46}" srcOrd="2" destOrd="0" parTransId="{20314D5C-792E-47D2-9887-76C0D104FDFD}" sibTransId="{EBE07353-045C-478F-99EF-6D7731B56887}"/>
    <dgm:cxn modelId="{4B37DB2E-2676-4C2F-920D-FF681289ACCB}" type="presOf" srcId="{891F9821-1848-4484-A538-FDC488B55514}" destId="{E56768B4-CF61-4935-847F-9604E96ED3EF}" srcOrd="0" destOrd="0" presId="urn:microsoft.com/office/officeart/2005/8/layout/chevron2"/>
    <dgm:cxn modelId="{912A7431-6C90-4177-8F16-9C7741C0D297}" type="presOf" srcId="{35E1C893-9F3E-4CF3-80DC-8516DBAE74AD}" destId="{1041CE7E-F136-4C2C-AEA2-CC67A36BADAD}" srcOrd="0" destOrd="0" presId="urn:microsoft.com/office/officeart/2005/8/layout/chevron2"/>
    <dgm:cxn modelId="{D8E5AD5F-3CF1-4A47-981C-4245A766FC98}" srcId="{72315653-60DA-4739-A5D6-1F4921399C46}" destId="{D2FF7F26-FA2F-4B07-A73F-22E53B5949C6}" srcOrd="0" destOrd="0" parTransId="{300F7A85-1F63-46E3-AB95-7297F1FBDDD3}" sibTransId="{75C381A3-4837-4861-9981-22766A3FE757}"/>
    <dgm:cxn modelId="{BD638A60-ED94-44A6-9A30-B9B301465A25}" srcId="{E00A43AF-545D-4EF8-8BEF-DBC8D3A5C979}" destId="{891F9821-1848-4484-A538-FDC488B55514}" srcOrd="3" destOrd="0" parTransId="{D9C99FA0-EAC8-49B9-AEB9-556067DEAAB6}" sibTransId="{530FE59E-CDD0-4BDE-9238-0E05161294ED}"/>
    <dgm:cxn modelId="{2CCD9549-B874-429A-A55E-1398CAF86391}" type="presOf" srcId="{72315653-60DA-4739-A5D6-1F4921399C46}" destId="{D034440C-8231-42D1-AF97-F60FF5D0887C}" srcOrd="0" destOrd="0" presId="urn:microsoft.com/office/officeart/2005/8/layout/chevron2"/>
    <dgm:cxn modelId="{AFA8F253-6810-4A11-85E1-E6C51DA916A4}" type="presOf" srcId="{53E85D8E-ADAB-4765-B3A8-54FB5C17EDB8}" destId="{5887980F-270A-4B9C-A5BC-B4AEECAB26A2}" srcOrd="0" destOrd="0" presId="urn:microsoft.com/office/officeart/2005/8/layout/chevron2"/>
    <dgm:cxn modelId="{27AA8676-E7BF-4BDB-9821-95CC59FD54EF}" type="presOf" srcId="{457D2794-7A27-4BE7-84DC-20A12F5F2E54}" destId="{1462C359-9E19-4BE4-97B9-CA757AAD1133}" srcOrd="0" destOrd="0" presId="urn:microsoft.com/office/officeart/2005/8/layout/chevron2"/>
    <dgm:cxn modelId="{C64B707B-9ACA-4FBD-88A4-B0B01B6E1F5D}" srcId="{7711D777-72AC-4C86-AC75-C9E0EA6A397B}" destId="{53E85D8E-ADAB-4765-B3A8-54FB5C17EDB8}" srcOrd="0" destOrd="0" parTransId="{DEDAA2B6-048B-443B-9B79-76082FF4AF70}" sibTransId="{45FDEB9A-DD96-44A5-B7A0-3E56230F4159}"/>
    <dgm:cxn modelId="{442ECF97-7BF0-4D29-813A-2FB63813F132}" type="presOf" srcId="{D2FF7F26-FA2F-4B07-A73F-22E53B5949C6}" destId="{918FA133-5016-4F8F-BAA4-F78CB2927E25}" srcOrd="0" destOrd="0" presId="urn:microsoft.com/office/officeart/2005/8/layout/chevron2"/>
    <dgm:cxn modelId="{629AFDA4-3AFA-461E-BCD0-EEEBAE5785A9}" srcId="{E00A43AF-545D-4EF8-8BEF-DBC8D3A5C979}" destId="{35E1C893-9F3E-4CF3-80DC-8516DBAE74AD}" srcOrd="0" destOrd="0" parTransId="{ED753416-BF56-43C0-B744-8049BDDB8808}" sibTransId="{5E5B8D0B-8044-4D9A-B4F1-4C28A3D99A76}"/>
    <dgm:cxn modelId="{EE5109A7-1D08-4797-AF77-F1C9D3E855F6}" srcId="{E00A43AF-545D-4EF8-8BEF-DBC8D3A5C979}" destId="{7711D777-72AC-4C86-AC75-C9E0EA6A397B}" srcOrd="4" destOrd="0" parTransId="{AAEF55D0-0C52-4114-B92C-29067617BCC2}" sibTransId="{1BF78370-37F5-4612-904A-50259FB75DA9}"/>
    <dgm:cxn modelId="{CC01E1D1-D6F4-48F6-B09B-8269D8BA0DB1}" srcId="{E00A43AF-545D-4EF8-8BEF-DBC8D3A5C979}" destId="{F1E41150-3182-4963-9654-E2FBC62D242F}" srcOrd="1" destOrd="0" parTransId="{D35024DB-C712-436A-A150-7FC6D7AC9DF7}" sibTransId="{31ED645E-7ABA-4923-AD40-CE618A4E2C8B}"/>
    <dgm:cxn modelId="{23A6FADE-597D-4696-B16F-327805D3D30F}" type="presOf" srcId="{7711D777-72AC-4C86-AC75-C9E0EA6A397B}" destId="{21154451-B0FF-408D-B2FA-B8374C9A0CD0}" srcOrd="0" destOrd="0" presId="urn:microsoft.com/office/officeart/2005/8/layout/chevron2"/>
    <dgm:cxn modelId="{648A7BF0-E66E-4952-A1B3-069859EE1DE1}" type="presOf" srcId="{E00A43AF-545D-4EF8-8BEF-DBC8D3A5C979}" destId="{B6DD5F9F-347F-4220-9089-C0B82ED4EDC7}" srcOrd="0" destOrd="0" presId="urn:microsoft.com/office/officeart/2005/8/layout/chevron2"/>
    <dgm:cxn modelId="{07CCC6F6-117E-4DB0-87CB-045EC85C99E4}" type="presOf" srcId="{814069D2-EE4C-4A4D-A8B8-204C2A99C14F}" destId="{259444BF-4A07-487A-BD1E-F88A33A7EF23}" srcOrd="0" destOrd="0" presId="urn:microsoft.com/office/officeart/2005/8/layout/chevron2"/>
    <dgm:cxn modelId="{D2454016-E8D2-4576-8D37-4073A165CA88}" type="presParOf" srcId="{B6DD5F9F-347F-4220-9089-C0B82ED4EDC7}" destId="{0FCDB60A-D808-4E3B-B10B-CF382646693F}" srcOrd="0" destOrd="0" presId="urn:microsoft.com/office/officeart/2005/8/layout/chevron2"/>
    <dgm:cxn modelId="{FD5F221D-3749-4E95-BD8B-725B22607615}" type="presParOf" srcId="{0FCDB60A-D808-4E3B-B10B-CF382646693F}" destId="{1041CE7E-F136-4C2C-AEA2-CC67A36BADAD}" srcOrd="0" destOrd="0" presId="urn:microsoft.com/office/officeart/2005/8/layout/chevron2"/>
    <dgm:cxn modelId="{53D618E8-E69A-4A6D-9FF1-A6BF4C741089}" type="presParOf" srcId="{0FCDB60A-D808-4E3B-B10B-CF382646693F}" destId="{1462C359-9E19-4BE4-97B9-CA757AAD1133}" srcOrd="1" destOrd="0" presId="urn:microsoft.com/office/officeart/2005/8/layout/chevron2"/>
    <dgm:cxn modelId="{9F6D2CDE-2243-49E9-8B60-2688F4098DF1}" type="presParOf" srcId="{B6DD5F9F-347F-4220-9089-C0B82ED4EDC7}" destId="{968175C9-2EBC-4974-8BD2-F43C24E735AC}" srcOrd="1" destOrd="0" presId="urn:microsoft.com/office/officeart/2005/8/layout/chevron2"/>
    <dgm:cxn modelId="{092BA443-1AD0-4FC9-84A2-449CCCF140C2}" type="presParOf" srcId="{B6DD5F9F-347F-4220-9089-C0B82ED4EDC7}" destId="{A0FE7CB0-1211-430F-BA94-3D15D32312D7}" srcOrd="2" destOrd="0" presId="urn:microsoft.com/office/officeart/2005/8/layout/chevron2"/>
    <dgm:cxn modelId="{36623267-DFC4-48E3-B5BD-3B50EC05A59D}" type="presParOf" srcId="{A0FE7CB0-1211-430F-BA94-3D15D32312D7}" destId="{1701405E-D700-40C4-AEFA-2DE714A19792}" srcOrd="0" destOrd="0" presId="urn:microsoft.com/office/officeart/2005/8/layout/chevron2"/>
    <dgm:cxn modelId="{1241C717-4BE5-4B2D-A202-717FAD4CEBE4}" type="presParOf" srcId="{A0FE7CB0-1211-430F-BA94-3D15D32312D7}" destId="{259444BF-4A07-487A-BD1E-F88A33A7EF23}" srcOrd="1" destOrd="0" presId="urn:microsoft.com/office/officeart/2005/8/layout/chevron2"/>
    <dgm:cxn modelId="{5DB73FD8-E020-4157-89C9-7411AB53B399}" type="presParOf" srcId="{B6DD5F9F-347F-4220-9089-C0B82ED4EDC7}" destId="{FA8E7AE9-2847-4AED-B920-DFBE670FD4E5}" srcOrd="3" destOrd="0" presId="urn:microsoft.com/office/officeart/2005/8/layout/chevron2"/>
    <dgm:cxn modelId="{F3831192-03CF-44EC-BA7D-3A847539FA8E}" type="presParOf" srcId="{B6DD5F9F-347F-4220-9089-C0B82ED4EDC7}" destId="{56273DF8-5EF6-4B2B-AE01-1C030173AF58}" srcOrd="4" destOrd="0" presId="urn:microsoft.com/office/officeart/2005/8/layout/chevron2"/>
    <dgm:cxn modelId="{BAEB201B-98AD-47A2-A79C-72534B648A21}" type="presParOf" srcId="{56273DF8-5EF6-4B2B-AE01-1C030173AF58}" destId="{D034440C-8231-42D1-AF97-F60FF5D0887C}" srcOrd="0" destOrd="0" presId="urn:microsoft.com/office/officeart/2005/8/layout/chevron2"/>
    <dgm:cxn modelId="{71FB3C54-A123-47CA-BC35-4F4D435BC9EF}" type="presParOf" srcId="{56273DF8-5EF6-4B2B-AE01-1C030173AF58}" destId="{918FA133-5016-4F8F-BAA4-F78CB2927E25}" srcOrd="1" destOrd="0" presId="urn:microsoft.com/office/officeart/2005/8/layout/chevron2"/>
    <dgm:cxn modelId="{DA0A2CFD-5F36-48D9-B043-E0601AB542CC}" type="presParOf" srcId="{B6DD5F9F-347F-4220-9089-C0B82ED4EDC7}" destId="{E5A249F5-DEE6-4F54-83AF-B9451A1CDAC1}" srcOrd="5" destOrd="0" presId="urn:microsoft.com/office/officeart/2005/8/layout/chevron2"/>
    <dgm:cxn modelId="{A584D489-F62A-4746-BC47-4F1B95BEA9E6}" type="presParOf" srcId="{B6DD5F9F-347F-4220-9089-C0B82ED4EDC7}" destId="{D893DFB8-740D-446A-8D48-65A10E5F51E1}" srcOrd="6" destOrd="0" presId="urn:microsoft.com/office/officeart/2005/8/layout/chevron2"/>
    <dgm:cxn modelId="{D78BCFED-232B-4087-B470-2AF3E6741B0C}" type="presParOf" srcId="{D893DFB8-740D-446A-8D48-65A10E5F51E1}" destId="{E56768B4-CF61-4935-847F-9604E96ED3EF}" srcOrd="0" destOrd="0" presId="urn:microsoft.com/office/officeart/2005/8/layout/chevron2"/>
    <dgm:cxn modelId="{77DECC5F-5F8E-4C11-B76E-9C7C560E1F08}" type="presParOf" srcId="{D893DFB8-740D-446A-8D48-65A10E5F51E1}" destId="{5423E055-0488-425B-B100-354772236E01}" srcOrd="1" destOrd="0" presId="urn:microsoft.com/office/officeart/2005/8/layout/chevron2"/>
    <dgm:cxn modelId="{565F3517-13D9-4A2C-A908-D6F35DB9763B}" type="presParOf" srcId="{B6DD5F9F-347F-4220-9089-C0B82ED4EDC7}" destId="{F13EDA02-ED7E-49BD-B2B2-F577269AFE66}" srcOrd="7" destOrd="0" presId="urn:microsoft.com/office/officeart/2005/8/layout/chevron2"/>
    <dgm:cxn modelId="{A036E10D-C1B7-4219-B493-B4AD86D78F23}" type="presParOf" srcId="{B6DD5F9F-347F-4220-9089-C0B82ED4EDC7}" destId="{E47212AC-54E1-46B3-88FF-51289B3E51E9}" srcOrd="8" destOrd="0" presId="urn:microsoft.com/office/officeart/2005/8/layout/chevron2"/>
    <dgm:cxn modelId="{A2189750-F4A4-432D-9F4C-72DDF2FD8360}" type="presParOf" srcId="{E47212AC-54E1-46B3-88FF-51289B3E51E9}" destId="{21154451-B0FF-408D-B2FA-B8374C9A0CD0}" srcOrd="0" destOrd="0" presId="urn:microsoft.com/office/officeart/2005/8/layout/chevron2"/>
    <dgm:cxn modelId="{32D5137C-8B41-47A5-80E3-CF97589066EF}" type="presParOf" srcId="{E47212AC-54E1-46B3-88FF-51289B3E51E9}" destId="{5887980F-270A-4B9C-A5BC-B4AEECAB26A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11817A-8B01-422B-94CE-35122B104C49}" type="doc">
      <dgm:prSet loTypeId="urn:microsoft.com/office/officeart/2005/8/layout/vProcess5" loCatId="process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EE4DB43-BD7A-4871-9510-63110BB53E08}">
      <dgm:prSet/>
      <dgm:spPr/>
      <dgm:t>
        <a:bodyPr/>
        <a:lstStyle/>
        <a:p>
          <a:r>
            <a:rPr lang="en-US"/>
            <a:t>ARMA(7,2) and ARMA(2,3) make better results rather than other models.</a:t>
          </a:r>
        </a:p>
      </dgm:t>
    </dgm:pt>
    <dgm:pt modelId="{5A52050C-8076-40BA-873C-31D881146C88}" type="parTrans" cxnId="{B18DCCF4-3EB8-4CB3-B9CC-6DB62694129B}">
      <dgm:prSet/>
      <dgm:spPr/>
      <dgm:t>
        <a:bodyPr/>
        <a:lstStyle/>
        <a:p>
          <a:endParaRPr lang="en-US"/>
        </a:p>
      </dgm:t>
    </dgm:pt>
    <dgm:pt modelId="{A1FDECFB-799B-4800-9D61-1B6D72FBE7D0}" type="sibTrans" cxnId="{B18DCCF4-3EB8-4CB3-B9CC-6DB62694129B}">
      <dgm:prSet/>
      <dgm:spPr/>
      <dgm:t>
        <a:bodyPr/>
        <a:lstStyle/>
        <a:p>
          <a:endParaRPr lang="en-US"/>
        </a:p>
      </dgm:t>
    </dgm:pt>
    <dgm:pt modelId="{912F1BC8-1DEE-41DD-A1C4-8FCEA7A40715}">
      <dgm:prSet/>
      <dgm:spPr/>
      <dgm:t>
        <a:bodyPr/>
        <a:lstStyle/>
        <a:p>
          <a:r>
            <a:rPr lang="en-US"/>
            <a:t>Applying GARCH Model to analyze variance of data </a:t>
          </a:r>
        </a:p>
      </dgm:t>
    </dgm:pt>
    <dgm:pt modelId="{0A4909D9-0797-4435-B2D0-F2FA707C3EE8}" type="parTrans" cxnId="{7ACE98E1-AE43-442E-8EE9-9D8815965675}">
      <dgm:prSet/>
      <dgm:spPr/>
      <dgm:t>
        <a:bodyPr/>
        <a:lstStyle/>
        <a:p>
          <a:endParaRPr lang="en-US"/>
        </a:p>
      </dgm:t>
    </dgm:pt>
    <dgm:pt modelId="{AEA12263-2FFC-4F78-B82A-19FFFEE30EDA}" type="sibTrans" cxnId="{7ACE98E1-AE43-442E-8EE9-9D8815965675}">
      <dgm:prSet/>
      <dgm:spPr/>
      <dgm:t>
        <a:bodyPr/>
        <a:lstStyle/>
        <a:p>
          <a:endParaRPr lang="en-US"/>
        </a:p>
      </dgm:t>
    </dgm:pt>
    <dgm:pt modelId="{455BE659-9774-48C4-8FA1-625F7A0BD5BC}">
      <dgm:prSet/>
      <dgm:spPr/>
      <dgm:t>
        <a:bodyPr/>
        <a:lstStyle/>
        <a:p>
          <a:r>
            <a:rPr lang="en-US"/>
            <a:t>Applying Regression Model to find out the relations between prices and volume of the market</a:t>
          </a:r>
        </a:p>
      </dgm:t>
    </dgm:pt>
    <dgm:pt modelId="{CD8603EE-ECCD-4AF7-A223-98FDEF594BE4}" type="parTrans" cxnId="{C1C67E56-EF11-4686-99A2-11FAFF73DB42}">
      <dgm:prSet/>
      <dgm:spPr/>
      <dgm:t>
        <a:bodyPr/>
        <a:lstStyle/>
        <a:p>
          <a:endParaRPr lang="en-US"/>
        </a:p>
      </dgm:t>
    </dgm:pt>
    <dgm:pt modelId="{005C7C31-627E-4981-B4D9-8A46FEFABD1C}" type="sibTrans" cxnId="{C1C67E56-EF11-4686-99A2-11FAFF73DB42}">
      <dgm:prSet/>
      <dgm:spPr/>
      <dgm:t>
        <a:bodyPr/>
        <a:lstStyle/>
        <a:p>
          <a:endParaRPr lang="en-US"/>
        </a:p>
      </dgm:t>
    </dgm:pt>
    <dgm:pt modelId="{22817580-5553-413A-8B4F-0E922922D658}">
      <dgm:prSet/>
      <dgm:spPr/>
      <dgm:t>
        <a:bodyPr/>
        <a:lstStyle/>
        <a:p>
          <a:r>
            <a:rPr lang="en-US"/>
            <a:t>Analyzing the relations between Bitcoin price and other effective factors such as oil and gold prices</a:t>
          </a:r>
        </a:p>
      </dgm:t>
    </dgm:pt>
    <dgm:pt modelId="{099F8057-D7C1-4BBF-844E-4F3D1191A3C4}" type="parTrans" cxnId="{8539544D-AB1D-4F86-ABD9-4E6ABEACF98D}">
      <dgm:prSet/>
      <dgm:spPr/>
      <dgm:t>
        <a:bodyPr/>
        <a:lstStyle/>
        <a:p>
          <a:endParaRPr lang="en-US"/>
        </a:p>
      </dgm:t>
    </dgm:pt>
    <dgm:pt modelId="{709F61C2-6D67-4D87-8803-A5AE8529DAFB}" type="sibTrans" cxnId="{8539544D-AB1D-4F86-ABD9-4E6ABEACF98D}">
      <dgm:prSet/>
      <dgm:spPr/>
      <dgm:t>
        <a:bodyPr/>
        <a:lstStyle/>
        <a:p>
          <a:endParaRPr lang="en-US"/>
        </a:p>
      </dgm:t>
    </dgm:pt>
    <dgm:pt modelId="{443753B4-2E06-4D9C-B8EB-71F85304ADF2}" type="pres">
      <dgm:prSet presAssocID="{6011817A-8B01-422B-94CE-35122B104C49}" presName="outerComposite" presStyleCnt="0">
        <dgm:presLayoutVars>
          <dgm:chMax val="5"/>
          <dgm:dir/>
          <dgm:resizeHandles val="exact"/>
        </dgm:presLayoutVars>
      </dgm:prSet>
      <dgm:spPr/>
    </dgm:pt>
    <dgm:pt modelId="{77D303A8-1444-486A-A78E-E738CC1C908F}" type="pres">
      <dgm:prSet presAssocID="{6011817A-8B01-422B-94CE-35122B104C49}" presName="dummyMaxCanvas" presStyleCnt="0">
        <dgm:presLayoutVars/>
      </dgm:prSet>
      <dgm:spPr/>
    </dgm:pt>
    <dgm:pt modelId="{036DA7B2-86A3-4EBD-ACDE-CAB84B815C56}" type="pres">
      <dgm:prSet presAssocID="{6011817A-8B01-422B-94CE-35122B104C49}" presName="FourNodes_1" presStyleLbl="node1" presStyleIdx="0" presStyleCnt="4">
        <dgm:presLayoutVars>
          <dgm:bulletEnabled val="1"/>
        </dgm:presLayoutVars>
      </dgm:prSet>
      <dgm:spPr/>
    </dgm:pt>
    <dgm:pt modelId="{EBBD814A-9633-4B3F-A895-B15A22BA1EB0}" type="pres">
      <dgm:prSet presAssocID="{6011817A-8B01-422B-94CE-35122B104C49}" presName="FourNodes_2" presStyleLbl="node1" presStyleIdx="1" presStyleCnt="4">
        <dgm:presLayoutVars>
          <dgm:bulletEnabled val="1"/>
        </dgm:presLayoutVars>
      </dgm:prSet>
      <dgm:spPr/>
    </dgm:pt>
    <dgm:pt modelId="{C0189E5C-CC8A-4161-B253-0EFF23F2751D}" type="pres">
      <dgm:prSet presAssocID="{6011817A-8B01-422B-94CE-35122B104C49}" presName="FourNodes_3" presStyleLbl="node1" presStyleIdx="2" presStyleCnt="4">
        <dgm:presLayoutVars>
          <dgm:bulletEnabled val="1"/>
        </dgm:presLayoutVars>
      </dgm:prSet>
      <dgm:spPr/>
    </dgm:pt>
    <dgm:pt modelId="{8EDBFF11-B4FD-4DD1-BBAE-F4B640184ADB}" type="pres">
      <dgm:prSet presAssocID="{6011817A-8B01-422B-94CE-35122B104C49}" presName="FourNodes_4" presStyleLbl="node1" presStyleIdx="3" presStyleCnt="4">
        <dgm:presLayoutVars>
          <dgm:bulletEnabled val="1"/>
        </dgm:presLayoutVars>
      </dgm:prSet>
      <dgm:spPr/>
    </dgm:pt>
    <dgm:pt modelId="{3EBC77C5-8C74-4507-8B99-992C1AD022A0}" type="pres">
      <dgm:prSet presAssocID="{6011817A-8B01-422B-94CE-35122B104C49}" presName="FourConn_1-2" presStyleLbl="fgAccFollowNode1" presStyleIdx="0" presStyleCnt="3">
        <dgm:presLayoutVars>
          <dgm:bulletEnabled val="1"/>
        </dgm:presLayoutVars>
      </dgm:prSet>
      <dgm:spPr/>
    </dgm:pt>
    <dgm:pt modelId="{9057D162-BC9A-4A77-A533-7EDB216B48F4}" type="pres">
      <dgm:prSet presAssocID="{6011817A-8B01-422B-94CE-35122B104C49}" presName="FourConn_2-3" presStyleLbl="fgAccFollowNode1" presStyleIdx="1" presStyleCnt="3">
        <dgm:presLayoutVars>
          <dgm:bulletEnabled val="1"/>
        </dgm:presLayoutVars>
      </dgm:prSet>
      <dgm:spPr/>
    </dgm:pt>
    <dgm:pt modelId="{E622A03E-ABB9-487A-990C-7C9492692A94}" type="pres">
      <dgm:prSet presAssocID="{6011817A-8B01-422B-94CE-35122B104C49}" presName="FourConn_3-4" presStyleLbl="fgAccFollowNode1" presStyleIdx="2" presStyleCnt="3">
        <dgm:presLayoutVars>
          <dgm:bulletEnabled val="1"/>
        </dgm:presLayoutVars>
      </dgm:prSet>
      <dgm:spPr/>
    </dgm:pt>
    <dgm:pt modelId="{0B86F018-7C29-403D-AF23-F0B1B610C94A}" type="pres">
      <dgm:prSet presAssocID="{6011817A-8B01-422B-94CE-35122B104C49}" presName="FourNodes_1_text" presStyleLbl="node1" presStyleIdx="3" presStyleCnt="4">
        <dgm:presLayoutVars>
          <dgm:bulletEnabled val="1"/>
        </dgm:presLayoutVars>
      </dgm:prSet>
      <dgm:spPr/>
    </dgm:pt>
    <dgm:pt modelId="{3359A9A4-9F1F-487A-83B6-F8109DF83D97}" type="pres">
      <dgm:prSet presAssocID="{6011817A-8B01-422B-94CE-35122B104C49}" presName="FourNodes_2_text" presStyleLbl="node1" presStyleIdx="3" presStyleCnt="4">
        <dgm:presLayoutVars>
          <dgm:bulletEnabled val="1"/>
        </dgm:presLayoutVars>
      </dgm:prSet>
      <dgm:spPr/>
    </dgm:pt>
    <dgm:pt modelId="{77E981D1-5769-4593-AF8A-F4838EEC1D8C}" type="pres">
      <dgm:prSet presAssocID="{6011817A-8B01-422B-94CE-35122B104C49}" presName="FourNodes_3_text" presStyleLbl="node1" presStyleIdx="3" presStyleCnt="4">
        <dgm:presLayoutVars>
          <dgm:bulletEnabled val="1"/>
        </dgm:presLayoutVars>
      </dgm:prSet>
      <dgm:spPr/>
    </dgm:pt>
    <dgm:pt modelId="{AB4BF6A3-B239-4D09-804D-29FB832C642A}" type="pres">
      <dgm:prSet presAssocID="{6011817A-8B01-422B-94CE-35122B104C4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024B805-675B-4BA3-A9F9-BA5019F0B605}" type="presOf" srcId="{455BE659-9774-48C4-8FA1-625F7A0BD5BC}" destId="{77E981D1-5769-4593-AF8A-F4838EEC1D8C}" srcOrd="1" destOrd="0" presId="urn:microsoft.com/office/officeart/2005/8/layout/vProcess5"/>
    <dgm:cxn modelId="{CDAFE509-59AD-4B6E-811A-0C6ED03E16E4}" type="presOf" srcId="{005C7C31-627E-4981-B4D9-8A46FEFABD1C}" destId="{E622A03E-ABB9-487A-990C-7C9492692A94}" srcOrd="0" destOrd="0" presId="urn:microsoft.com/office/officeart/2005/8/layout/vProcess5"/>
    <dgm:cxn modelId="{E7228215-2E94-45A6-927D-55C618F7870F}" type="presOf" srcId="{8EE4DB43-BD7A-4871-9510-63110BB53E08}" destId="{0B86F018-7C29-403D-AF23-F0B1B610C94A}" srcOrd="1" destOrd="0" presId="urn:microsoft.com/office/officeart/2005/8/layout/vProcess5"/>
    <dgm:cxn modelId="{02F92B39-D059-4EAD-9CED-F2FEB61DEBAC}" type="presOf" srcId="{A1FDECFB-799B-4800-9D61-1B6D72FBE7D0}" destId="{3EBC77C5-8C74-4507-8B99-992C1AD022A0}" srcOrd="0" destOrd="0" presId="urn:microsoft.com/office/officeart/2005/8/layout/vProcess5"/>
    <dgm:cxn modelId="{59C62165-0E3D-43D9-B95D-464381DCFD98}" type="presOf" srcId="{22817580-5553-413A-8B4F-0E922922D658}" destId="{8EDBFF11-B4FD-4DD1-BBAE-F4B640184ADB}" srcOrd="0" destOrd="0" presId="urn:microsoft.com/office/officeart/2005/8/layout/vProcess5"/>
    <dgm:cxn modelId="{CE593848-43AD-4F4E-B519-C7919300B704}" type="presOf" srcId="{455BE659-9774-48C4-8FA1-625F7A0BD5BC}" destId="{C0189E5C-CC8A-4161-B253-0EFF23F2751D}" srcOrd="0" destOrd="0" presId="urn:microsoft.com/office/officeart/2005/8/layout/vProcess5"/>
    <dgm:cxn modelId="{B903ED6C-025C-4BE2-AE8C-D3A28F67BBFA}" type="presOf" srcId="{6011817A-8B01-422B-94CE-35122B104C49}" destId="{443753B4-2E06-4D9C-B8EB-71F85304ADF2}" srcOrd="0" destOrd="0" presId="urn:microsoft.com/office/officeart/2005/8/layout/vProcess5"/>
    <dgm:cxn modelId="{8539544D-AB1D-4F86-ABD9-4E6ABEACF98D}" srcId="{6011817A-8B01-422B-94CE-35122B104C49}" destId="{22817580-5553-413A-8B4F-0E922922D658}" srcOrd="3" destOrd="0" parTransId="{099F8057-D7C1-4BBF-844E-4F3D1191A3C4}" sibTransId="{709F61C2-6D67-4D87-8803-A5AE8529DAFB}"/>
    <dgm:cxn modelId="{BE40C952-0581-4054-93BC-27861331513F}" type="presOf" srcId="{912F1BC8-1DEE-41DD-A1C4-8FCEA7A40715}" destId="{EBBD814A-9633-4B3F-A895-B15A22BA1EB0}" srcOrd="0" destOrd="0" presId="urn:microsoft.com/office/officeart/2005/8/layout/vProcess5"/>
    <dgm:cxn modelId="{1C0B2753-30CD-4638-A116-D8CBBAC3E16A}" type="presOf" srcId="{AEA12263-2FFC-4F78-B82A-19FFFEE30EDA}" destId="{9057D162-BC9A-4A77-A533-7EDB216B48F4}" srcOrd="0" destOrd="0" presId="urn:microsoft.com/office/officeart/2005/8/layout/vProcess5"/>
    <dgm:cxn modelId="{EBD32A56-A5EE-4022-B552-33F373BBB444}" type="presOf" srcId="{22817580-5553-413A-8B4F-0E922922D658}" destId="{AB4BF6A3-B239-4D09-804D-29FB832C642A}" srcOrd="1" destOrd="0" presId="urn:microsoft.com/office/officeart/2005/8/layout/vProcess5"/>
    <dgm:cxn modelId="{C1C67E56-EF11-4686-99A2-11FAFF73DB42}" srcId="{6011817A-8B01-422B-94CE-35122B104C49}" destId="{455BE659-9774-48C4-8FA1-625F7A0BD5BC}" srcOrd="2" destOrd="0" parTransId="{CD8603EE-ECCD-4AF7-A223-98FDEF594BE4}" sibTransId="{005C7C31-627E-4981-B4D9-8A46FEFABD1C}"/>
    <dgm:cxn modelId="{2228638E-FDA0-49D0-986D-7010CC4F5FEB}" type="presOf" srcId="{8EE4DB43-BD7A-4871-9510-63110BB53E08}" destId="{036DA7B2-86A3-4EBD-ACDE-CAB84B815C56}" srcOrd="0" destOrd="0" presId="urn:microsoft.com/office/officeart/2005/8/layout/vProcess5"/>
    <dgm:cxn modelId="{D39B5D93-0F8F-432C-ABBB-231B42238118}" type="presOf" srcId="{912F1BC8-1DEE-41DD-A1C4-8FCEA7A40715}" destId="{3359A9A4-9F1F-487A-83B6-F8109DF83D97}" srcOrd="1" destOrd="0" presId="urn:microsoft.com/office/officeart/2005/8/layout/vProcess5"/>
    <dgm:cxn modelId="{7ACE98E1-AE43-442E-8EE9-9D8815965675}" srcId="{6011817A-8B01-422B-94CE-35122B104C49}" destId="{912F1BC8-1DEE-41DD-A1C4-8FCEA7A40715}" srcOrd="1" destOrd="0" parTransId="{0A4909D9-0797-4435-B2D0-F2FA707C3EE8}" sibTransId="{AEA12263-2FFC-4F78-B82A-19FFFEE30EDA}"/>
    <dgm:cxn modelId="{B18DCCF4-3EB8-4CB3-B9CC-6DB62694129B}" srcId="{6011817A-8B01-422B-94CE-35122B104C49}" destId="{8EE4DB43-BD7A-4871-9510-63110BB53E08}" srcOrd="0" destOrd="0" parTransId="{5A52050C-8076-40BA-873C-31D881146C88}" sibTransId="{A1FDECFB-799B-4800-9D61-1B6D72FBE7D0}"/>
    <dgm:cxn modelId="{A270E71E-79CB-4142-95E9-0E675D630130}" type="presParOf" srcId="{443753B4-2E06-4D9C-B8EB-71F85304ADF2}" destId="{77D303A8-1444-486A-A78E-E738CC1C908F}" srcOrd="0" destOrd="0" presId="urn:microsoft.com/office/officeart/2005/8/layout/vProcess5"/>
    <dgm:cxn modelId="{5845280F-7E5D-48C6-806E-F57114E22FD6}" type="presParOf" srcId="{443753B4-2E06-4D9C-B8EB-71F85304ADF2}" destId="{036DA7B2-86A3-4EBD-ACDE-CAB84B815C56}" srcOrd="1" destOrd="0" presId="urn:microsoft.com/office/officeart/2005/8/layout/vProcess5"/>
    <dgm:cxn modelId="{98B9A5C7-836C-4454-9371-164F80AE43DA}" type="presParOf" srcId="{443753B4-2E06-4D9C-B8EB-71F85304ADF2}" destId="{EBBD814A-9633-4B3F-A895-B15A22BA1EB0}" srcOrd="2" destOrd="0" presId="urn:microsoft.com/office/officeart/2005/8/layout/vProcess5"/>
    <dgm:cxn modelId="{209D80CE-BBE8-400C-855A-2FF9E8B7E36D}" type="presParOf" srcId="{443753B4-2E06-4D9C-B8EB-71F85304ADF2}" destId="{C0189E5C-CC8A-4161-B253-0EFF23F2751D}" srcOrd="3" destOrd="0" presId="urn:microsoft.com/office/officeart/2005/8/layout/vProcess5"/>
    <dgm:cxn modelId="{5FB3950E-B069-4F6F-9F58-8718283D066A}" type="presParOf" srcId="{443753B4-2E06-4D9C-B8EB-71F85304ADF2}" destId="{8EDBFF11-B4FD-4DD1-BBAE-F4B640184ADB}" srcOrd="4" destOrd="0" presId="urn:microsoft.com/office/officeart/2005/8/layout/vProcess5"/>
    <dgm:cxn modelId="{17E0EA40-5986-47C0-9DD9-FE5B2F9B17FE}" type="presParOf" srcId="{443753B4-2E06-4D9C-B8EB-71F85304ADF2}" destId="{3EBC77C5-8C74-4507-8B99-992C1AD022A0}" srcOrd="5" destOrd="0" presId="urn:microsoft.com/office/officeart/2005/8/layout/vProcess5"/>
    <dgm:cxn modelId="{F4B3FBFD-FC1E-47B1-88BC-C0D143E97061}" type="presParOf" srcId="{443753B4-2E06-4D9C-B8EB-71F85304ADF2}" destId="{9057D162-BC9A-4A77-A533-7EDB216B48F4}" srcOrd="6" destOrd="0" presId="urn:microsoft.com/office/officeart/2005/8/layout/vProcess5"/>
    <dgm:cxn modelId="{6D5E3A91-6F5C-4238-A496-E926B729DF8C}" type="presParOf" srcId="{443753B4-2E06-4D9C-B8EB-71F85304ADF2}" destId="{E622A03E-ABB9-487A-990C-7C9492692A94}" srcOrd="7" destOrd="0" presId="urn:microsoft.com/office/officeart/2005/8/layout/vProcess5"/>
    <dgm:cxn modelId="{AAE40453-47C8-4C3C-971E-8EAB62761D72}" type="presParOf" srcId="{443753B4-2E06-4D9C-B8EB-71F85304ADF2}" destId="{0B86F018-7C29-403D-AF23-F0B1B610C94A}" srcOrd="8" destOrd="0" presId="urn:microsoft.com/office/officeart/2005/8/layout/vProcess5"/>
    <dgm:cxn modelId="{61D3F1DB-A9F5-4C72-BE42-21839C06F470}" type="presParOf" srcId="{443753B4-2E06-4D9C-B8EB-71F85304ADF2}" destId="{3359A9A4-9F1F-487A-83B6-F8109DF83D97}" srcOrd="9" destOrd="0" presId="urn:microsoft.com/office/officeart/2005/8/layout/vProcess5"/>
    <dgm:cxn modelId="{8401B4C1-B3E2-4136-A295-FE9DE8944328}" type="presParOf" srcId="{443753B4-2E06-4D9C-B8EB-71F85304ADF2}" destId="{77E981D1-5769-4593-AF8A-F4838EEC1D8C}" srcOrd="10" destOrd="0" presId="urn:microsoft.com/office/officeart/2005/8/layout/vProcess5"/>
    <dgm:cxn modelId="{ED6FE9CA-3B28-4427-95E8-7B4D2B61F187}" type="presParOf" srcId="{443753B4-2E06-4D9C-B8EB-71F85304ADF2}" destId="{AB4BF6A3-B239-4D09-804D-29FB832C642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1CE7E-F136-4C2C-AEA2-CC67A36BADAD}">
      <dsp:nvSpPr>
        <dsp:cNvPr id="0" name=""/>
        <dsp:cNvSpPr/>
      </dsp:nvSpPr>
      <dsp:spPr>
        <a:xfrm rot="5400000">
          <a:off x="-162798" y="164589"/>
          <a:ext cx="1085320" cy="7597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 Black" panose="020B0A04020102020204" pitchFamily="34" charset="0"/>
            </a:rPr>
            <a:t>AR(7)</a:t>
          </a:r>
        </a:p>
      </dsp:txBody>
      <dsp:txXfrm rot="-5400000">
        <a:off x="0" y="381653"/>
        <a:ext cx="759724" cy="325596"/>
      </dsp:txXfrm>
    </dsp:sp>
    <dsp:sp modelId="{1462C359-9E19-4BE4-97B9-CA757AAD1133}">
      <dsp:nvSpPr>
        <dsp:cNvPr id="0" name=""/>
        <dsp:cNvSpPr/>
      </dsp:nvSpPr>
      <dsp:spPr>
        <a:xfrm rot="5400000">
          <a:off x="3688966" y="-2927450"/>
          <a:ext cx="705458" cy="65639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6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AIC: </a:t>
          </a:r>
          <a:r>
            <a:rPr lang="en-US" sz="3600" kern="1200" dirty="0">
              <a:latin typeface="Arial Black" panose="020B0A04020102020204" pitchFamily="34" charset="0"/>
            </a:rPr>
            <a:t>-1330.63</a:t>
          </a:r>
          <a:endParaRPr lang="en-US" sz="36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anose="020B0A04020102020204" pitchFamily="34" charset="0"/>
          </a:endParaRPr>
        </a:p>
      </dsp:txBody>
      <dsp:txXfrm rot="-5400000">
        <a:off x="759724" y="36230"/>
        <a:ext cx="6529504" cy="636582"/>
      </dsp:txXfrm>
    </dsp:sp>
    <dsp:sp modelId="{1701405E-D700-40C4-AEFA-2DE714A19792}">
      <dsp:nvSpPr>
        <dsp:cNvPr id="0" name=""/>
        <dsp:cNvSpPr/>
      </dsp:nvSpPr>
      <dsp:spPr>
        <a:xfrm rot="5400000">
          <a:off x="-162798" y="1132730"/>
          <a:ext cx="1085320" cy="7597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 Black" panose="020B0A04020102020204" pitchFamily="34" charset="0"/>
            </a:rPr>
            <a:t>MA(2)</a:t>
          </a:r>
        </a:p>
      </dsp:txBody>
      <dsp:txXfrm rot="-5400000">
        <a:off x="0" y="1349794"/>
        <a:ext cx="759724" cy="325596"/>
      </dsp:txXfrm>
    </dsp:sp>
    <dsp:sp modelId="{259444BF-4A07-487A-BD1E-F88A33A7EF23}">
      <dsp:nvSpPr>
        <dsp:cNvPr id="0" name=""/>
        <dsp:cNvSpPr/>
      </dsp:nvSpPr>
      <dsp:spPr>
        <a:xfrm rot="5400000">
          <a:off x="3688966" y="-1959309"/>
          <a:ext cx="705458" cy="65639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AIC: </a:t>
          </a:r>
          <a:r>
            <a:rPr lang="en-US" sz="3600" kern="1200" dirty="0">
              <a:latin typeface="Arial Black" panose="020B0A04020102020204" pitchFamily="34" charset="0"/>
            </a:rPr>
            <a:t>-1336.63</a:t>
          </a:r>
        </a:p>
      </dsp:txBody>
      <dsp:txXfrm rot="-5400000">
        <a:off x="759724" y="1004371"/>
        <a:ext cx="6529504" cy="636582"/>
      </dsp:txXfrm>
    </dsp:sp>
    <dsp:sp modelId="{D034440C-8231-42D1-AF97-F60FF5D0887C}">
      <dsp:nvSpPr>
        <dsp:cNvPr id="0" name=""/>
        <dsp:cNvSpPr/>
      </dsp:nvSpPr>
      <dsp:spPr>
        <a:xfrm rot="5400000">
          <a:off x="-162798" y="2100871"/>
          <a:ext cx="1085320" cy="7597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 Black" panose="020B0A04020102020204" pitchFamily="34" charset="0"/>
            </a:rPr>
            <a:t>ARMA(1,2)</a:t>
          </a:r>
        </a:p>
      </dsp:txBody>
      <dsp:txXfrm rot="-5400000">
        <a:off x="0" y="2317935"/>
        <a:ext cx="759724" cy="325596"/>
      </dsp:txXfrm>
    </dsp:sp>
    <dsp:sp modelId="{918FA133-5016-4F8F-BAA4-F78CB2927E25}">
      <dsp:nvSpPr>
        <dsp:cNvPr id="0" name=""/>
        <dsp:cNvSpPr/>
      </dsp:nvSpPr>
      <dsp:spPr>
        <a:xfrm rot="5400000">
          <a:off x="3688966" y="-991168"/>
          <a:ext cx="705458" cy="65639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6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AIC</a:t>
          </a:r>
          <a:r>
            <a:rPr lang="en-US" sz="3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: </a:t>
          </a:r>
          <a:r>
            <a:rPr lang="en-US" sz="3600" kern="1200" dirty="0">
              <a:latin typeface="Arial Black" panose="020B0A04020102020204" pitchFamily="34" charset="0"/>
            </a:rPr>
            <a:t>-1334.96</a:t>
          </a:r>
        </a:p>
      </dsp:txBody>
      <dsp:txXfrm rot="-5400000">
        <a:off x="759724" y="1972512"/>
        <a:ext cx="6529504" cy="636582"/>
      </dsp:txXfrm>
    </dsp:sp>
    <dsp:sp modelId="{496CA13F-4EDD-4E27-A604-EC5259832CF6}">
      <dsp:nvSpPr>
        <dsp:cNvPr id="0" name=""/>
        <dsp:cNvSpPr/>
      </dsp:nvSpPr>
      <dsp:spPr>
        <a:xfrm rot="5400000">
          <a:off x="-162798" y="3069012"/>
          <a:ext cx="1085320" cy="7597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 Black" panose="020B0A04020102020204" pitchFamily="34" charset="0"/>
            </a:rPr>
            <a:t>ARMA</a:t>
          </a:r>
          <a:r>
            <a:rPr lang="en-US" sz="1000" kern="1200" dirty="0">
              <a:latin typeface="Arial Black" panose="020B0A04020102020204" pitchFamily="34" charset="0"/>
            </a:rPr>
            <a:t>(2,3)</a:t>
          </a:r>
        </a:p>
      </dsp:txBody>
      <dsp:txXfrm rot="-5400000">
        <a:off x="0" y="3286076"/>
        <a:ext cx="759724" cy="325596"/>
      </dsp:txXfrm>
    </dsp:sp>
    <dsp:sp modelId="{D385084F-57BF-4A43-9C0D-8C89B9CF8A8B}">
      <dsp:nvSpPr>
        <dsp:cNvPr id="0" name=""/>
        <dsp:cNvSpPr/>
      </dsp:nvSpPr>
      <dsp:spPr>
        <a:xfrm rot="5400000">
          <a:off x="3688966" y="-23027"/>
          <a:ext cx="705458" cy="65639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6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AIC</a:t>
          </a:r>
          <a:r>
            <a:rPr lang="en-US" sz="3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: </a:t>
          </a:r>
          <a:r>
            <a:rPr lang="en-US" sz="3600" kern="1200" dirty="0">
              <a:latin typeface="Arial Black" panose="020B0A04020102020204" pitchFamily="34" charset="0"/>
            </a:rPr>
            <a:t>-1337.61</a:t>
          </a:r>
        </a:p>
      </dsp:txBody>
      <dsp:txXfrm rot="-5400000">
        <a:off x="759724" y="2940653"/>
        <a:ext cx="6529504" cy="636582"/>
      </dsp:txXfrm>
    </dsp:sp>
    <dsp:sp modelId="{335ED53C-DC79-4C71-A743-3B190DAD7999}">
      <dsp:nvSpPr>
        <dsp:cNvPr id="0" name=""/>
        <dsp:cNvSpPr/>
      </dsp:nvSpPr>
      <dsp:spPr>
        <a:xfrm rot="5400000">
          <a:off x="-162798" y="4037152"/>
          <a:ext cx="1085320" cy="7597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 Black" panose="020B0A04020102020204" pitchFamily="34" charset="0"/>
            </a:rPr>
            <a:t>ARMA(7,2)</a:t>
          </a:r>
        </a:p>
      </dsp:txBody>
      <dsp:txXfrm rot="-5400000">
        <a:off x="0" y="4254216"/>
        <a:ext cx="759724" cy="325596"/>
      </dsp:txXfrm>
    </dsp:sp>
    <dsp:sp modelId="{8FC2D2CB-F00E-46E4-8DD6-7C1367D621CC}">
      <dsp:nvSpPr>
        <dsp:cNvPr id="0" name=""/>
        <dsp:cNvSpPr/>
      </dsp:nvSpPr>
      <dsp:spPr>
        <a:xfrm rot="5400000">
          <a:off x="3688966" y="945112"/>
          <a:ext cx="705458" cy="65639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AIC: </a:t>
          </a:r>
          <a:r>
            <a:rPr lang="en-US" sz="3600" kern="1200" dirty="0">
              <a:latin typeface="Arial Black" panose="020B0A04020102020204" pitchFamily="34" charset="0"/>
            </a:rPr>
            <a:t>-1338.55</a:t>
          </a:r>
        </a:p>
      </dsp:txBody>
      <dsp:txXfrm rot="-5400000">
        <a:off x="759724" y="3908792"/>
        <a:ext cx="6529504" cy="6365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1CE7E-F136-4C2C-AEA2-CC67A36BADAD}">
      <dsp:nvSpPr>
        <dsp:cNvPr id="0" name=""/>
        <dsp:cNvSpPr/>
      </dsp:nvSpPr>
      <dsp:spPr>
        <a:xfrm rot="5400000">
          <a:off x="-162798" y="164589"/>
          <a:ext cx="1085320" cy="7597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 Black" panose="020B0A04020102020204" pitchFamily="34" charset="0"/>
            </a:rPr>
            <a:t>AR(7)</a:t>
          </a:r>
        </a:p>
      </dsp:txBody>
      <dsp:txXfrm rot="-5400000">
        <a:off x="0" y="381653"/>
        <a:ext cx="759724" cy="325596"/>
      </dsp:txXfrm>
    </dsp:sp>
    <dsp:sp modelId="{1462C359-9E19-4BE4-97B9-CA757AAD1133}">
      <dsp:nvSpPr>
        <dsp:cNvPr id="0" name=""/>
        <dsp:cNvSpPr/>
      </dsp:nvSpPr>
      <dsp:spPr>
        <a:xfrm rot="5400000">
          <a:off x="3688966" y="-2927450"/>
          <a:ext cx="705458" cy="65639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6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MAE: </a:t>
          </a:r>
          <a:r>
            <a:rPr lang="en-US" sz="3600" kern="1200" dirty="0">
              <a:latin typeface="Arial Black" panose="020B0A04020102020204" pitchFamily="34" charset="0"/>
            </a:rPr>
            <a:t>0.02670786</a:t>
          </a:r>
          <a:endParaRPr lang="en-US" sz="36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anose="020B0A04020102020204" pitchFamily="34" charset="0"/>
          </a:endParaRPr>
        </a:p>
      </dsp:txBody>
      <dsp:txXfrm rot="-5400000">
        <a:off x="759724" y="36230"/>
        <a:ext cx="6529504" cy="636582"/>
      </dsp:txXfrm>
    </dsp:sp>
    <dsp:sp modelId="{1701405E-D700-40C4-AEFA-2DE714A19792}">
      <dsp:nvSpPr>
        <dsp:cNvPr id="0" name=""/>
        <dsp:cNvSpPr/>
      </dsp:nvSpPr>
      <dsp:spPr>
        <a:xfrm rot="5400000">
          <a:off x="-162798" y="1132730"/>
          <a:ext cx="1085320" cy="7597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 Black" panose="020B0A04020102020204" pitchFamily="34" charset="0"/>
            </a:rPr>
            <a:t>MA(2)</a:t>
          </a:r>
        </a:p>
      </dsp:txBody>
      <dsp:txXfrm rot="-5400000">
        <a:off x="0" y="1349794"/>
        <a:ext cx="759724" cy="325596"/>
      </dsp:txXfrm>
    </dsp:sp>
    <dsp:sp modelId="{259444BF-4A07-487A-BD1E-F88A33A7EF23}">
      <dsp:nvSpPr>
        <dsp:cNvPr id="0" name=""/>
        <dsp:cNvSpPr/>
      </dsp:nvSpPr>
      <dsp:spPr>
        <a:xfrm rot="5400000">
          <a:off x="3688966" y="-1959309"/>
          <a:ext cx="705458" cy="65639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MAE: </a:t>
          </a:r>
          <a:r>
            <a:rPr lang="en-US" sz="3600" kern="1200" dirty="0">
              <a:latin typeface="Arial Black" panose="020B0A04020102020204" pitchFamily="34" charset="0"/>
            </a:rPr>
            <a:t>0.02670700</a:t>
          </a:r>
        </a:p>
      </dsp:txBody>
      <dsp:txXfrm rot="-5400000">
        <a:off x="759724" y="1004371"/>
        <a:ext cx="6529504" cy="636582"/>
      </dsp:txXfrm>
    </dsp:sp>
    <dsp:sp modelId="{D034440C-8231-42D1-AF97-F60FF5D0887C}">
      <dsp:nvSpPr>
        <dsp:cNvPr id="0" name=""/>
        <dsp:cNvSpPr/>
      </dsp:nvSpPr>
      <dsp:spPr>
        <a:xfrm rot="5400000">
          <a:off x="-162798" y="2100871"/>
          <a:ext cx="1085320" cy="7597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 Black" panose="020B0A04020102020204" pitchFamily="34" charset="0"/>
            </a:rPr>
            <a:t>ARMA(1,2)</a:t>
          </a:r>
        </a:p>
      </dsp:txBody>
      <dsp:txXfrm rot="-5400000">
        <a:off x="0" y="2317935"/>
        <a:ext cx="759724" cy="325596"/>
      </dsp:txXfrm>
    </dsp:sp>
    <dsp:sp modelId="{918FA133-5016-4F8F-BAA4-F78CB2927E25}">
      <dsp:nvSpPr>
        <dsp:cNvPr id="0" name=""/>
        <dsp:cNvSpPr/>
      </dsp:nvSpPr>
      <dsp:spPr>
        <a:xfrm rot="5400000">
          <a:off x="3688966" y="-991168"/>
          <a:ext cx="705458" cy="65639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MAE: </a:t>
          </a:r>
          <a:r>
            <a:rPr lang="en-US" sz="3600" kern="1200" dirty="0">
              <a:latin typeface="Arial Black" panose="020B0A04020102020204" pitchFamily="34" charset="0"/>
            </a:rPr>
            <a:t>0.02670202</a:t>
          </a:r>
        </a:p>
      </dsp:txBody>
      <dsp:txXfrm rot="-5400000">
        <a:off x="759724" y="1972512"/>
        <a:ext cx="6529504" cy="636582"/>
      </dsp:txXfrm>
    </dsp:sp>
    <dsp:sp modelId="{E56768B4-CF61-4935-847F-9604E96ED3EF}">
      <dsp:nvSpPr>
        <dsp:cNvPr id="0" name=""/>
        <dsp:cNvSpPr/>
      </dsp:nvSpPr>
      <dsp:spPr>
        <a:xfrm rot="5400000">
          <a:off x="-162798" y="3069012"/>
          <a:ext cx="1085320" cy="7597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 Black" panose="020B0A04020102020204" pitchFamily="34" charset="0"/>
            </a:rPr>
            <a:t>ARMA</a:t>
          </a:r>
          <a:r>
            <a:rPr lang="en-US" sz="1000" kern="1200" dirty="0">
              <a:latin typeface="Arial Black" panose="020B0A04020102020204" pitchFamily="34" charset="0"/>
            </a:rPr>
            <a:t>(2,3)</a:t>
          </a:r>
        </a:p>
      </dsp:txBody>
      <dsp:txXfrm rot="-5400000">
        <a:off x="0" y="3286076"/>
        <a:ext cx="759724" cy="325596"/>
      </dsp:txXfrm>
    </dsp:sp>
    <dsp:sp modelId="{5423E055-0488-425B-B100-354772236E01}">
      <dsp:nvSpPr>
        <dsp:cNvPr id="0" name=""/>
        <dsp:cNvSpPr/>
      </dsp:nvSpPr>
      <dsp:spPr>
        <a:xfrm rot="5400000">
          <a:off x="3688966" y="-23027"/>
          <a:ext cx="705458" cy="65639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MAE: </a:t>
          </a:r>
          <a:r>
            <a:rPr lang="en-US" sz="3600" kern="1200" dirty="0">
              <a:latin typeface="Arial Black" panose="020B0A04020102020204" pitchFamily="34" charset="0"/>
            </a:rPr>
            <a:t>0.02662835</a:t>
          </a:r>
        </a:p>
      </dsp:txBody>
      <dsp:txXfrm rot="-5400000">
        <a:off x="759724" y="2940653"/>
        <a:ext cx="6529504" cy="636582"/>
      </dsp:txXfrm>
    </dsp:sp>
    <dsp:sp modelId="{21154451-B0FF-408D-B2FA-B8374C9A0CD0}">
      <dsp:nvSpPr>
        <dsp:cNvPr id="0" name=""/>
        <dsp:cNvSpPr/>
      </dsp:nvSpPr>
      <dsp:spPr>
        <a:xfrm rot="5400000">
          <a:off x="-162798" y="4037152"/>
          <a:ext cx="1085320" cy="7597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rial Black" panose="020B0A04020102020204" pitchFamily="34" charset="0"/>
            </a:rPr>
            <a:t>ARMA(7,2)</a:t>
          </a:r>
        </a:p>
      </dsp:txBody>
      <dsp:txXfrm rot="-5400000">
        <a:off x="0" y="4254216"/>
        <a:ext cx="759724" cy="325596"/>
      </dsp:txXfrm>
    </dsp:sp>
    <dsp:sp modelId="{5887980F-270A-4B9C-A5BC-B4AEECAB26A2}">
      <dsp:nvSpPr>
        <dsp:cNvPr id="0" name=""/>
        <dsp:cNvSpPr/>
      </dsp:nvSpPr>
      <dsp:spPr>
        <a:xfrm rot="5400000">
          <a:off x="3688966" y="945112"/>
          <a:ext cx="705458" cy="65639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MAE: </a:t>
          </a:r>
          <a:r>
            <a:rPr lang="en-US" sz="3600" kern="1200" dirty="0">
              <a:latin typeface="Arial Black" panose="020B0A04020102020204" pitchFamily="34" charset="0"/>
            </a:rPr>
            <a:t>0.02649215</a:t>
          </a:r>
        </a:p>
      </dsp:txBody>
      <dsp:txXfrm rot="-5400000">
        <a:off x="759724" y="3908792"/>
        <a:ext cx="6529504" cy="6365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DA7B2-86A3-4EBD-ACDE-CAB84B815C56}">
      <dsp:nvSpPr>
        <dsp:cNvPr id="0" name=""/>
        <dsp:cNvSpPr/>
      </dsp:nvSpPr>
      <dsp:spPr>
        <a:xfrm>
          <a:off x="0" y="0"/>
          <a:ext cx="5609896" cy="10360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ARMA(7,2) and ARMA(2,3) make better results rather than other models.</a:t>
          </a:r>
        </a:p>
      </dsp:txBody>
      <dsp:txXfrm>
        <a:off x="30344" y="30344"/>
        <a:ext cx="4404418" cy="975320"/>
      </dsp:txXfrm>
    </dsp:sp>
    <dsp:sp modelId="{EBBD814A-9633-4B3F-A895-B15A22BA1EB0}">
      <dsp:nvSpPr>
        <dsp:cNvPr id="0" name=""/>
        <dsp:cNvSpPr/>
      </dsp:nvSpPr>
      <dsp:spPr>
        <a:xfrm>
          <a:off x="469828" y="1224374"/>
          <a:ext cx="5609896" cy="10360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Applying GARCH Model to analyze variance of data </a:t>
          </a:r>
        </a:p>
      </dsp:txBody>
      <dsp:txXfrm>
        <a:off x="500172" y="1254718"/>
        <a:ext cx="4405973" cy="975320"/>
      </dsp:txXfrm>
    </dsp:sp>
    <dsp:sp modelId="{C0189E5C-CC8A-4161-B253-0EFF23F2751D}">
      <dsp:nvSpPr>
        <dsp:cNvPr id="0" name=""/>
        <dsp:cNvSpPr/>
      </dsp:nvSpPr>
      <dsp:spPr>
        <a:xfrm>
          <a:off x="932645" y="2448748"/>
          <a:ext cx="5609896" cy="10360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Applying Regression Model to find out the relations between prices and volume of the market</a:t>
          </a:r>
        </a:p>
      </dsp:txBody>
      <dsp:txXfrm>
        <a:off x="962989" y="2479092"/>
        <a:ext cx="4412985" cy="975320"/>
      </dsp:txXfrm>
    </dsp:sp>
    <dsp:sp modelId="{8EDBFF11-B4FD-4DD1-BBAE-F4B640184ADB}">
      <dsp:nvSpPr>
        <dsp:cNvPr id="0" name=""/>
        <dsp:cNvSpPr/>
      </dsp:nvSpPr>
      <dsp:spPr>
        <a:xfrm>
          <a:off x="1402473" y="3673122"/>
          <a:ext cx="5609896" cy="10360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Analyzing the relations between Bitcoin price and other effective factors such as oil and gold prices</a:t>
          </a:r>
        </a:p>
      </dsp:txBody>
      <dsp:txXfrm>
        <a:off x="1432817" y="3703466"/>
        <a:ext cx="4405973" cy="975320"/>
      </dsp:txXfrm>
    </dsp:sp>
    <dsp:sp modelId="{3EBC77C5-8C74-4507-8B99-992C1AD022A0}">
      <dsp:nvSpPr>
        <dsp:cNvPr id="0" name=""/>
        <dsp:cNvSpPr/>
      </dsp:nvSpPr>
      <dsp:spPr>
        <a:xfrm>
          <a:off x="4936490" y="793488"/>
          <a:ext cx="673405" cy="673405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5088006" y="793488"/>
        <a:ext cx="370373" cy="506737"/>
      </dsp:txXfrm>
    </dsp:sp>
    <dsp:sp modelId="{9057D162-BC9A-4A77-A533-7EDB216B48F4}">
      <dsp:nvSpPr>
        <dsp:cNvPr id="0" name=""/>
        <dsp:cNvSpPr/>
      </dsp:nvSpPr>
      <dsp:spPr>
        <a:xfrm>
          <a:off x="5406319" y="2017862"/>
          <a:ext cx="673405" cy="673405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5557835" y="2017862"/>
        <a:ext cx="370373" cy="506737"/>
      </dsp:txXfrm>
    </dsp:sp>
    <dsp:sp modelId="{E622A03E-ABB9-487A-990C-7C9492692A94}">
      <dsp:nvSpPr>
        <dsp:cNvPr id="0" name=""/>
        <dsp:cNvSpPr/>
      </dsp:nvSpPr>
      <dsp:spPr>
        <a:xfrm>
          <a:off x="5869135" y="3242236"/>
          <a:ext cx="673405" cy="673405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6020651" y="3242236"/>
        <a:ext cx="370373" cy="506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A0F58-C39C-4FBF-B971-C768688A91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bitcoin price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F4A51-D688-4069-9BB9-348A9DF41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analytic ( ITMD-527) - final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8646B5-F68F-4E75-B147-A79DC21043C6}"/>
              </a:ext>
            </a:extLst>
          </p:cNvPr>
          <p:cNvSpPr txBox="1"/>
          <p:nvPr/>
        </p:nvSpPr>
        <p:spPr>
          <a:xfrm>
            <a:off x="581191" y="5837569"/>
            <a:ext cx="491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174: Milad Sabouri – Nastaran Ghane</a:t>
            </a:r>
          </a:p>
        </p:txBody>
      </p:sp>
    </p:spTree>
    <p:extLst>
      <p:ext uri="{BB962C8B-B14F-4D97-AF65-F5344CB8AC3E}">
        <p14:creationId xmlns:p14="http://schemas.microsoft.com/office/powerpoint/2010/main" val="2114731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1EAE88-5BB4-4864-8351-F9574768D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25" y="868892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Make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4116E4-DD2F-4170-B06A-719927495163}"/>
              </a:ext>
            </a:extLst>
          </p:cNvPr>
          <p:cNvSpPr txBox="1"/>
          <p:nvPr/>
        </p:nvSpPr>
        <p:spPr>
          <a:xfrm>
            <a:off x="813739" y="3209117"/>
            <a:ext cx="1506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Manually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1"/>
                </a:solidFill>
              </a:rPr>
              <a:t>Auto.arima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D28EB9-ED69-4A28-951A-290AFC810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490" y="2098699"/>
            <a:ext cx="6859316" cy="264318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B2E969-8C3A-435E-ADB8-8DEA8404B153}"/>
              </a:ext>
            </a:extLst>
          </p:cNvPr>
          <p:cNvCxnSpPr>
            <a:cxnSpLocks/>
          </p:cNvCxnSpPr>
          <p:nvPr/>
        </p:nvCxnSpPr>
        <p:spPr>
          <a:xfrm>
            <a:off x="6156960" y="2717074"/>
            <a:ext cx="3657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09D561-D10F-4DFC-B1B5-EF06B5A5BD1C}"/>
              </a:ext>
            </a:extLst>
          </p:cNvPr>
          <p:cNvCxnSpPr>
            <a:cxnSpLocks/>
          </p:cNvCxnSpPr>
          <p:nvPr/>
        </p:nvCxnSpPr>
        <p:spPr>
          <a:xfrm>
            <a:off x="6156960" y="2755746"/>
            <a:ext cx="3657600" cy="1607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303360-F7C0-468F-9B76-CDA610F5C8AD}"/>
              </a:ext>
            </a:extLst>
          </p:cNvPr>
          <p:cNvCxnSpPr/>
          <p:nvPr/>
        </p:nvCxnSpPr>
        <p:spPr>
          <a:xfrm>
            <a:off x="9814560" y="2717074"/>
            <a:ext cx="0" cy="16459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1D60996-A558-4CB4-BE1A-859342FB5A37}"/>
              </a:ext>
            </a:extLst>
          </p:cNvPr>
          <p:cNvSpPr/>
          <p:nvPr/>
        </p:nvSpPr>
        <p:spPr>
          <a:xfrm>
            <a:off x="6981475" y="4547163"/>
            <a:ext cx="846665" cy="80108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q=2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3E00037-8CBD-4D60-A144-977A779825BF}"/>
              </a:ext>
            </a:extLst>
          </p:cNvPr>
          <p:cNvSpPr/>
          <p:nvPr/>
        </p:nvSpPr>
        <p:spPr>
          <a:xfrm>
            <a:off x="4991089" y="4564040"/>
            <a:ext cx="846665" cy="80108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p=1</a:t>
            </a:r>
          </a:p>
        </p:txBody>
      </p:sp>
      <p:cxnSp>
        <p:nvCxnSpPr>
          <p:cNvPr id="25" name="Curved Connector 12">
            <a:extLst>
              <a:ext uri="{FF2B5EF4-FFF2-40B4-BE49-F238E27FC236}">
                <a16:creationId xmlns:a16="http://schemas.microsoft.com/office/drawing/2014/main" id="{17C608B8-2E69-41E2-A39A-D2C823C41C38}"/>
              </a:ext>
            </a:extLst>
          </p:cNvPr>
          <p:cNvCxnSpPr>
            <a:cxnSpLocks/>
            <a:endCxn id="23" idx="4"/>
          </p:cNvCxnSpPr>
          <p:nvPr/>
        </p:nvCxnSpPr>
        <p:spPr>
          <a:xfrm rot="16200000" flipH="1">
            <a:off x="5738322" y="3681760"/>
            <a:ext cx="2447003" cy="885969"/>
          </a:xfrm>
          <a:prstGeom prst="curvedConnector3">
            <a:avLst>
              <a:gd name="adj1" fmla="val 1093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0">
            <a:extLst>
              <a:ext uri="{FF2B5EF4-FFF2-40B4-BE49-F238E27FC236}">
                <a16:creationId xmlns:a16="http://schemas.microsoft.com/office/drawing/2014/main" id="{F0B1253F-92B3-40C1-8385-A51A7A74F70F}"/>
              </a:ext>
            </a:extLst>
          </p:cNvPr>
          <p:cNvCxnSpPr>
            <a:cxnSpLocks/>
            <a:endCxn id="24" idx="4"/>
          </p:cNvCxnSpPr>
          <p:nvPr/>
        </p:nvCxnSpPr>
        <p:spPr>
          <a:xfrm rot="5400000">
            <a:off x="4761450" y="3607734"/>
            <a:ext cx="2410363" cy="1104417"/>
          </a:xfrm>
          <a:prstGeom prst="curvedConnector3">
            <a:avLst>
              <a:gd name="adj1" fmla="val 1094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41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1EAE88-5BB4-4864-8351-F9574768D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25" y="868892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Make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4116E4-DD2F-4170-B06A-719927495163}"/>
              </a:ext>
            </a:extLst>
          </p:cNvPr>
          <p:cNvSpPr txBox="1"/>
          <p:nvPr/>
        </p:nvSpPr>
        <p:spPr>
          <a:xfrm>
            <a:off x="813739" y="3209117"/>
            <a:ext cx="1705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Manually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EACF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Auto.arima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601307-348C-4707-AD58-C3CBCEFA3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237" y="2477597"/>
            <a:ext cx="7559380" cy="261714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6551A39E-B52F-4E58-9343-DD5B2C6D4B1C}"/>
              </a:ext>
            </a:extLst>
          </p:cNvPr>
          <p:cNvSpPr/>
          <p:nvPr/>
        </p:nvSpPr>
        <p:spPr>
          <a:xfrm>
            <a:off x="6023532" y="768117"/>
            <a:ext cx="846665" cy="80108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q=2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41E6DF-636E-45BA-9088-6FAB8B68C983}"/>
              </a:ext>
            </a:extLst>
          </p:cNvPr>
          <p:cNvSpPr/>
          <p:nvPr/>
        </p:nvSpPr>
        <p:spPr>
          <a:xfrm>
            <a:off x="4427303" y="772770"/>
            <a:ext cx="846665" cy="80108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p=7</a:t>
            </a:r>
          </a:p>
        </p:txBody>
      </p:sp>
      <p:cxnSp>
        <p:nvCxnSpPr>
          <p:cNvPr id="14" name="Curved Connector 12">
            <a:extLst>
              <a:ext uri="{FF2B5EF4-FFF2-40B4-BE49-F238E27FC236}">
                <a16:creationId xmlns:a16="http://schemas.microsoft.com/office/drawing/2014/main" id="{8BE51160-46BC-4390-91EB-AC9BEF35676D}"/>
              </a:ext>
            </a:extLst>
          </p:cNvPr>
          <p:cNvCxnSpPr>
            <a:cxnSpLocks/>
            <a:endCxn id="12" idx="4"/>
          </p:cNvCxnSpPr>
          <p:nvPr/>
        </p:nvCxnSpPr>
        <p:spPr>
          <a:xfrm rot="5400000" flipH="1" flipV="1">
            <a:off x="5188926" y="1865996"/>
            <a:ext cx="1554733" cy="96114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20">
            <a:extLst>
              <a:ext uri="{FF2B5EF4-FFF2-40B4-BE49-F238E27FC236}">
                <a16:creationId xmlns:a16="http://schemas.microsoft.com/office/drawing/2014/main" id="{FA29EA0A-E375-4783-AD53-57031681CAAB}"/>
              </a:ext>
            </a:extLst>
          </p:cNvPr>
          <p:cNvCxnSpPr>
            <a:cxnSpLocks/>
            <a:endCxn id="13" idx="4"/>
          </p:cNvCxnSpPr>
          <p:nvPr/>
        </p:nvCxnSpPr>
        <p:spPr>
          <a:xfrm rot="16200000" flipV="1">
            <a:off x="4220819" y="2203671"/>
            <a:ext cx="1492876" cy="23324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93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E7E0BE-0B54-45D9-9F9A-39016F9D9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90" y="963561"/>
            <a:ext cx="3081576" cy="12931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Models selection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029511-ECA2-40DB-8F32-0142E09DFCF4}"/>
              </a:ext>
            </a:extLst>
          </p:cNvPr>
          <p:cNvSpPr txBox="1"/>
          <p:nvPr/>
        </p:nvSpPr>
        <p:spPr>
          <a:xfrm>
            <a:off x="791990" y="3041094"/>
            <a:ext cx="16834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AR(7)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MA(2)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ARMA(1,2)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ARMA(2,3)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ARMA(7,2)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23418D7F-373D-4FB8-B5F4-5ABC7DC7C3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0736487"/>
              </p:ext>
            </p:extLst>
          </p:nvPr>
        </p:nvGraphicFramePr>
        <p:xfrm>
          <a:off x="4380314" y="939559"/>
          <a:ext cx="7323667" cy="4961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8387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90AC3-C5A5-40FB-AF4B-BCDF6C451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659" y="819149"/>
            <a:ext cx="7696839" cy="54070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2C7BD4-F55F-4BA2-98B1-CDF110E8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Residual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1255" y="1964168"/>
            <a:ext cx="3409782" cy="403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AR(7)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MA(2)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ARMA(7, 2)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ARMA(2,3)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ARMA(1,2)</a:t>
            </a:r>
          </a:p>
        </p:txBody>
      </p:sp>
    </p:spTree>
    <p:extLst>
      <p:ext uri="{BB962C8B-B14F-4D97-AF65-F5344CB8AC3E}">
        <p14:creationId xmlns:p14="http://schemas.microsoft.com/office/powerpoint/2010/main" val="1764116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2690C-A24D-4965-9180-0448F1FAE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384" y="923108"/>
            <a:ext cx="7664365" cy="50776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2C7BD4-F55F-4BA2-98B1-CDF110E8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Residual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1255" y="1964168"/>
            <a:ext cx="3409782" cy="403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AR(7)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MA(2)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ARMA(7, 2)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ARMA(2,3)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ARMA(1,2)</a:t>
            </a:r>
          </a:p>
        </p:txBody>
      </p:sp>
    </p:spTree>
    <p:extLst>
      <p:ext uri="{BB962C8B-B14F-4D97-AF65-F5344CB8AC3E}">
        <p14:creationId xmlns:p14="http://schemas.microsoft.com/office/powerpoint/2010/main" val="3396334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C7BD4-F55F-4BA2-98B1-CDF110E8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Residual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1255" y="1964168"/>
            <a:ext cx="3409782" cy="403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AR(7)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MA(2)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ARMA(7, 2)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ARMA(2,3)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ARMA(1,2)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E770D-3F13-4C3F-A0B1-64B87870C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409" y="733252"/>
            <a:ext cx="7757036" cy="549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17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C7BD4-F55F-4BA2-98B1-CDF110E8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Residual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1255" y="1964168"/>
            <a:ext cx="3409782" cy="403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AR(7)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MA(2)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ARMA(7, 2)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ARMA(2,3)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ARMA(1,2)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6D18FE-2627-4F4F-AD80-26945C968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765" y="702156"/>
            <a:ext cx="7594324" cy="534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52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C7BD4-F55F-4BA2-98B1-CDF110E8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Residual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1255" y="1964168"/>
            <a:ext cx="3409782" cy="403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AR(7)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MA(2)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ARMA(7, 2)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ARMA(2,3)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ARMA(1,2)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35855-6C8A-4884-8466-58400285B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651" y="614405"/>
            <a:ext cx="7774551" cy="552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95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C7BD4-F55F-4BA2-98B1-CDF110E8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1255" y="1964168"/>
            <a:ext cx="3409782" cy="403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Fold Cross Validation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10D3BC-2869-4716-A2E3-A3973F5C4FF7}"/>
              </a:ext>
            </a:extLst>
          </p:cNvPr>
          <p:cNvSpPr/>
          <p:nvPr/>
        </p:nvSpPr>
        <p:spPr>
          <a:xfrm>
            <a:off x="4731525" y="1371711"/>
            <a:ext cx="3585893" cy="50625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1:217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FDD35F-45DC-47F1-B657-A4E340D03F62}"/>
              </a:ext>
            </a:extLst>
          </p:cNvPr>
          <p:cNvSpPr/>
          <p:nvPr/>
        </p:nvSpPr>
        <p:spPr>
          <a:xfrm>
            <a:off x="8616308" y="1371710"/>
            <a:ext cx="989814" cy="50625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218:225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4980889-59D1-4F49-9EE9-6702B1FC5396}"/>
              </a:ext>
            </a:extLst>
          </p:cNvPr>
          <p:cNvSpPr/>
          <p:nvPr/>
        </p:nvSpPr>
        <p:spPr>
          <a:xfrm>
            <a:off x="5329333" y="2350021"/>
            <a:ext cx="3585893" cy="50625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9:225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F9E736-7C5B-411A-B6DA-790D28D26F83}"/>
              </a:ext>
            </a:extLst>
          </p:cNvPr>
          <p:cNvSpPr/>
          <p:nvPr/>
        </p:nvSpPr>
        <p:spPr>
          <a:xfrm>
            <a:off x="9214116" y="2350020"/>
            <a:ext cx="989814" cy="50625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226:233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D58D21-6AB5-46E1-9500-9C3C81FAF9D0}"/>
              </a:ext>
            </a:extLst>
          </p:cNvPr>
          <p:cNvSpPr/>
          <p:nvPr/>
        </p:nvSpPr>
        <p:spPr>
          <a:xfrm>
            <a:off x="5927141" y="3328330"/>
            <a:ext cx="3585893" cy="50625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17:233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C15F2A-7601-4F9E-BE3B-1D6B5CF94E5A}"/>
              </a:ext>
            </a:extLst>
          </p:cNvPr>
          <p:cNvSpPr/>
          <p:nvPr/>
        </p:nvSpPr>
        <p:spPr>
          <a:xfrm>
            <a:off x="9811924" y="3328329"/>
            <a:ext cx="989814" cy="50625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234:241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BFB162-A91C-45AA-9725-ADB7044B2B63}"/>
              </a:ext>
            </a:extLst>
          </p:cNvPr>
          <p:cNvSpPr/>
          <p:nvPr/>
        </p:nvSpPr>
        <p:spPr>
          <a:xfrm>
            <a:off x="6473689" y="4323845"/>
            <a:ext cx="3585893" cy="50625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25:241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3519AF9-43AD-4B0E-9B73-723F8CCF730A}"/>
              </a:ext>
            </a:extLst>
          </p:cNvPr>
          <p:cNvSpPr/>
          <p:nvPr/>
        </p:nvSpPr>
        <p:spPr>
          <a:xfrm>
            <a:off x="10358472" y="4323844"/>
            <a:ext cx="989814" cy="50625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242:249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1114D13-3247-4AF6-95AA-E6356212E338}"/>
              </a:ext>
            </a:extLst>
          </p:cNvPr>
          <p:cNvSpPr/>
          <p:nvPr/>
        </p:nvSpPr>
        <p:spPr>
          <a:xfrm>
            <a:off x="7071497" y="5302154"/>
            <a:ext cx="3585893" cy="50625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33:249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4C17DD3-C3AA-4FBF-8CDF-4480377D8896}"/>
              </a:ext>
            </a:extLst>
          </p:cNvPr>
          <p:cNvSpPr/>
          <p:nvPr/>
        </p:nvSpPr>
        <p:spPr>
          <a:xfrm>
            <a:off x="10956280" y="5302153"/>
            <a:ext cx="989814" cy="50625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250:257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FF798A-FF76-4EDA-81B5-EF4F0EEBED0E}"/>
              </a:ext>
            </a:extLst>
          </p:cNvPr>
          <p:cNvSpPr txBox="1"/>
          <p:nvPr/>
        </p:nvSpPr>
        <p:spPr>
          <a:xfrm>
            <a:off x="4215673" y="849896"/>
            <a:ext cx="87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Fold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F5633-FA6B-415B-8678-A3F8F7F20226}"/>
              </a:ext>
            </a:extLst>
          </p:cNvPr>
          <p:cNvSpPr txBox="1"/>
          <p:nvPr/>
        </p:nvSpPr>
        <p:spPr>
          <a:xfrm>
            <a:off x="4264264" y="1964168"/>
            <a:ext cx="92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Fold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C5C595-D45C-4BA8-BD89-EB6AEB532B32}"/>
              </a:ext>
            </a:extLst>
          </p:cNvPr>
          <p:cNvSpPr txBox="1"/>
          <p:nvPr/>
        </p:nvSpPr>
        <p:spPr>
          <a:xfrm>
            <a:off x="4297622" y="2958997"/>
            <a:ext cx="90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Fold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D2FAB2-FD71-4B5D-8BA5-D9A76557F723}"/>
              </a:ext>
            </a:extLst>
          </p:cNvPr>
          <p:cNvSpPr txBox="1"/>
          <p:nvPr/>
        </p:nvSpPr>
        <p:spPr>
          <a:xfrm>
            <a:off x="4306535" y="3897977"/>
            <a:ext cx="89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Fold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B13AE7-2A19-4726-AE41-137E425BFC07}"/>
              </a:ext>
            </a:extLst>
          </p:cNvPr>
          <p:cNvSpPr txBox="1"/>
          <p:nvPr/>
        </p:nvSpPr>
        <p:spPr>
          <a:xfrm>
            <a:off x="4306535" y="4980039"/>
            <a:ext cx="89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Fold</a:t>
            </a:r>
          </a:p>
        </p:txBody>
      </p:sp>
    </p:spTree>
    <p:extLst>
      <p:ext uri="{BB962C8B-B14F-4D97-AF65-F5344CB8AC3E}">
        <p14:creationId xmlns:p14="http://schemas.microsoft.com/office/powerpoint/2010/main" val="3474806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587492-E36B-42A8-8D35-837A76D986EE}"/>
              </a:ext>
            </a:extLst>
          </p:cNvPr>
          <p:cNvSpPr txBox="1">
            <a:spLocks/>
          </p:cNvSpPr>
          <p:nvPr/>
        </p:nvSpPr>
        <p:spPr>
          <a:xfrm>
            <a:off x="526233" y="857250"/>
            <a:ext cx="3081576" cy="13340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rgbClr val="FFFFFF"/>
                </a:solidFill>
              </a:rPr>
              <a:t>Evaluation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BF786-B19C-4997-93A2-62D767B623DA}"/>
              </a:ext>
            </a:extLst>
          </p:cNvPr>
          <p:cNvSpPr txBox="1"/>
          <p:nvPr/>
        </p:nvSpPr>
        <p:spPr>
          <a:xfrm>
            <a:off x="769101" y="2900273"/>
            <a:ext cx="16834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AR(7)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MA(2)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ARMA(1,2)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ARMA(2,3)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ARMA(7,2)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6EE07298-5430-44A6-8F40-E792BF9007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7813458"/>
              </p:ext>
            </p:extLst>
          </p:nvPr>
        </p:nvGraphicFramePr>
        <p:xfrm>
          <a:off x="4425956" y="1019703"/>
          <a:ext cx="7323667" cy="4961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03677E2D-85A5-44D3-A306-679DD4DE4F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71239" y="4975122"/>
            <a:ext cx="582561" cy="582561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50C03BA4-084A-4F51-8BAA-426A29241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71238" y="3969074"/>
            <a:ext cx="582561" cy="58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2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0">
            <a:extLst>
              <a:ext uri="{FF2B5EF4-FFF2-40B4-BE49-F238E27FC236}">
                <a16:creationId xmlns:a16="http://schemas.microsoft.com/office/drawing/2014/main" id="{A078A52F-85EA-4C0B-962B-D9D9DD4DD7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919797D5-5700-4683-B30A-5B4D56CB82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4856A7B9-9801-42EC-A4C9-7E22A56EF5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8AD54DB8-C150-4290-85D6-F5B0262BFE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18">
            <a:extLst>
              <a:ext uri="{FF2B5EF4-FFF2-40B4-BE49-F238E27FC236}">
                <a16:creationId xmlns:a16="http://schemas.microsoft.com/office/drawing/2014/main" id="{DA1C4F03-C870-4FE9-AE32-BA54F64762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B700DE-95A3-444E-980B-171EEB428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92" r="1" b="26358"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grpSp>
        <p:nvGrpSpPr>
          <p:cNvPr id="32" name="Group 20">
            <a:extLst>
              <a:ext uri="{FF2B5EF4-FFF2-40B4-BE49-F238E27FC236}">
                <a16:creationId xmlns:a16="http://schemas.microsoft.com/office/drawing/2014/main" id="{DBA45CAF-12D0-42B6-817E-7D5FD9B36EC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BCC664D-E045-4A96-B7C0-6D791171D6B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2476F54-DC50-4814-BE0A-4655F401EC5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C8889AC-6FD2-45AE-B1B8-822C91C2E5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D88DF7-69C0-44D6-9013-AAFFCC8A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20431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0B1367-2DF4-46C2-A165-5B24254BDD83}"/>
              </a:ext>
            </a:extLst>
          </p:cNvPr>
          <p:cNvSpPr txBox="1"/>
          <p:nvPr/>
        </p:nvSpPr>
        <p:spPr>
          <a:xfrm>
            <a:off x="581191" y="6021233"/>
            <a:ext cx="1345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Credit: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Techcrunch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962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1FB02C-9FFB-49F1-8CC0-9E422F223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594" y="895350"/>
            <a:ext cx="7563556" cy="51053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2C7BD4-F55F-4BA2-98B1-CDF110E8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1255" y="1964168"/>
            <a:ext cx="3409782" cy="403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ARMA(2,3)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ARMA(7,2)</a:t>
            </a:r>
          </a:p>
        </p:txBody>
      </p:sp>
    </p:spTree>
    <p:extLst>
      <p:ext uri="{BB962C8B-B14F-4D97-AF65-F5344CB8AC3E}">
        <p14:creationId xmlns:p14="http://schemas.microsoft.com/office/powerpoint/2010/main" val="438626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C7BD4-F55F-4BA2-98B1-CDF110E8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1255" y="1964168"/>
            <a:ext cx="3409782" cy="403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ARMA(2,3)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ARMA(7,2)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FFDCE-40DC-41A8-A14A-1B3B03AB7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276" y="2173626"/>
            <a:ext cx="7773302" cy="18088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D02ADE-67AB-4010-B096-CB8DE77062EF}"/>
              </a:ext>
            </a:extLst>
          </p:cNvPr>
          <p:cNvSpPr/>
          <p:nvPr/>
        </p:nvSpPr>
        <p:spPr>
          <a:xfrm>
            <a:off x="5068389" y="2876550"/>
            <a:ext cx="1246686" cy="142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19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CE8BCA1D-ACDF-4D63-9AA0-366C4F8553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4DF12F2-5059-41AC-A8BD-D5E115CDC2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DB82E3F-D9C4-42E7-AABF-D760C2F561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6AD7FED-ECA8-4F84-9067-C1B1E9610F1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F145784-B126-48E6-B33B-0BEA2EBF18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C7BD4-F55F-4BA2-98B1-CDF110E8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Conclusion &amp; future work</a:t>
            </a:r>
          </a:p>
        </p:txBody>
      </p:sp>
      <p:graphicFrame>
        <p:nvGraphicFramePr>
          <p:cNvPr id="97" name="TextBox 4">
            <a:extLst>
              <a:ext uri="{FF2B5EF4-FFF2-40B4-BE49-F238E27FC236}">
                <a16:creationId xmlns:a16="http://schemas.microsoft.com/office/drawing/2014/main" id="{859FC34C-72AD-4672-AD04-E0D4CE1E9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304197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8367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9CD13-30A5-423A-8F37-BBF96E619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580630"/>
            <a:ext cx="7046683" cy="58487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C1E5C-24B7-483F-A8CA-8F4853D5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cap="none" dirty="0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DB0DC-6B3A-407E-9E5A-C1DDFF02D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https://github.com/milsab/ITMD-527</a:t>
            </a:r>
          </a:p>
        </p:txBody>
      </p:sp>
    </p:spTree>
    <p:extLst>
      <p:ext uri="{BB962C8B-B14F-4D97-AF65-F5344CB8AC3E}">
        <p14:creationId xmlns:p14="http://schemas.microsoft.com/office/powerpoint/2010/main" val="2439406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0">
            <a:extLst>
              <a:ext uri="{FF2B5EF4-FFF2-40B4-BE49-F238E27FC236}">
                <a16:creationId xmlns:a16="http://schemas.microsoft.com/office/drawing/2014/main" id="{A078A52F-85EA-4C0B-962B-D9D9DD4DD7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919797D5-5700-4683-B30A-5B4D56CB82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4856A7B9-9801-42EC-A4C9-7E22A56EF5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8AD54DB8-C150-4290-85D6-F5B0262BFE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18">
            <a:extLst>
              <a:ext uri="{FF2B5EF4-FFF2-40B4-BE49-F238E27FC236}">
                <a16:creationId xmlns:a16="http://schemas.microsoft.com/office/drawing/2014/main" id="{DA1C4F03-C870-4FE9-AE32-BA54F64762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B700DE-95A3-444E-980B-171EEB428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92" r="1" b="26358"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grpSp>
        <p:nvGrpSpPr>
          <p:cNvPr id="32" name="Group 20">
            <a:extLst>
              <a:ext uri="{FF2B5EF4-FFF2-40B4-BE49-F238E27FC236}">
                <a16:creationId xmlns:a16="http://schemas.microsoft.com/office/drawing/2014/main" id="{DBA45CAF-12D0-42B6-817E-7D5FD9B36EC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BCC664D-E045-4A96-B7C0-6D791171D6B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2476F54-DC50-4814-BE0A-4655F401EC5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C8889AC-6FD2-45AE-B1B8-822C91C2E5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D88DF7-69C0-44D6-9013-AAFFCC8A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20431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0B1367-2DF4-46C2-A165-5B24254BDD83}"/>
              </a:ext>
            </a:extLst>
          </p:cNvPr>
          <p:cNvSpPr txBox="1"/>
          <p:nvPr/>
        </p:nvSpPr>
        <p:spPr>
          <a:xfrm>
            <a:off x="581191" y="6021233"/>
            <a:ext cx="1345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Credit: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Techcrunch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24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BA0D-4E49-40FA-938D-727EBB0F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E38852C-8A2F-43A6-8F8A-BF69A1076EF5}"/>
              </a:ext>
            </a:extLst>
          </p:cNvPr>
          <p:cNvSpPr/>
          <p:nvPr/>
        </p:nvSpPr>
        <p:spPr>
          <a:xfrm>
            <a:off x="10141133" y="2499345"/>
            <a:ext cx="200312" cy="200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45411C-53E2-4573-A1DB-D26C299915F9}"/>
              </a:ext>
            </a:extLst>
          </p:cNvPr>
          <p:cNvSpPr/>
          <p:nvPr/>
        </p:nvSpPr>
        <p:spPr>
          <a:xfrm>
            <a:off x="1645922" y="2499345"/>
            <a:ext cx="200312" cy="200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356F2C-DDBA-4945-8C47-35663186636B}"/>
              </a:ext>
            </a:extLst>
          </p:cNvPr>
          <p:cNvSpPr txBox="1"/>
          <p:nvPr/>
        </p:nvSpPr>
        <p:spPr>
          <a:xfrm>
            <a:off x="1185668" y="213001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4/28/2013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A13D57-EE39-474D-AEDA-75CEE05E74B7}"/>
              </a:ext>
            </a:extLst>
          </p:cNvPr>
          <p:cNvSpPr txBox="1"/>
          <p:nvPr/>
        </p:nvSpPr>
        <p:spPr>
          <a:xfrm>
            <a:off x="9680879" y="213001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3/25/2018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31636AA-3153-405E-8033-5EC5EB7C0008}"/>
              </a:ext>
            </a:extLst>
          </p:cNvPr>
          <p:cNvSpPr/>
          <p:nvPr/>
        </p:nvSpPr>
        <p:spPr>
          <a:xfrm>
            <a:off x="2216329" y="2549423"/>
            <a:ext cx="7498080" cy="100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8255D9-65A3-415B-8055-04627FA437E2}"/>
              </a:ext>
            </a:extLst>
          </p:cNvPr>
          <p:cNvSpPr txBox="1"/>
          <p:nvPr/>
        </p:nvSpPr>
        <p:spPr>
          <a:xfrm>
            <a:off x="5157268" y="2190198"/>
            <a:ext cx="121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1,793 Days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A25287-CA5D-4F48-96D8-0B231E4BD045}"/>
              </a:ext>
            </a:extLst>
          </p:cNvPr>
          <p:cNvSpPr txBox="1"/>
          <p:nvPr/>
        </p:nvSpPr>
        <p:spPr>
          <a:xfrm>
            <a:off x="5163936" y="2664440"/>
            <a:ext cx="120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257 Weeks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E63B1F3A-75AD-4562-A8C8-04D54AD39D63}"/>
              </a:ext>
            </a:extLst>
          </p:cNvPr>
          <p:cNvSpPr/>
          <p:nvPr/>
        </p:nvSpPr>
        <p:spPr>
          <a:xfrm>
            <a:off x="5312228" y="3149151"/>
            <a:ext cx="931817" cy="10265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F4E7A88-9D7A-4E57-82D9-DA4F77EC6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43861"/>
              </p:ext>
            </p:extLst>
          </p:nvPr>
        </p:nvGraphicFramePr>
        <p:xfrm>
          <a:off x="3961972" y="4429310"/>
          <a:ext cx="3603168" cy="21945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801584">
                  <a:extLst>
                    <a:ext uri="{9D8B030D-6E8A-4147-A177-3AD203B41FA5}">
                      <a16:colId xmlns:a16="http://schemas.microsoft.com/office/drawing/2014/main" val="3410554250"/>
                    </a:ext>
                  </a:extLst>
                </a:gridCol>
                <a:gridCol w="1801584">
                  <a:extLst>
                    <a:ext uri="{9D8B030D-6E8A-4147-A177-3AD203B41FA5}">
                      <a16:colId xmlns:a16="http://schemas.microsoft.com/office/drawing/2014/main" val="3513820169"/>
                    </a:ext>
                  </a:extLst>
                </a:gridCol>
              </a:tblGrid>
              <a:tr h="29203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$ </a:t>
                      </a:r>
                      <a:r>
                        <a:rPr lang="en-US" dirty="0">
                          <a:effectLst/>
                        </a:rPr>
                        <a:t>68.43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628731"/>
                  </a:ext>
                </a:extLst>
              </a:tr>
              <a:tr h="29203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$ 1,9497.4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773220"/>
                  </a:ext>
                </a:extLst>
              </a:tr>
              <a:tr h="29203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$ 1,635.309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783864"/>
                  </a:ext>
                </a:extLst>
              </a:tr>
              <a:tr h="29203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$ 104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91289"/>
                  </a:ext>
                </a:extLst>
              </a:tr>
              <a:tr h="29203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$ 498.17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22634"/>
                  </a:ext>
                </a:extLst>
              </a:tr>
              <a:tr h="29203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3132.144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0054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4EEFBA82-51A8-43C6-A10A-7FD8B8F73912}"/>
              </a:ext>
            </a:extLst>
          </p:cNvPr>
          <p:cNvSpPr txBox="1"/>
          <p:nvPr/>
        </p:nvSpPr>
        <p:spPr>
          <a:xfrm>
            <a:off x="1278570" y="272873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$134.21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84222F-9341-4236-A320-46DFC10BF8AB}"/>
              </a:ext>
            </a:extLst>
          </p:cNvPr>
          <p:cNvSpPr txBox="1"/>
          <p:nvPr/>
        </p:nvSpPr>
        <p:spPr>
          <a:xfrm>
            <a:off x="9748205" y="2776467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$8,495.78</a:t>
            </a:r>
          </a:p>
        </p:txBody>
      </p:sp>
    </p:spTree>
    <p:extLst>
      <p:ext uri="{BB962C8B-B14F-4D97-AF65-F5344CB8AC3E}">
        <p14:creationId xmlns:p14="http://schemas.microsoft.com/office/powerpoint/2010/main" val="51631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9" grpId="0" animBg="1"/>
      <p:bldP spid="10" grpId="0"/>
      <p:bldP spid="11" grpId="0"/>
      <p:bldP spid="12" grpId="0" animBg="1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A9DDA8F-5E52-45B5-870D-700BF544B793}"/>
              </a:ext>
            </a:extLst>
          </p:cNvPr>
          <p:cNvSpPr txBox="1">
            <a:spLocks/>
          </p:cNvSpPr>
          <p:nvPr/>
        </p:nvSpPr>
        <p:spPr>
          <a:xfrm>
            <a:off x="637340" y="743126"/>
            <a:ext cx="3081576" cy="208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rgbClr val="FFFFFF"/>
                </a:solidFill>
              </a:rPr>
              <a:t>Time-series plot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7FC66ED-8745-46D3-9E05-46B9D0A48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970" y="1034825"/>
            <a:ext cx="778435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8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A9DDA8F-5E52-45B5-870D-700BF544B793}"/>
              </a:ext>
            </a:extLst>
          </p:cNvPr>
          <p:cNvSpPr txBox="1">
            <a:spLocks/>
          </p:cNvSpPr>
          <p:nvPr/>
        </p:nvSpPr>
        <p:spPr>
          <a:xfrm>
            <a:off x="637340" y="743126"/>
            <a:ext cx="3081576" cy="208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rgbClr val="FFFFFF"/>
                </a:solidFill>
              </a:rPr>
              <a:t>Data processing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591FC15-B245-42F0-AB27-B2A87DDE7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5" r="-1" b="-1"/>
          <a:stretch/>
        </p:blipFill>
        <p:spPr>
          <a:xfrm>
            <a:off x="4319443" y="590549"/>
            <a:ext cx="7444029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4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A1EB241-0852-428A-8A50-67737CA938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23EDC2-E1E5-4C5D-9C74-714516AF52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781548-0E4F-4401-A909-82EDF50DBE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3030110-5A0B-4476-9070-A890E1987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A08DAED-6222-40F8-97FA-1474D91F1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C719CA-AB38-44B3-AAA5-E862E0265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53" y="1590307"/>
            <a:ext cx="3343081" cy="1838693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7D04E7CE-C66B-49FC-8E37-3A08EF9A5CA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48660" y="4432079"/>
            <a:ext cx="83731" cy="19607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9EA7D0C-D986-4DAE-813C-903CF7A31A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392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0FEAC2C-4B4A-4DAB-9021-A018374472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8704" y="642071"/>
            <a:ext cx="7475220" cy="370144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5BEC7-7CDB-4324-A1FE-BE100F33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Data preprocessing - Daily data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07D837A-7181-459D-9C12-0E4984830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187" y="736379"/>
            <a:ext cx="5848164" cy="355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8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A1EB241-0852-428A-8A50-67737CA938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23EDC2-E1E5-4C5D-9C74-714516AF52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781548-0E4F-4401-A909-82EDF50DBE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3030110-5A0B-4476-9070-A890E1987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A08DAED-6222-40F8-97FA-1474D91F1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D04E7CE-C66B-49FC-8E37-3A08EF9A5CA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48660" y="4432079"/>
            <a:ext cx="83731" cy="19607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9EA7D0C-D986-4DAE-813C-903CF7A31A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392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0FEAC2C-4B4A-4DAB-9021-A018374472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8704" y="642071"/>
            <a:ext cx="7475220" cy="370144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5BEC7-7CDB-4324-A1FE-BE100F33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Data preprocessing - Weekly data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531A79D-BEB3-482F-90DE-19ED224B7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83" y="1546715"/>
            <a:ext cx="3451961" cy="20625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0480AE-0E92-47ED-9E6D-FC7F2CDD1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925" y="759276"/>
            <a:ext cx="5846626" cy="352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29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A9DDA8F-5E52-45B5-870D-700BF544B793}"/>
              </a:ext>
            </a:extLst>
          </p:cNvPr>
          <p:cNvSpPr txBox="1">
            <a:spLocks/>
          </p:cNvSpPr>
          <p:nvPr/>
        </p:nvSpPr>
        <p:spPr>
          <a:xfrm>
            <a:off x="637340" y="743126"/>
            <a:ext cx="3081576" cy="208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rgbClr val="FFFFFF"/>
                </a:solidFill>
              </a:rPr>
              <a:t>Normality</a:t>
            </a:r>
          </a:p>
        </p:txBody>
      </p:sp>
      <p:pic>
        <p:nvPicPr>
          <p:cNvPr id="25" name="Content Placeholder 3">
            <a:extLst>
              <a:ext uri="{FF2B5EF4-FFF2-40B4-BE49-F238E27FC236}">
                <a16:creationId xmlns:a16="http://schemas.microsoft.com/office/drawing/2014/main" id="{422BE5BC-44AF-4E0C-A3FC-3EF531D8B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5365" y="1094663"/>
            <a:ext cx="7653566" cy="466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81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8F404549-B4DC-481C-926C-DED3EF1C58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E8FD5CD-351E-4B06-8B78-BD5102D009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1EAE88-5BB4-4864-8351-F9574768D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25" y="868892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Make models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926E02-3044-4625-80BE-AB61363B9F88}"/>
              </a:ext>
            </a:extLst>
          </p:cNvPr>
          <p:cNvSpPr txBox="1"/>
          <p:nvPr/>
        </p:nvSpPr>
        <p:spPr>
          <a:xfrm>
            <a:off x="767825" y="3324492"/>
            <a:ext cx="1506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Manually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EACF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1"/>
                </a:solidFill>
              </a:rPr>
              <a:t>Auto.arima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8305D6D-A75A-4797-8763-545317B0F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012" y="609276"/>
            <a:ext cx="6948726" cy="5802186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8333136C-4329-45DB-9DF3-EECFC19AD1BD}"/>
              </a:ext>
            </a:extLst>
          </p:cNvPr>
          <p:cNvSpPr/>
          <p:nvPr/>
        </p:nvSpPr>
        <p:spPr>
          <a:xfrm>
            <a:off x="10525173" y="3109827"/>
            <a:ext cx="846665" cy="80108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q=2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090405C-30BB-40DE-82D3-C29E37E88474}"/>
              </a:ext>
            </a:extLst>
          </p:cNvPr>
          <p:cNvSpPr/>
          <p:nvPr/>
        </p:nvSpPr>
        <p:spPr>
          <a:xfrm>
            <a:off x="5161032" y="3109827"/>
            <a:ext cx="846665" cy="80108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p=7</a:t>
            </a:r>
          </a:p>
        </p:txBody>
      </p:sp>
      <p:cxnSp>
        <p:nvCxnSpPr>
          <p:cNvPr id="20" name="Curved Connector 12">
            <a:extLst>
              <a:ext uri="{FF2B5EF4-FFF2-40B4-BE49-F238E27FC236}">
                <a16:creationId xmlns:a16="http://schemas.microsoft.com/office/drawing/2014/main" id="{E8753F47-FDC3-4378-AEE5-5E39E3F45C4F}"/>
              </a:ext>
            </a:extLst>
          </p:cNvPr>
          <p:cNvCxnSpPr/>
          <p:nvPr/>
        </p:nvCxnSpPr>
        <p:spPr>
          <a:xfrm>
            <a:off x="8811468" y="2716994"/>
            <a:ext cx="1713705" cy="88361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05634855-D244-457D-93E2-922057A8F0F8}"/>
              </a:ext>
            </a:extLst>
          </p:cNvPr>
          <p:cNvCxnSpPr/>
          <p:nvPr/>
        </p:nvCxnSpPr>
        <p:spPr>
          <a:xfrm rot="10800000">
            <a:off x="6007697" y="3409750"/>
            <a:ext cx="984024" cy="77937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12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877</TotalTime>
  <Words>464</Words>
  <Application>Microsoft Office PowerPoint</Application>
  <PresentationFormat>Widescreen</PresentationFormat>
  <Paragraphs>141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 Black</vt:lpstr>
      <vt:lpstr>Gill Sans MT</vt:lpstr>
      <vt:lpstr>Wingdings</vt:lpstr>
      <vt:lpstr>Wingdings 2</vt:lpstr>
      <vt:lpstr>Dividend</vt:lpstr>
      <vt:lpstr>bitcoin price ANALYSIS</vt:lpstr>
      <vt:lpstr>Introduction</vt:lpstr>
      <vt:lpstr>Dataset</vt:lpstr>
      <vt:lpstr>PowerPoint Presentation</vt:lpstr>
      <vt:lpstr>PowerPoint Presentation</vt:lpstr>
      <vt:lpstr>Data preprocessing - Daily data</vt:lpstr>
      <vt:lpstr>Data preprocessing - Weekly data</vt:lpstr>
      <vt:lpstr>PowerPoint Presentation</vt:lpstr>
      <vt:lpstr>Make models</vt:lpstr>
      <vt:lpstr>Make models</vt:lpstr>
      <vt:lpstr>Make models</vt:lpstr>
      <vt:lpstr>Models selection</vt:lpstr>
      <vt:lpstr>Residual Analysis</vt:lpstr>
      <vt:lpstr>Residual Analysis</vt:lpstr>
      <vt:lpstr>Residual Analysis</vt:lpstr>
      <vt:lpstr>Residual Analysis</vt:lpstr>
      <vt:lpstr>Residual Analysis</vt:lpstr>
      <vt:lpstr>Cross validation</vt:lpstr>
      <vt:lpstr>PowerPoint Presentation</vt:lpstr>
      <vt:lpstr>Hypothesis Testing</vt:lpstr>
      <vt:lpstr>Hypothesis Testing</vt:lpstr>
      <vt:lpstr>Conclusion &amp; future work</vt:lpstr>
      <vt:lpstr>GITHUB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Milad</dc:creator>
  <cp:lastModifiedBy>Milad</cp:lastModifiedBy>
  <cp:revision>46</cp:revision>
  <dcterms:created xsi:type="dcterms:W3CDTF">2018-05-02T22:17:31Z</dcterms:created>
  <dcterms:modified xsi:type="dcterms:W3CDTF">2018-05-04T04:46:07Z</dcterms:modified>
</cp:coreProperties>
</file>