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8" r:id="rId4"/>
    <p:sldId id="270" r:id="rId5"/>
    <p:sldId id="262" r:id="rId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261"/>
    <a:srgbClr val="1CB8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681FD8-0070-4556-BF90-D23004D38FDB}" v="34" dt="2020-11-17T15:09:51.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9" d="100"/>
          <a:sy n="99" d="100"/>
        </p:scale>
        <p:origin x="78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Lim Teck Chye" userId="b51d6449-0f3a-49c3-8fc9-82bc8aabb08f" providerId="ADAL" clId="{8ED7A659-FC72-44C1-AC23-09B1B00583DA}"/>
    <pc:docChg chg="undo custSel addSld delSld modSld">
      <pc:chgData name="Jason Lim Teck Chye" userId="b51d6449-0f3a-49c3-8fc9-82bc8aabb08f" providerId="ADAL" clId="{8ED7A659-FC72-44C1-AC23-09B1B00583DA}" dt="2020-11-17T15:11:13.271" v="1137" actId="1076"/>
      <pc:docMkLst>
        <pc:docMk/>
      </pc:docMkLst>
      <pc:sldChg chg="addSp delSp modSp">
        <pc:chgData name="Jason Lim Teck Chye" userId="b51d6449-0f3a-49c3-8fc9-82bc8aabb08f" providerId="ADAL" clId="{8ED7A659-FC72-44C1-AC23-09B1B00583DA}" dt="2020-11-17T14:44:56.159" v="57" actId="1076"/>
        <pc:sldMkLst>
          <pc:docMk/>
          <pc:sldMk cId="2312092468" sldId="256"/>
        </pc:sldMkLst>
        <pc:spChg chg="mod">
          <ac:chgData name="Jason Lim Teck Chye" userId="b51d6449-0f3a-49c3-8fc9-82bc8aabb08f" providerId="ADAL" clId="{8ED7A659-FC72-44C1-AC23-09B1B00583DA}" dt="2020-11-17T14:40:10.100" v="11" actId="20577"/>
          <ac:spMkLst>
            <pc:docMk/>
            <pc:sldMk cId="2312092468" sldId="256"/>
            <ac:spMk id="24" creationId="{4AE40446-C29D-488D-8DD7-69E6FBAFA698}"/>
          </ac:spMkLst>
        </pc:spChg>
        <pc:spChg chg="mod">
          <ac:chgData name="Jason Lim Teck Chye" userId="b51d6449-0f3a-49c3-8fc9-82bc8aabb08f" providerId="ADAL" clId="{8ED7A659-FC72-44C1-AC23-09B1B00583DA}" dt="2020-11-17T14:44:09.310" v="32" actId="20577"/>
          <ac:spMkLst>
            <pc:docMk/>
            <pc:sldMk cId="2312092468" sldId="256"/>
            <ac:spMk id="25" creationId="{E90D6533-B264-49D3-908E-494EECA5837B}"/>
          </ac:spMkLst>
        </pc:spChg>
        <pc:spChg chg="add del">
          <ac:chgData name="Jason Lim Teck Chye" userId="b51d6449-0f3a-49c3-8fc9-82bc8aabb08f" providerId="ADAL" clId="{8ED7A659-FC72-44C1-AC23-09B1B00583DA}" dt="2020-11-17T14:44:23.003" v="34" actId="478"/>
          <ac:spMkLst>
            <pc:docMk/>
            <pc:sldMk cId="2312092468" sldId="256"/>
            <ac:spMk id="37" creationId="{36E89D3B-99F1-41E2-9989-202780172786}"/>
          </ac:spMkLst>
        </pc:spChg>
        <pc:spChg chg="add mod">
          <ac:chgData name="Jason Lim Teck Chye" userId="b51d6449-0f3a-49c3-8fc9-82bc8aabb08f" providerId="ADAL" clId="{8ED7A659-FC72-44C1-AC23-09B1B00583DA}" dt="2020-11-17T14:44:56.159" v="57" actId="1076"/>
          <ac:spMkLst>
            <pc:docMk/>
            <pc:sldMk cId="2312092468" sldId="256"/>
            <ac:spMk id="38" creationId="{9AD050BB-EADF-4C8E-BC36-C3ABE8862B54}"/>
          </ac:spMkLst>
        </pc:spChg>
      </pc:sldChg>
      <pc:sldChg chg="del">
        <pc:chgData name="Jason Lim Teck Chye" userId="b51d6449-0f3a-49c3-8fc9-82bc8aabb08f" providerId="ADAL" clId="{8ED7A659-FC72-44C1-AC23-09B1B00583DA}" dt="2020-11-17T14:39:43.548" v="0" actId="2696"/>
        <pc:sldMkLst>
          <pc:docMk/>
          <pc:sldMk cId="2055864401" sldId="258"/>
        </pc:sldMkLst>
      </pc:sldChg>
      <pc:sldChg chg="modSp">
        <pc:chgData name="Jason Lim Teck Chye" userId="b51d6449-0f3a-49c3-8fc9-82bc8aabb08f" providerId="ADAL" clId="{8ED7A659-FC72-44C1-AC23-09B1B00583DA}" dt="2020-11-17T14:45:56.405" v="200" actId="20577"/>
        <pc:sldMkLst>
          <pc:docMk/>
          <pc:sldMk cId="1431603151" sldId="259"/>
        </pc:sldMkLst>
        <pc:spChg chg="mod">
          <ac:chgData name="Jason Lim Teck Chye" userId="b51d6449-0f3a-49c3-8fc9-82bc8aabb08f" providerId="ADAL" clId="{8ED7A659-FC72-44C1-AC23-09B1B00583DA}" dt="2020-11-17T14:45:56.405" v="200" actId="20577"/>
          <ac:spMkLst>
            <pc:docMk/>
            <pc:sldMk cId="1431603151" sldId="259"/>
            <ac:spMk id="35" creationId="{0CB221EE-319E-42C7-AF1B-363885C0F6E3}"/>
          </ac:spMkLst>
        </pc:spChg>
        <pc:spChg chg="mod">
          <ac:chgData name="Jason Lim Teck Chye" userId="b51d6449-0f3a-49c3-8fc9-82bc8aabb08f" providerId="ADAL" clId="{8ED7A659-FC72-44C1-AC23-09B1B00583DA}" dt="2020-11-17T14:41:25.753" v="18" actId="1076"/>
          <ac:spMkLst>
            <pc:docMk/>
            <pc:sldMk cId="1431603151" sldId="259"/>
            <ac:spMk id="42" creationId="{506A10A3-5B03-4E11-A717-40670862E892}"/>
          </ac:spMkLst>
        </pc:spChg>
        <pc:spChg chg="mod">
          <ac:chgData name="Jason Lim Teck Chye" userId="b51d6449-0f3a-49c3-8fc9-82bc8aabb08f" providerId="ADAL" clId="{8ED7A659-FC72-44C1-AC23-09B1B00583DA}" dt="2020-11-17T14:41:55.148" v="25" actId="14100"/>
          <ac:spMkLst>
            <pc:docMk/>
            <pc:sldMk cId="1431603151" sldId="259"/>
            <ac:spMk id="57" creationId="{FE43B339-9A41-456E-AD26-76733910A86A}"/>
          </ac:spMkLst>
        </pc:spChg>
        <pc:spChg chg="mod">
          <ac:chgData name="Jason Lim Teck Chye" userId="b51d6449-0f3a-49c3-8fc9-82bc8aabb08f" providerId="ADAL" clId="{8ED7A659-FC72-44C1-AC23-09B1B00583DA}" dt="2020-11-17T14:41:47.526" v="23" actId="14100"/>
          <ac:spMkLst>
            <pc:docMk/>
            <pc:sldMk cId="1431603151" sldId="259"/>
            <ac:spMk id="58" creationId="{EFBC9B67-C461-4A24-8DE5-907B8157752F}"/>
          </ac:spMkLst>
        </pc:spChg>
        <pc:spChg chg="mod">
          <ac:chgData name="Jason Lim Teck Chye" userId="b51d6449-0f3a-49c3-8fc9-82bc8aabb08f" providerId="ADAL" clId="{8ED7A659-FC72-44C1-AC23-09B1B00583DA}" dt="2020-11-17T14:42:12.502" v="30" actId="1076"/>
          <ac:spMkLst>
            <pc:docMk/>
            <pc:sldMk cId="1431603151" sldId="259"/>
            <ac:spMk id="59" creationId="{887D3B6B-0A92-45F0-AF52-C68B5426C9F6}"/>
          </ac:spMkLst>
        </pc:spChg>
      </pc:sldChg>
      <pc:sldChg chg="addSp delSp modSp add">
        <pc:chgData name="Jason Lim Teck Chye" userId="b51d6449-0f3a-49c3-8fc9-82bc8aabb08f" providerId="ADAL" clId="{8ED7A659-FC72-44C1-AC23-09B1B00583DA}" dt="2020-11-17T14:58:30.609" v="972" actId="1076"/>
        <pc:sldMkLst>
          <pc:docMk/>
          <pc:sldMk cId="1462797323" sldId="262"/>
        </pc:sldMkLst>
        <pc:spChg chg="del">
          <ac:chgData name="Jason Lim Teck Chye" userId="b51d6449-0f3a-49c3-8fc9-82bc8aabb08f" providerId="ADAL" clId="{8ED7A659-FC72-44C1-AC23-09B1B00583DA}" dt="2020-11-17T14:54:57.386" v="878" actId="478"/>
          <ac:spMkLst>
            <pc:docMk/>
            <pc:sldMk cId="1462797323" sldId="262"/>
            <ac:spMk id="4" creationId="{E58FC1FD-4116-4F9F-AB03-B51954A08658}"/>
          </ac:spMkLst>
        </pc:spChg>
        <pc:spChg chg="add mod">
          <ac:chgData name="Jason Lim Teck Chye" userId="b51d6449-0f3a-49c3-8fc9-82bc8aabb08f" providerId="ADAL" clId="{8ED7A659-FC72-44C1-AC23-09B1B00583DA}" dt="2020-11-17T14:57:25.397" v="895" actId="14100"/>
          <ac:spMkLst>
            <pc:docMk/>
            <pc:sldMk cId="1462797323" sldId="262"/>
            <ac:spMk id="9" creationId="{0729E7EF-6189-4E23-9569-3BC99856F59C}"/>
          </ac:spMkLst>
        </pc:spChg>
        <pc:spChg chg="del mod">
          <ac:chgData name="Jason Lim Teck Chye" userId="b51d6449-0f3a-49c3-8fc9-82bc8aabb08f" providerId="ADAL" clId="{8ED7A659-FC72-44C1-AC23-09B1B00583DA}" dt="2020-11-17T14:54:56.490" v="877" actId="478"/>
          <ac:spMkLst>
            <pc:docMk/>
            <pc:sldMk cId="1462797323" sldId="262"/>
            <ac:spMk id="15" creationId="{CA9F7142-B4F6-4198-B6EB-08CAB2B6104E}"/>
          </ac:spMkLst>
        </pc:spChg>
        <pc:spChg chg="add">
          <ac:chgData name="Jason Lim Teck Chye" userId="b51d6449-0f3a-49c3-8fc9-82bc8aabb08f" providerId="ADAL" clId="{8ED7A659-FC72-44C1-AC23-09B1B00583DA}" dt="2020-11-17T14:54:58.560" v="879"/>
          <ac:spMkLst>
            <pc:docMk/>
            <pc:sldMk cId="1462797323" sldId="262"/>
            <ac:spMk id="16" creationId="{CBD6CC43-58A0-4C9A-A924-DF3171B3AA2F}"/>
          </ac:spMkLst>
        </pc:spChg>
        <pc:spChg chg="add">
          <ac:chgData name="Jason Lim Teck Chye" userId="b51d6449-0f3a-49c3-8fc9-82bc8aabb08f" providerId="ADAL" clId="{8ED7A659-FC72-44C1-AC23-09B1B00583DA}" dt="2020-11-17T14:54:58.560" v="879"/>
          <ac:spMkLst>
            <pc:docMk/>
            <pc:sldMk cId="1462797323" sldId="262"/>
            <ac:spMk id="17" creationId="{780196B6-1825-4B60-835B-942B00B9B896}"/>
          </ac:spMkLst>
        </pc:spChg>
        <pc:spChg chg="add mod">
          <ac:chgData name="Jason Lim Teck Chye" userId="b51d6449-0f3a-49c3-8fc9-82bc8aabb08f" providerId="ADAL" clId="{8ED7A659-FC72-44C1-AC23-09B1B00583DA}" dt="2020-11-17T14:57:46.137" v="901" actId="1076"/>
          <ac:spMkLst>
            <pc:docMk/>
            <pc:sldMk cId="1462797323" sldId="262"/>
            <ac:spMk id="19" creationId="{3F780E1A-0E71-4F3E-941E-ED286A116C7D}"/>
          </ac:spMkLst>
        </pc:spChg>
        <pc:spChg chg="add mod">
          <ac:chgData name="Jason Lim Teck Chye" userId="b51d6449-0f3a-49c3-8fc9-82bc8aabb08f" providerId="ADAL" clId="{8ED7A659-FC72-44C1-AC23-09B1B00583DA}" dt="2020-11-17T14:57:40.257" v="900" actId="14100"/>
          <ac:spMkLst>
            <pc:docMk/>
            <pc:sldMk cId="1462797323" sldId="262"/>
            <ac:spMk id="20" creationId="{A995D1E9-6D7F-4A76-8DEA-67F2CB555475}"/>
          </ac:spMkLst>
        </pc:spChg>
        <pc:spChg chg="add mod">
          <ac:chgData name="Jason Lim Teck Chye" userId="b51d6449-0f3a-49c3-8fc9-82bc8aabb08f" providerId="ADAL" clId="{8ED7A659-FC72-44C1-AC23-09B1B00583DA}" dt="2020-11-17T14:58:30.609" v="972" actId="1076"/>
          <ac:spMkLst>
            <pc:docMk/>
            <pc:sldMk cId="1462797323" sldId="262"/>
            <ac:spMk id="21" creationId="{A69E5D27-2FAA-442A-8E09-EBED2DC2DCB8}"/>
          </ac:spMkLst>
        </pc:spChg>
        <pc:spChg chg="mod">
          <ac:chgData name="Jason Lim Teck Chye" userId="b51d6449-0f3a-49c3-8fc9-82bc8aabb08f" providerId="ADAL" clId="{8ED7A659-FC72-44C1-AC23-09B1B00583DA}" dt="2020-11-17T14:57:15.946" v="893" actId="14100"/>
          <ac:spMkLst>
            <pc:docMk/>
            <pc:sldMk cId="1462797323" sldId="262"/>
            <ac:spMk id="43" creationId="{6F2887BE-4AF8-4AD7-8E70-ED58B1AB1F8E}"/>
          </ac:spMkLst>
        </pc:spChg>
        <pc:picChg chg="del">
          <ac:chgData name="Jason Lim Teck Chye" userId="b51d6449-0f3a-49c3-8fc9-82bc8aabb08f" providerId="ADAL" clId="{8ED7A659-FC72-44C1-AC23-09B1B00583DA}" dt="2020-11-17T14:57:09.091" v="892" actId="478"/>
          <ac:picMkLst>
            <pc:docMk/>
            <pc:sldMk cId="1462797323" sldId="262"/>
            <ac:picMk id="2" creationId="{82EA67F7-146A-4378-A335-DC2BF301422F}"/>
          </ac:picMkLst>
        </pc:picChg>
        <pc:picChg chg="del mod">
          <ac:chgData name="Jason Lim Teck Chye" userId="b51d6449-0f3a-49c3-8fc9-82bc8aabb08f" providerId="ADAL" clId="{8ED7A659-FC72-44C1-AC23-09B1B00583DA}" dt="2020-11-17T14:56:38.264" v="884" actId="478"/>
          <ac:picMkLst>
            <pc:docMk/>
            <pc:sldMk cId="1462797323" sldId="262"/>
            <ac:picMk id="3" creationId="{1215DA86-416E-4266-9C44-8453EC159284}"/>
          </ac:picMkLst>
        </pc:picChg>
        <pc:picChg chg="del">
          <ac:chgData name="Jason Lim Teck Chye" userId="b51d6449-0f3a-49c3-8fc9-82bc8aabb08f" providerId="ADAL" clId="{8ED7A659-FC72-44C1-AC23-09B1B00583DA}" dt="2020-11-17T14:57:08.350" v="891" actId="478"/>
          <ac:picMkLst>
            <pc:docMk/>
            <pc:sldMk cId="1462797323" sldId="262"/>
            <ac:picMk id="5" creationId="{20F6C27A-36FB-4AED-9536-950BD170920B}"/>
          </ac:picMkLst>
        </pc:picChg>
        <pc:picChg chg="del">
          <ac:chgData name="Jason Lim Teck Chye" userId="b51d6449-0f3a-49c3-8fc9-82bc8aabb08f" providerId="ADAL" clId="{8ED7A659-FC72-44C1-AC23-09B1B00583DA}" dt="2020-11-17T14:56:39.553" v="885" actId="478"/>
          <ac:picMkLst>
            <pc:docMk/>
            <pc:sldMk cId="1462797323" sldId="262"/>
            <ac:picMk id="10" creationId="{F24DA5C2-945D-4604-8FC0-7526C24B18FD}"/>
          </ac:picMkLst>
        </pc:picChg>
      </pc:sldChg>
      <pc:sldChg chg="addSp delSp modSp">
        <pc:chgData name="Jason Lim Teck Chye" userId="b51d6449-0f3a-49c3-8fc9-82bc8aabb08f" providerId="ADAL" clId="{8ED7A659-FC72-44C1-AC23-09B1B00583DA}" dt="2020-11-17T15:11:13.271" v="1137" actId="1076"/>
        <pc:sldMkLst>
          <pc:docMk/>
          <pc:sldMk cId="1844143593" sldId="268"/>
        </pc:sldMkLst>
        <pc:spChg chg="add mod">
          <ac:chgData name="Jason Lim Teck Chye" userId="b51d6449-0f3a-49c3-8fc9-82bc8aabb08f" providerId="ADAL" clId="{8ED7A659-FC72-44C1-AC23-09B1B00583DA}" dt="2020-11-17T15:08:40.716" v="1075" actId="1582"/>
          <ac:spMkLst>
            <pc:docMk/>
            <pc:sldMk cId="1844143593" sldId="268"/>
            <ac:spMk id="18" creationId="{0B25E70C-B10B-47A5-8CA7-3D2007758271}"/>
          </ac:spMkLst>
        </pc:spChg>
        <pc:spChg chg="mod">
          <ac:chgData name="Jason Lim Teck Chye" userId="b51d6449-0f3a-49c3-8fc9-82bc8aabb08f" providerId="ADAL" clId="{8ED7A659-FC72-44C1-AC23-09B1B00583DA}" dt="2020-11-17T14:52:14.436" v="872" actId="20577"/>
          <ac:spMkLst>
            <pc:docMk/>
            <pc:sldMk cId="1844143593" sldId="268"/>
            <ac:spMk id="35" creationId="{0CB221EE-319E-42C7-AF1B-363885C0F6E3}"/>
          </ac:spMkLst>
        </pc:spChg>
        <pc:spChg chg="add mod">
          <ac:chgData name="Jason Lim Teck Chye" userId="b51d6449-0f3a-49c3-8fc9-82bc8aabb08f" providerId="ADAL" clId="{8ED7A659-FC72-44C1-AC23-09B1B00583DA}" dt="2020-11-17T15:08:40.716" v="1075" actId="1582"/>
          <ac:spMkLst>
            <pc:docMk/>
            <pc:sldMk cId="1844143593" sldId="268"/>
            <ac:spMk id="36" creationId="{19AEE487-D790-4525-987E-7C73D4C8674E}"/>
          </ac:spMkLst>
        </pc:spChg>
        <pc:spChg chg="add mod">
          <ac:chgData name="Jason Lim Teck Chye" userId="b51d6449-0f3a-49c3-8fc9-82bc8aabb08f" providerId="ADAL" clId="{8ED7A659-FC72-44C1-AC23-09B1B00583DA}" dt="2020-11-17T15:08:40.716" v="1075" actId="1582"/>
          <ac:spMkLst>
            <pc:docMk/>
            <pc:sldMk cId="1844143593" sldId="268"/>
            <ac:spMk id="38" creationId="{E8232F46-DD8C-4455-A28F-5F9426230361}"/>
          </ac:spMkLst>
        </pc:spChg>
        <pc:spChg chg="del">
          <ac:chgData name="Jason Lim Teck Chye" userId="b51d6449-0f3a-49c3-8fc9-82bc8aabb08f" providerId="ADAL" clId="{8ED7A659-FC72-44C1-AC23-09B1B00583DA}" dt="2020-11-17T14:49:10.230" v="312" actId="478"/>
          <ac:spMkLst>
            <pc:docMk/>
            <pc:sldMk cId="1844143593" sldId="268"/>
            <ac:spMk id="39" creationId="{576EBF1D-06C7-4FE7-AF04-19A223EF9AA4}"/>
          </ac:spMkLst>
        </pc:spChg>
        <pc:spChg chg="del">
          <ac:chgData name="Jason Lim Teck Chye" userId="b51d6449-0f3a-49c3-8fc9-82bc8aabb08f" providerId="ADAL" clId="{8ED7A659-FC72-44C1-AC23-09B1B00583DA}" dt="2020-11-17T14:49:10.230" v="312" actId="478"/>
          <ac:spMkLst>
            <pc:docMk/>
            <pc:sldMk cId="1844143593" sldId="268"/>
            <ac:spMk id="40" creationId="{6672ADFE-6618-4A94-86E2-D45447C09D4F}"/>
          </ac:spMkLst>
        </pc:spChg>
        <pc:spChg chg="add mod">
          <ac:chgData name="Jason Lim Teck Chye" userId="b51d6449-0f3a-49c3-8fc9-82bc8aabb08f" providerId="ADAL" clId="{8ED7A659-FC72-44C1-AC23-09B1B00583DA}" dt="2020-11-17T15:08:40.716" v="1075" actId="1582"/>
          <ac:spMkLst>
            <pc:docMk/>
            <pc:sldMk cId="1844143593" sldId="268"/>
            <ac:spMk id="41" creationId="{0484D1CC-80E9-45F2-9390-A67E4300FCA9}"/>
          </ac:spMkLst>
        </pc:spChg>
        <pc:spChg chg="del">
          <ac:chgData name="Jason Lim Teck Chye" userId="b51d6449-0f3a-49c3-8fc9-82bc8aabb08f" providerId="ADAL" clId="{8ED7A659-FC72-44C1-AC23-09B1B00583DA}" dt="2020-11-17T14:49:18.295" v="317" actId="478"/>
          <ac:spMkLst>
            <pc:docMk/>
            <pc:sldMk cId="1844143593" sldId="268"/>
            <ac:spMk id="42" creationId="{506A10A3-5B03-4E11-A717-40670862E892}"/>
          </ac:spMkLst>
        </pc:spChg>
        <pc:spChg chg="mod">
          <ac:chgData name="Jason Lim Teck Chye" userId="b51d6449-0f3a-49c3-8fc9-82bc8aabb08f" providerId="ADAL" clId="{8ED7A659-FC72-44C1-AC23-09B1B00583DA}" dt="2020-11-17T15:10:09.496" v="1096" actId="20577"/>
          <ac:spMkLst>
            <pc:docMk/>
            <pc:sldMk cId="1844143593" sldId="268"/>
            <ac:spMk id="43" creationId="{B95AF7A1-C718-4ED6-925D-901E01E94EFE}"/>
          </ac:spMkLst>
        </pc:spChg>
        <pc:spChg chg="mod topLvl">
          <ac:chgData name="Jason Lim Teck Chye" userId="b51d6449-0f3a-49c3-8fc9-82bc8aabb08f" providerId="ADAL" clId="{8ED7A659-FC72-44C1-AC23-09B1B00583DA}" dt="2020-11-17T15:09:16.915" v="1081" actId="165"/>
          <ac:spMkLst>
            <pc:docMk/>
            <pc:sldMk cId="1844143593" sldId="268"/>
            <ac:spMk id="45" creationId="{2B58550E-3B88-4A94-9527-EC494B36D266}"/>
          </ac:spMkLst>
        </pc:spChg>
        <pc:spChg chg="mod topLvl">
          <ac:chgData name="Jason Lim Teck Chye" userId="b51d6449-0f3a-49c3-8fc9-82bc8aabb08f" providerId="ADAL" clId="{8ED7A659-FC72-44C1-AC23-09B1B00583DA}" dt="2020-11-17T15:09:16.915" v="1081" actId="165"/>
          <ac:spMkLst>
            <pc:docMk/>
            <pc:sldMk cId="1844143593" sldId="268"/>
            <ac:spMk id="46" creationId="{32DE4080-B460-424D-B2F8-F3FFE74E4C23}"/>
          </ac:spMkLst>
        </pc:spChg>
        <pc:spChg chg="mod topLvl">
          <ac:chgData name="Jason Lim Teck Chye" userId="b51d6449-0f3a-49c3-8fc9-82bc8aabb08f" providerId="ADAL" clId="{8ED7A659-FC72-44C1-AC23-09B1B00583DA}" dt="2020-11-17T15:09:16.915" v="1081" actId="165"/>
          <ac:spMkLst>
            <pc:docMk/>
            <pc:sldMk cId="1844143593" sldId="268"/>
            <ac:spMk id="47" creationId="{193C0668-9F6C-445D-9F95-89C0A875C4AE}"/>
          </ac:spMkLst>
        </pc:spChg>
        <pc:spChg chg="mod topLvl">
          <ac:chgData name="Jason Lim Teck Chye" userId="b51d6449-0f3a-49c3-8fc9-82bc8aabb08f" providerId="ADAL" clId="{8ED7A659-FC72-44C1-AC23-09B1B00583DA}" dt="2020-11-17T15:09:16.915" v="1081" actId="165"/>
          <ac:spMkLst>
            <pc:docMk/>
            <pc:sldMk cId="1844143593" sldId="268"/>
            <ac:spMk id="48" creationId="{B5E2674D-9EE7-418F-95FE-55E725AC6E3B}"/>
          </ac:spMkLst>
        </pc:spChg>
        <pc:spChg chg="mod">
          <ac:chgData name="Jason Lim Teck Chye" userId="b51d6449-0f3a-49c3-8fc9-82bc8aabb08f" providerId="ADAL" clId="{8ED7A659-FC72-44C1-AC23-09B1B00583DA}" dt="2020-11-17T15:09:02.381" v="1079" actId="1582"/>
          <ac:spMkLst>
            <pc:docMk/>
            <pc:sldMk cId="1844143593" sldId="268"/>
            <ac:spMk id="51" creationId="{1B25630D-7607-41A2-A789-B58DFDB741CF}"/>
          </ac:spMkLst>
        </pc:spChg>
        <pc:spChg chg="mod">
          <ac:chgData name="Jason Lim Teck Chye" userId="b51d6449-0f3a-49c3-8fc9-82bc8aabb08f" providerId="ADAL" clId="{8ED7A659-FC72-44C1-AC23-09B1B00583DA}" dt="2020-11-17T15:09:02.381" v="1079" actId="1582"/>
          <ac:spMkLst>
            <pc:docMk/>
            <pc:sldMk cId="1844143593" sldId="268"/>
            <ac:spMk id="52" creationId="{4E78A695-8F50-47EF-932B-DF81A1C29D47}"/>
          </ac:spMkLst>
        </pc:spChg>
        <pc:spChg chg="mod">
          <ac:chgData name="Jason Lim Teck Chye" userId="b51d6449-0f3a-49c3-8fc9-82bc8aabb08f" providerId="ADAL" clId="{8ED7A659-FC72-44C1-AC23-09B1B00583DA}" dt="2020-11-17T15:10:25.253" v="1131" actId="20577"/>
          <ac:spMkLst>
            <pc:docMk/>
            <pc:sldMk cId="1844143593" sldId="268"/>
            <ac:spMk id="55" creationId="{C9F7149B-D54D-457B-A3F2-729F6C9880CD}"/>
          </ac:spMkLst>
        </pc:spChg>
        <pc:spChg chg="mod">
          <ac:chgData name="Jason Lim Teck Chye" userId="b51d6449-0f3a-49c3-8fc9-82bc8aabb08f" providerId="ADAL" clId="{8ED7A659-FC72-44C1-AC23-09B1B00583DA}" dt="2020-11-17T15:09:02.381" v="1079" actId="1582"/>
          <ac:spMkLst>
            <pc:docMk/>
            <pc:sldMk cId="1844143593" sldId="268"/>
            <ac:spMk id="56" creationId="{B105A4FC-295A-426F-B25F-004970BB1E71}"/>
          </ac:spMkLst>
        </pc:spChg>
        <pc:spChg chg="del">
          <ac:chgData name="Jason Lim Teck Chye" userId="b51d6449-0f3a-49c3-8fc9-82bc8aabb08f" providerId="ADAL" clId="{8ED7A659-FC72-44C1-AC23-09B1B00583DA}" dt="2020-11-17T14:49:16.843" v="316" actId="478"/>
          <ac:spMkLst>
            <pc:docMk/>
            <pc:sldMk cId="1844143593" sldId="268"/>
            <ac:spMk id="57" creationId="{FE43B339-9A41-456E-AD26-76733910A86A}"/>
          </ac:spMkLst>
        </pc:spChg>
        <pc:spChg chg="del mod">
          <ac:chgData name="Jason Lim Teck Chye" userId="b51d6449-0f3a-49c3-8fc9-82bc8aabb08f" providerId="ADAL" clId="{8ED7A659-FC72-44C1-AC23-09B1B00583DA}" dt="2020-11-17T14:49:13.703" v="315" actId="478"/>
          <ac:spMkLst>
            <pc:docMk/>
            <pc:sldMk cId="1844143593" sldId="268"/>
            <ac:spMk id="58" creationId="{EFBC9B67-C461-4A24-8DE5-907B8157752F}"/>
          </ac:spMkLst>
        </pc:spChg>
        <pc:spChg chg="del">
          <ac:chgData name="Jason Lim Teck Chye" userId="b51d6449-0f3a-49c3-8fc9-82bc8aabb08f" providerId="ADAL" clId="{8ED7A659-FC72-44C1-AC23-09B1B00583DA}" dt="2020-11-17T14:49:08.895" v="311" actId="478"/>
          <ac:spMkLst>
            <pc:docMk/>
            <pc:sldMk cId="1844143593" sldId="268"/>
            <ac:spMk id="59" creationId="{887D3B6B-0A92-45F0-AF52-C68B5426C9F6}"/>
          </ac:spMkLst>
        </pc:spChg>
        <pc:spChg chg="mod">
          <ac:chgData name="Jason Lim Teck Chye" userId="b51d6449-0f3a-49c3-8fc9-82bc8aabb08f" providerId="ADAL" clId="{8ED7A659-FC72-44C1-AC23-09B1B00583DA}" dt="2020-11-17T15:09:02.381" v="1079" actId="1582"/>
          <ac:spMkLst>
            <pc:docMk/>
            <pc:sldMk cId="1844143593" sldId="268"/>
            <ac:spMk id="61" creationId="{D67A4844-877E-4519-B3A6-CBD67E6C785C}"/>
          </ac:spMkLst>
        </pc:spChg>
        <pc:spChg chg="add mod">
          <ac:chgData name="Jason Lim Teck Chye" userId="b51d6449-0f3a-49c3-8fc9-82bc8aabb08f" providerId="ADAL" clId="{8ED7A659-FC72-44C1-AC23-09B1B00583DA}" dt="2020-11-17T15:09:34.132" v="1084" actId="1038"/>
          <ac:spMkLst>
            <pc:docMk/>
            <pc:sldMk cId="1844143593" sldId="268"/>
            <ac:spMk id="62" creationId="{87315E75-0FDA-4E27-9A37-C5A46B78A025}"/>
          </ac:spMkLst>
        </pc:spChg>
        <pc:spChg chg="add mod">
          <ac:chgData name="Jason Lim Teck Chye" userId="b51d6449-0f3a-49c3-8fc9-82bc8aabb08f" providerId="ADAL" clId="{8ED7A659-FC72-44C1-AC23-09B1B00583DA}" dt="2020-11-17T15:09:34.132" v="1084" actId="1038"/>
          <ac:spMkLst>
            <pc:docMk/>
            <pc:sldMk cId="1844143593" sldId="268"/>
            <ac:spMk id="63" creationId="{1D56C0F7-52EB-49A6-83BD-4012845260F4}"/>
          </ac:spMkLst>
        </pc:spChg>
        <pc:spChg chg="add mod">
          <ac:chgData name="Jason Lim Teck Chye" userId="b51d6449-0f3a-49c3-8fc9-82bc8aabb08f" providerId="ADAL" clId="{8ED7A659-FC72-44C1-AC23-09B1B00583DA}" dt="2020-11-17T15:10:04.987" v="1094" actId="1035"/>
          <ac:spMkLst>
            <pc:docMk/>
            <pc:sldMk cId="1844143593" sldId="268"/>
            <ac:spMk id="64" creationId="{5F92175A-C554-4923-8A71-C0957B4BB0F7}"/>
          </ac:spMkLst>
        </pc:spChg>
        <pc:grpChg chg="add mod">
          <ac:chgData name="Jason Lim Teck Chye" userId="b51d6449-0f3a-49c3-8fc9-82bc8aabb08f" providerId="ADAL" clId="{8ED7A659-FC72-44C1-AC23-09B1B00583DA}" dt="2020-11-17T15:08:31.757" v="1073" actId="207"/>
          <ac:grpSpMkLst>
            <pc:docMk/>
            <pc:sldMk cId="1844143593" sldId="268"/>
            <ac:grpSpMk id="19" creationId="{050B8C7F-3B01-4FBA-BA9B-A30C6AA39CD5}"/>
          </ac:grpSpMkLst>
        </pc:grpChg>
        <pc:grpChg chg="add del mod">
          <ac:chgData name="Jason Lim Teck Chye" userId="b51d6449-0f3a-49c3-8fc9-82bc8aabb08f" providerId="ADAL" clId="{8ED7A659-FC72-44C1-AC23-09B1B00583DA}" dt="2020-11-17T15:09:16.915" v="1081" actId="165"/>
          <ac:grpSpMkLst>
            <pc:docMk/>
            <pc:sldMk cId="1844143593" sldId="268"/>
            <ac:grpSpMk id="44" creationId="{2ECF4553-581B-4E73-B976-9E24348C173B}"/>
          </ac:grpSpMkLst>
        </pc:grpChg>
        <pc:grpChg chg="add mod">
          <ac:chgData name="Jason Lim Teck Chye" userId="b51d6449-0f3a-49c3-8fc9-82bc8aabb08f" providerId="ADAL" clId="{8ED7A659-FC72-44C1-AC23-09B1B00583DA}" dt="2020-11-17T15:09:05.497" v="1080" actId="207"/>
          <ac:grpSpMkLst>
            <pc:docMk/>
            <pc:sldMk cId="1844143593" sldId="268"/>
            <ac:grpSpMk id="50" creationId="{D86B2B1F-DA3D-4D6C-A98C-506841FD48B8}"/>
          </ac:grpSpMkLst>
        </pc:grpChg>
        <pc:grpChg chg="mod">
          <ac:chgData name="Jason Lim Teck Chye" userId="b51d6449-0f3a-49c3-8fc9-82bc8aabb08f" providerId="ADAL" clId="{8ED7A659-FC72-44C1-AC23-09B1B00583DA}" dt="2020-11-17T15:09:57.113" v="1088" actId="1076"/>
          <ac:grpSpMkLst>
            <pc:docMk/>
            <pc:sldMk cId="1844143593" sldId="268"/>
            <ac:grpSpMk id="53" creationId="{90ABA24E-3190-4881-9CDE-933047D11869}"/>
          </ac:grpSpMkLst>
        </pc:grpChg>
        <pc:picChg chg="del">
          <ac:chgData name="Jason Lim Teck Chye" userId="b51d6449-0f3a-49c3-8fc9-82bc8aabb08f" providerId="ADAL" clId="{8ED7A659-FC72-44C1-AC23-09B1B00583DA}" dt="2020-11-17T14:49:06.579" v="310" actId="478"/>
          <ac:picMkLst>
            <pc:docMk/>
            <pc:sldMk cId="1844143593" sldId="268"/>
            <ac:picMk id="2" creationId="{9E03F0C2-97B0-41C2-9B39-6568CFD45BC9}"/>
          </ac:picMkLst>
        </pc:picChg>
        <pc:picChg chg="add mod">
          <ac:chgData name="Jason Lim Teck Chye" userId="b51d6449-0f3a-49c3-8fc9-82bc8aabb08f" providerId="ADAL" clId="{8ED7A659-FC72-44C1-AC23-09B1B00583DA}" dt="2020-11-17T15:00:19.831" v="1001" actId="1076"/>
          <ac:picMkLst>
            <pc:docMk/>
            <pc:sldMk cId="1844143593" sldId="268"/>
            <ac:picMk id="8" creationId="{2DA39DB2-6E5B-4339-8F51-65834E097814}"/>
          </ac:picMkLst>
        </pc:picChg>
        <pc:picChg chg="add mod ord">
          <ac:chgData name="Jason Lim Teck Chye" userId="b51d6449-0f3a-49c3-8fc9-82bc8aabb08f" providerId="ADAL" clId="{8ED7A659-FC72-44C1-AC23-09B1B00583DA}" dt="2020-11-17T15:11:07.755" v="1136" actId="167"/>
          <ac:picMkLst>
            <pc:docMk/>
            <pc:sldMk cId="1844143593" sldId="268"/>
            <ac:picMk id="11" creationId="{A2096664-2563-481D-87C6-2FAF2429530C}"/>
          </ac:picMkLst>
        </pc:picChg>
        <pc:picChg chg="add mod ord">
          <ac:chgData name="Jason Lim Teck Chye" userId="b51d6449-0f3a-49c3-8fc9-82bc8aabb08f" providerId="ADAL" clId="{8ED7A659-FC72-44C1-AC23-09B1B00583DA}" dt="2020-11-17T15:11:13.271" v="1137" actId="1076"/>
          <ac:picMkLst>
            <pc:docMk/>
            <pc:sldMk cId="1844143593" sldId="268"/>
            <ac:picMk id="13" creationId="{CE09685F-C3A8-40DC-9C1F-153232C470B6}"/>
          </ac:picMkLst>
        </pc:picChg>
        <pc:picChg chg="add del mod modCrop">
          <ac:chgData name="Jason Lim Teck Chye" userId="b51d6449-0f3a-49c3-8fc9-82bc8aabb08f" providerId="ADAL" clId="{8ED7A659-FC72-44C1-AC23-09B1B00583DA}" dt="2020-11-17T15:04:53.356" v="1036" actId="478"/>
          <ac:picMkLst>
            <pc:docMk/>
            <pc:sldMk cId="1844143593" sldId="268"/>
            <ac:picMk id="15" creationId="{54E2DDBC-90F9-44E2-B76B-92EA44E1179E}"/>
          </ac:picMkLst>
        </pc:picChg>
        <pc:picChg chg="add mod modCrop">
          <ac:chgData name="Jason Lim Teck Chye" userId="b51d6449-0f3a-49c3-8fc9-82bc8aabb08f" providerId="ADAL" clId="{8ED7A659-FC72-44C1-AC23-09B1B00583DA}" dt="2020-11-17T15:06:46.038" v="1047" actId="1076"/>
          <ac:picMkLst>
            <pc:docMk/>
            <pc:sldMk cId="1844143593" sldId="268"/>
            <ac:picMk id="17" creationId="{89C06881-8D46-48C9-9E22-91ABA76035E4}"/>
          </ac:picMkLst>
        </pc:picChg>
        <pc:cxnChg chg="del">
          <ac:chgData name="Jason Lim Teck Chye" userId="b51d6449-0f3a-49c3-8fc9-82bc8aabb08f" providerId="ADAL" clId="{8ED7A659-FC72-44C1-AC23-09B1B00583DA}" dt="2020-11-17T14:49:19.226" v="318" actId="478"/>
          <ac:cxnSpMkLst>
            <pc:docMk/>
            <pc:sldMk cId="1844143593" sldId="268"/>
            <ac:cxnSpMk id="9" creationId="{0CE4D3BC-5986-4C00-8D02-FBD792C44870}"/>
          </ac:cxnSpMkLst>
        </pc:cxnChg>
        <pc:cxnChg chg="del">
          <ac:chgData name="Jason Lim Teck Chye" userId="b51d6449-0f3a-49c3-8fc9-82bc8aabb08f" providerId="ADAL" clId="{8ED7A659-FC72-44C1-AC23-09B1B00583DA}" dt="2020-11-17T14:49:20.535" v="319" actId="478"/>
          <ac:cxnSpMkLst>
            <pc:docMk/>
            <pc:sldMk cId="1844143593" sldId="268"/>
            <ac:cxnSpMk id="34" creationId="{0517BDAA-DFF2-48F4-B672-A7E19CB3A237}"/>
          </ac:cxnSpMkLst>
        </pc:cxnChg>
        <pc:cxnChg chg="del">
          <ac:chgData name="Jason Lim Teck Chye" userId="b51d6449-0f3a-49c3-8fc9-82bc8aabb08f" providerId="ADAL" clId="{8ED7A659-FC72-44C1-AC23-09B1B00583DA}" dt="2020-11-17T14:49:12.261" v="314" actId="478"/>
          <ac:cxnSpMkLst>
            <pc:docMk/>
            <pc:sldMk cId="1844143593" sldId="268"/>
            <ac:cxnSpMk id="37" creationId="{07C8806F-C9B8-4E85-ADCB-A487A2ADF922}"/>
          </ac:cxnSpMkLst>
        </pc:cxnChg>
        <pc:cxnChg chg="del">
          <ac:chgData name="Jason Lim Teck Chye" userId="b51d6449-0f3a-49c3-8fc9-82bc8aabb08f" providerId="ADAL" clId="{8ED7A659-FC72-44C1-AC23-09B1B00583DA}" dt="2020-11-17T14:49:10.230" v="312" actId="478"/>
          <ac:cxnSpMkLst>
            <pc:docMk/>
            <pc:sldMk cId="1844143593" sldId="268"/>
            <ac:cxnSpMk id="49" creationId="{757AF9B0-4D42-4F7F-8220-EB7E0B9892F7}"/>
          </ac:cxnSpMkLst>
        </pc:cxnChg>
        <pc:cxnChg chg="del">
          <ac:chgData name="Jason Lim Teck Chye" userId="b51d6449-0f3a-49c3-8fc9-82bc8aabb08f" providerId="ADAL" clId="{8ED7A659-FC72-44C1-AC23-09B1B00583DA}" dt="2020-11-17T14:49:10.230" v="312" actId="478"/>
          <ac:cxnSpMkLst>
            <pc:docMk/>
            <pc:sldMk cId="1844143593" sldId="268"/>
            <ac:cxnSpMk id="60" creationId="{77684D4A-2627-476F-AD33-26B6D4A2FB1A}"/>
          </ac:cxnSpMkLst>
        </pc:cxnChg>
      </pc:sldChg>
      <pc:sldChg chg="del">
        <pc:chgData name="Jason Lim Teck Chye" userId="b51d6449-0f3a-49c3-8fc9-82bc8aabb08f" providerId="ADAL" clId="{8ED7A659-FC72-44C1-AC23-09B1B00583DA}" dt="2020-11-17T14:40:24.023" v="13" actId="2696"/>
        <pc:sldMkLst>
          <pc:docMk/>
          <pc:sldMk cId="2530074551" sldId="269"/>
        </pc:sldMkLst>
      </pc:sldChg>
      <pc:sldChg chg="addSp delSp modSp delAnim">
        <pc:chgData name="Jason Lim Teck Chye" userId="b51d6449-0f3a-49c3-8fc9-82bc8aabb08f" providerId="ADAL" clId="{8ED7A659-FC72-44C1-AC23-09B1B00583DA}" dt="2020-11-17T14:48:45.221" v="309" actId="20577"/>
        <pc:sldMkLst>
          <pc:docMk/>
          <pc:sldMk cId="285981498" sldId="270"/>
        </pc:sldMkLst>
        <pc:spChg chg="add mod ord">
          <ac:chgData name="Jason Lim Teck Chye" userId="b51d6449-0f3a-49c3-8fc9-82bc8aabb08f" providerId="ADAL" clId="{8ED7A659-FC72-44C1-AC23-09B1B00583DA}" dt="2020-11-17T14:48:08.870" v="250" actId="1076"/>
          <ac:spMkLst>
            <pc:docMk/>
            <pc:sldMk cId="285981498" sldId="270"/>
            <ac:spMk id="3" creationId="{07207928-D2D2-450E-B232-500A563B8E25}"/>
          </ac:spMkLst>
        </pc:spChg>
        <pc:spChg chg="add mod">
          <ac:chgData name="Jason Lim Teck Chye" userId="b51d6449-0f3a-49c3-8fc9-82bc8aabb08f" providerId="ADAL" clId="{8ED7A659-FC72-44C1-AC23-09B1B00583DA}" dt="2020-11-17T14:48:45.221" v="309" actId="20577"/>
          <ac:spMkLst>
            <pc:docMk/>
            <pc:sldMk cId="285981498" sldId="270"/>
            <ac:spMk id="13" creationId="{E84A017B-EFED-4376-A74F-6AFA933A590E}"/>
          </ac:spMkLst>
        </pc:spChg>
        <pc:spChg chg="del mod">
          <ac:chgData name="Jason Lim Teck Chye" userId="b51d6449-0f3a-49c3-8fc9-82bc8aabb08f" providerId="ADAL" clId="{8ED7A659-FC72-44C1-AC23-09B1B00583DA}" dt="2020-11-17T14:48:01.510" v="249" actId="478"/>
          <ac:spMkLst>
            <pc:docMk/>
            <pc:sldMk cId="285981498" sldId="270"/>
            <ac:spMk id="35" creationId="{0CB221EE-319E-42C7-AF1B-363885C0F6E3}"/>
          </ac:spMkLst>
        </pc:spChg>
        <pc:spChg chg="mod">
          <ac:chgData name="Jason Lim Teck Chye" userId="b51d6449-0f3a-49c3-8fc9-82bc8aabb08f" providerId="ADAL" clId="{8ED7A659-FC72-44C1-AC23-09B1B00583DA}" dt="2020-11-17T14:47:51.484" v="248" actId="20577"/>
          <ac:spMkLst>
            <pc:docMk/>
            <pc:sldMk cId="285981498" sldId="270"/>
            <ac:spMk id="55" creationId="{C9F7149B-D54D-457B-A3F2-729F6C9880CD}"/>
          </ac:spMkLst>
        </pc:spChg>
        <pc:picChg chg="del">
          <ac:chgData name="Jason Lim Teck Chye" userId="b51d6449-0f3a-49c3-8fc9-82bc8aabb08f" providerId="ADAL" clId="{8ED7A659-FC72-44C1-AC23-09B1B00583DA}" dt="2020-11-17T14:46:52.611" v="205" actId="478"/>
          <ac:picMkLst>
            <pc:docMk/>
            <pc:sldMk cId="285981498" sldId="270"/>
            <ac:picMk id="2" creationId="{3C7490C9-2A57-4966-991E-628A713549B9}"/>
          </ac:picMkLst>
        </pc:picChg>
      </pc:sldChg>
      <pc:sldChg chg="add del">
        <pc:chgData name="Jason Lim Teck Chye" userId="b51d6449-0f3a-49c3-8fc9-82bc8aabb08f" providerId="ADAL" clId="{8ED7A659-FC72-44C1-AC23-09B1B00583DA}" dt="2020-11-17T14:52:30.080" v="874" actId="2696"/>
        <pc:sldMkLst>
          <pc:docMk/>
          <pc:sldMk cId="1969115416" sldId="271"/>
        </pc:sldMkLst>
      </pc:sldChg>
      <pc:sldChg chg="del">
        <pc:chgData name="Jason Lim Teck Chye" userId="b51d6449-0f3a-49c3-8fc9-82bc8aabb08f" providerId="ADAL" clId="{8ED7A659-FC72-44C1-AC23-09B1B00583DA}" dt="2020-11-17T14:40:17.690" v="12" actId="2696"/>
        <pc:sldMkLst>
          <pc:docMk/>
          <pc:sldMk cId="2573904284" sldId="271"/>
        </pc:sldMkLst>
      </pc:sldChg>
      <pc:sldChg chg="del">
        <pc:chgData name="Jason Lim Teck Chye" userId="b51d6449-0f3a-49c3-8fc9-82bc8aabb08f" providerId="ADAL" clId="{8ED7A659-FC72-44C1-AC23-09B1B00583DA}" dt="2020-11-17T14:40:26.216" v="14" actId="2696"/>
        <pc:sldMkLst>
          <pc:docMk/>
          <pc:sldMk cId="2798165851"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18255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811143"/>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83"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621" indent="-228621" algn="l" defTabSz="914483" rtl="0" eaLnBrk="1" latinLnBrk="0" hangingPunct="1">
        <a:lnSpc>
          <a:spcPct val="90000"/>
        </a:lnSpc>
        <a:spcBef>
          <a:spcPts val="1000"/>
        </a:spcBef>
        <a:buFont typeface="Arial" panose="020B0604020202020204" pitchFamily="34" charset="0"/>
        <a:buChar char="•"/>
        <a:defRPr sz="2801" kern="1200">
          <a:solidFill>
            <a:schemeClr val="tx1"/>
          </a:solidFill>
          <a:latin typeface="+mn-lt"/>
          <a:ea typeface="+mn-ea"/>
          <a:cs typeface="+mn-cs"/>
        </a:defRPr>
      </a:lvl1pPr>
      <a:lvl2pPr marL="685863" indent="-228621" algn="l" defTabSz="91448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3104" indent="-228621" algn="l" defTabSz="91448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345"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587"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828"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2070"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9311"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552"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83" rtl="0" eaLnBrk="1" latinLnBrk="0" hangingPunct="1">
        <a:defRPr sz="1801" kern="1200">
          <a:solidFill>
            <a:schemeClr val="tx1"/>
          </a:solidFill>
          <a:latin typeface="+mn-lt"/>
          <a:ea typeface="+mn-ea"/>
          <a:cs typeface="+mn-cs"/>
        </a:defRPr>
      </a:lvl1pPr>
      <a:lvl2pPr marL="457241" algn="l" defTabSz="914483" rtl="0" eaLnBrk="1" latinLnBrk="0" hangingPunct="1">
        <a:defRPr sz="1801" kern="1200">
          <a:solidFill>
            <a:schemeClr val="tx1"/>
          </a:solidFill>
          <a:latin typeface="+mn-lt"/>
          <a:ea typeface="+mn-ea"/>
          <a:cs typeface="+mn-cs"/>
        </a:defRPr>
      </a:lvl2pPr>
      <a:lvl3pPr marL="914483" algn="l" defTabSz="914483" rtl="0" eaLnBrk="1" latinLnBrk="0" hangingPunct="1">
        <a:defRPr sz="1801" kern="1200">
          <a:solidFill>
            <a:schemeClr val="tx1"/>
          </a:solidFill>
          <a:latin typeface="+mn-lt"/>
          <a:ea typeface="+mn-ea"/>
          <a:cs typeface="+mn-cs"/>
        </a:defRPr>
      </a:lvl3pPr>
      <a:lvl4pPr marL="1371724" algn="l" defTabSz="914483" rtl="0" eaLnBrk="1" latinLnBrk="0" hangingPunct="1">
        <a:defRPr sz="1801" kern="1200">
          <a:solidFill>
            <a:schemeClr val="tx1"/>
          </a:solidFill>
          <a:latin typeface="+mn-lt"/>
          <a:ea typeface="+mn-ea"/>
          <a:cs typeface="+mn-cs"/>
        </a:defRPr>
      </a:lvl4pPr>
      <a:lvl5pPr marL="1828966" algn="l" defTabSz="914483" rtl="0" eaLnBrk="1" latinLnBrk="0" hangingPunct="1">
        <a:defRPr sz="1801" kern="1200">
          <a:solidFill>
            <a:schemeClr val="tx1"/>
          </a:solidFill>
          <a:latin typeface="+mn-lt"/>
          <a:ea typeface="+mn-ea"/>
          <a:cs typeface="+mn-cs"/>
        </a:defRPr>
      </a:lvl5pPr>
      <a:lvl6pPr marL="2286207" algn="l" defTabSz="914483" rtl="0" eaLnBrk="1" latinLnBrk="0" hangingPunct="1">
        <a:defRPr sz="1801" kern="1200">
          <a:solidFill>
            <a:schemeClr val="tx1"/>
          </a:solidFill>
          <a:latin typeface="+mn-lt"/>
          <a:ea typeface="+mn-ea"/>
          <a:cs typeface="+mn-cs"/>
        </a:defRPr>
      </a:lvl6pPr>
      <a:lvl7pPr marL="2743448" algn="l" defTabSz="914483" rtl="0" eaLnBrk="1" latinLnBrk="0" hangingPunct="1">
        <a:defRPr sz="1801" kern="1200">
          <a:solidFill>
            <a:schemeClr val="tx1"/>
          </a:solidFill>
          <a:latin typeface="+mn-lt"/>
          <a:ea typeface="+mn-ea"/>
          <a:cs typeface="+mn-cs"/>
        </a:defRPr>
      </a:lvl7pPr>
      <a:lvl8pPr marL="3200690" algn="l" defTabSz="914483" rtl="0" eaLnBrk="1" latinLnBrk="0" hangingPunct="1">
        <a:defRPr sz="1801" kern="1200">
          <a:solidFill>
            <a:schemeClr val="tx1"/>
          </a:solidFill>
          <a:latin typeface="+mn-lt"/>
          <a:ea typeface="+mn-ea"/>
          <a:cs typeface="+mn-cs"/>
        </a:defRPr>
      </a:lvl8pPr>
      <a:lvl9pPr marL="3657932" algn="l" defTabSz="91448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outdoor, balloon, beach, kite&#10;&#10;Description automatically generated">
            <a:extLst>
              <a:ext uri="{FF2B5EF4-FFF2-40B4-BE49-F238E27FC236}">
                <a16:creationId xmlns:a16="http://schemas.microsoft.com/office/drawing/2014/main" id="{43C23EF2-3185-4B4D-9F1D-ED3341A2E52C}"/>
              </a:ext>
            </a:extLst>
          </p:cNvPr>
          <p:cNvPicPr>
            <a:picLocks noChangeAspect="1"/>
          </p:cNvPicPr>
          <p:nvPr/>
        </p:nvPicPr>
        <p:blipFill rotWithShape="1">
          <a:blip r:embed="rId2">
            <a:extLst>
              <a:ext uri="{28A0092B-C50C-407E-A947-70E740481C1C}">
                <a14:useLocalDpi xmlns:a14="http://schemas.microsoft.com/office/drawing/2010/main" val="0"/>
              </a:ext>
            </a:extLst>
          </a:blip>
          <a:srcRect l="14939" r="14834"/>
          <a:stretch/>
        </p:blipFill>
        <p:spPr>
          <a:xfrm>
            <a:off x="5297807" y="654752"/>
            <a:ext cx="4150996" cy="5910835"/>
          </a:xfrm>
          <a:prstGeom prst="rect">
            <a:avLst/>
          </a:prstGeom>
        </p:spPr>
      </p:pic>
      <p:sp>
        <p:nvSpPr>
          <p:cNvPr id="8" name="TextBox 7">
            <a:extLst>
              <a:ext uri="{FF2B5EF4-FFF2-40B4-BE49-F238E27FC236}">
                <a16:creationId xmlns:a16="http://schemas.microsoft.com/office/drawing/2014/main" id="{F9442C96-0AB8-4713-9E95-35E734F97BBF}"/>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Thinking for Design&gt;</a:t>
            </a:r>
            <a:endParaRPr lang="en-SG" sz="750" b="1" dirty="0">
              <a:latin typeface="Consolas" panose="020B0609020204030204" pitchFamily="49" charset="0"/>
            </a:endParaRPr>
          </a:p>
        </p:txBody>
      </p:sp>
      <p:sp>
        <p:nvSpPr>
          <p:cNvPr id="9" name="TextBox 8">
            <a:extLst>
              <a:ext uri="{FF2B5EF4-FFF2-40B4-BE49-F238E27FC236}">
                <a16:creationId xmlns:a16="http://schemas.microsoft.com/office/drawing/2014/main" id="{4262F752-85C2-4F03-9855-473C62CBBB95}"/>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&lt;2D Project – Parachute Design&gt;</a:t>
            </a:r>
            <a:endParaRPr lang="en-SG" sz="750" b="1" dirty="0">
              <a:latin typeface="Consolas" panose="020B0609020204030204" pitchFamily="49" charset="0"/>
            </a:endParaRPr>
          </a:p>
        </p:txBody>
      </p:sp>
      <p:grpSp>
        <p:nvGrpSpPr>
          <p:cNvPr id="33" name="Group 32">
            <a:extLst>
              <a:ext uri="{FF2B5EF4-FFF2-40B4-BE49-F238E27FC236}">
                <a16:creationId xmlns:a16="http://schemas.microsoft.com/office/drawing/2014/main" id="{9110C60B-FBE2-43CF-96BE-F425647B81D6}"/>
              </a:ext>
            </a:extLst>
          </p:cNvPr>
          <p:cNvGrpSpPr/>
          <p:nvPr/>
        </p:nvGrpSpPr>
        <p:grpSpPr>
          <a:xfrm>
            <a:off x="297817" y="2542543"/>
            <a:ext cx="681990" cy="729624"/>
            <a:chOff x="297817" y="2542543"/>
            <a:chExt cx="681990" cy="729624"/>
          </a:xfrm>
        </p:grpSpPr>
        <p:sp>
          <p:nvSpPr>
            <p:cNvPr id="14" name="TextBox 13">
              <a:extLst>
                <a:ext uri="{FF2B5EF4-FFF2-40B4-BE49-F238E27FC236}">
                  <a16:creationId xmlns:a16="http://schemas.microsoft.com/office/drawing/2014/main" id="{FC09A035-FD98-486F-A752-9F5F6747053A}"/>
                </a:ext>
              </a:extLst>
            </p:cNvPr>
            <p:cNvSpPr txBox="1"/>
            <p:nvPr/>
          </p:nvSpPr>
          <p:spPr>
            <a:xfrm>
              <a:off x="297817" y="25425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Assignment</a:t>
              </a:r>
              <a:endParaRPr lang="en-SG" sz="700" dirty="0">
                <a:solidFill>
                  <a:srgbClr val="1CB857"/>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D069B560-AABE-4AC8-8B7D-5BC2C9161E49}"/>
                </a:ext>
              </a:extLst>
            </p:cNvPr>
            <p:cNvSpPr txBox="1"/>
            <p:nvPr/>
          </p:nvSpPr>
          <p:spPr>
            <a:xfrm>
              <a:off x="297817" y="2748947"/>
              <a:ext cx="681990" cy="523220"/>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2D Project – Parachute Design and Prototyping</a:t>
              </a:r>
              <a:endParaRPr lang="en-SG" sz="700" dirty="0">
                <a:latin typeface="Arial" panose="020B0604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C936C093-BCE6-42B9-A3E5-AE65D83672D9}"/>
              </a:ext>
            </a:extLst>
          </p:cNvPr>
          <p:cNvGrpSpPr/>
          <p:nvPr/>
        </p:nvGrpSpPr>
        <p:grpSpPr>
          <a:xfrm>
            <a:off x="1640206" y="2542543"/>
            <a:ext cx="681990" cy="514181"/>
            <a:chOff x="1640206" y="2542543"/>
            <a:chExt cx="681990" cy="514181"/>
          </a:xfrm>
        </p:grpSpPr>
        <p:sp>
          <p:nvSpPr>
            <p:cNvPr id="13" name="TextBox 12">
              <a:extLst>
                <a:ext uri="{FF2B5EF4-FFF2-40B4-BE49-F238E27FC236}">
                  <a16:creationId xmlns:a16="http://schemas.microsoft.com/office/drawing/2014/main" id="{DBBD251B-7304-4858-B1E3-01DB750C711E}"/>
                </a:ext>
              </a:extLst>
            </p:cNvPr>
            <p:cNvSpPr txBox="1"/>
            <p:nvPr/>
          </p:nvSpPr>
          <p:spPr>
            <a:xfrm>
              <a:off x="1640206" y="25425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Context</a:t>
              </a:r>
              <a:endParaRPr lang="en-SG" sz="700" dirty="0">
                <a:solidFill>
                  <a:srgbClr val="1CB857"/>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86B647C9-73B6-47F9-85D1-C0CA901DDADA}"/>
                </a:ext>
              </a:extLst>
            </p:cNvPr>
            <p:cNvSpPr txBox="1"/>
            <p:nvPr/>
          </p:nvSpPr>
          <p:spPr>
            <a:xfrm>
              <a:off x="1640206" y="2748947"/>
              <a:ext cx="681990" cy="307777"/>
            </a:xfrm>
            <a:prstGeom prst="rect">
              <a:avLst/>
            </a:prstGeom>
            <a:noFill/>
          </p:spPr>
          <p:txBody>
            <a:bodyPr wrap="square" rtlCol="0">
              <a:spAutoFit/>
            </a:bodyPr>
            <a:lstStyle/>
            <a:p>
              <a:r>
                <a:rPr lang="en-US" sz="700" dirty="0" err="1">
                  <a:latin typeface="Arial" panose="020B0604020202020204" pitchFamily="34" charset="0"/>
                  <a:cs typeface="Arial" panose="020B0604020202020204" pitchFamily="34" charset="0"/>
                </a:rPr>
                <a:t>Freshmore</a:t>
              </a:r>
              <a:endParaRPr lang="en-US"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Term 1</a:t>
              </a:r>
              <a:endParaRPr lang="en-SG" sz="700" dirty="0">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B8605D8F-F3E8-4B11-838C-88F7CEDB9C4E}"/>
              </a:ext>
            </a:extLst>
          </p:cNvPr>
          <p:cNvGrpSpPr/>
          <p:nvPr/>
        </p:nvGrpSpPr>
        <p:grpSpPr>
          <a:xfrm>
            <a:off x="2677160" y="2542544"/>
            <a:ext cx="901700" cy="514179"/>
            <a:chOff x="2677160" y="2542544"/>
            <a:chExt cx="901700" cy="514179"/>
          </a:xfrm>
        </p:grpSpPr>
        <p:sp>
          <p:nvSpPr>
            <p:cNvPr id="12" name="TextBox 11">
              <a:extLst>
                <a:ext uri="{FF2B5EF4-FFF2-40B4-BE49-F238E27FC236}">
                  <a16:creationId xmlns:a16="http://schemas.microsoft.com/office/drawing/2014/main" id="{EAB6C843-44FA-4E05-AFFA-6AA1A29D56EB}"/>
                </a:ext>
              </a:extLst>
            </p:cNvPr>
            <p:cNvSpPr txBox="1"/>
            <p:nvPr/>
          </p:nvSpPr>
          <p:spPr>
            <a:xfrm>
              <a:off x="2677161" y="2542544"/>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Course</a:t>
              </a:r>
              <a:endParaRPr lang="en-SG" sz="700" dirty="0">
                <a:solidFill>
                  <a:srgbClr val="1CB857"/>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5CC03D81-F0F6-48BC-BC4E-EACC647816CC}"/>
                </a:ext>
              </a:extLst>
            </p:cNvPr>
            <p:cNvSpPr txBox="1"/>
            <p:nvPr/>
          </p:nvSpPr>
          <p:spPr>
            <a:xfrm>
              <a:off x="2677160" y="2748946"/>
              <a:ext cx="901700"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Computational</a:t>
              </a:r>
            </a:p>
            <a:p>
              <a:r>
                <a:rPr lang="en-US" sz="700" dirty="0">
                  <a:latin typeface="Arial" panose="020B0604020202020204" pitchFamily="34" charset="0"/>
                  <a:cs typeface="Arial" panose="020B0604020202020204" pitchFamily="34" charset="0"/>
                </a:rPr>
                <a:t>Design Thinking</a:t>
              </a:r>
              <a:endParaRPr lang="en-SG" sz="700" dirty="0">
                <a:latin typeface="Arial" panose="020B0604020202020204" pitchFamily="34" charset="0"/>
                <a:cs typeface="Arial" panose="020B0604020202020204" pitchFamily="34" charset="0"/>
              </a:endParaRPr>
            </a:p>
          </p:txBody>
        </p:sp>
      </p:grpSp>
      <p:grpSp>
        <p:nvGrpSpPr>
          <p:cNvPr id="31" name="Group 30">
            <a:extLst>
              <a:ext uri="{FF2B5EF4-FFF2-40B4-BE49-F238E27FC236}">
                <a16:creationId xmlns:a16="http://schemas.microsoft.com/office/drawing/2014/main" id="{1A92C96B-AF10-4739-AAB8-7813215EF6E8}"/>
              </a:ext>
            </a:extLst>
          </p:cNvPr>
          <p:cNvGrpSpPr/>
          <p:nvPr/>
        </p:nvGrpSpPr>
        <p:grpSpPr>
          <a:xfrm>
            <a:off x="297817" y="3286763"/>
            <a:ext cx="776928" cy="622243"/>
            <a:chOff x="297817" y="3286763"/>
            <a:chExt cx="776928" cy="622243"/>
          </a:xfrm>
        </p:grpSpPr>
        <p:sp>
          <p:nvSpPr>
            <p:cNvPr id="18" name="TextBox 17">
              <a:extLst>
                <a:ext uri="{FF2B5EF4-FFF2-40B4-BE49-F238E27FC236}">
                  <a16:creationId xmlns:a16="http://schemas.microsoft.com/office/drawing/2014/main" id="{0751637F-F485-4016-AB41-6A2716334D12}"/>
                </a:ext>
              </a:extLst>
            </p:cNvPr>
            <p:cNvSpPr txBox="1"/>
            <p:nvPr/>
          </p:nvSpPr>
          <p:spPr>
            <a:xfrm>
              <a:off x="297817" y="328676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Student</a:t>
              </a:r>
              <a:endParaRPr lang="en-SG" sz="700" dirty="0">
                <a:solidFill>
                  <a:srgbClr val="1CB857"/>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A2AEE226-BF75-4460-9A8D-1D6E379F7CE3}"/>
                </a:ext>
              </a:extLst>
            </p:cNvPr>
            <p:cNvSpPr txBox="1"/>
            <p:nvPr/>
          </p:nvSpPr>
          <p:spPr>
            <a:xfrm>
              <a:off x="297817" y="3493508"/>
              <a:ext cx="776928" cy="415498"/>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Student Names</a:t>
              </a:r>
            </a:p>
            <a:p>
              <a:r>
                <a:rPr lang="en-US" sz="700" dirty="0">
                  <a:latin typeface="Arial" panose="020B0604020202020204" pitchFamily="34" charset="0"/>
                  <a:cs typeface="Arial" panose="020B0604020202020204" pitchFamily="34" charset="0"/>
                </a:rPr>
                <a:t>Student IDs</a:t>
              </a:r>
              <a:endParaRPr lang="en-SG" sz="700" dirty="0">
                <a:latin typeface="Arial" panose="020B0604020202020204" pitchFamily="34" charset="0"/>
                <a:cs typeface="Arial" panose="020B0604020202020204" pitchFamily="34" charset="0"/>
              </a:endParaRPr>
            </a:p>
          </p:txBody>
        </p:sp>
      </p:grpSp>
      <p:grpSp>
        <p:nvGrpSpPr>
          <p:cNvPr id="32" name="Group 31">
            <a:extLst>
              <a:ext uri="{FF2B5EF4-FFF2-40B4-BE49-F238E27FC236}">
                <a16:creationId xmlns:a16="http://schemas.microsoft.com/office/drawing/2014/main" id="{D5B09C90-7F89-449A-8830-544C0552511D}"/>
              </a:ext>
            </a:extLst>
          </p:cNvPr>
          <p:cNvGrpSpPr/>
          <p:nvPr/>
        </p:nvGrpSpPr>
        <p:grpSpPr>
          <a:xfrm>
            <a:off x="297817" y="4070353"/>
            <a:ext cx="681990" cy="723275"/>
            <a:chOff x="297817" y="4070353"/>
            <a:chExt cx="681990" cy="723275"/>
          </a:xfrm>
        </p:grpSpPr>
        <p:sp>
          <p:nvSpPr>
            <p:cNvPr id="20" name="TextBox 19">
              <a:extLst>
                <a:ext uri="{FF2B5EF4-FFF2-40B4-BE49-F238E27FC236}">
                  <a16:creationId xmlns:a16="http://schemas.microsoft.com/office/drawing/2014/main" id="{2FA36920-C5D0-47CB-8990-43A4B08D35A5}"/>
                </a:ext>
              </a:extLst>
            </p:cNvPr>
            <p:cNvSpPr txBox="1"/>
            <p:nvPr/>
          </p:nvSpPr>
          <p:spPr>
            <a:xfrm>
              <a:off x="297817" y="407035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Instructor</a:t>
              </a:r>
              <a:endParaRPr lang="en-SG" sz="700" dirty="0">
                <a:solidFill>
                  <a:srgbClr val="1CB857"/>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628E652-1D77-4484-A55E-A23D68A95FE8}"/>
                </a:ext>
              </a:extLst>
            </p:cNvPr>
            <p:cNvSpPr txBox="1"/>
            <p:nvPr/>
          </p:nvSpPr>
          <p:spPr>
            <a:xfrm>
              <a:off x="297817" y="4270408"/>
              <a:ext cx="681990" cy="523220"/>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ASD Instructor</a:t>
              </a:r>
            </a:p>
            <a:p>
              <a:r>
                <a:rPr lang="en-US" sz="700" dirty="0">
                  <a:latin typeface="Arial" panose="020B0604020202020204" pitchFamily="34" charset="0"/>
                  <a:cs typeface="Arial" panose="020B0604020202020204" pitchFamily="34" charset="0"/>
                </a:rPr>
                <a:t>ISTD Instructor</a:t>
              </a:r>
            </a:p>
          </p:txBody>
        </p:sp>
      </p:grpSp>
      <p:grpSp>
        <p:nvGrpSpPr>
          <p:cNvPr id="36" name="Group 35">
            <a:extLst>
              <a:ext uri="{FF2B5EF4-FFF2-40B4-BE49-F238E27FC236}">
                <a16:creationId xmlns:a16="http://schemas.microsoft.com/office/drawing/2014/main" id="{BBD29DE9-228F-4A4C-9829-A39EFB612737}"/>
              </a:ext>
            </a:extLst>
          </p:cNvPr>
          <p:cNvGrpSpPr/>
          <p:nvPr/>
        </p:nvGrpSpPr>
        <p:grpSpPr>
          <a:xfrm>
            <a:off x="3811902" y="2542545"/>
            <a:ext cx="913130" cy="406457"/>
            <a:chOff x="3681730" y="2542545"/>
            <a:chExt cx="913130" cy="406457"/>
          </a:xfrm>
        </p:grpSpPr>
        <p:sp>
          <p:nvSpPr>
            <p:cNvPr id="11" name="TextBox 10">
              <a:extLst>
                <a:ext uri="{FF2B5EF4-FFF2-40B4-BE49-F238E27FC236}">
                  <a16:creationId xmlns:a16="http://schemas.microsoft.com/office/drawing/2014/main" id="{164DB152-BE2D-4C28-99EB-218DCF655C68}"/>
                </a:ext>
              </a:extLst>
            </p:cNvPr>
            <p:cNvSpPr txBox="1"/>
            <p:nvPr/>
          </p:nvSpPr>
          <p:spPr>
            <a:xfrm>
              <a:off x="3681730" y="2542545"/>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Date</a:t>
              </a:r>
              <a:endParaRPr lang="en-SG" sz="700" dirty="0">
                <a:solidFill>
                  <a:srgbClr val="1CB857"/>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6B8F6F72-B749-4696-A7F2-F574AB7BB21A}"/>
                </a:ext>
              </a:extLst>
            </p:cNvPr>
            <p:cNvSpPr txBox="1"/>
            <p:nvPr/>
          </p:nvSpPr>
          <p:spPr>
            <a:xfrm>
              <a:off x="3693160" y="2748947"/>
              <a:ext cx="901700"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2020</a:t>
              </a:r>
              <a:endParaRPr lang="en-SG" sz="700" dirty="0">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E61EFD42-7C03-4D1D-BCB7-A46D64959991}"/>
              </a:ext>
            </a:extLst>
          </p:cNvPr>
          <p:cNvGrpSpPr/>
          <p:nvPr/>
        </p:nvGrpSpPr>
        <p:grpSpPr>
          <a:xfrm>
            <a:off x="1640209" y="3279063"/>
            <a:ext cx="2967992" cy="3286524"/>
            <a:chOff x="1640209" y="3279063"/>
            <a:chExt cx="2967992" cy="3286524"/>
          </a:xfrm>
        </p:grpSpPr>
        <p:sp>
          <p:nvSpPr>
            <p:cNvPr id="24" name="TextBox 23">
              <a:extLst>
                <a:ext uri="{FF2B5EF4-FFF2-40B4-BE49-F238E27FC236}">
                  <a16:creationId xmlns:a16="http://schemas.microsoft.com/office/drawing/2014/main" id="{4AE40446-C29D-488D-8DD7-69E6FBAFA698}"/>
                </a:ext>
              </a:extLst>
            </p:cNvPr>
            <p:cNvSpPr txBox="1"/>
            <p:nvPr/>
          </p:nvSpPr>
          <p:spPr>
            <a:xfrm>
              <a:off x="1640209" y="3279063"/>
              <a:ext cx="2967991" cy="215444"/>
            </a:xfrm>
            <a:prstGeom prst="rect">
              <a:avLst/>
            </a:prstGeom>
            <a:noFill/>
          </p:spPr>
          <p:txBody>
            <a:bodyPr wrap="square" rtlCol="0">
              <a:spAutoFit/>
            </a:bodyPr>
            <a:lstStyle/>
            <a:p>
              <a:r>
                <a:rPr lang="en-US" sz="800" b="1" dirty="0">
                  <a:solidFill>
                    <a:srgbClr val="B31261"/>
                  </a:solidFill>
                  <a:latin typeface="Consolas" panose="020B0609020204030204" pitchFamily="49" charset="0"/>
                </a:rPr>
                <a:t>&lt;Description&gt;</a:t>
              </a:r>
              <a:endParaRPr lang="en-SG" sz="800" b="1" dirty="0">
                <a:solidFill>
                  <a:srgbClr val="B31261"/>
                </a:solidFill>
                <a:latin typeface="Consolas" panose="020B0609020204030204" pitchFamily="49" charset="0"/>
              </a:endParaRPr>
            </a:p>
          </p:txBody>
        </p:sp>
        <p:sp>
          <p:nvSpPr>
            <p:cNvPr id="25" name="Rectangle 24">
              <a:extLst>
                <a:ext uri="{FF2B5EF4-FFF2-40B4-BE49-F238E27FC236}">
                  <a16:creationId xmlns:a16="http://schemas.microsoft.com/office/drawing/2014/main" id="{E90D6533-B264-49D3-908E-494EECA5837B}"/>
                </a:ext>
              </a:extLst>
            </p:cNvPr>
            <p:cNvSpPr/>
            <p:nvPr/>
          </p:nvSpPr>
          <p:spPr>
            <a:xfrm>
              <a:off x="1640210" y="3394714"/>
              <a:ext cx="2967991" cy="31708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dirty="0">
                  <a:solidFill>
                    <a:srgbClr val="B31261"/>
                  </a:solidFill>
                  <a:latin typeface="Consolas" panose="020B0609020204030204" pitchFamily="49" charset="0"/>
                </a:rPr>
                <a:t>A short description of your project. Please use formal, as opposed to colloquial language here. Explain briefly what was the main objective of the project, the sources of inspiration, the approach developed, key technical challenges and solutions.</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This is not about generic unorganized thoughts, experiences blogging, lessons learned etc. It is a concise summary of the project. Think of it as if you are writing the headlines for a news article.</a:t>
              </a:r>
            </a:p>
            <a:p>
              <a:endParaRPr lang="en-US" sz="800" dirty="0">
                <a:solidFill>
                  <a:srgbClr val="B31261"/>
                </a:solidFill>
                <a:latin typeface="Consolas" panose="020B0609020204030204" pitchFamily="49" charset="0"/>
              </a:endParaRPr>
            </a:p>
            <a:p>
              <a:r>
                <a:rPr lang="en-US" sz="800" b="1" dirty="0">
                  <a:solidFill>
                    <a:srgbClr val="B31261"/>
                  </a:solidFill>
                  <a:latin typeface="Consolas" panose="020B0609020204030204" pitchFamily="49" charset="0"/>
                </a:rPr>
                <a:t>&lt;Overview&gt;</a:t>
              </a:r>
            </a:p>
            <a:p>
              <a:r>
                <a:rPr lang="en-US" sz="800" dirty="0">
                  <a:solidFill>
                    <a:srgbClr val="B31261"/>
                  </a:solidFill>
                  <a:latin typeface="Consolas" panose="020B0609020204030204" pitchFamily="49" charset="0"/>
                </a:rPr>
                <a:t>Please stay within the boundaries of this text box and picture frames. We aim to compile an annual booklet of the “best of” projects. Uniformity is thus critical. The template is designed so it can be also printed in A4 size.</a:t>
              </a:r>
            </a:p>
            <a:p>
              <a:endParaRPr lang="en-US" sz="800" dirty="0">
                <a:solidFill>
                  <a:srgbClr val="B31261"/>
                </a:solidFill>
                <a:latin typeface="Consolas" panose="020B0609020204030204" pitchFamily="49" charset="0"/>
              </a:endParaRPr>
            </a:p>
            <a:p>
              <a:r>
                <a:rPr lang="en-US" sz="800" b="1" dirty="0">
                  <a:solidFill>
                    <a:srgbClr val="B31261"/>
                  </a:solidFill>
                  <a:latin typeface="Consolas" panose="020B0609020204030204" pitchFamily="49" charset="0"/>
                </a:rPr>
                <a:t>&lt;Formatting Rules&gt;</a:t>
              </a:r>
            </a:p>
            <a:p>
              <a:r>
                <a:rPr lang="en-US" sz="800" dirty="0">
                  <a:solidFill>
                    <a:srgbClr val="B31261"/>
                  </a:solidFill>
                  <a:latin typeface="Consolas" panose="020B0609020204030204" pitchFamily="49" charset="0"/>
                </a:rPr>
                <a:t>Regarding text, keep the monospace format for all body text. If you need to include sections use the style &lt;Section&gt; with bold face. Avoid text styles such as italics, underlines etc.</a:t>
              </a:r>
            </a:p>
            <a:p>
              <a:endParaRPr lang="en-US" sz="800" dirty="0">
                <a:solidFill>
                  <a:srgbClr val="B31261"/>
                </a:solidFill>
                <a:latin typeface="Consolas" panose="020B0609020204030204" pitchFamily="49" charset="0"/>
              </a:endParaRPr>
            </a:p>
            <a:p>
              <a:endParaRPr lang="en-US" sz="800" dirty="0">
                <a:solidFill>
                  <a:srgbClr val="B31261"/>
                </a:solidFill>
                <a:latin typeface="Consolas" panose="020B0609020204030204" pitchFamily="49" charset="0"/>
              </a:endParaRPr>
            </a:p>
            <a:p>
              <a:endParaRPr lang="en-US" sz="800" dirty="0">
                <a:solidFill>
                  <a:srgbClr val="B31261"/>
                </a:solidFill>
                <a:latin typeface="Consolas" panose="020B0609020204030204" pitchFamily="49" charset="0"/>
              </a:endParaRPr>
            </a:p>
          </p:txBody>
        </p:sp>
      </p:grpSp>
      <p:sp>
        <p:nvSpPr>
          <p:cNvPr id="28" name="TextBox 27">
            <a:extLst>
              <a:ext uri="{FF2B5EF4-FFF2-40B4-BE49-F238E27FC236}">
                <a16:creationId xmlns:a16="http://schemas.microsoft.com/office/drawing/2014/main" id="{F65F1D03-BCF8-4F9D-A32D-3A629A08BDC3}"/>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A290914-78CA-407F-981D-11783931DAD9}"/>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9AD050BB-EADF-4C8E-BC36-C3ABE8862B54}"/>
              </a:ext>
            </a:extLst>
          </p:cNvPr>
          <p:cNvSpPr txBox="1"/>
          <p:nvPr/>
        </p:nvSpPr>
        <p:spPr>
          <a:xfrm>
            <a:off x="7025805" y="3305889"/>
            <a:ext cx="1116011" cy="246221"/>
          </a:xfrm>
          <a:prstGeom prst="rect">
            <a:avLst/>
          </a:prstGeom>
          <a:noFill/>
        </p:spPr>
        <p:txBody>
          <a:bodyPr wrap="none" rtlCol="0">
            <a:spAutoFit/>
          </a:bodyPr>
          <a:lstStyle/>
          <a:p>
            <a:r>
              <a:rPr lang="en-SG" sz="1000" dirty="0">
                <a:latin typeface="Arial" panose="020B0604020202020204" pitchFamily="34" charset="0"/>
                <a:cs typeface="Arial" panose="020B0604020202020204" pitchFamily="34" charset="0"/>
              </a:rPr>
              <a:t>BEST PICTURE</a:t>
            </a:r>
          </a:p>
        </p:txBody>
      </p:sp>
    </p:spTree>
    <p:extLst>
      <p:ext uri="{BB962C8B-B14F-4D97-AF65-F5344CB8AC3E}">
        <p14:creationId xmlns:p14="http://schemas.microsoft.com/office/powerpoint/2010/main" val="2312092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7D11584D-22D0-46DF-B6D7-C7F26BEF937A}"/>
              </a:ext>
            </a:extLst>
          </p:cNvPr>
          <p:cNvPicPr>
            <a:picLocks noChangeAspect="1"/>
          </p:cNvPicPr>
          <p:nvPr/>
        </p:nvPicPr>
        <p:blipFill rotWithShape="1">
          <a:blip r:embed="rId2">
            <a:extLst>
              <a:ext uri="{28A0092B-C50C-407E-A947-70E740481C1C}">
                <a14:useLocalDpi xmlns:a14="http://schemas.microsoft.com/office/drawing/2010/main" val="0"/>
              </a:ext>
            </a:extLst>
          </a:blip>
          <a:srcRect l="3074"/>
          <a:stretch/>
        </p:blipFill>
        <p:spPr>
          <a:xfrm>
            <a:off x="1726323" y="2163116"/>
            <a:ext cx="7881860" cy="2359532"/>
          </a:xfrm>
          <a:prstGeom prst="rect">
            <a:avLst/>
          </a:prstGeom>
        </p:spPr>
      </p:pic>
      <p:sp>
        <p:nvSpPr>
          <p:cNvPr id="4" name="TextBox 3">
            <a:extLst>
              <a:ext uri="{FF2B5EF4-FFF2-40B4-BE49-F238E27FC236}">
                <a16:creationId xmlns:a16="http://schemas.microsoft.com/office/drawing/2014/main" id="{E58FC1FD-4116-4F9F-AB03-B51954A08658}"/>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Thinking for Design&gt;</a:t>
            </a:r>
            <a:endParaRPr lang="en-SG" sz="750" b="1" dirty="0">
              <a:latin typeface="Consolas" panose="020B0609020204030204" pitchFamily="49" charset="0"/>
            </a:endParaRPr>
          </a:p>
        </p:txBody>
      </p:sp>
      <p:sp>
        <p:nvSpPr>
          <p:cNvPr id="5" name="TextBox 4">
            <a:extLst>
              <a:ext uri="{FF2B5EF4-FFF2-40B4-BE49-F238E27FC236}">
                <a16:creationId xmlns:a16="http://schemas.microsoft.com/office/drawing/2014/main" id="{8CD0D2F6-851E-4060-A070-3437C942866E}"/>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&lt;2D Project – Parachute Design&gt;</a:t>
            </a:r>
            <a:endParaRPr lang="en-SG" sz="750" b="1" dirty="0">
              <a:latin typeface="Consolas" panose="020B0609020204030204" pitchFamily="49" charset="0"/>
            </a:endParaRPr>
          </a:p>
        </p:txBody>
      </p:sp>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0CB221EE-319E-42C7-AF1B-363885C0F6E3}"/>
              </a:ext>
            </a:extLst>
          </p:cNvPr>
          <p:cNvSpPr/>
          <p:nvPr/>
        </p:nvSpPr>
        <p:spPr>
          <a:xfrm>
            <a:off x="1640209" y="587640"/>
            <a:ext cx="2967991" cy="11701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rgbClr val="B31261"/>
                </a:solidFill>
                <a:latin typeface="Consolas" panose="020B0609020204030204" pitchFamily="49" charset="0"/>
              </a:rPr>
              <a:t>&lt;Grasshopper Program Overview&gt;</a:t>
            </a:r>
          </a:p>
          <a:p>
            <a:r>
              <a:rPr lang="en-US" sz="800" dirty="0">
                <a:solidFill>
                  <a:srgbClr val="B31261"/>
                </a:solidFill>
                <a:latin typeface="Consolas" panose="020B0609020204030204" pitchFamily="49" charset="0"/>
              </a:rPr>
              <a:t>Show overall program and highlight any parts which were modified or extended.</a:t>
            </a:r>
          </a:p>
        </p:txBody>
      </p:sp>
      <p:sp>
        <p:nvSpPr>
          <p:cNvPr id="43" name="Rectangle 42">
            <a:extLst>
              <a:ext uri="{FF2B5EF4-FFF2-40B4-BE49-F238E27FC236}">
                <a16:creationId xmlns:a16="http://schemas.microsoft.com/office/drawing/2014/main" id="{B95AF7A1-C718-4ED6-925D-901E01E94EFE}"/>
              </a:ext>
            </a:extLst>
          </p:cNvPr>
          <p:cNvSpPr/>
          <p:nvPr/>
        </p:nvSpPr>
        <p:spPr>
          <a:xfrm>
            <a:off x="398144" y="5940893"/>
            <a:ext cx="917257" cy="41274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grpSp>
        <p:nvGrpSpPr>
          <p:cNvPr id="53" name="Group 52">
            <a:extLst>
              <a:ext uri="{FF2B5EF4-FFF2-40B4-BE49-F238E27FC236}">
                <a16:creationId xmlns:a16="http://schemas.microsoft.com/office/drawing/2014/main" id="{90ABA24E-3190-4881-9CDE-933047D11869}"/>
              </a:ext>
            </a:extLst>
          </p:cNvPr>
          <p:cNvGrpSpPr/>
          <p:nvPr/>
        </p:nvGrpSpPr>
        <p:grpSpPr>
          <a:xfrm>
            <a:off x="297817" y="5304475"/>
            <a:ext cx="1038224" cy="729624"/>
            <a:chOff x="297817" y="4663443"/>
            <a:chExt cx="1038224" cy="729624"/>
          </a:xfrm>
        </p:grpSpPr>
        <p:sp>
          <p:nvSpPr>
            <p:cNvPr id="54" name="TextBox 53">
              <a:extLst>
                <a:ext uri="{FF2B5EF4-FFF2-40B4-BE49-F238E27FC236}">
                  <a16:creationId xmlns:a16="http://schemas.microsoft.com/office/drawing/2014/main" id="{1D280181-4499-4BE6-9C8D-91A2BAE1F313}"/>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C9F7149B-D54D-457B-A3F2-729F6C9880CD}"/>
                </a:ext>
              </a:extLst>
            </p:cNvPr>
            <p:cNvSpPr txBox="1"/>
            <p:nvPr/>
          </p:nvSpPr>
          <p:spPr>
            <a:xfrm>
              <a:off x="297817" y="4869847"/>
              <a:ext cx="1038224" cy="523220"/>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Grasshopper definition explanation</a:t>
              </a:r>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29" name="Rectangle 28">
            <a:extLst>
              <a:ext uri="{FF2B5EF4-FFF2-40B4-BE49-F238E27FC236}">
                <a16:creationId xmlns:a16="http://schemas.microsoft.com/office/drawing/2014/main" id="{FB6B8794-EC14-403E-A394-8A775572797C}"/>
              </a:ext>
            </a:extLst>
          </p:cNvPr>
          <p:cNvSpPr/>
          <p:nvPr/>
        </p:nvSpPr>
        <p:spPr>
          <a:xfrm>
            <a:off x="1726322" y="2307085"/>
            <a:ext cx="4124061" cy="230493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1" dirty="0">
              <a:solidFill>
                <a:schemeClr val="tx1"/>
              </a:solidFill>
            </a:endParaRPr>
          </a:p>
        </p:txBody>
      </p:sp>
      <p:sp>
        <p:nvSpPr>
          <p:cNvPr id="36" name="Rectangle 35">
            <a:extLst>
              <a:ext uri="{FF2B5EF4-FFF2-40B4-BE49-F238E27FC236}">
                <a16:creationId xmlns:a16="http://schemas.microsoft.com/office/drawing/2014/main" id="{9B24CABD-83FC-4EC8-BA1A-2D44FBE84F19}"/>
              </a:ext>
            </a:extLst>
          </p:cNvPr>
          <p:cNvSpPr/>
          <p:nvPr/>
        </p:nvSpPr>
        <p:spPr>
          <a:xfrm>
            <a:off x="7155402" y="2307084"/>
            <a:ext cx="2390555" cy="103091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1" dirty="0">
              <a:solidFill>
                <a:schemeClr val="tx1"/>
              </a:solidFill>
            </a:endParaRPr>
          </a:p>
        </p:txBody>
      </p:sp>
      <p:sp>
        <p:nvSpPr>
          <p:cNvPr id="38" name="Rectangle 37">
            <a:extLst>
              <a:ext uri="{FF2B5EF4-FFF2-40B4-BE49-F238E27FC236}">
                <a16:creationId xmlns:a16="http://schemas.microsoft.com/office/drawing/2014/main" id="{E4C034B1-B8C6-4B21-9075-613EACEFAE0D}"/>
              </a:ext>
            </a:extLst>
          </p:cNvPr>
          <p:cNvSpPr/>
          <p:nvPr/>
        </p:nvSpPr>
        <p:spPr>
          <a:xfrm>
            <a:off x="5991238" y="3364637"/>
            <a:ext cx="2655612" cy="94991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1" dirty="0">
              <a:solidFill>
                <a:schemeClr val="tx1"/>
              </a:solidFill>
            </a:endParaRPr>
          </a:p>
        </p:txBody>
      </p:sp>
      <p:sp>
        <p:nvSpPr>
          <p:cNvPr id="39" name="Rectangle 38">
            <a:extLst>
              <a:ext uri="{FF2B5EF4-FFF2-40B4-BE49-F238E27FC236}">
                <a16:creationId xmlns:a16="http://schemas.microsoft.com/office/drawing/2014/main" id="{576EBF1D-06C7-4FE7-AF04-19A223EF9AA4}"/>
              </a:ext>
            </a:extLst>
          </p:cNvPr>
          <p:cNvSpPr/>
          <p:nvPr/>
        </p:nvSpPr>
        <p:spPr>
          <a:xfrm>
            <a:off x="5991238" y="2876365"/>
            <a:ext cx="764669" cy="46163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1" dirty="0">
              <a:solidFill>
                <a:schemeClr val="tx1"/>
              </a:solidFill>
            </a:endParaRPr>
          </a:p>
        </p:txBody>
      </p:sp>
      <p:sp>
        <p:nvSpPr>
          <p:cNvPr id="40" name="Rectangle 39">
            <a:extLst>
              <a:ext uri="{FF2B5EF4-FFF2-40B4-BE49-F238E27FC236}">
                <a16:creationId xmlns:a16="http://schemas.microsoft.com/office/drawing/2014/main" id="{6672ADFE-6618-4A94-86E2-D45447C09D4F}"/>
              </a:ext>
            </a:extLst>
          </p:cNvPr>
          <p:cNvSpPr/>
          <p:nvPr/>
        </p:nvSpPr>
        <p:spPr>
          <a:xfrm>
            <a:off x="8709673" y="3675355"/>
            <a:ext cx="372184" cy="25745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1" dirty="0">
              <a:solidFill>
                <a:schemeClr val="tx1"/>
              </a:solidFill>
            </a:endParaRPr>
          </a:p>
        </p:txBody>
      </p:sp>
      <p:sp>
        <p:nvSpPr>
          <p:cNvPr id="42" name="Rectangle 41">
            <a:extLst>
              <a:ext uri="{FF2B5EF4-FFF2-40B4-BE49-F238E27FC236}">
                <a16:creationId xmlns:a16="http://schemas.microsoft.com/office/drawing/2014/main" id="{506A10A3-5B03-4E11-A717-40670862E892}"/>
              </a:ext>
            </a:extLst>
          </p:cNvPr>
          <p:cNvSpPr/>
          <p:nvPr/>
        </p:nvSpPr>
        <p:spPr>
          <a:xfrm>
            <a:off x="1726323" y="2036649"/>
            <a:ext cx="1038224" cy="236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dirty="0">
                <a:solidFill>
                  <a:srgbClr val="B31261"/>
                </a:solidFill>
                <a:latin typeface="Consolas" panose="020B0609020204030204" pitchFamily="49" charset="0"/>
              </a:rPr>
              <a:t>1)Setup Model </a:t>
            </a:r>
          </a:p>
        </p:txBody>
      </p:sp>
      <p:sp>
        <p:nvSpPr>
          <p:cNvPr id="57" name="Rectangle 56">
            <a:extLst>
              <a:ext uri="{FF2B5EF4-FFF2-40B4-BE49-F238E27FC236}">
                <a16:creationId xmlns:a16="http://schemas.microsoft.com/office/drawing/2014/main" id="{FE43B339-9A41-456E-AD26-76733910A86A}"/>
              </a:ext>
            </a:extLst>
          </p:cNvPr>
          <p:cNvSpPr/>
          <p:nvPr/>
        </p:nvSpPr>
        <p:spPr>
          <a:xfrm>
            <a:off x="6102494" y="4453130"/>
            <a:ext cx="2607179" cy="2574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dirty="0">
                <a:solidFill>
                  <a:srgbClr val="B31261"/>
                </a:solidFill>
                <a:latin typeface="Consolas" panose="020B0609020204030204" pitchFamily="49" charset="0"/>
              </a:rPr>
              <a:t>3)Physics Logic</a:t>
            </a:r>
          </a:p>
        </p:txBody>
      </p:sp>
      <p:sp>
        <p:nvSpPr>
          <p:cNvPr id="58" name="Rectangle 57">
            <a:extLst>
              <a:ext uri="{FF2B5EF4-FFF2-40B4-BE49-F238E27FC236}">
                <a16:creationId xmlns:a16="http://schemas.microsoft.com/office/drawing/2014/main" id="{EFBC9B67-C461-4A24-8DE5-907B8157752F}"/>
              </a:ext>
            </a:extLst>
          </p:cNvPr>
          <p:cNvSpPr/>
          <p:nvPr/>
        </p:nvSpPr>
        <p:spPr>
          <a:xfrm>
            <a:off x="5913219" y="2592280"/>
            <a:ext cx="1195278" cy="194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dirty="0">
                <a:solidFill>
                  <a:srgbClr val="B31261"/>
                </a:solidFill>
                <a:latin typeface="Consolas" panose="020B0609020204030204" pitchFamily="49" charset="0"/>
              </a:rPr>
              <a:t>2)Sim Control</a:t>
            </a:r>
          </a:p>
        </p:txBody>
      </p:sp>
      <p:sp>
        <p:nvSpPr>
          <p:cNvPr id="59" name="Rectangle 58">
            <a:extLst>
              <a:ext uri="{FF2B5EF4-FFF2-40B4-BE49-F238E27FC236}">
                <a16:creationId xmlns:a16="http://schemas.microsoft.com/office/drawing/2014/main" id="{887D3B6B-0A92-45F0-AF52-C68B5426C9F6}"/>
              </a:ext>
            </a:extLst>
          </p:cNvPr>
          <p:cNvSpPr/>
          <p:nvPr/>
        </p:nvSpPr>
        <p:spPr>
          <a:xfrm>
            <a:off x="7155402" y="1781911"/>
            <a:ext cx="2375235" cy="491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dirty="0">
                <a:solidFill>
                  <a:srgbClr val="B31261"/>
                </a:solidFill>
                <a:latin typeface="Consolas" panose="020B0609020204030204" pitchFamily="49" charset="0"/>
              </a:rPr>
              <a:t>4)</a:t>
            </a:r>
            <a:r>
              <a:rPr lang="en-US" sz="800" dirty="0" err="1">
                <a:solidFill>
                  <a:srgbClr val="B31261"/>
                </a:solidFill>
                <a:latin typeface="Consolas" panose="020B0609020204030204" pitchFamily="49" charset="0"/>
              </a:rPr>
              <a:t>Visualisation</a:t>
            </a:r>
            <a:endParaRPr lang="en-US" sz="800" dirty="0">
              <a:solidFill>
                <a:srgbClr val="B31261"/>
              </a:solidFill>
              <a:latin typeface="Consolas" panose="020B0609020204030204" pitchFamily="49" charset="0"/>
            </a:endParaRPr>
          </a:p>
        </p:txBody>
      </p:sp>
    </p:spTree>
    <p:extLst>
      <p:ext uri="{BB962C8B-B14F-4D97-AF65-F5344CB8AC3E}">
        <p14:creationId xmlns:p14="http://schemas.microsoft.com/office/powerpoint/2010/main" val="143160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kite, outdoor, flying, person&#10;&#10;Description automatically generated">
            <a:extLst>
              <a:ext uri="{FF2B5EF4-FFF2-40B4-BE49-F238E27FC236}">
                <a16:creationId xmlns:a16="http://schemas.microsoft.com/office/drawing/2014/main" id="{A2096664-2563-481D-87C6-2FAF24295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956" y="3760505"/>
            <a:ext cx="2559064" cy="2593134"/>
          </a:xfrm>
          <a:prstGeom prst="rect">
            <a:avLst/>
          </a:prstGeom>
        </p:spPr>
      </p:pic>
      <p:pic>
        <p:nvPicPr>
          <p:cNvPr id="13" name="Picture 12" descr="A picture containing aircraft&#10;&#10;Description automatically generated">
            <a:extLst>
              <a:ext uri="{FF2B5EF4-FFF2-40B4-BE49-F238E27FC236}">
                <a16:creationId xmlns:a16="http://schemas.microsoft.com/office/drawing/2014/main" id="{CE09685F-C3A8-40DC-9C1F-153232C47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175" y="3760505"/>
            <a:ext cx="2559063" cy="2593134"/>
          </a:xfrm>
          <a:prstGeom prst="rect">
            <a:avLst/>
          </a:prstGeom>
        </p:spPr>
      </p:pic>
      <p:sp>
        <p:nvSpPr>
          <p:cNvPr id="4" name="TextBox 3">
            <a:extLst>
              <a:ext uri="{FF2B5EF4-FFF2-40B4-BE49-F238E27FC236}">
                <a16:creationId xmlns:a16="http://schemas.microsoft.com/office/drawing/2014/main" id="{E58FC1FD-4116-4F9F-AB03-B51954A08658}"/>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Thinking for Design&gt;</a:t>
            </a:r>
            <a:endParaRPr lang="en-SG" sz="750" b="1" dirty="0">
              <a:latin typeface="Consolas" panose="020B0609020204030204" pitchFamily="49" charset="0"/>
            </a:endParaRPr>
          </a:p>
        </p:txBody>
      </p:sp>
      <p:sp>
        <p:nvSpPr>
          <p:cNvPr id="5" name="TextBox 4">
            <a:extLst>
              <a:ext uri="{FF2B5EF4-FFF2-40B4-BE49-F238E27FC236}">
                <a16:creationId xmlns:a16="http://schemas.microsoft.com/office/drawing/2014/main" id="{8CD0D2F6-851E-4060-A070-3437C942866E}"/>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&lt;2D Project – Parachute Design&gt;</a:t>
            </a:r>
            <a:endParaRPr lang="en-SG" sz="750" b="1" dirty="0">
              <a:latin typeface="Consolas" panose="020B0609020204030204" pitchFamily="49" charset="0"/>
            </a:endParaRPr>
          </a:p>
        </p:txBody>
      </p:sp>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0CB221EE-319E-42C7-AF1B-363885C0F6E3}"/>
              </a:ext>
            </a:extLst>
          </p:cNvPr>
          <p:cNvSpPr/>
          <p:nvPr/>
        </p:nvSpPr>
        <p:spPr>
          <a:xfrm>
            <a:off x="1640209" y="587640"/>
            <a:ext cx="2967991" cy="11701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rgbClr val="B31261"/>
                </a:solidFill>
                <a:latin typeface="Consolas" panose="020B0609020204030204" pitchFamily="49" charset="0"/>
              </a:rPr>
              <a:t>&lt;Variation Mapping&gt;</a:t>
            </a:r>
          </a:p>
          <a:p>
            <a:r>
              <a:rPr lang="en-US" sz="800" dirty="0">
                <a:solidFill>
                  <a:srgbClr val="B31261"/>
                </a:solidFill>
                <a:latin typeface="Consolas" panose="020B0609020204030204" pitchFamily="49" charset="0"/>
              </a:rPr>
              <a:t>Select at least 3 design variations and show both the initial setup and the form-found result. State the important parameters and quantitative metrics e.g. surface area of flat surface. Arrange variations from left to right in terms of desirability. Explain what contributes to desirability.</a:t>
            </a:r>
          </a:p>
        </p:txBody>
      </p:sp>
      <p:sp>
        <p:nvSpPr>
          <p:cNvPr id="43" name="Rectangle 42">
            <a:extLst>
              <a:ext uri="{FF2B5EF4-FFF2-40B4-BE49-F238E27FC236}">
                <a16:creationId xmlns:a16="http://schemas.microsoft.com/office/drawing/2014/main" id="{B95AF7A1-C718-4ED6-925D-901E01E94EFE}"/>
              </a:ext>
            </a:extLst>
          </p:cNvPr>
          <p:cNvSpPr/>
          <p:nvPr/>
        </p:nvSpPr>
        <p:spPr>
          <a:xfrm>
            <a:off x="398144" y="5940893"/>
            <a:ext cx="917257" cy="41274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grpSp>
        <p:nvGrpSpPr>
          <p:cNvPr id="53" name="Group 52">
            <a:extLst>
              <a:ext uri="{FF2B5EF4-FFF2-40B4-BE49-F238E27FC236}">
                <a16:creationId xmlns:a16="http://schemas.microsoft.com/office/drawing/2014/main" id="{90ABA24E-3190-4881-9CDE-933047D11869}"/>
              </a:ext>
            </a:extLst>
          </p:cNvPr>
          <p:cNvGrpSpPr/>
          <p:nvPr/>
        </p:nvGrpSpPr>
        <p:grpSpPr>
          <a:xfrm>
            <a:off x="297817" y="4808567"/>
            <a:ext cx="1038224" cy="837346"/>
            <a:chOff x="297817" y="4663443"/>
            <a:chExt cx="1038224" cy="837346"/>
          </a:xfrm>
        </p:grpSpPr>
        <p:sp>
          <p:nvSpPr>
            <p:cNvPr id="54" name="TextBox 53">
              <a:extLst>
                <a:ext uri="{FF2B5EF4-FFF2-40B4-BE49-F238E27FC236}">
                  <a16:creationId xmlns:a16="http://schemas.microsoft.com/office/drawing/2014/main" id="{1D280181-4499-4BE6-9C8D-91A2BAE1F313}"/>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C9F7149B-D54D-457B-A3F2-729F6C9880CD}"/>
                </a:ext>
              </a:extLst>
            </p:cNvPr>
            <p:cNvSpPr txBox="1"/>
            <p:nvPr/>
          </p:nvSpPr>
          <p:spPr>
            <a:xfrm>
              <a:off x="297817" y="4869847"/>
              <a:ext cx="1038224" cy="630942"/>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Initial state</a:t>
              </a:r>
            </a:p>
            <a:p>
              <a:r>
                <a:rPr lang="en-US" sz="700" dirty="0">
                  <a:latin typeface="Arial" panose="020B0604020202020204" pitchFamily="34" charset="0"/>
                  <a:cs typeface="Arial" panose="020B0604020202020204" pitchFamily="34" charset="0"/>
                </a:rPr>
                <a:t>02 Form found results</a:t>
              </a:r>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pic>
        <p:nvPicPr>
          <p:cNvPr id="8" name="Picture 7" descr="A picture containing outdoor, kite, person, water&#10;&#10;Description automatically generated">
            <a:extLst>
              <a:ext uri="{FF2B5EF4-FFF2-40B4-BE49-F238E27FC236}">
                <a16:creationId xmlns:a16="http://schemas.microsoft.com/office/drawing/2014/main" id="{2DA39DB2-6E5B-4339-8F51-65834E0978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3110" y="3756541"/>
            <a:ext cx="2562976" cy="2597098"/>
          </a:xfrm>
          <a:prstGeom prst="rect">
            <a:avLst/>
          </a:prstGeom>
        </p:spPr>
      </p:pic>
      <p:pic>
        <p:nvPicPr>
          <p:cNvPr id="17" name="Picture 16">
            <a:extLst>
              <a:ext uri="{FF2B5EF4-FFF2-40B4-BE49-F238E27FC236}">
                <a16:creationId xmlns:a16="http://schemas.microsoft.com/office/drawing/2014/main" id="{89C06881-8D46-48C9-9E22-91ABA76035E4}"/>
              </a:ext>
            </a:extLst>
          </p:cNvPr>
          <p:cNvPicPr>
            <a:picLocks noChangeAspect="1"/>
          </p:cNvPicPr>
          <p:nvPr/>
        </p:nvPicPr>
        <p:blipFill rotWithShape="1">
          <a:blip r:embed="rId5">
            <a:extLst>
              <a:ext uri="{28A0092B-C50C-407E-A947-70E740481C1C}">
                <a14:useLocalDpi xmlns:a14="http://schemas.microsoft.com/office/drawing/2010/main" val="0"/>
              </a:ext>
            </a:extLst>
          </a:blip>
          <a:srcRect l="11956" t="2824" r="23726"/>
          <a:stretch/>
        </p:blipFill>
        <p:spPr>
          <a:xfrm rot="16200000">
            <a:off x="4475218" y="-1188041"/>
            <a:ext cx="1998761" cy="7828846"/>
          </a:xfrm>
          <a:prstGeom prst="rect">
            <a:avLst/>
          </a:prstGeom>
        </p:spPr>
      </p:pic>
      <p:grpSp>
        <p:nvGrpSpPr>
          <p:cNvPr id="19" name="Group 18">
            <a:extLst>
              <a:ext uri="{FF2B5EF4-FFF2-40B4-BE49-F238E27FC236}">
                <a16:creationId xmlns:a16="http://schemas.microsoft.com/office/drawing/2014/main" id="{050B8C7F-3B01-4FBA-BA9B-A30C6AA39CD5}"/>
              </a:ext>
            </a:extLst>
          </p:cNvPr>
          <p:cNvGrpSpPr/>
          <p:nvPr/>
        </p:nvGrpSpPr>
        <p:grpSpPr>
          <a:xfrm>
            <a:off x="2044823" y="1835162"/>
            <a:ext cx="1762661" cy="1770281"/>
            <a:chOff x="2044823" y="1835162"/>
            <a:chExt cx="1762661" cy="1770281"/>
          </a:xfrm>
          <a:solidFill>
            <a:schemeClr val="bg1"/>
          </a:solidFill>
        </p:grpSpPr>
        <p:sp>
          <p:nvSpPr>
            <p:cNvPr id="18" name="Oval 17">
              <a:extLst>
                <a:ext uri="{FF2B5EF4-FFF2-40B4-BE49-F238E27FC236}">
                  <a16:creationId xmlns:a16="http://schemas.microsoft.com/office/drawing/2014/main" id="{0B25E70C-B10B-47A5-8CA7-3D2007758271}"/>
                </a:ext>
              </a:extLst>
            </p:cNvPr>
            <p:cNvSpPr/>
            <p:nvPr/>
          </p:nvSpPr>
          <p:spPr>
            <a:xfrm>
              <a:off x="2044823" y="1835162"/>
              <a:ext cx="71021" cy="7102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Oval 35">
              <a:extLst>
                <a:ext uri="{FF2B5EF4-FFF2-40B4-BE49-F238E27FC236}">
                  <a16:creationId xmlns:a16="http://schemas.microsoft.com/office/drawing/2014/main" id="{19AEE487-D790-4525-987E-7C73D4C8674E}"/>
                </a:ext>
              </a:extLst>
            </p:cNvPr>
            <p:cNvSpPr/>
            <p:nvPr/>
          </p:nvSpPr>
          <p:spPr>
            <a:xfrm>
              <a:off x="3736463" y="1835162"/>
              <a:ext cx="71021" cy="7102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Oval 37">
              <a:extLst>
                <a:ext uri="{FF2B5EF4-FFF2-40B4-BE49-F238E27FC236}">
                  <a16:creationId xmlns:a16="http://schemas.microsoft.com/office/drawing/2014/main" id="{E8232F46-DD8C-4455-A28F-5F9426230361}"/>
                </a:ext>
              </a:extLst>
            </p:cNvPr>
            <p:cNvSpPr/>
            <p:nvPr/>
          </p:nvSpPr>
          <p:spPr>
            <a:xfrm>
              <a:off x="2044823" y="3534422"/>
              <a:ext cx="71021" cy="7102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Oval 40">
              <a:extLst>
                <a:ext uri="{FF2B5EF4-FFF2-40B4-BE49-F238E27FC236}">
                  <a16:creationId xmlns:a16="http://schemas.microsoft.com/office/drawing/2014/main" id="{0484D1CC-80E9-45F2-9390-A67E4300FCA9}"/>
                </a:ext>
              </a:extLst>
            </p:cNvPr>
            <p:cNvSpPr/>
            <p:nvPr/>
          </p:nvSpPr>
          <p:spPr>
            <a:xfrm>
              <a:off x="3736463" y="3534422"/>
              <a:ext cx="71021" cy="7102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5" name="Oval 44">
            <a:extLst>
              <a:ext uri="{FF2B5EF4-FFF2-40B4-BE49-F238E27FC236}">
                <a16:creationId xmlns:a16="http://schemas.microsoft.com/office/drawing/2014/main" id="{2B58550E-3B88-4A94-9527-EC494B36D266}"/>
              </a:ext>
            </a:extLst>
          </p:cNvPr>
          <p:cNvSpPr/>
          <p:nvPr/>
        </p:nvSpPr>
        <p:spPr>
          <a:xfrm>
            <a:off x="4593267" y="1842557"/>
            <a:ext cx="71021" cy="7102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Oval 45">
            <a:extLst>
              <a:ext uri="{FF2B5EF4-FFF2-40B4-BE49-F238E27FC236}">
                <a16:creationId xmlns:a16="http://schemas.microsoft.com/office/drawing/2014/main" id="{32DE4080-B460-424D-B2F8-F3FFE74E4C23}"/>
              </a:ext>
            </a:extLst>
          </p:cNvPr>
          <p:cNvSpPr/>
          <p:nvPr/>
        </p:nvSpPr>
        <p:spPr>
          <a:xfrm>
            <a:off x="6284907" y="1842557"/>
            <a:ext cx="71021" cy="7102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Oval 46">
            <a:extLst>
              <a:ext uri="{FF2B5EF4-FFF2-40B4-BE49-F238E27FC236}">
                <a16:creationId xmlns:a16="http://schemas.microsoft.com/office/drawing/2014/main" id="{193C0668-9F6C-445D-9F95-89C0A875C4AE}"/>
              </a:ext>
            </a:extLst>
          </p:cNvPr>
          <p:cNvSpPr/>
          <p:nvPr/>
        </p:nvSpPr>
        <p:spPr>
          <a:xfrm>
            <a:off x="4593267" y="3541817"/>
            <a:ext cx="71021" cy="7102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Oval 47">
            <a:extLst>
              <a:ext uri="{FF2B5EF4-FFF2-40B4-BE49-F238E27FC236}">
                <a16:creationId xmlns:a16="http://schemas.microsoft.com/office/drawing/2014/main" id="{B5E2674D-9EE7-418F-95FE-55E725AC6E3B}"/>
              </a:ext>
            </a:extLst>
          </p:cNvPr>
          <p:cNvSpPr/>
          <p:nvPr/>
        </p:nvSpPr>
        <p:spPr>
          <a:xfrm>
            <a:off x="6284907" y="3541817"/>
            <a:ext cx="71021" cy="7102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0" name="Group 49">
            <a:extLst>
              <a:ext uri="{FF2B5EF4-FFF2-40B4-BE49-F238E27FC236}">
                <a16:creationId xmlns:a16="http://schemas.microsoft.com/office/drawing/2014/main" id="{D86B2B1F-DA3D-4D6C-A98C-506841FD48B8}"/>
              </a:ext>
            </a:extLst>
          </p:cNvPr>
          <p:cNvGrpSpPr/>
          <p:nvPr/>
        </p:nvGrpSpPr>
        <p:grpSpPr>
          <a:xfrm>
            <a:off x="7134091" y="1834712"/>
            <a:ext cx="1762661" cy="1770281"/>
            <a:chOff x="2044823" y="1835162"/>
            <a:chExt cx="1762661" cy="1770281"/>
          </a:xfrm>
          <a:solidFill>
            <a:schemeClr val="bg1"/>
          </a:solidFill>
        </p:grpSpPr>
        <p:sp>
          <p:nvSpPr>
            <p:cNvPr id="51" name="Oval 50">
              <a:extLst>
                <a:ext uri="{FF2B5EF4-FFF2-40B4-BE49-F238E27FC236}">
                  <a16:creationId xmlns:a16="http://schemas.microsoft.com/office/drawing/2014/main" id="{1B25630D-7607-41A2-A789-B58DFDB741CF}"/>
                </a:ext>
              </a:extLst>
            </p:cNvPr>
            <p:cNvSpPr/>
            <p:nvPr/>
          </p:nvSpPr>
          <p:spPr>
            <a:xfrm>
              <a:off x="2044823" y="1835162"/>
              <a:ext cx="71021" cy="7102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4E78A695-8F50-47EF-932B-DF81A1C29D47}"/>
                </a:ext>
              </a:extLst>
            </p:cNvPr>
            <p:cNvSpPr/>
            <p:nvPr/>
          </p:nvSpPr>
          <p:spPr>
            <a:xfrm>
              <a:off x="3736463" y="1835162"/>
              <a:ext cx="71021" cy="7102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Oval 55">
              <a:extLst>
                <a:ext uri="{FF2B5EF4-FFF2-40B4-BE49-F238E27FC236}">
                  <a16:creationId xmlns:a16="http://schemas.microsoft.com/office/drawing/2014/main" id="{B105A4FC-295A-426F-B25F-004970BB1E71}"/>
                </a:ext>
              </a:extLst>
            </p:cNvPr>
            <p:cNvSpPr/>
            <p:nvPr/>
          </p:nvSpPr>
          <p:spPr>
            <a:xfrm>
              <a:off x="2044823" y="3534422"/>
              <a:ext cx="71021" cy="7102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Oval 60">
              <a:extLst>
                <a:ext uri="{FF2B5EF4-FFF2-40B4-BE49-F238E27FC236}">
                  <a16:creationId xmlns:a16="http://schemas.microsoft.com/office/drawing/2014/main" id="{D67A4844-877E-4519-B3A6-CBD67E6C785C}"/>
                </a:ext>
              </a:extLst>
            </p:cNvPr>
            <p:cNvSpPr/>
            <p:nvPr/>
          </p:nvSpPr>
          <p:spPr>
            <a:xfrm>
              <a:off x="3736463" y="3534422"/>
              <a:ext cx="71021" cy="7102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62" name="Oval 61">
            <a:extLst>
              <a:ext uri="{FF2B5EF4-FFF2-40B4-BE49-F238E27FC236}">
                <a16:creationId xmlns:a16="http://schemas.microsoft.com/office/drawing/2014/main" id="{87315E75-0FDA-4E27-9A37-C5A46B78A025}"/>
              </a:ext>
            </a:extLst>
          </p:cNvPr>
          <p:cNvSpPr/>
          <p:nvPr/>
        </p:nvSpPr>
        <p:spPr>
          <a:xfrm>
            <a:off x="5485581" y="1834712"/>
            <a:ext cx="71021" cy="7102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Oval 62">
            <a:extLst>
              <a:ext uri="{FF2B5EF4-FFF2-40B4-BE49-F238E27FC236}">
                <a16:creationId xmlns:a16="http://schemas.microsoft.com/office/drawing/2014/main" id="{1D56C0F7-52EB-49A6-83BD-4012845260F4}"/>
              </a:ext>
            </a:extLst>
          </p:cNvPr>
          <p:cNvSpPr/>
          <p:nvPr/>
        </p:nvSpPr>
        <p:spPr>
          <a:xfrm>
            <a:off x="5485581" y="3533972"/>
            <a:ext cx="71021" cy="7102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Rectangle 63">
            <a:extLst>
              <a:ext uri="{FF2B5EF4-FFF2-40B4-BE49-F238E27FC236}">
                <a16:creationId xmlns:a16="http://schemas.microsoft.com/office/drawing/2014/main" id="{5F92175A-C554-4923-8A71-C0957B4BB0F7}"/>
              </a:ext>
            </a:extLst>
          </p:cNvPr>
          <p:cNvSpPr/>
          <p:nvPr/>
        </p:nvSpPr>
        <p:spPr>
          <a:xfrm>
            <a:off x="398144" y="5490047"/>
            <a:ext cx="917257" cy="41274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Tree>
    <p:extLst>
      <p:ext uri="{BB962C8B-B14F-4D97-AF65-F5344CB8AC3E}">
        <p14:creationId xmlns:p14="http://schemas.microsoft.com/office/powerpoint/2010/main" val="1844143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207928-D2D2-450E-B232-500A563B8E25}"/>
              </a:ext>
            </a:extLst>
          </p:cNvPr>
          <p:cNvSpPr/>
          <p:nvPr/>
        </p:nvSpPr>
        <p:spPr>
          <a:xfrm>
            <a:off x="1456215" y="1546934"/>
            <a:ext cx="8220445" cy="37641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E58FC1FD-4116-4F9F-AB03-B51954A08658}"/>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Thinking for Design&gt;</a:t>
            </a:r>
            <a:endParaRPr lang="en-SG" sz="750" b="1" dirty="0">
              <a:latin typeface="Consolas" panose="020B0609020204030204" pitchFamily="49" charset="0"/>
            </a:endParaRPr>
          </a:p>
        </p:txBody>
      </p:sp>
      <p:sp>
        <p:nvSpPr>
          <p:cNvPr id="5" name="TextBox 4">
            <a:extLst>
              <a:ext uri="{FF2B5EF4-FFF2-40B4-BE49-F238E27FC236}">
                <a16:creationId xmlns:a16="http://schemas.microsoft.com/office/drawing/2014/main" id="{8CD0D2F6-851E-4060-A070-3437C942866E}"/>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&lt;2D Project – Parachute Design&gt;</a:t>
            </a:r>
            <a:endParaRPr lang="en-SG" sz="750" b="1" dirty="0">
              <a:latin typeface="Consolas" panose="020B0609020204030204" pitchFamily="49" charset="0"/>
            </a:endParaRPr>
          </a:p>
        </p:txBody>
      </p:sp>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B95AF7A1-C718-4ED6-925D-901E01E94EFE}"/>
              </a:ext>
            </a:extLst>
          </p:cNvPr>
          <p:cNvSpPr/>
          <p:nvPr/>
        </p:nvSpPr>
        <p:spPr>
          <a:xfrm>
            <a:off x="398144" y="5940893"/>
            <a:ext cx="917257" cy="41274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grpSp>
        <p:nvGrpSpPr>
          <p:cNvPr id="53" name="Group 52">
            <a:extLst>
              <a:ext uri="{FF2B5EF4-FFF2-40B4-BE49-F238E27FC236}">
                <a16:creationId xmlns:a16="http://schemas.microsoft.com/office/drawing/2014/main" id="{90ABA24E-3190-4881-9CDE-933047D11869}"/>
              </a:ext>
            </a:extLst>
          </p:cNvPr>
          <p:cNvGrpSpPr/>
          <p:nvPr/>
        </p:nvGrpSpPr>
        <p:grpSpPr>
          <a:xfrm>
            <a:off x="297817" y="5446517"/>
            <a:ext cx="1038224" cy="621902"/>
            <a:chOff x="297817" y="4663443"/>
            <a:chExt cx="1038224" cy="621902"/>
          </a:xfrm>
        </p:grpSpPr>
        <p:sp>
          <p:nvSpPr>
            <p:cNvPr id="54" name="TextBox 53">
              <a:extLst>
                <a:ext uri="{FF2B5EF4-FFF2-40B4-BE49-F238E27FC236}">
                  <a16:creationId xmlns:a16="http://schemas.microsoft.com/office/drawing/2014/main" id="{1D280181-4499-4BE6-9C8D-91A2BAE1F313}"/>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C9F7149B-D54D-457B-A3F2-729F6C9880CD}"/>
                </a:ext>
              </a:extLst>
            </p:cNvPr>
            <p:cNvSpPr txBox="1"/>
            <p:nvPr/>
          </p:nvSpPr>
          <p:spPr>
            <a:xfrm>
              <a:off x="297817" y="4869847"/>
              <a:ext cx="1038224" cy="415498"/>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Animation</a:t>
              </a:r>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13" name="TextBox 12">
            <a:extLst>
              <a:ext uri="{FF2B5EF4-FFF2-40B4-BE49-F238E27FC236}">
                <a16:creationId xmlns:a16="http://schemas.microsoft.com/office/drawing/2014/main" id="{E84A017B-EFED-4376-A74F-6AFA933A590E}"/>
              </a:ext>
            </a:extLst>
          </p:cNvPr>
          <p:cNvSpPr txBox="1"/>
          <p:nvPr/>
        </p:nvSpPr>
        <p:spPr>
          <a:xfrm>
            <a:off x="4346395" y="3305888"/>
            <a:ext cx="2440092" cy="246221"/>
          </a:xfrm>
          <a:prstGeom prst="rect">
            <a:avLst/>
          </a:prstGeom>
          <a:noFill/>
        </p:spPr>
        <p:txBody>
          <a:bodyPr wrap="none" rtlCol="0">
            <a:spAutoFit/>
          </a:bodyPr>
          <a:lstStyle/>
          <a:p>
            <a:pPr algn="ctr"/>
            <a:r>
              <a:rPr lang="en-SG" sz="1000" dirty="0">
                <a:latin typeface="Arial" panose="020B0604020202020204" pitchFamily="34" charset="0"/>
                <a:cs typeface="Arial" panose="020B0604020202020204" pitchFamily="34" charset="0"/>
              </a:rPr>
              <a:t>VIDEO OF FORM-FINDING PROCESS</a:t>
            </a:r>
          </a:p>
        </p:txBody>
      </p:sp>
    </p:spTree>
    <p:extLst>
      <p:ext uri="{BB962C8B-B14F-4D97-AF65-F5344CB8AC3E}">
        <p14:creationId xmlns:p14="http://schemas.microsoft.com/office/powerpoint/2010/main" val="28598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5</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5</a:t>
            </a:r>
            <a:endParaRPr lang="en-SG" sz="600"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18EA83DC-3E8E-4DB5-9B82-03A2149EF45F}"/>
              </a:ext>
            </a:extLst>
          </p:cNvPr>
          <p:cNvGrpSpPr/>
          <p:nvPr/>
        </p:nvGrpSpPr>
        <p:grpSpPr>
          <a:xfrm>
            <a:off x="297817" y="4889187"/>
            <a:ext cx="1038224" cy="837346"/>
            <a:chOff x="297817" y="4663443"/>
            <a:chExt cx="1038224" cy="837346"/>
          </a:xfrm>
        </p:grpSpPr>
        <p:sp>
          <p:nvSpPr>
            <p:cNvPr id="35" name="TextBox 34">
              <a:extLst>
                <a:ext uri="{FF2B5EF4-FFF2-40B4-BE49-F238E27FC236}">
                  <a16:creationId xmlns:a16="http://schemas.microsoft.com/office/drawing/2014/main" id="{B1C8FFB9-AFFA-4E64-9B25-9EB3107CA119}"/>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232ADF-DCF3-4B15-BAF1-0E62CFC0AA5C}"/>
                </a:ext>
              </a:extLst>
            </p:cNvPr>
            <p:cNvSpPr txBox="1"/>
            <p:nvPr/>
          </p:nvSpPr>
          <p:spPr>
            <a:xfrm>
              <a:off x="297817" y="4869847"/>
              <a:ext cx="1038224" cy="630942"/>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Perspective</a:t>
              </a:r>
            </a:p>
            <a:p>
              <a:r>
                <a:rPr lang="en-US" sz="700" dirty="0">
                  <a:latin typeface="Arial" panose="020B0604020202020204" pitchFamily="34" charset="0"/>
                  <a:cs typeface="Arial" panose="020B0604020202020204" pitchFamily="34" charset="0"/>
                </a:rPr>
                <a:t>02 Top</a:t>
              </a:r>
            </a:p>
            <a:p>
              <a:r>
                <a:rPr lang="en-US" sz="700" dirty="0">
                  <a:latin typeface="Arial" panose="020B0604020202020204" pitchFamily="34" charset="0"/>
                  <a:cs typeface="Arial" panose="020B0604020202020204" pitchFamily="34" charset="0"/>
                </a:rPr>
                <a:t>03 Front</a:t>
              </a:r>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40" name="Rectangle 39">
            <a:extLst>
              <a:ext uri="{FF2B5EF4-FFF2-40B4-BE49-F238E27FC236}">
                <a16:creationId xmlns:a16="http://schemas.microsoft.com/office/drawing/2014/main" id="{B3A720C3-69D5-4C93-B45F-A1CF7891EA58}"/>
              </a:ext>
            </a:extLst>
          </p:cNvPr>
          <p:cNvSpPr/>
          <p:nvPr/>
        </p:nvSpPr>
        <p:spPr>
          <a:xfrm>
            <a:off x="398144" y="5719201"/>
            <a:ext cx="434817" cy="84638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43" name="Rectangle 42">
            <a:extLst>
              <a:ext uri="{FF2B5EF4-FFF2-40B4-BE49-F238E27FC236}">
                <a16:creationId xmlns:a16="http://schemas.microsoft.com/office/drawing/2014/main" id="{6F2887BE-4AF8-4AD7-8E70-ED58B1AB1F8E}"/>
              </a:ext>
            </a:extLst>
          </p:cNvPr>
          <p:cNvSpPr/>
          <p:nvPr/>
        </p:nvSpPr>
        <p:spPr>
          <a:xfrm>
            <a:off x="853601" y="5719201"/>
            <a:ext cx="461801" cy="412995"/>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44" name="Rectangle 43">
            <a:extLst>
              <a:ext uri="{FF2B5EF4-FFF2-40B4-BE49-F238E27FC236}">
                <a16:creationId xmlns:a16="http://schemas.microsoft.com/office/drawing/2014/main" id="{B50F3E14-3AC0-43EF-B87B-FFEECC039D36}"/>
              </a:ext>
            </a:extLst>
          </p:cNvPr>
          <p:cNvSpPr/>
          <p:nvPr/>
        </p:nvSpPr>
        <p:spPr>
          <a:xfrm>
            <a:off x="853600" y="6158215"/>
            <a:ext cx="461801" cy="40737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
        <p:nvSpPr>
          <p:cNvPr id="16" name="TextBox 15">
            <a:extLst>
              <a:ext uri="{FF2B5EF4-FFF2-40B4-BE49-F238E27FC236}">
                <a16:creationId xmlns:a16="http://schemas.microsoft.com/office/drawing/2014/main" id="{CBD6CC43-58A0-4C9A-A924-DF3171B3AA2F}"/>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Thinking for Design&gt;</a:t>
            </a:r>
            <a:endParaRPr lang="en-SG" sz="750" b="1" dirty="0">
              <a:latin typeface="Consolas" panose="020B0609020204030204" pitchFamily="49" charset="0"/>
            </a:endParaRPr>
          </a:p>
        </p:txBody>
      </p:sp>
      <p:sp>
        <p:nvSpPr>
          <p:cNvPr id="17" name="TextBox 16">
            <a:extLst>
              <a:ext uri="{FF2B5EF4-FFF2-40B4-BE49-F238E27FC236}">
                <a16:creationId xmlns:a16="http://schemas.microsoft.com/office/drawing/2014/main" id="{780196B6-1825-4B60-835B-942B00B9B896}"/>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&lt;2D Project – Parachute Design&gt;</a:t>
            </a:r>
            <a:endParaRPr lang="en-SG" sz="750" b="1" dirty="0">
              <a:latin typeface="Consolas" panose="020B0609020204030204" pitchFamily="49" charset="0"/>
            </a:endParaRPr>
          </a:p>
        </p:txBody>
      </p:sp>
      <p:sp>
        <p:nvSpPr>
          <p:cNvPr id="9" name="Rectangle 8">
            <a:extLst>
              <a:ext uri="{FF2B5EF4-FFF2-40B4-BE49-F238E27FC236}">
                <a16:creationId xmlns:a16="http://schemas.microsoft.com/office/drawing/2014/main" id="{0729E7EF-6189-4E23-9569-3BC99856F59C}"/>
              </a:ext>
            </a:extLst>
          </p:cNvPr>
          <p:cNvSpPr/>
          <p:nvPr/>
        </p:nvSpPr>
        <p:spPr>
          <a:xfrm>
            <a:off x="5142098" y="873677"/>
            <a:ext cx="3408627" cy="25553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3F780E1A-0E71-4F3E-941E-ED286A116C7D}"/>
              </a:ext>
            </a:extLst>
          </p:cNvPr>
          <p:cNvSpPr/>
          <p:nvPr/>
        </p:nvSpPr>
        <p:spPr>
          <a:xfrm>
            <a:off x="1586626" y="873676"/>
            <a:ext cx="3408627" cy="5258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A995D1E9-6D7F-4A76-8DEA-67F2CB555475}"/>
              </a:ext>
            </a:extLst>
          </p:cNvPr>
          <p:cNvSpPr/>
          <p:nvPr/>
        </p:nvSpPr>
        <p:spPr>
          <a:xfrm>
            <a:off x="5142099" y="3576872"/>
            <a:ext cx="3429266" cy="25553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A69E5D27-2FAA-442A-8E09-EBED2DC2DCB8}"/>
              </a:ext>
            </a:extLst>
          </p:cNvPr>
          <p:cNvSpPr txBox="1"/>
          <p:nvPr/>
        </p:nvSpPr>
        <p:spPr>
          <a:xfrm>
            <a:off x="1928828" y="3305889"/>
            <a:ext cx="2724221" cy="400110"/>
          </a:xfrm>
          <a:prstGeom prst="rect">
            <a:avLst/>
          </a:prstGeom>
          <a:noFill/>
        </p:spPr>
        <p:txBody>
          <a:bodyPr wrap="square" rtlCol="0">
            <a:spAutoFit/>
          </a:bodyPr>
          <a:lstStyle/>
          <a:p>
            <a:pPr algn="ctr"/>
            <a:r>
              <a:rPr lang="en-SG" sz="1000" dirty="0">
                <a:latin typeface="Arial" panose="020B0604020202020204" pitchFamily="34" charset="0"/>
                <a:cs typeface="Arial" panose="020B0604020202020204" pitchFamily="34" charset="0"/>
              </a:rPr>
              <a:t>PHOTOS/SKETCHES OF PROTOTYPE MAKING PROCESSPROCESS</a:t>
            </a:r>
          </a:p>
        </p:txBody>
      </p:sp>
      <p:pic>
        <p:nvPicPr>
          <p:cNvPr id="3" name="Picture 2" descr="A close up of a device&#10;&#10;Description automatically generated">
            <a:extLst>
              <a:ext uri="{FF2B5EF4-FFF2-40B4-BE49-F238E27FC236}">
                <a16:creationId xmlns:a16="http://schemas.microsoft.com/office/drawing/2014/main" id="{E353BF5A-75DD-4775-9A0F-FDACB688E53D}"/>
              </a:ext>
            </a:extLst>
          </p:cNvPr>
          <p:cNvPicPr>
            <a:picLocks noChangeAspect="1"/>
          </p:cNvPicPr>
          <p:nvPr/>
        </p:nvPicPr>
        <p:blipFill rotWithShape="1">
          <a:blip r:embed="rId2">
            <a:extLst>
              <a:ext uri="{28A0092B-C50C-407E-A947-70E740481C1C}">
                <a14:useLocalDpi xmlns:a14="http://schemas.microsoft.com/office/drawing/2010/main" val="0"/>
              </a:ext>
            </a:extLst>
          </a:blip>
          <a:srcRect l="23680" t="909" r="41757" b="135"/>
          <a:stretch/>
        </p:blipFill>
        <p:spPr>
          <a:xfrm>
            <a:off x="1586626" y="883873"/>
            <a:ext cx="3408627" cy="5248324"/>
          </a:xfrm>
          <a:prstGeom prst="rect">
            <a:avLst/>
          </a:prstGeom>
        </p:spPr>
      </p:pic>
    </p:spTree>
    <p:extLst>
      <p:ext uri="{BB962C8B-B14F-4D97-AF65-F5344CB8AC3E}">
        <p14:creationId xmlns:p14="http://schemas.microsoft.com/office/powerpoint/2010/main" val="14627973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756</TotalTime>
  <Words>420</Words>
  <Application>Microsoft Office PowerPoint</Application>
  <PresentationFormat>A4 Paper (210x297 mm)</PresentationFormat>
  <Paragraphs>76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Consolas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Stylianos Dritsas</dc:creator>
  <cp:lastModifiedBy>Student - Lim Thian Yew</cp:lastModifiedBy>
  <cp:revision>47</cp:revision>
  <dcterms:created xsi:type="dcterms:W3CDTF">2020-07-28T23:26:11Z</dcterms:created>
  <dcterms:modified xsi:type="dcterms:W3CDTF">2020-12-07T12:26:23Z</dcterms:modified>
</cp:coreProperties>
</file>