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astorg" initials="g" lastIdx="1" clrIdx="0">
    <p:extLst>
      <p:ext uri="{19B8F6BF-5375-455C-9EA6-DF929625EA0E}">
        <p15:presenceInfo xmlns:p15="http://schemas.microsoft.com/office/powerpoint/2012/main" userId="gmastor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291" autoAdjust="0"/>
  </p:normalViewPr>
  <p:slideViewPr>
    <p:cSldViewPr snapToGrid="0">
      <p:cViewPr varScale="1">
        <p:scale>
          <a:sx n="68" d="100"/>
          <a:sy n="68" d="100"/>
        </p:scale>
        <p:origin x="8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E3DB5-724A-43F7-954F-C2FF10D1C6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3BBF70-F4C4-4262-91E2-2BDAC60108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F841A4-3D2F-4A04-8AFD-039DB6C706EF}" type="datetimeFigureOut">
              <a:rPr lang="en-US" smtClean="0"/>
              <a:t>3/6/2019</a:t>
            </a:fld>
            <a:endParaRPr lang="en-US"/>
          </a:p>
        </p:txBody>
      </p:sp>
      <p:sp>
        <p:nvSpPr>
          <p:cNvPr id="4" name="Footer Placeholder 3">
            <a:extLst>
              <a:ext uri="{FF2B5EF4-FFF2-40B4-BE49-F238E27FC236}">
                <a16:creationId xmlns:a16="http://schemas.microsoft.com/office/drawing/2014/main" id="{1E0C038D-EF95-4834-80C6-A1CC22F8B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773147-9FA7-4E13-8096-18BACF0242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4765D-0AB6-40B1-A440-37AD327588CE}" type="slidenum">
              <a:rPr lang="en-US" smtClean="0"/>
              <a:t>‹#›</a:t>
            </a:fld>
            <a:endParaRPr lang="en-US"/>
          </a:p>
        </p:txBody>
      </p:sp>
    </p:spTree>
    <p:extLst>
      <p:ext uri="{BB962C8B-B14F-4D97-AF65-F5344CB8AC3E}">
        <p14:creationId xmlns:p14="http://schemas.microsoft.com/office/powerpoint/2010/main" val="2411605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A4655-0732-4CEF-977A-603CB38877C2}"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823F5-FDDD-4E6F-9CBC-770E77BAD144}" type="slidenum">
              <a:rPr lang="en-US" smtClean="0"/>
              <a:t>‹#›</a:t>
            </a:fld>
            <a:endParaRPr lang="en-US"/>
          </a:p>
        </p:txBody>
      </p:sp>
    </p:spTree>
    <p:extLst>
      <p:ext uri="{BB962C8B-B14F-4D97-AF65-F5344CB8AC3E}">
        <p14:creationId xmlns:p14="http://schemas.microsoft.com/office/powerpoint/2010/main" val="102999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a:t>
            </a:fld>
            <a:endParaRPr lang="en-US"/>
          </a:p>
        </p:txBody>
      </p:sp>
    </p:spTree>
    <p:extLst>
      <p:ext uri="{BB962C8B-B14F-4D97-AF65-F5344CB8AC3E}">
        <p14:creationId xmlns:p14="http://schemas.microsoft.com/office/powerpoint/2010/main" val="140969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2</a:t>
            </a:fld>
            <a:endParaRPr lang="en-US"/>
          </a:p>
        </p:txBody>
      </p:sp>
    </p:spTree>
    <p:extLst>
      <p:ext uri="{BB962C8B-B14F-4D97-AF65-F5344CB8AC3E}">
        <p14:creationId xmlns:p14="http://schemas.microsoft.com/office/powerpoint/2010/main" val="168273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823F5-FDDD-4E6F-9CBC-770E77BAD144}" type="slidenum">
              <a:rPr lang="en-US" smtClean="0"/>
              <a:t>3</a:t>
            </a:fld>
            <a:endParaRPr lang="en-US"/>
          </a:p>
        </p:txBody>
      </p:sp>
    </p:spTree>
    <p:extLst>
      <p:ext uri="{BB962C8B-B14F-4D97-AF65-F5344CB8AC3E}">
        <p14:creationId xmlns:p14="http://schemas.microsoft.com/office/powerpoint/2010/main" val="337996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4</a:t>
            </a:fld>
            <a:endParaRPr lang="en-US"/>
          </a:p>
        </p:txBody>
      </p:sp>
    </p:spTree>
    <p:extLst>
      <p:ext uri="{BB962C8B-B14F-4D97-AF65-F5344CB8AC3E}">
        <p14:creationId xmlns:p14="http://schemas.microsoft.com/office/powerpoint/2010/main" val="224092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5</a:t>
            </a:fld>
            <a:endParaRPr lang="en-US"/>
          </a:p>
        </p:txBody>
      </p:sp>
    </p:spTree>
    <p:extLst>
      <p:ext uri="{BB962C8B-B14F-4D97-AF65-F5344CB8AC3E}">
        <p14:creationId xmlns:p14="http://schemas.microsoft.com/office/powerpoint/2010/main" val="72131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6</a:t>
            </a:fld>
            <a:endParaRPr lang="en-US"/>
          </a:p>
        </p:txBody>
      </p:sp>
    </p:spTree>
    <p:extLst>
      <p:ext uri="{BB962C8B-B14F-4D97-AF65-F5344CB8AC3E}">
        <p14:creationId xmlns:p14="http://schemas.microsoft.com/office/powerpoint/2010/main" val="335255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7</a:t>
            </a:fld>
            <a:endParaRPr lang="en-US"/>
          </a:p>
        </p:txBody>
      </p:sp>
    </p:spTree>
    <p:extLst>
      <p:ext uri="{BB962C8B-B14F-4D97-AF65-F5344CB8AC3E}">
        <p14:creationId xmlns:p14="http://schemas.microsoft.com/office/powerpoint/2010/main" val="322192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8</a:t>
            </a:fld>
            <a:endParaRPr lang="en-US"/>
          </a:p>
        </p:txBody>
      </p:sp>
    </p:spTree>
    <p:extLst>
      <p:ext uri="{BB962C8B-B14F-4D97-AF65-F5344CB8AC3E}">
        <p14:creationId xmlns:p14="http://schemas.microsoft.com/office/powerpoint/2010/main" val="103652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7" y="2967335"/>
            <a:ext cx="8638647" cy="175432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System</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F4B4-94A6-43C0-AD95-9371ABC5BC69}"/>
              </a:ext>
            </a:extLst>
          </p:cNvPr>
          <p:cNvSpPr>
            <a:spLocks noGrp="1"/>
          </p:cNvSpPr>
          <p:nvPr>
            <p:ph type="title"/>
          </p:nvPr>
        </p:nvSpPr>
        <p:spPr/>
        <p:txBody>
          <a:bodyPr/>
          <a:lstStyle/>
          <a:p>
            <a:r>
              <a:rPr lang="en-US" dirty="0">
                <a:solidFill>
                  <a:schemeClr val="bg1"/>
                </a:solidFill>
              </a:rPr>
              <a:t>Team</a:t>
            </a:r>
          </a:p>
        </p:txBody>
      </p:sp>
      <p:sp>
        <p:nvSpPr>
          <p:cNvPr id="3" name="Content Placeholder 2">
            <a:extLst>
              <a:ext uri="{FF2B5EF4-FFF2-40B4-BE49-F238E27FC236}">
                <a16:creationId xmlns:a16="http://schemas.microsoft.com/office/drawing/2014/main" id="{4ACA3CB0-821A-402D-B73D-C86D28DAB03F}"/>
              </a:ext>
            </a:extLst>
          </p:cNvPr>
          <p:cNvSpPr>
            <a:spLocks noGrp="1"/>
          </p:cNvSpPr>
          <p:nvPr>
            <p:ph idx="1"/>
          </p:nvPr>
        </p:nvSpPr>
        <p:spPr/>
        <p:txBody>
          <a:bodyPr/>
          <a:lstStyle/>
          <a:p>
            <a:pPr marL="0" indent="0">
              <a:buNone/>
            </a:pPr>
            <a:r>
              <a:rPr lang="en-US" dirty="0">
                <a:solidFill>
                  <a:schemeClr val="bg1"/>
                </a:solidFill>
              </a:rPr>
              <a:t>Front End </a:t>
            </a:r>
          </a:p>
          <a:p>
            <a:pPr marL="0" indent="0">
              <a:buNone/>
            </a:pPr>
            <a:r>
              <a:rPr lang="en-US" dirty="0">
                <a:solidFill>
                  <a:schemeClr val="bg1"/>
                </a:solidFill>
              </a:rPr>
              <a:t>	-Brian </a:t>
            </a:r>
            <a:r>
              <a:rPr lang="en-US" dirty="0" err="1">
                <a:solidFill>
                  <a:schemeClr val="bg1"/>
                </a:solidFill>
              </a:rPr>
              <a:t>Schweikart</a:t>
            </a:r>
            <a:endParaRPr lang="en-US" dirty="0">
              <a:solidFill>
                <a:schemeClr val="bg1"/>
              </a:solidFill>
            </a:endParaRPr>
          </a:p>
          <a:p>
            <a:pPr marL="0" indent="0">
              <a:buNone/>
            </a:pPr>
            <a:r>
              <a:rPr lang="en-US" dirty="0">
                <a:solidFill>
                  <a:schemeClr val="bg1"/>
                </a:solidFill>
              </a:rPr>
              <a:t>	- Jesse Watts</a:t>
            </a:r>
          </a:p>
          <a:p>
            <a:pPr marL="0" indent="0">
              <a:buNone/>
            </a:pPr>
            <a:endParaRPr lang="en-US" dirty="0">
              <a:solidFill>
                <a:schemeClr val="bg1"/>
              </a:solidFill>
            </a:endParaRPr>
          </a:p>
          <a:p>
            <a:pPr marL="0" indent="0">
              <a:buNone/>
            </a:pPr>
            <a:r>
              <a:rPr lang="en-US" dirty="0">
                <a:solidFill>
                  <a:schemeClr val="bg1"/>
                </a:solidFill>
              </a:rPr>
              <a:t>Back End</a:t>
            </a:r>
          </a:p>
          <a:p>
            <a:pPr marL="0" indent="0">
              <a:buNone/>
            </a:pPr>
            <a:r>
              <a:rPr lang="en-US" dirty="0">
                <a:solidFill>
                  <a:schemeClr val="bg1"/>
                </a:solidFill>
              </a:rPr>
              <a:t>	-Mallory Milstead</a:t>
            </a:r>
          </a:p>
          <a:p>
            <a:pPr marL="0" indent="0">
              <a:buNone/>
            </a:pPr>
            <a:r>
              <a:rPr lang="en-US" dirty="0">
                <a:solidFill>
                  <a:schemeClr val="bg1"/>
                </a:solidFill>
              </a:rPr>
              <a:t>	-Gabriela </a:t>
            </a:r>
            <a:r>
              <a:rPr lang="en-US" dirty="0" err="1">
                <a:solidFill>
                  <a:schemeClr val="bg1"/>
                </a:solidFill>
              </a:rPr>
              <a:t>Canjura</a:t>
            </a:r>
            <a:endParaRPr lang="en-US" dirty="0">
              <a:solidFill>
                <a:schemeClr val="bg1"/>
              </a:solidFill>
            </a:endParaRPr>
          </a:p>
        </p:txBody>
      </p:sp>
    </p:spTree>
    <p:extLst>
      <p:ext uri="{BB962C8B-B14F-4D97-AF65-F5344CB8AC3E}">
        <p14:creationId xmlns:p14="http://schemas.microsoft.com/office/powerpoint/2010/main" val="13452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normAutofit lnSpcReduction="10000"/>
          </a:bodyPr>
          <a:lstStyle/>
          <a:p>
            <a:pPr marL="0" indent="0">
              <a:buNone/>
            </a:pPr>
            <a:r>
              <a:rPr lang="en-US" u="sng" dirty="0">
                <a:solidFill>
                  <a:schemeClr val="bg1"/>
                </a:solidFill>
              </a:rPr>
              <a:t>Goal:</a:t>
            </a:r>
          </a:p>
          <a:p>
            <a:pPr marL="0" indent="0">
              <a:buNone/>
            </a:pPr>
            <a:r>
              <a:rPr lang="en-US" dirty="0">
                <a:solidFill>
                  <a:schemeClr val="bg1"/>
                </a:solidFill>
              </a:rPr>
              <a:t>Our software will aim to predict the effects of these facilities on future home values. </a:t>
            </a:r>
          </a:p>
          <a:p>
            <a:pPr marL="0" indent="0">
              <a:buNone/>
            </a:pPr>
            <a:r>
              <a:rPr lang="en-US" dirty="0">
                <a:solidFill>
                  <a:schemeClr val="bg1"/>
                </a:solidFill>
              </a:rPr>
              <a:t>The user will enter an address and current home value, then select the type of facility and the number of years in the future for which they wish to view the predicted property value.</a:t>
            </a:r>
          </a:p>
          <a:p>
            <a:pPr marL="0" indent="0">
              <a:buNone/>
            </a:pPr>
            <a:endParaRPr lang="en-US" dirty="0">
              <a:solidFill>
                <a:schemeClr val="bg1"/>
              </a:solidFill>
            </a:endParaRPr>
          </a:p>
          <a:p>
            <a:pPr marL="0" indent="0">
              <a:buNone/>
            </a:pPr>
            <a:r>
              <a:rPr lang="en-US" u="sng" dirty="0">
                <a:solidFill>
                  <a:schemeClr val="bg1"/>
                </a:solidFill>
              </a:rPr>
              <a:t>Minimum Viable Product:</a:t>
            </a:r>
          </a:p>
          <a:p>
            <a:pPr marL="0" indent="0">
              <a:buNone/>
            </a:pPr>
            <a:r>
              <a:rPr lang="en-US" dirty="0">
                <a:solidFill>
                  <a:schemeClr val="bg1"/>
                </a:solidFill>
              </a:rPr>
              <a:t>Our software will be able to predict future values of houses based on the current factors in a specific county.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Data Collection</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a:xfrm>
            <a:off x="838200" y="1825625"/>
            <a:ext cx="10515600" cy="4351338"/>
          </a:xfrm>
        </p:spPr>
        <p:txBody>
          <a:bodyPr/>
          <a:lstStyle/>
          <a:p>
            <a:pPr marL="0" indent="0">
              <a:buNone/>
            </a:pPr>
            <a:r>
              <a:rPr lang="en-US" dirty="0">
                <a:solidFill>
                  <a:schemeClr val="bg1"/>
                </a:solidFill>
              </a:rPr>
              <a:t>Our data was obtained by using the Census API</a:t>
            </a:r>
          </a:p>
          <a:p>
            <a:pPr marL="0" indent="0">
              <a:buNone/>
            </a:pPr>
            <a:endParaRPr lang="en-US" dirty="0">
              <a:solidFill>
                <a:schemeClr val="bg1"/>
              </a:solidFill>
            </a:endParaRPr>
          </a:p>
          <a:p>
            <a:pPr marL="0" indent="0">
              <a:buNone/>
            </a:pPr>
            <a:r>
              <a:rPr lang="en-US" dirty="0">
                <a:solidFill>
                  <a:schemeClr val="bg1"/>
                </a:solidFill>
              </a:rPr>
              <a:t>Visualization of the Data was achieved through the use of Google Facets.</a:t>
            </a:r>
          </a:p>
          <a:p>
            <a:pPr marL="0" indent="0">
              <a:buNone/>
            </a:pPr>
            <a:endParaRPr lang="en-US" dirty="0">
              <a:solidFill>
                <a:schemeClr val="bg1"/>
              </a:solidFill>
            </a:endParaRPr>
          </a:p>
          <a:p>
            <a:pPr marL="0" indent="0">
              <a:buNone/>
            </a:pPr>
            <a:r>
              <a:rPr lang="en-US" dirty="0">
                <a:solidFill>
                  <a:schemeClr val="bg1"/>
                </a:solidFill>
              </a:rPr>
              <a:t>https://pair-code.github.io/facets/</a:t>
            </a:r>
          </a:p>
        </p:txBody>
      </p:sp>
    </p:spTree>
    <p:extLst>
      <p:ext uri="{BB962C8B-B14F-4D97-AF65-F5344CB8AC3E}">
        <p14:creationId xmlns:p14="http://schemas.microsoft.com/office/powerpoint/2010/main" val="677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r>
              <a:rPr lang="en-US" dirty="0">
                <a:solidFill>
                  <a:schemeClr val="bg1"/>
                </a:solidFill>
              </a:rPr>
              <a:t>Visualization:</a:t>
            </a:r>
          </a:p>
          <a:p>
            <a:pPr marL="0" indent="0">
              <a:buNone/>
            </a:pPr>
            <a:r>
              <a:rPr lang="en-US" dirty="0">
                <a:solidFill>
                  <a:schemeClr val="bg1"/>
                </a:solidFill>
              </a:rPr>
              <a:t>	- </a:t>
            </a:r>
            <a:r>
              <a:rPr lang="en-US" dirty="0" err="1">
                <a:solidFill>
                  <a:schemeClr val="bg1"/>
                </a:solidFill>
              </a:rPr>
              <a:t>TensorBoard</a:t>
            </a:r>
            <a:r>
              <a:rPr lang="en-US" dirty="0">
                <a:solidFill>
                  <a:schemeClr val="bg1"/>
                </a:solidFill>
              </a:rPr>
              <a:t> </a:t>
            </a:r>
          </a:p>
        </p:txBody>
      </p:sp>
    </p:spTree>
    <p:extLst>
      <p:ext uri="{BB962C8B-B14F-4D97-AF65-F5344CB8AC3E}">
        <p14:creationId xmlns:p14="http://schemas.microsoft.com/office/powerpoint/2010/main" val="31269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8B1-9EF6-4486-B531-014DA4576B4C}"/>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Model </a:t>
            </a:r>
          </a:p>
        </p:txBody>
      </p:sp>
      <p:pic>
        <p:nvPicPr>
          <p:cNvPr id="8" name="Content Placeholder 7">
            <a:extLst>
              <a:ext uri="{FF2B5EF4-FFF2-40B4-BE49-F238E27FC236}">
                <a16:creationId xmlns:a16="http://schemas.microsoft.com/office/drawing/2014/main" id="{E73C8FE6-BA87-4EC6-A215-441512662F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5722" y="1407311"/>
            <a:ext cx="6313429" cy="5085564"/>
          </a:xfrm>
        </p:spPr>
      </p:pic>
    </p:spTree>
    <p:extLst>
      <p:ext uri="{BB962C8B-B14F-4D97-AF65-F5344CB8AC3E}">
        <p14:creationId xmlns:p14="http://schemas.microsoft.com/office/powerpoint/2010/main" val="319034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A3C-F3C8-4DDB-80B9-DA237F3F4532}"/>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Runs</a:t>
            </a:r>
          </a:p>
        </p:txBody>
      </p:sp>
      <p:pic>
        <p:nvPicPr>
          <p:cNvPr id="4" name="Content Placeholder 4">
            <a:extLst>
              <a:ext uri="{FF2B5EF4-FFF2-40B4-BE49-F238E27FC236}">
                <a16:creationId xmlns:a16="http://schemas.microsoft.com/office/drawing/2014/main" id="{2EE52E5D-8525-4411-A8CC-BBD8276B61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5219" y="1825625"/>
            <a:ext cx="8101562" cy="4351338"/>
          </a:xfrm>
        </p:spPr>
      </p:pic>
    </p:spTree>
    <p:extLst>
      <p:ext uri="{BB962C8B-B14F-4D97-AF65-F5344CB8AC3E}">
        <p14:creationId xmlns:p14="http://schemas.microsoft.com/office/powerpoint/2010/main" val="13732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CDC0-B1FB-4698-B0C9-F5C6F4B9536B}"/>
              </a:ext>
            </a:extLst>
          </p:cNvPr>
          <p:cNvSpPr>
            <a:spLocks noGrp="1"/>
          </p:cNvSpPr>
          <p:nvPr>
            <p:ph type="title"/>
          </p:nvPr>
        </p:nvSpPr>
        <p:spPr/>
        <p:txBody>
          <a:bodyPr/>
          <a:lstStyle/>
          <a:p>
            <a:r>
              <a:rPr lang="en-US" dirty="0">
                <a:solidFill>
                  <a:schemeClr val="bg1"/>
                </a:solidFill>
              </a:rPr>
              <a:t>Going Forward</a:t>
            </a:r>
          </a:p>
        </p:txBody>
      </p:sp>
      <p:sp>
        <p:nvSpPr>
          <p:cNvPr id="3" name="Content Placeholder 2">
            <a:extLst>
              <a:ext uri="{FF2B5EF4-FFF2-40B4-BE49-F238E27FC236}">
                <a16:creationId xmlns:a16="http://schemas.microsoft.com/office/drawing/2014/main" id="{54A700F1-AD0B-49FB-871D-C006332247C0}"/>
              </a:ext>
            </a:extLst>
          </p:cNvPr>
          <p:cNvSpPr>
            <a:spLocks noGrp="1"/>
          </p:cNvSpPr>
          <p:nvPr>
            <p:ph idx="1"/>
          </p:nvPr>
        </p:nvSpPr>
        <p:spPr/>
        <p:txBody>
          <a:bodyPr/>
          <a:lstStyle/>
          <a:p>
            <a:pPr marL="0" indent="0">
              <a:buNone/>
            </a:pPr>
            <a:r>
              <a:rPr lang="en-US" dirty="0">
                <a:solidFill>
                  <a:schemeClr val="bg1"/>
                </a:solidFill>
              </a:rPr>
              <a:t>Switching from current home value predictions to future home value predictions</a:t>
            </a:r>
          </a:p>
        </p:txBody>
      </p:sp>
    </p:spTree>
    <p:extLst>
      <p:ext uri="{BB962C8B-B14F-4D97-AF65-F5344CB8AC3E}">
        <p14:creationId xmlns:p14="http://schemas.microsoft.com/office/powerpoint/2010/main" val="1964266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211</Words>
  <Application>Microsoft Office PowerPoint</Application>
  <PresentationFormat>Widescreen</PresentationFormat>
  <Paragraphs>50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Team</vt:lpstr>
      <vt:lpstr>The problem</vt:lpstr>
      <vt:lpstr>GLAPS</vt:lpstr>
      <vt:lpstr>Data Collection</vt:lpstr>
      <vt:lpstr>Software </vt:lpstr>
      <vt:lpstr>TensorBoard Model </vt:lpstr>
      <vt:lpstr>TensorBoard Runs</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gmastorg</cp:lastModifiedBy>
  <cp:revision>12</cp:revision>
  <cp:lastPrinted>2019-03-06T21:36:05Z</cp:lastPrinted>
  <dcterms:created xsi:type="dcterms:W3CDTF">2019-03-05T16:37:35Z</dcterms:created>
  <dcterms:modified xsi:type="dcterms:W3CDTF">2019-03-06T23:19:11Z</dcterms:modified>
</cp:coreProperties>
</file>