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Front End </a:t>
            </a:r>
          </a:p>
          <a:p>
            <a:pPr marL="0" indent="0">
              <a:buNone/>
            </a:pPr>
            <a:r>
              <a:rPr lang="en-US" dirty="0">
                <a:solidFill>
                  <a:schemeClr val="bg1"/>
                </a:solidFill>
              </a:rPr>
              <a:t>	-Brian </a:t>
            </a:r>
            <a:r>
              <a:rPr lang="en-US" dirty="0" err="1">
                <a:solidFill>
                  <a:schemeClr val="bg1"/>
                </a:solidFill>
              </a:rPr>
              <a:t>Schweikart</a:t>
            </a:r>
            <a:endParaRPr lang="en-US" dirty="0">
              <a:solidFill>
                <a:schemeClr val="bg1"/>
              </a:solidFill>
            </a:endParaRPr>
          </a:p>
          <a:p>
            <a:pPr marL="0" indent="0">
              <a:buNone/>
            </a:pPr>
            <a:r>
              <a:rPr lang="en-US" dirty="0">
                <a:solidFill>
                  <a:schemeClr val="bg1"/>
                </a:solidFill>
              </a:rPr>
              <a:t>	- Jesse Watts</a:t>
            </a:r>
          </a:p>
          <a:p>
            <a:pPr marL="0" indent="0">
              <a:buNone/>
            </a:pPr>
            <a:endParaRPr lang="en-US" dirty="0">
              <a:solidFill>
                <a:schemeClr val="bg1"/>
              </a:solidFill>
            </a:endParaRPr>
          </a:p>
          <a:p>
            <a:pPr marL="0" indent="0">
              <a:buNone/>
            </a:pPr>
            <a:r>
              <a:rPr lang="en-US" dirty="0">
                <a:solidFill>
                  <a:schemeClr val="bg1"/>
                </a:solidFill>
              </a:rPr>
              <a:t>Back End</a:t>
            </a:r>
          </a:p>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 (Goal)</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lstStyle/>
          <a:p>
            <a:pPr marL="0" indent="0">
              <a:buNone/>
            </a:pPr>
            <a:r>
              <a:rPr lang="en-US" dirty="0">
                <a:solidFill>
                  <a:schemeClr val="bg1"/>
                </a:solidFill>
              </a:rPr>
              <a:t>Our software will aim to predict the effects of these facilities on future home values. </a:t>
            </a:r>
          </a:p>
          <a:p>
            <a:pPr marL="0" indent="0">
              <a:buNone/>
            </a:pPr>
            <a:endParaRPr lang="en-US" dirty="0">
              <a:solidFill>
                <a:schemeClr val="bg1"/>
              </a:solidFill>
            </a:endParaRPr>
          </a:p>
          <a:p>
            <a:pPr marL="0" indent="0">
              <a:buNone/>
            </a:pPr>
            <a:r>
              <a:rPr lang="en-US" dirty="0">
                <a:solidFill>
                  <a:schemeClr val="bg1"/>
                </a:solidFill>
              </a:rPr>
              <a:t>The user will enter an address and current home value, then select the type of facility and the number of years in the future for which they wish to view the predicted property value.</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Minimum Shippable Product</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p:txBody>
          <a:bodyPr/>
          <a:lstStyle/>
          <a:p>
            <a:pPr marL="0" indent="0">
              <a:buNone/>
            </a:pPr>
            <a:r>
              <a:rPr lang="en-US" dirty="0">
                <a:solidFill>
                  <a:schemeClr val="bg1"/>
                </a:solidFill>
              </a:rPr>
              <a:t>Our software will be able to predict future values of houses based on the current factors in the county. </a:t>
            </a:r>
          </a:p>
          <a:p>
            <a:pPr marL="0" indent="0">
              <a:buNone/>
            </a:pPr>
            <a:endParaRPr lang="en-US" dirty="0">
              <a:solidFill>
                <a:schemeClr val="bg1"/>
              </a:solidFill>
            </a:endParaRPr>
          </a:p>
          <a:p>
            <a:pPr marL="0" indent="0">
              <a:buNone/>
            </a:pPr>
            <a:r>
              <a:rPr lang="en-US" dirty="0">
                <a:solidFill>
                  <a:schemeClr val="bg1"/>
                </a:solidFill>
              </a:rPr>
              <a:t>Or</a:t>
            </a:r>
          </a:p>
          <a:p>
            <a:pPr marL="0" indent="0">
              <a:buNone/>
            </a:pPr>
            <a:endParaRPr lang="en-US" dirty="0">
              <a:solidFill>
                <a:schemeClr val="bg1"/>
              </a:solidFill>
            </a:endParaRPr>
          </a:p>
          <a:p>
            <a:pPr marL="0" indent="0">
              <a:buNone/>
            </a:pPr>
            <a:r>
              <a:rPr lang="en-US" dirty="0">
                <a:solidFill>
                  <a:schemeClr val="bg1"/>
                </a:solidFill>
              </a:rPr>
              <a:t>Our software will predict current values of houses based on current factors in the county. </a:t>
            </a: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Used</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lnSpcReduction="10000"/>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a:solidFill>
                  <a:schemeClr val="bg1"/>
                </a:solidFill>
              </a:rPr>
              <a:t>Visualization</a:t>
            </a:r>
            <a:r>
              <a:rPr lang="en-US" dirty="0">
                <a:solidFill>
                  <a:schemeClr val="bg1"/>
                </a:solidFill>
              </a:rPr>
              <a:t>:</a:t>
            </a:r>
          </a:p>
          <a:p>
            <a:pPr marL="0" indent="0">
              <a:buNone/>
            </a:pPr>
            <a:r>
              <a:rPr lang="en-US" dirty="0">
                <a:solidFill>
                  <a:schemeClr val="bg1"/>
                </a:solidFill>
              </a:rPr>
              <a:t>	- Facets </a:t>
            </a:r>
          </a:p>
          <a:p>
            <a:pPr marL="0" indent="0">
              <a:buNone/>
            </a:pPr>
            <a:r>
              <a:rPr lang="en-US" dirty="0">
                <a:solidFill>
                  <a:schemeClr val="bg1"/>
                </a:solidFill>
              </a:rPr>
              <a:t>	- </a:t>
            </a:r>
            <a:r>
              <a:rPr lang="en-US" dirty="0" err="1">
                <a:solidFill>
                  <a:schemeClr val="bg1"/>
                </a:solidFill>
              </a:rPr>
              <a:t>TensorBoard</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endParaRPr lang="en-US" dirty="0">
              <a:solidFill>
                <a:schemeClr val="bg1"/>
              </a:solidFill>
            </a:endParaRPr>
          </a:p>
        </p:txBody>
      </p:sp>
    </p:spTree>
    <p:extLst>
      <p:ext uri="{BB962C8B-B14F-4D97-AF65-F5344CB8AC3E}">
        <p14:creationId xmlns:p14="http://schemas.microsoft.com/office/powerpoint/2010/main" val="312691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Team</vt:lpstr>
      <vt:lpstr>The problem</vt:lpstr>
      <vt:lpstr>GLAPS (Goal)</vt:lpstr>
      <vt:lpstr>Minimum Shippable Product</vt:lpstr>
      <vt:lpstr>Software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7</cp:revision>
  <dcterms:created xsi:type="dcterms:W3CDTF">2019-03-05T16:37:35Z</dcterms:created>
  <dcterms:modified xsi:type="dcterms:W3CDTF">2019-03-05T17:41:21Z</dcterms:modified>
</cp:coreProperties>
</file>