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60" r:id="rId5"/>
    <p:sldId id="262" r:id="rId6"/>
    <p:sldId id="261" r:id="rId7"/>
    <p:sldId id="266" r:id="rId8"/>
    <p:sldId id="263" r:id="rId9"/>
    <p:sldId id="267"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91" autoAdjust="0"/>
  </p:normalViewPr>
  <p:slideViewPr>
    <p:cSldViewPr snapToGrid="0">
      <p:cViewPr varScale="1">
        <p:scale>
          <a:sx n="68" d="100"/>
          <a:sy n="68" d="100"/>
        </p:scale>
        <p:origin x="78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5/8/2019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OF RESTFUL API) Our </a:t>
            </a:r>
            <a:r>
              <a:rPr lang="en-US" dirty="0" err="1"/>
              <a:t>webapp</a:t>
            </a:r>
            <a:r>
              <a:rPr lang="en-US" dirty="0"/>
              <a:t> automatically provides the </a:t>
            </a:r>
            <a:r>
              <a:rPr lang="en-US" dirty="0" err="1"/>
              <a:t>api</a:t>
            </a:r>
            <a:r>
              <a:rPr lang="en-US" dirty="0"/>
              <a:t> call with the input </a:t>
            </a:r>
            <a:r>
              <a:rPr lang="en-US" dirty="0" err="1"/>
              <a:t>paramaters</a:t>
            </a:r>
            <a:r>
              <a:rPr lang="en-US" dirty="0"/>
              <a:t> however, if you choose to you can manually change these values. Though they must be formatted in this specific </a:t>
            </a:r>
            <a:r>
              <a:rPr lang="en-US" dirty="0" err="1"/>
              <a:t>maner</a:t>
            </a:r>
            <a:r>
              <a:rPr lang="en-US" dirty="0"/>
              <a:t>. </a:t>
            </a:r>
          </a:p>
        </p:txBody>
      </p:sp>
      <p:sp>
        <p:nvSpPr>
          <p:cNvPr id="4" name="Slide Number Placeholder 3"/>
          <p:cNvSpPr>
            <a:spLocks noGrp="1"/>
          </p:cNvSpPr>
          <p:nvPr>
            <p:ph type="sldNum" sz="quarter" idx="5"/>
          </p:nvPr>
        </p:nvSpPr>
        <p:spPr/>
        <p:txBody>
          <a:bodyPr/>
          <a:lstStyle/>
          <a:p>
            <a:fld id="{53D823F5-FDDD-4E6F-9CBC-770E77BAD144}" type="slidenum">
              <a:rPr lang="en-US" smtClean="0"/>
              <a:t>10</a:t>
            </a:fld>
            <a:endParaRPr lang="en-US"/>
          </a:p>
        </p:txBody>
      </p:sp>
    </p:spTree>
    <p:extLst>
      <p:ext uri="{BB962C8B-B14F-4D97-AF65-F5344CB8AC3E}">
        <p14:creationId xmlns:p14="http://schemas.microsoft.com/office/powerpoint/2010/main" val="103652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11</a:t>
            </a:fld>
            <a:endParaRPr lang="en-US"/>
          </a:p>
        </p:txBody>
      </p:sp>
    </p:spTree>
    <p:extLst>
      <p:ext uri="{BB962C8B-B14F-4D97-AF65-F5344CB8AC3E}">
        <p14:creationId xmlns:p14="http://schemas.microsoft.com/office/powerpoint/2010/main" val="168770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16827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here by saying something like “Now we’ll walk you through our process”.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Login to </a:t>
            </a:r>
            <a:r>
              <a:rPr lang="en-US" dirty="0" err="1"/>
              <a:t>glaps</a:t>
            </a:r>
            <a:r>
              <a:rPr lang="en-US" dirty="0"/>
              <a:t> live prior to this (go to page and show facets)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is trying to minimize the discrepancy between the actual data and the prediction without direct programming. </a:t>
            </a:r>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43627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9</a:t>
            </a:fld>
            <a:endParaRPr lang="en-US"/>
          </a:p>
        </p:txBody>
      </p:sp>
    </p:spTree>
    <p:extLst>
      <p:ext uri="{BB962C8B-B14F-4D97-AF65-F5344CB8AC3E}">
        <p14:creationId xmlns:p14="http://schemas.microsoft.com/office/powerpoint/2010/main" val="54174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5/8/2019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5/8/2019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mastorg.pythonanywhere.com/GLAPS?HomeVal=150000&amp;County=Cumberland%20County,%20North%20Carolin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ml-machine-lear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a:solidFill>
                  <a:schemeClr val="bg1"/>
                </a:solidFill>
              </a:rPr>
              <a:t>API Creation</a:t>
            </a:r>
          </a:p>
        </p:txBody>
      </p:sp>
      <p:sp>
        <p:nvSpPr>
          <p:cNvPr id="5" name="Content Placeholder 4">
            <a:extLst>
              <a:ext uri="{FF2B5EF4-FFF2-40B4-BE49-F238E27FC236}">
                <a16:creationId xmlns:a16="http://schemas.microsoft.com/office/drawing/2014/main" id="{A1F85561-941A-4945-B189-40E82BE37C18}"/>
              </a:ext>
            </a:extLst>
          </p:cNvPr>
          <p:cNvSpPr>
            <a:spLocks noGrp="1"/>
          </p:cNvSpPr>
          <p:nvPr>
            <p:ph idx="1"/>
          </p:nvPr>
        </p:nvSpPr>
        <p:spPr/>
        <p:txBody>
          <a:bodyPr/>
          <a:lstStyle/>
          <a:p>
            <a:r>
              <a:rPr lang="en-US" dirty="0">
                <a:solidFill>
                  <a:schemeClr val="bg1"/>
                </a:solidFill>
              </a:rPr>
              <a:t>RESTful API</a:t>
            </a:r>
          </a:p>
          <a:p>
            <a:r>
              <a:rPr lang="en-US" dirty="0">
                <a:solidFill>
                  <a:schemeClr val="bg1"/>
                </a:solidFill>
              </a:rPr>
              <a:t>Returns JSON Dictionary</a:t>
            </a:r>
          </a:p>
          <a:p>
            <a:endParaRPr lang="en-US" dirty="0">
              <a:solidFill>
                <a:schemeClr val="bg1"/>
              </a:solidFill>
            </a:endParaRPr>
          </a:p>
          <a:p>
            <a:r>
              <a:rPr lang="en-US" dirty="0">
                <a:hlinkClick r:id="rId3"/>
              </a:rPr>
              <a:t>http://gmastorg.pythonanywhere.com/GLAPS?HomeVal=150000&amp;County=Cumberland%20County,%20North%20Carolina</a:t>
            </a:r>
            <a:endParaRPr lang="en-US" dirty="0"/>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7321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 as well as add other developmental projects such as malls, or parks. </a:t>
            </a:r>
          </a:p>
        </p:txBody>
      </p:sp>
    </p:spTree>
    <p:extLst>
      <p:ext uri="{BB962C8B-B14F-4D97-AF65-F5344CB8AC3E}">
        <p14:creationId xmlns:p14="http://schemas.microsoft.com/office/powerpoint/2010/main" val="196426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C2DF5-3C61-4212-95E3-2A9C26DC127B}"/>
              </a:ext>
            </a:extLst>
          </p:cNvPr>
          <p:cNvSpPr>
            <a:spLocks noGrp="1"/>
          </p:cNvSpPr>
          <p:nvPr>
            <p:ph idx="1"/>
          </p:nvPr>
        </p:nvSpPr>
        <p:spPr/>
        <p:txBody>
          <a:bodyPr/>
          <a:lstStyle/>
          <a:p>
            <a:pPr marL="0" indent="0" algn="ctr">
              <a:buNone/>
            </a:pPr>
            <a:endParaRPr lang="en-US" dirty="0">
              <a:solidFill>
                <a:schemeClr val="bg1"/>
              </a:solidFill>
            </a:endParaRPr>
          </a:p>
          <a:p>
            <a:pPr marL="0" indent="0" algn="ctr">
              <a:buNone/>
            </a:pPr>
            <a:endParaRPr lang="en-US" dirty="0">
              <a:solidFill>
                <a:schemeClr val="bg1"/>
              </a:solidFill>
            </a:endParaRPr>
          </a:p>
          <a:p>
            <a:pPr marL="0" indent="0" algn="ctr">
              <a:buNone/>
            </a:pPr>
            <a:r>
              <a:rPr lang="en-US" sz="5400" dirty="0">
                <a:solidFill>
                  <a:schemeClr val="bg1"/>
                </a:solidFill>
              </a:rPr>
              <a:t>WWW.GLAPS.LIVE</a:t>
            </a:r>
          </a:p>
        </p:txBody>
      </p:sp>
    </p:spTree>
    <p:extLst>
      <p:ext uri="{BB962C8B-B14F-4D97-AF65-F5344CB8AC3E}">
        <p14:creationId xmlns:p14="http://schemas.microsoft.com/office/powerpoint/2010/main" val="41072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Backend 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a:bodyPr>
          <a:lstStyle/>
          <a:p>
            <a:pPr marL="0" indent="0">
              <a:buNone/>
            </a:pPr>
            <a:r>
              <a:rPr lang="en-US" dirty="0">
                <a:solidFill>
                  <a:schemeClr val="bg1"/>
                </a:solidFill>
              </a:rPr>
              <a:t>Our software predicts the effects of professional baseball stadiums on property values. Using an address and current home value our API returns a prediction of the median home value with a stadium, without a stadium and uses the percent of change to calculate the user’s home value.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fontScale="85000" lnSpcReduction="20000"/>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Facets</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a:p>
            <a:pPr marL="0" indent="0">
              <a:buNone/>
            </a:pPr>
            <a:r>
              <a:rPr lang="en-US" dirty="0">
                <a:solidFill>
                  <a:schemeClr val="bg1"/>
                </a:solidFill>
              </a:rPr>
              <a:t>Hosting:</a:t>
            </a:r>
          </a:p>
          <a:p>
            <a:pPr marL="0" indent="0">
              <a:buNone/>
            </a:pPr>
            <a:r>
              <a:rPr lang="en-US" dirty="0">
                <a:solidFill>
                  <a:schemeClr val="bg1"/>
                </a:solidFill>
              </a:rPr>
              <a:t>	-PythonAnywhere</a:t>
            </a:r>
          </a:p>
        </p:txBody>
      </p:sp>
    </p:spTree>
    <p:extLst>
      <p:ext uri="{BB962C8B-B14F-4D97-AF65-F5344CB8AC3E}">
        <p14:creationId xmlns:p14="http://schemas.microsoft.com/office/powerpoint/2010/main" val="31269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558339"/>
            <a:ext cx="10515600" cy="4351338"/>
          </a:xfrm>
        </p:spPr>
        <p:txBody>
          <a:bodyPr>
            <a:normAutofit lnSpcReduction="10000"/>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Sample Call:</a:t>
            </a:r>
          </a:p>
          <a:p>
            <a:pPr marL="0" indent="0">
              <a:buNone/>
            </a:pPr>
            <a:r>
              <a:rPr lang="en-US" dirty="0" err="1">
                <a:solidFill>
                  <a:schemeClr val="bg1"/>
                </a:solidFill>
              </a:rPr>
              <a:t>url</a:t>
            </a:r>
            <a:r>
              <a:rPr lang="en-US" dirty="0">
                <a:solidFill>
                  <a:schemeClr val="bg1"/>
                </a:solidFill>
              </a:rPr>
              <a:t> = </a:t>
            </a:r>
            <a:r>
              <a:rPr lang="en-US" dirty="0" err="1">
                <a:solidFill>
                  <a:schemeClr val="bg1"/>
                </a:solidFill>
              </a:rPr>
              <a:t>requests.get</a:t>
            </a:r>
            <a:r>
              <a:rPr lang="en-US" dirty="0">
                <a:solidFill>
                  <a:schemeClr val="bg1"/>
                </a:solidFill>
              </a:rPr>
              <a:t>("https://api.census.gov/data/2011/</a:t>
            </a:r>
            <a:r>
              <a:rPr lang="en-US" dirty="0" err="1">
                <a:solidFill>
                  <a:schemeClr val="bg1"/>
                </a:solidFill>
              </a:rPr>
              <a:t>acs</a:t>
            </a:r>
            <a:r>
              <a:rPr lang="en-US" dirty="0">
                <a:solidFill>
                  <a:schemeClr val="bg1"/>
                </a:solidFill>
              </a:rPr>
              <a:t>/acs1?get=NAME,B01001_001E&amp;for=county:*&amp;in=state:*&amp;key=c64b663f57b72887707719c1318350c2fb6f9146")</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6773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0F8-ABD4-41FA-A506-31207AED7DBE}"/>
              </a:ext>
            </a:extLst>
          </p:cNvPr>
          <p:cNvSpPr>
            <a:spLocks noGrp="1"/>
          </p:cNvSpPr>
          <p:nvPr>
            <p:ph type="title"/>
          </p:nvPr>
        </p:nvSpPr>
        <p:spPr/>
        <p:txBody>
          <a:bodyPr/>
          <a:lstStyle/>
          <a:p>
            <a:r>
              <a:rPr lang="en-US" dirty="0">
                <a:solidFill>
                  <a:schemeClr val="bg1"/>
                </a:solidFill>
              </a:rPr>
              <a:t>Machine Learning</a:t>
            </a:r>
          </a:p>
        </p:txBody>
      </p:sp>
      <p:sp>
        <p:nvSpPr>
          <p:cNvPr id="3" name="Content Placeholder 2">
            <a:extLst>
              <a:ext uri="{FF2B5EF4-FFF2-40B4-BE49-F238E27FC236}">
                <a16:creationId xmlns:a16="http://schemas.microsoft.com/office/drawing/2014/main" id="{68BF9B88-3136-4EE5-ACE1-2C048A33A00E}"/>
              </a:ext>
            </a:extLst>
          </p:cNvPr>
          <p:cNvSpPr>
            <a:spLocks noGrp="1"/>
          </p:cNvSpPr>
          <p:nvPr>
            <p:ph idx="1"/>
          </p:nvPr>
        </p:nvSpPr>
        <p:spPr/>
        <p:txBody>
          <a:bodyPr/>
          <a:lstStyle/>
          <a:p>
            <a:r>
              <a:rPr lang="en-US" dirty="0">
                <a:solidFill>
                  <a:schemeClr val="bg1"/>
                </a:solidFill>
              </a:rPr>
              <a:t>In a very layman manner, Machine Learning (ML) can be explained as automating and improving the learning process of computers based on their experiences without being actually programmed i.e. without any human assistance. The process starts with feeding good quality data and then training our machines (computers) by building machine learning models using the data and different algorithms. The choice of algorithms depends on what type of data do we have and what kind of task we are trying to automate.</a:t>
            </a:r>
          </a:p>
          <a:p>
            <a:endParaRPr lang="en-US" u="sng" dirty="0">
              <a:solidFill>
                <a:schemeClr val="bg1"/>
              </a:solidFill>
              <a:hlinkClick r:id="rId3">
                <a:extLst>
                  <a:ext uri="{A12FA001-AC4F-418D-AE19-62706E023703}">
                    <ahyp:hlinkClr xmlns:ahyp="http://schemas.microsoft.com/office/drawing/2018/hyperlinkcolor" val="tx"/>
                  </a:ext>
                </a:extLst>
              </a:hlinkClick>
            </a:endParaRPr>
          </a:p>
          <a:p>
            <a:r>
              <a:rPr lang="en-US" u="sng" dirty="0">
                <a:solidFill>
                  <a:schemeClr val="bg1"/>
                </a:solidFill>
                <a:hlinkClick r:id="rId3">
                  <a:extLst>
                    <a:ext uri="{A12FA001-AC4F-418D-AE19-62706E023703}">
                      <ahyp:hlinkClr xmlns:ahyp="http://schemas.microsoft.com/office/drawing/2018/hyperlinkcolor" val="tx"/>
                    </a:ext>
                  </a:extLst>
                </a:hlinkClick>
              </a:rPr>
              <a:t>https://www.geeksforgeeks.org/ml-machine-learning/</a:t>
            </a:r>
            <a:endParaRPr lang="en-US" dirty="0">
              <a:solidFill>
                <a:schemeClr val="bg1"/>
              </a:solidFill>
            </a:endParaRPr>
          </a:p>
          <a:p>
            <a:endParaRPr lang="en-US" dirty="0"/>
          </a:p>
        </p:txBody>
      </p:sp>
    </p:spTree>
    <p:extLst>
      <p:ext uri="{BB962C8B-B14F-4D97-AF65-F5344CB8AC3E}">
        <p14:creationId xmlns:p14="http://schemas.microsoft.com/office/powerpoint/2010/main" val="198320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34D9-4AC5-4461-9FA8-43EF25C680C2}"/>
              </a:ext>
            </a:extLst>
          </p:cNvPr>
          <p:cNvSpPr>
            <a:spLocks noGrp="1"/>
          </p:cNvSpPr>
          <p:nvPr>
            <p:ph type="title"/>
          </p:nvPr>
        </p:nvSpPr>
        <p:spPr/>
        <p:txBody>
          <a:bodyPr/>
          <a:lstStyle/>
          <a:p>
            <a:r>
              <a:rPr lang="en-US" dirty="0">
                <a:solidFill>
                  <a:schemeClr val="bg1"/>
                </a:solidFill>
              </a:rPr>
              <a:t>Our Model</a:t>
            </a:r>
          </a:p>
        </p:txBody>
      </p:sp>
      <p:sp>
        <p:nvSpPr>
          <p:cNvPr id="3" name="Content Placeholder 2">
            <a:extLst>
              <a:ext uri="{FF2B5EF4-FFF2-40B4-BE49-F238E27FC236}">
                <a16:creationId xmlns:a16="http://schemas.microsoft.com/office/drawing/2014/main" id="{2F80F532-220D-4299-85E5-BCA27C70B0E7}"/>
              </a:ext>
            </a:extLst>
          </p:cNvPr>
          <p:cNvSpPr>
            <a:spLocks noGrp="1"/>
          </p:cNvSpPr>
          <p:nvPr>
            <p:ph idx="1"/>
          </p:nvPr>
        </p:nvSpPr>
        <p:spPr/>
        <p:txBody>
          <a:bodyPr/>
          <a:lstStyle/>
          <a:p>
            <a:r>
              <a:rPr lang="en-US" dirty="0">
                <a:solidFill>
                  <a:schemeClr val="bg1"/>
                </a:solidFill>
              </a:rPr>
              <a:t>Sequential Model</a:t>
            </a:r>
          </a:p>
          <a:p>
            <a:r>
              <a:rPr lang="en-US" dirty="0" err="1">
                <a:solidFill>
                  <a:schemeClr val="bg1"/>
                </a:solidFill>
              </a:rPr>
              <a:t>Relu</a:t>
            </a:r>
            <a:r>
              <a:rPr lang="en-US" dirty="0">
                <a:solidFill>
                  <a:schemeClr val="bg1"/>
                </a:solidFill>
              </a:rPr>
              <a:t> activation</a:t>
            </a:r>
          </a:p>
          <a:p>
            <a:r>
              <a:rPr lang="en-US" dirty="0">
                <a:solidFill>
                  <a:schemeClr val="bg1"/>
                </a:solidFill>
              </a:rPr>
              <a:t>Adam Optimizer</a:t>
            </a:r>
          </a:p>
        </p:txBody>
      </p:sp>
    </p:spTree>
    <p:extLst>
      <p:ext uri="{BB962C8B-B14F-4D97-AF65-F5344CB8AC3E}">
        <p14:creationId xmlns:p14="http://schemas.microsoft.com/office/powerpoint/2010/main" val="364839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474</Words>
  <Application>Microsoft Office PowerPoint</Application>
  <PresentationFormat>Widescreen</PresentationFormat>
  <Paragraphs>67</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Backend Team</vt:lpstr>
      <vt:lpstr>The problem</vt:lpstr>
      <vt:lpstr>GLAPS</vt:lpstr>
      <vt:lpstr>Software </vt:lpstr>
      <vt:lpstr>Data Collection</vt:lpstr>
      <vt:lpstr>Machine Learning</vt:lpstr>
      <vt:lpstr>TensorBoard Model </vt:lpstr>
      <vt:lpstr>Our Model</vt:lpstr>
      <vt:lpstr>API Creation</vt:lpstr>
      <vt:lpstr>Going Forward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20</cp:revision>
  <cp:lastPrinted>2019-05-08T22:13:16Z</cp:lastPrinted>
  <dcterms:created xsi:type="dcterms:W3CDTF">2019-03-05T16:37:35Z</dcterms:created>
  <dcterms:modified xsi:type="dcterms:W3CDTF">2019-05-08T22:23:19Z</dcterms:modified>
</cp:coreProperties>
</file>