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3" autoAdjust="0"/>
    <p:restoredTop sz="94660"/>
  </p:normalViewPr>
  <p:slideViewPr>
    <p:cSldViewPr snapToGrid="0">
      <p:cViewPr varScale="1">
        <p:scale>
          <a:sx n="67" d="100"/>
          <a:sy n="67" d="100"/>
        </p:scale>
        <p:origin x="10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147B-D861-4D39-B4B2-5565B0BA5D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559167-ACAB-472B-B541-67F3AA388A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563A8-7353-4F93-B154-698C64DB98BC}"/>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5" name="Footer Placeholder 4">
            <a:extLst>
              <a:ext uri="{FF2B5EF4-FFF2-40B4-BE49-F238E27FC236}">
                <a16:creationId xmlns:a16="http://schemas.microsoft.com/office/drawing/2014/main" id="{9A87C23F-1249-4DE2-AA81-171074670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D7CCF-D7D2-43CC-9310-C9AB9EE3C3C6}"/>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916293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8D59-252E-4ACD-B1CA-7F51BF62EA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8F29F3-7C82-4535-8205-D520A42713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DF0B5-A49C-40CA-B692-030FE878CDFA}"/>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5" name="Footer Placeholder 4">
            <a:extLst>
              <a:ext uri="{FF2B5EF4-FFF2-40B4-BE49-F238E27FC236}">
                <a16:creationId xmlns:a16="http://schemas.microsoft.com/office/drawing/2014/main" id="{4BCF94BF-4F26-4929-9280-F3C36F390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7D001-BBA1-4751-A325-FE931C2218A3}"/>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79337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23F8D-A812-402B-B6DF-063C5B5F54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AAE28C-46FB-436A-9B44-3D1C692484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56172-4DE5-440A-B9A7-71E76F33F949}"/>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5" name="Footer Placeholder 4">
            <a:extLst>
              <a:ext uri="{FF2B5EF4-FFF2-40B4-BE49-F238E27FC236}">
                <a16:creationId xmlns:a16="http://schemas.microsoft.com/office/drawing/2014/main" id="{83E84C8C-77DB-423F-97D5-B551E2BDB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4C4B-40F8-411E-94BD-4A8854B9898F}"/>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1586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4126-80AE-4C9E-B045-8E3A0B301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E48001-2CFF-4C53-9612-2EB9209EAD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0D3DC-49E4-4EAD-9E53-AEF9E3F95090}"/>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5" name="Footer Placeholder 4">
            <a:extLst>
              <a:ext uri="{FF2B5EF4-FFF2-40B4-BE49-F238E27FC236}">
                <a16:creationId xmlns:a16="http://schemas.microsoft.com/office/drawing/2014/main" id="{EDAFE48A-DFF8-4509-99F5-7F2F61CF9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14AD6-9AA0-414C-9728-7BE590E3A985}"/>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423148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1E78-9007-4875-8C0E-6667E01A90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9F2DFE-3027-42A9-968D-EC76A1A16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54A4A2-A024-4B57-8427-94FE415AC57E}"/>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5" name="Footer Placeholder 4">
            <a:extLst>
              <a:ext uri="{FF2B5EF4-FFF2-40B4-BE49-F238E27FC236}">
                <a16:creationId xmlns:a16="http://schemas.microsoft.com/office/drawing/2014/main" id="{9509E426-8A43-4E0B-BBB4-EDAF43A75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49033-945D-425C-BF96-A679796B949D}"/>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625716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9EC6-E52B-4B81-83C7-B2B025A17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B8895-92D6-460D-A69E-AB5189CF5B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595468-0532-4BDF-A52D-68D8705B8C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320774-5F0B-47B7-9396-AFF027C8BFEE}"/>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6" name="Footer Placeholder 5">
            <a:extLst>
              <a:ext uri="{FF2B5EF4-FFF2-40B4-BE49-F238E27FC236}">
                <a16:creationId xmlns:a16="http://schemas.microsoft.com/office/drawing/2014/main" id="{03CACD03-FF9E-4C1F-B412-B6491098B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B8879-3279-4CC9-8173-A4C05D0764FD}"/>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321724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F1D6-404D-42F5-BAF6-F5575479B5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BDA171-22EA-4EAA-8963-B52BD5C4E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17067F-85C5-4836-97DA-0E656D8BB0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EEE0D9-AD0D-4827-8964-4CA2E8FF36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F1AA4D-6C85-41CE-B453-1A0AA2AB3C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F2C6B2-8D50-41A9-8835-D7734031EB2F}"/>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8" name="Footer Placeholder 7">
            <a:extLst>
              <a:ext uri="{FF2B5EF4-FFF2-40B4-BE49-F238E27FC236}">
                <a16:creationId xmlns:a16="http://schemas.microsoft.com/office/drawing/2014/main" id="{A1887E83-D116-4A91-8195-A68166CCE1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3664C1-0021-4F6B-A8DB-BA7EFC2623CE}"/>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17074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313E-2C4B-4130-8DC8-16EA223164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3C1B62-C917-4C56-BE88-920158E2CC17}"/>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4" name="Footer Placeholder 3">
            <a:extLst>
              <a:ext uri="{FF2B5EF4-FFF2-40B4-BE49-F238E27FC236}">
                <a16:creationId xmlns:a16="http://schemas.microsoft.com/office/drawing/2014/main" id="{2A7CC8E0-4F42-42E5-A3D9-665F6FC511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D9387B-23B3-4515-B0F5-5F43DB9B5D76}"/>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85630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36810-ECAB-4E2B-9AC9-8F3254D4D1C0}"/>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3" name="Footer Placeholder 2">
            <a:extLst>
              <a:ext uri="{FF2B5EF4-FFF2-40B4-BE49-F238E27FC236}">
                <a16:creationId xmlns:a16="http://schemas.microsoft.com/office/drawing/2014/main" id="{FD3402E2-8CBF-4972-9CDC-56531F38FF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66CFB1-3AAF-4E81-A569-3114D63387E0}"/>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158262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6A40-A9E6-4108-B23A-49656DDE5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325493-E7F5-4CB6-9A60-F3C168DDB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6639AA-D3EE-49AB-872E-64A917551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853A22-1422-4F6D-9F24-F168B9050E62}"/>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6" name="Footer Placeholder 5">
            <a:extLst>
              <a:ext uri="{FF2B5EF4-FFF2-40B4-BE49-F238E27FC236}">
                <a16:creationId xmlns:a16="http://schemas.microsoft.com/office/drawing/2014/main" id="{32C097FF-A652-4019-96F5-938C64159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9DB0D3-14C1-419A-B00D-A8B40415B10C}"/>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167837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0F90-BFFC-46A2-947F-2DD19F9F1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713DC9-B98B-47A6-98C6-4964FD180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321F5E-91E0-41E4-AED1-8940B5D88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0A53FE-FBBA-49E9-9C02-2C03CAA49B78}"/>
              </a:ext>
            </a:extLst>
          </p:cNvPr>
          <p:cNvSpPr>
            <a:spLocks noGrp="1"/>
          </p:cNvSpPr>
          <p:nvPr>
            <p:ph type="dt" sz="half" idx="10"/>
          </p:nvPr>
        </p:nvSpPr>
        <p:spPr/>
        <p:txBody>
          <a:bodyPr/>
          <a:lstStyle/>
          <a:p>
            <a:fld id="{2B2943D5-CB9D-448A-BA76-EF80B3FD29FD}" type="datetimeFigureOut">
              <a:rPr lang="en-US" smtClean="0"/>
              <a:t>3/5/2019</a:t>
            </a:fld>
            <a:endParaRPr lang="en-US"/>
          </a:p>
        </p:txBody>
      </p:sp>
      <p:sp>
        <p:nvSpPr>
          <p:cNvPr id="6" name="Footer Placeholder 5">
            <a:extLst>
              <a:ext uri="{FF2B5EF4-FFF2-40B4-BE49-F238E27FC236}">
                <a16:creationId xmlns:a16="http://schemas.microsoft.com/office/drawing/2014/main" id="{A824D9B7-7574-4CF5-B560-D3BC34F3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356C8D-25E2-42E1-B10F-D68AD75BE5F0}"/>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59426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738746-4923-4AD2-A7C0-872BCE248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E52B00-DBBC-49FA-BFF7-8C9DEB420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03E01-2408-4981-9E01-7C2369726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943D5-CB9D-448A-BA76-EF80B3FD29FD}" type="datetimeFigureOut">
              <a:rPr lang="en-US" smtClean="0"/>
              <a:t>3/5/2019</a:t>
            </a:fld>
            <a:endParaRPr lang="en-US"/>
          </a:p>
        </p:txBody>
      </p:sp>
      <p:sp>
        <p:nvSpPr>
          <p:cNvPr id="5" name="Footer Placeholder 4">
            <a:extLst>
              <a:ext uri="{FF2B5EF4-FFF2-40B4-BE49-F238E27FC236}">
                <a16:creationId xmlns:a16="http://schemas.microsoft.com/office/drawing/2014/main" id="{F02C5CE3-3548-48A6-A082-B54432EA3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5DB66D-F1A1-4C44-9E85-117F252A8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02B99-0282-43BF-A949-F9950968A055}" type="slidenum">
              <a:rPr lang="en-US" smtClean="0"/>
              <a:t>‹#›</a:t>
            </a:fld>
            <a:endParaRPr lang="en-US"/>
          </a:p>
        </p:txBody>
      </p:sp>
    </p:spTree>
    <p:extLst>
      <p:ext uri="{BB962C8B-B14F-4D97-AF65-F5344CB8AC3E}">
        <p14:creationId xmlns:p14="http://schemas.microsoft.com/office/powerpoint/2010/main" val="1043482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3328BD-088F-4844-8E2E-5798B068AA7F}"/>
              </a:ext>
            </a:extLst>
          </p:cNvPr>
          <p:cNvSpPr/>
          <p:nvPr/>
        </p:nvSpPr>
        <p:spPr>
          <a:xfrm>
            <a:off x="4387762" y="1755223"/>
            <a:ext cx="3033763" cy="923330"/>
          </a:xfrm>
          <a:prstGeom prst="rect">
            <a:avLst/>
          </a:prstGeom>
          <a:noFill/>
        </p:spPr>
        <p:txBody>
          <a:bodyPr wrap="squar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G.L.A.P.S</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98F6789D-39B6-4CD2-AA67-BFDD5B7FFC72}"/>
              </a:ext>
            </a:extLst>
          </p:cNvPr>
          <p:cNvSpPr/>
          <p:nvPr/>
        </p:nvSpPr>
        <p:spPr>
          <a:xfrm>
            <a:off x="1776687" y="2967335"/>
            <a:ext cx="8638647" cy="1754326"/>
          </a:xfrm>
          <a:prstGeom prst="rect">
            <a:avLst/>
          </a:prstGeom>
          <a:noFill/>
        </p:spPr>
        <p:txBody>
          <a:bodyPr wrap="non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Geographic Location Attribute</a:t>
            </a:r>
          </a:p>
          <a:p>
            <a:pPr algn="ctr"/>
            <a:r>
              <a:rPr lang="en-US" sz="5400" dirty="0">
                <a:ln w="0"/>
                <a:solidFill>
                  <a:schemeClr val="bg1"/>
                </a:solidFill>
                <a:effectLst>
                  <a:outerShdw blurRad="38100" dist="19050" dir="2700000" algn="tl" rotWithShape="0">
                    <a:schemeClr val="dk1">
                      <a:alpha val="40000"/>
                    </a:schemeClr>
                  </a:outerShdw>
                </a:effectLst>
              </a:rPr>
              <a:t> Predictor System</a:t>
            </a:r>
            <a:endParaRPr 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986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F4B4-94A6-43C0-AD95-9371ABC5BC69}"/>
              </a:ext>
            </a:extLst>
          </p:cNvPr>
          <p:cNvSpPr>
            <a:spLocks noGrp="1"/>
          </p:cNvSpPr>
          <p:nvPr>
            <p:ph type="title"/>
          </p:nvPr>
        </p:nvSpPr>
        <p:spPr/>
        <p:txBody>
          <a:bodyPr/>
          <a:lstStyle/>
          <a:p>
            <a:r>
              <a:rPr lang="en-US" dirty="0">
                <a:solidFill>
                  <a:schemeClr val="bg1"/>
                </a:solidFill>
              </a:rPr>
              <a:t>Team</a:t>
            </a:r>
          </a:p>
        </p:txBody>
      </p:sp>
      <p:sp>
        <p:nvSpPr>
          <p:cNvPr id="3" name="Content Placeholder 2">
            <a:extLst>
              <a:ext uri="{FF2B5EF4-FFF2-40B4-BE49-F238E27FC236}">
                <a16:creationId xmlns:a16="http://schemas.microsoft.com/office/drawing/2014/main" id="{4ACA3CB0-821A-402D-B73D-C86D28DAB03F}"/>
              </a:ext>
            </a:extLst>
          </p:cNvPr>
          <p:cNvSpPr>
            <a:spLocks noGrp="1"/>
          </p:cNvSpPr>
          <p:nvPr>
            <p:ph idx="1"/>
          </p:nvPr>
        </p:nvSpPr>
        <p:spPr/>
        <p:txBody>
          <a:bodyPr/>
          <a:lstStyle/>
          <a:p>
            <a:pPr marL="0" indent="0">
              <a:buNone/>
            </a:pPr>
            <a:r>
              <a:rPr lang="en-US" dirty="0">
                <a:solidFill>
                  <a:schemeClr val="bg1"/>
                </a:solidFill>
              </a:rPr>
              <a:t>Front End </a:t>
            </a:r>
          </a:p>
          <a:p>
            <a:pPr marL="0" indent="0">
              <a:buNone/>
            </a:pPr>
            <a:r>
              <a:rPr lang="en-US" dirty="0">
                <a:solidFill>
                  <a:schemeClr val="bg1"/>
                </a:solidFill>
              </a:rPr>
              <a:t>	-Brian </a:t>
            </a:r>
            <a:r>
              <a:rPr lang="en-US" dirty="0" err="1">
                <a:solidFill>
                  <a:schemeClr val="bg1"/>
                </a:solidFill>
              </a:rPr>
              <a:t>Schweikart</a:t>
            </a:r>
            <a:endParaRPr lang="en-US" dirty="0">
              <a:solidFill>
                <a:schemeClr val="bg1"/>
              </a:solidFill>
            </a:endParaRPr>
          </a:p>
          <a:p>
            <a:pPr marL="0" indent="0">
              <a:buNone/>
            </a:pPr>
            <a:r>
              <a:rPr lang="en-US" dirty="0">
                <a:solidFill>
                  <a:schemeClr val="bg1"/>
                </a:solidFill>
              </a:rPr>
              <a:t>	- Jesse Watts</a:t>
            </a:r>
          </a:p>
          <a:p>
            <a:pPr marL="0" indent="0">
              <a:buNone/>
            </a:pPr>
            <a:endParaRPr lang="en-US" dirty="0">
              <a:solidFill>
                <a:schemeClr val="bg1"/>
              </a:solidFill>
            </a:endParaRPr>
          </a:p>
          <a:p>
            <a:pPr marL="0" indent="0">
              <a:buNone/>
            </a:pPr>
            <a:r>
              <a:rPr lang="en-US" dirty="0">
                <a:solidFill>
                  <a:schemeClr val="bg1"/>
                </a:solidFill>
              </a:rPr>
              <a:t>Back End</a:t>
            </a:r>
          </a:p>
          <a:p>
            <a:pPr marL="0" indent="0">
              <a:buNone/>
            </a:pPr>
            <a:r>
              <a:rPr lang="en-US" dirty="0">
                <a:solidFill>
                  <a:schemeClr val="bg1"/>
                </a:solidFill>
              </a:rPr>
              <a:t>	-Mallory </a:t>
            </a:r>
            <a:r>
              <a:rPr lang="en-US" dirty="0" err="1">
                <a:solidFill>
                  <a:schemeClr val="bg1"/>
                </a:solidFill>
              </a:rPr>
              <a:t>Millstead</a:t>
            </a:r>
            <a:endParaRPr lang="en-US" dirty="0">
              <a:solidFill>
                <a:schemeClr val="bg1"/>
              </a:solidFill>
            </a:endParaRPr>
          </a:p>
          <a:p>
            <a:pPr marL="0" indent="0">
              <a:buNone/>
            </a:pPr>
            <a:r>
              <a:rPr lang="en-US" dirty="0">
                <a:solidFill>
                  <a:schemeClr val="bg1"/>
                </a:solidFill>
              </a:rPr>
              <a:t>	-Gabriela </a:t>
            </a:r>
            <a:r>
              <a:rPr lang="en-US" dirty="0" err="1">
                <a:solidFill>
                  <a:schemeClr val="bg1"/>
                </a:solidFill>
              </a:rPr>
              <a:t>Canjura</a:t>
            </a:r>
            <a:endParaRPr lang="en-US" dirty="0">
              <a:solidFill>
                <a:schemeClr val="bg1"/>
              </a:solidFill>
            </a:endParaRPr>
          </a:p>
        </p:txBody>
      </p:sp>
    </p:spTree>
    <p:extLst>
      <p:ext uri="{BB962C8B-B14F-4D97-AF65-F5344CB8AC3E}">
        <p14:creationId xmlns:p14="http://schemas.microsoft.com/office/powerpoint/2010/main" val="134528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9E6F-4BC2-422F-9C9A-D808A6B132F9}"/>
              </a:ext>
            </a:extLst>
          </p:cNvPr>
          <p:cNvSpPr>
            <a:spLocks noGrp="1"/>
          </p:cNvSpPr>
          <p:nvPr>
            <p:ph type="title"/>
          </p:nvPr>
        </p:nvSpPr>
        <p:spPr/>
        <p:txBody>
          <a:bodyPr/>
          <a:lstStyle/>
          <a:p>
            <a:r>
              <a:rPr lang="en-US" dirty="0">
                <a:solidFill>
                  <a:schemeClr val="bg1"/>
                </a:solidFill>
              </a:rPr>
              <a:t>The problem</a:t>
            </a:r>
          </a:p>
        </p:txBody>
      </p:sp>
      <p:sp>
        <p:nvSpPr>
          <p:cNvPr id="3" name="Content Placeholder 2">
            <a:extLst>
              <a:ext uri="{FF2B5EF4-FFF2-40B4-BE49-F238E27FC236}">
                <a16:creationId xmlns:a16="http://schemas.microsoft.com/office/drawing/2014/main" id="{9672F099-C464-426E-8723-FB0EFB328314}"/>
              </a:ext>
            </a:extLst>
          </p:cNvPr>
          <p:cNvSpPr>
            <a:spLocks noGrp="1"/>
          </p:cNvSpPr>
          <p:nvPr>
            <p:ph idx="1"/>
          </p:nvPr>
        </p:nvSpPr>
        <p:spPr/>
        <p:txBody>
          <a:bodyPr/>
          <a:lstStyle/>
          <a:p>
            <a:pPr marL="0" indent="0">
              <a:buNone/>
            </a:pPr>
            <a:r>
              <a:rPr lang="en-US" dirty="0">
                <a:solidFill>
                  <a:schemeClr val="bg1"/>
                </a:solidFill>
              </a:rPr>
              <a:t>How will new structures or facilities effect property values in an area? </a:t>
            </a:r>
          </a:p>
          <a:p>
            <a:pPr marL="0" indent="0">
              <a:buNone/>
            </a:pPr>
            <a:r>
              <a:rPr lang="en-US" dirty="0">
                <a:solidFill>
                  <a:schemeClr val="bg1"/>
                </a:solidFill>
              </a:rPr>
              <a:t>As a home owner would it be beneficial or detrimental to my property values to have a particular facility built in my area?</a:t>
            </a:r>
          </a:p>
          <a:p>
            <a:pPr marL="0" indent="0">
              <a:buNone/>
            </a:pPr>
            <a:r>
              <a:rPr lang="en-US" dirty="0">
                <a:solidFill>
                  <a:schemeClr val="bg1"/>
                </a:solidFill>
              </a:rPr>
              <a:t>As a city or town how will this effect our constituents?</a:t>
            </a:r>
          </a:p>
        </p:txBody>
      </p:sp>
    </p:spTree>
    <p:extLst>
      <p:ext uri="{BB962C8B-B14F-4D97-AF65-F5344CB8AC3E}">
        <p14:creationId xmlns:p14="http://schemas.microsoft.com/office/powerpoint/2010/main" val="158481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46AA-EB62-4784-AFDE-9F22E9385098}"/>
              </a:ext>
            </a:extLst>
          </p:cNvPr>
          <p:cNvSpPr>
            <a:spLocks noGrp="1"/>
          </p:cNvSpPr>
          <p:nvPr>
            <p:ph type="title"/>
          </p:nvPr>
        </p:nvSpPr>
        <p:spPr/>
        <p:txBody>
          <a:bodyPr/>
          <a:lstStyle/>
          <a:p>
            <a:r>
              <a:rPr lang="en-US" dirty="0">
                <a:solidFill>
                  <a:schemeClr val="bg1"/>
                </a:solidFill>
              </a:rPr>
              <a:t>GLAPS (Goal)</a:t>
            </a:r>
          </a:p>
        </p:txBody>
      </p:sp>
      <p:sp>
        <p:nvSpPr>
          <p:cNvPr id="3" name="Content Placeholder 2">
            <a:extLst>
              <a:ext uri="{FF2B5EF4-FFF2-40B4-BE49-F238E27FC236}">
                <a16:creationId xmlns:a16="http://schemas.microsoft.com/office/drawing/2014/main" id="{0E6EA978-3F96-4709-90E7-C53B0C6E4D39}"/>
              </a:ext>
            </a:extLst>
          </p:cNvPr>
          <p:cNvSpPr>
            <a:spLocks noGrp="1"/>
          </p:cNvSpPr>
          <p:nvPr>
            <p:ph idx="1"/>
          </p:nvPr>
        </p:nvSpPr>
        <p:spPr/>
        <p:txBody>
          <a:bodyPr/>
          <a:lstStyle/>
          <a:p>
            <a:pPr marL="0" indent="0">
              <a:buNone/>
            </a:pPr>
            <a:r>
              <a:rPr lang="en-US" dirty="0">
                <a:solidFill>
                  <a:schemeClr val="bg1"/>
                </a:solidFill>
              </a:rPr>
              <a:t>Our software will aim to predict the effects of these facilities on future home values. </a:t>
            </a:r>
          </a:p>
          <a:p>
            <a:pPr marL="0" indent="0">
              <a:buNone/>
            </a:pPr>
            <a:endParaRPr lang="en-US" dirty="0">
              <a:solidFill>
                <a:schemeClr val="bg1"/>
              </a:solidFill>
            </a:endParaRPr>
          </a:p>
          <a:p>
            <a:pPr marL="0" indent="0">
              <a:buNone/>
            </a:pPr>
            <a:r>
              <a:rPr lang="en-US" dirty="0">
                <a:solidFill>
                  <a:schemeClr val="bg1"/>
                </a:solidFill>
              </a:rPr>
              <a:t>The user will enter an address and current home value, then select the type of facility and the number of years in the future for which they wish to view the predicted property value.</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49036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432D-A80C-45F6-8586-20BA3F1F2CEA}"/>
              </a:ext>
            </a:extLst>
          </p:cNvPr>
          <p:cNvSpPr>
            <a:spLocks noGrp="1"/>
          </p:cNvSpPr>
          <p:nvPr>
            <p:ph type="title"/>
          </p:nvPr>
        </p:nvSpPr>
        <p:spPr/>
        <p:txBody>
          <a:bodyPr/>
          <a:lstStyle/>
          <a:p>
            <a:r>
              <a:rPr lang="en-US" dirty="0">
                <a:solidFill>
                  <a:schemeClr val="bg1"/>
                </a:solidFill>
              </a:rPr>
              <a:t>Minimum Shippable Product</a:t>
            </a:r>
          </a:p>
        </p:txBody>
      </p:sp>
      <p:sp>
        <p:nvSpPr>
          <p:cNvPr id="3" name="Content Placeholder 2">
            <a:extLst>
              <a:ext uri="{FF2B5EF4-FFF2-40B4-BE49-F238E27FC236}">
                <a16:creationId xmlns:a16="http://schemas.microsoft.com/office/drawing/2014/main" id="{44DBDC77-41B8-4CDD-9E85-FA7B3DF376DD}"/>
              </a:ext>
            </a:extLst>
          </p:cNvPr>
          <p:cNvSpPr>
            <a:spLocks noGrp="1"/>
          </p:cNvSpPr>
          <p:nvPr>
            <p:ph idx="1"/>
          </p:nvPr>
        </p:nvSpPr>
        <p:spPr/>
        <p:txBody>
          <a:bodyPr/>
          <a:lstStyle/>
          <a:p>
            <a:pPr marL="0" indent="0">
              <a:buNone/>
            </a:pPr>
            <a:r>
              <a:rPr lang="en-US" dirty="0">
                <a:solidFill>
                  <a:schemeClr val="bg1"/>
                </a:solidFill>
              </a:rPr>
              <a:t>Our software will be able to predict future values of houses based on the current factors in the county. </a:t>
            </a:r>
          </a:p>
          <a:p>
            <a:pPr marL="0" indent="0">
              <a:buNone/>
            </a:pPr>
            <a:endParaRPr lang="en-US" dirty="0">
              <a:solidFill>
                <a:schemeClr val="bg1"/>
              </a:solidFill>
            </a:endParaRPr>
          </a:p>
          <a:p>
            <a:pPr marL="0" indent="0">
              <a:buNone/>
            </a:pPr>
            <a:r>
              <a:rPr lang="en-US" dirty="0">
                <a:solidFill>
                  <a:schemeClr val="bg1"/>
                </a:solidFill>
              </a:rPr>
              <a:t>Or</a:t>
            </a:r>
          </a:p>
          <a:p>
            <a:pPr marL="0" indent="0">
              <a:buNone/>
            </a:pPr>
            <a:endParaRPr lang="en-US" dirty="0">
              <a:solidFill>
                <a:schemeClr val="bg1"/>
              </a:solidFill>
            </a:endParaRPr>
          </a:p>
          <a:p>
            <a:pPr marL="0" indent="0">
              <a:buNone/>
            </a:pPr>
            <a:r>
              <a:rPr lang="en-US" dirty="0">
                <a:solidFill>
                  <a:schemeClr val="bg1"/>
                </a:solidFill>
              </a:rPr>
              <a:t>Our software will predict current values of houses based on current factors in the county. </a:t>
            </a:r>
          </a:p>
        </p:txBody>
      </p:sp>
    </p:spTree>
    <p:extLst>
      <p:ext uri="{BB962C8B-B14F-4D97-AF65-F5344CB8AC3E}">
        <p14:creationId xmlns:p14="http://schemas.microsoft.com/office/powerpoint/2010/main" val="67731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175B-7A83-4D2A-B54F-ABE0F6A08D4A}"/>
              </a:ext>
            </a:extLst>
          </p:cNvPr>
          <p:cNvSpPr>
            <a:spLocks noGrp="1"/>
          </p:cNvSpPr>
          <p:nvPr>
            <p:ph type="title"/>
          </p:nvPr>
        </p:nvSpPr>
        <p:spPr>
          <a:xfrm>
            <a:off x="838200" y="365125"/>
            <a:ext cx="10515600" cy="1325563"/>
          </a:xfrm>
        </p:spPr>
        <p:txBody>
          <a:bodyPr/>
          <a:lstStyle/>
          <a:p>
            <a:r>
              <a:rPr lang="en-US" dirty="0">
                <a:solidFill>
                  <a:schemeClr val="bg1"/>
                </a:solidFill>
              </a:rPr>
              <a:t>Software Used</a:t>
            </a:r>
          </a:p>
        </p:txBody>
      </p:sp>
      <p:sp>
        <p:nvSpPr>
          <p:cNvPr id="3" name="Content Placeholder 2">
            <a:extLst>
              <a:ext uri="{FF2B5EF4-FFF2-40B4-BE49-F238E27FC236}">
                <a16:creationId xmlns:a16="http://schemas.microsoft.com/office/drawing/2014/main" id="{977A82DD-3673-44B8-BC27-95AD32107C1D}"/>
              </a:ext>
            </a:extLst>
          </p:cNvPr>
          <p:cNvSpPr>
            <a:spLocks noGrp="1"/>
          </p:cNvSpPr>
          <p:nvPr>
            <p:ph idx="1"/>
          </p:nvPr>
        </p:nvSpPr>
        <p:spPr/>
        <p:txBody>
          <a:bodyPr>
            <a:normAutofit lnSpcReduction="10000"/>
          </a:bodyPr>
          <a:lstStyle/>
          <a:p>
            <a:pPr marL="0" indent="0">
              <a:buNone/>
            </a:pPr>
            <a:r>
              <a:rPr lang="en-US" dirty="0">
                <a:solidFill>
                  <a:schemeClr val="bg1"/>
                </a:solidFill>
              </a:rPr>
              <a:t>Language:</a:t>
            </a:r>
          </a:p>
          <a:p>
            <a:pPr marL="0" indent="0">
              <a:buNone/>
            </a:pPr>
            <a:r>
              <a:rPr lang="en-US" dirty="0">
                <a:solidFill>
                  <a:schemeClr val="bg1"/>
                </a:solidFill>
              </a:rPr>
              <a:t>	- Python</a:t>
            </a:r>
          </a:p>
          <a:p>
            <a:pPr marL="0" indent="0">
              <a:buNone/>
            </a:pPr>
            <a:r>
              <a:rPr lang="en-US" dirty="0">
                <a:solidFill>
                  <a:schemeClr val="bg1"/>
                </a:solidFill>
              </a:rPr>
              <a:t>Database:</a:t>
            </a:r>
          </a:p>
          <a:p>
            <a:pPr marL="0" indent="0">
              <a:buNone/>
            </a:pPr>
            <a:r>
              <a:rPr lang="en-US" dirty="0">
                <a:solidFill>
                  <a:schemeClr val="bg1"/>
                </a:solidFill>
              </a:rPr>
              <a:t>	- </a:t>
            </a:r>
            <a:r>
              <a:rPr lang="en-US" dirty="0" err="1">
                <a:solidFill>
                  <a:schemeClr val="bg1"/>
                </a:solidFill>
              </a:rPr>
              <a:t>Sqlite</a:t>
            </a:r>
            <a:endParaRPr lang="en-US" dirty="0">
              <a:solidFill>
                <a:schemeClr val="bg1"/>
              </a:solidFill>
            </a:endParaRPr>
          </a:p>
          <a:p>
            <a:pPr marL="0" indent="0">
              <a:buNone/>
            </a:pPr>
            <a:r>
              <a:rPr lang="en-US">
                <a:solidFill>
                  <a:schemeClr val="bg1"/>
                </a:solidFill>
              </a:rPr>
              <a:t>Visualization</a:t>
            </a:r>
            <a:r>
              <a:rPr lang="en-US" dirty="0">
                <a:solidFill>
                  <a:schemeClr val="bg1"/>
                </a:solidFill>
              </a:rPr>
              <a:t>:</a:t>
            </a:r>
          </a:p>
          <a:p>
            <a:pPr marL="0" indent="0">
              <a:buNone/>
            </a:pPr>
            <a:r>
              <a:rPr lang="en-US" dirty="0">
                <a:solidFill>
                  <a:schemeClr val="bg1"/>
                </a:solidFill>
              </a:rPr>
              <a:t>	- Facets </a:t>
            </a:r>
          </a:p>
          <a:p>
            <a:pPr marL="0" indent="0">
              <a:buNone/>
            </a:pPr>
            <a:r>
              <a:rPr lang="en-US" dirty="0">
                <a:solidFill>
                  <a:schemeClr val="bg1"/>
                </a:solidFill>
              </a:rPr>
              <a:t>	- </a:t>
            </a:r>
            <a:r>
              <a:rPr lang="en-US" dirty="0" err="1">
                <a:solidFill>
                  <a:schemeClr val="bg1"/>
                </a:solidFill>
              </a:rPr>
              <a:t>TensorBoard</a:t>
            </a:r>
            <a:endParaRPr lang="en-US" dirty="0">
              <a:solidFill>
                <a:schemeClr val="bg1"/>
              </a:solidFill>
            </a:endParaRPr>
          </a:p>
          <a:p>
            <a:pPr marL="0" indent="0">
              <a:buNone/>
            </a:pPr>
            <a:r>
              <a:rPr lang="en-US" dirty="0">
                <a:solidFill>
                  <a:schemeClr val="bg1"/>
                </a:solidFill>
              </a:rPr>
              <a:t>Machine Learning:</a:t>
            </a:r>
          </a:p>
          <a:p>
            <a:pPr marL="0" indent="0">
              <a:buNone/>
            </a:pPr>
            <a:r>
              <a:rPr lang="en-US" dirty="0">
                <a:solidFill>
                  <a:schemeClr val="bg1"/>
                </a:solidFill>
              </a:rPr>
              <a:t>	- </a:t>
            </a:r>
            <a:r>
              <a:rPr lang="en-US" dirty="0" err="1">
                <a:solidFill>
                  <a:schemeClr val="bg1"/>
                </a:solidFill>
              </a:rPr>
              <a:t>Keras</a:t>
            </a:r>
            <a:r>
              <a:rPr lang="en-US" dirty="0">
                <a:solidFill>
                  <a:schemeClr val="bg1"/>
                </a:solidFill>
              </a:rPr>
              <a:t> backed with TensorFlow</a:t>
            </a:r>
          </a:p>
          <a:p>
            <a:pPr marL="0" indent="0">
              <a:buNone/>
            </a:pPr>
            <a:endParaRPr lang="en-US" dirty="0">
              <a:solidFill>
                <a:schemeClr val="bg1"/>
              </a:solidFill>
            </a:endParaRPr>
          </a:p>
        </p:txBody>
      </p:sp>
    </p:spTree>
    <p:extLst>
      <p:ext uri="{BB962C8B-B14F-4D97-AF65-F5344CB8AC3E}">
        <p14:creationId xmlns:p14="http://schemas.microsoft.com/office/powerpoint/2010/main" val="312691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169</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Team</vt:lpstr>
      <vt:lpstr>The problem</vt:lpstr>
      <vt:lpstr>GLAPS (Goal)</vt:lpstr>
      <vt:lpstr>Minimum Shippable Product</vt:lpstr>
      <vt:lpstr>Software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gmastorg</dc:creator>
  <cp:lastModifiedBy>gmastorg</cp:lastModifiedBy>
  <cp:revision>6</cp:revision>
  <dcterms:created xsi:type="dcterms:W3CDTF">2019-03-05T16:37:35Z</dcterms:created>
  <dcterms:modified xsi:type="dcterms:W3CDTF">2019-03-05T17:23:15Z</dcterms:modified>
</cp:coreProperties>
</file>