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7" r:id="rId5"/>
    <p:sldId id="279" r:id="rId6"/>
    <p:sldId id="278" r:id="rId7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A4BE8F-7644-4DE8-9D2C-A420C1B95529}" type="datetime1">
              <a:rPr lang="el-GR" smtClean="0"/>
              <a:t>17/3/2025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714BB2-DB7D-43C1-8DDF-24A59BE02B4F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 dirty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el-GR" noProof="0" smtClean="0"/>
              <a:t>‹#›</a:t>
            </a:fld>
            <a:endParaRPr lang="el-GR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BBC3C25-D5D2-4E4A-9107-A51C8AFD289D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A774C-DD98-4AEB-A85D-E2BFECED9F9A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BA9DB-156A-4617-8BDC-B808E1644AAD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Πλαίσιο κειμένου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Πλαίσιο κειμένου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C2D37-8C19-46EE-AFB5-BCACAA1983F2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26535C-93AF-410C-8197-F1763E3C9E62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αποσπάσ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Πλαίσιο κειμένου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Πλαίσιο κειμένου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Τίτλο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CE9BD-207E-4047-82DB-ACB504F485AB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ωστό ή λάθ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8A466C-D876-4B72-97F1-5B15835E6D63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3E507-FEDB-480E-A74F-AD446C04B496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  <p:sp>
        <p:nvSpPr>
          <p:cNvPr id="8" name="Τίτλος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81BCD-5234-4B7D-8439-B4FFA1BEC942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3D351A-ABD1-48CA-AF55-13D02C8DF445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7FF9B3-0DEC-4211-ADAC-2E6B651E544B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ομέ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3FC13-7C32-402E-972F-CF3C63B36FA9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650819-43BA-43AF-AC6F-C93361323647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82E4B-126E-4152-A831-5C7F494973C3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3B137D-F9DF-4013-97F6-3AA56501F1F4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 επίπεδο</a:t>
            </a:r>
          </a:p>
          <a:p>
            <a:pPr lvl="2" rtl="0"/>
            <a:r>
              <a:rPr lang="el-GR" noProof="0"/>
              <a:t>Τρίτο επίπεδο</a:t>
            </a:r>
          </a:p>
          <a:p>
            <a:pPr lvl="3" rtl="0"/>
            <a:r>
              <a:rPr lang="el-GR" noProof="0"/>
              <a:t>Τέταρτο επίπεδο</a:t>
            </a:r>
          </a:p>
          <a:p>
            <a:pPr lvl="4" rtl="0"/>
            <a:r>
              <a:rPr lang="el-GR" noProof="0"/>
              <a:t>Πέμπτο επίπεδο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6B6BC-A986-458A-A80A-1121F4EEFA77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  <a:endParaRPr lang="el-GR" noProof="0" dirty="0"/>
          </a:p>
        </p:txBody>
      </p:sp>
      <p:sp>
        <p:nvSpPr>
          <p:cNvPr id="14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εικόνα</a:t>
            </a:r>
            <a:endParaRPr lang="el-GR" noProof="0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E2705-7BB2-4411-ADCE-C740B4F9F15A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noProof="0" dirty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 dirty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A9E684F6-B981-458F-9524-21591EAB0450}" type="datetime1">
              <a:rPr lang="el-GR" noProof="0" smtClean="0"/>
              <a:t>17/3/2025</a:t>
            </a:fld>
            <a:endParaRPr lang="el-GR" noProof="0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Ορθογώνιο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 dirty="0"/>
          </a:p>
        </p:txBody>
      </p:sp>
      <p:cxnSp>
        <p:nvCxnSpPr>
          <p:cNvPr id="91" name="Ευθεία γραμμή σύνδεσης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18466053-85EC-C228-D42A-DCBDD001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A71E2D-17FC-F357-AF69-2A298FD83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42" y="692508"/>
            <a:ext cx="163938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Αρχιτεκτονικές 5G, Τεχνολογίες, </a:t>
            </a:r>
            <a:endParaRPr kumimoji="0" lang="el-GR" altLang="el-G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Εφαρμογές και Βασικοί                                                   </a:t>
            </a:r>
            <a:endParaRPr kumimoji="0" lang="el-GR" altLang="el-G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CA8E5-56A2-3492-EB7B-813B4843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574" y="1402485"/>
            <a:ext cx="46602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l-GR" altLang="el-G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Δείκτες Απόδοσης</a:t>
            </a:r>
            <a:r>
              <a:rPr kumimoji="0" lang="el-GR" altLang="el-G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l-G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CAB9A-693F-4389-71D4-5B09006B9508}"/>
              </a:ext>
            </a:extLst>
          </p:cNvPr>
          <p:cNvSpPr txBox="1"/>
          <p:nvPr/>
        </p:nvSpPr>
        <p:spPr>
          <a:xfrm>
            <a:off x="1623698" y="3397012"/>
            <a:ext cx="894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1" u="sng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ΘΕΜΑ:</a:t>
            </a:r>
            <a:r>
              <a:rPr lang="el-GR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l-GR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Πρόβλεψη </a:t>
            </a:r>
            <a:r>
              <a:rPr lang="el-GR" sz="2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Downlink</a:t>
            </a:r>
            <a:r>
              <a:rPr lang="el-GR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Bitrate</a:t>
            </a:r>
            <a:r>
              <a:rPr lang="el-GR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l-GR" sz="2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Throughput</a:t>
            </a:r>
            <a:r>
              <a:rPr lang="el-GR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 Με Βάση Μετρικές Ποιότητας</a:t>
            </a:r>
            <a:endParaRPr lang="el-G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E56AF-7CBE-AA6B-9A3C-9AB42CB532A2}"/>
              </a:ext>
            </a:extLst>
          </p:cNvPr>
          <p:cNvSpPr txBox="1"/>
          <p:nvPr/>
        </p:nvSpPr>
        <p:spPr>
          <a:xfrm>
            <a:off x="1623698" y="5598298"/>
            <a:ext cx="8943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Φοιτητές:</a:t>
            </a:r>
          </a:p>
          <a:p>
            <a:r>
              <a:rPr lang="el-GR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Χρυσαυγή </a:t>
            </a:r>
            <a:r>
              <a:rPr lang="el-GR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Πατέλη</a:t>
            </a:r>
            <a:r>
              <a:rPr lang="el-GR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| 1084513 | </a:t>
            </a:r>
            <a:r>
              <a:rPr lang="en-US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up1084513@ac.upatras.gr</a:t>
            </a:r>
          </a:p>
          <a:p>
            <a:r>
              <a:rPr lang="el-GR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Μηλτιάδης</a:t>
            </a:r>
            <a:r>
              <a:rPr lang="el-GR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l-GR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Μαντές</a:t>
            </a:r>
            <a:r>
              <a:rPr lang="el-GR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| 1084661 | </a:t>
            </a:r>
            <a:r>
              <a:rPr lang="en-US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up1084</a:t>
            </a:r>
            <a:r>
              <a:rPr lang="el-GR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661</a:t>
            </a:r>
            <a:r>
              <a:rPr lang="en-US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@ac.upatras.gr 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103FC-39A2-F012-DD95-971C3A83223B}"/>
              </a:ext>
            </a:extLst>
          </p:cNvPr>
          <p:cNvSpPr txBox="1"/>
          <p:nvPr/>
        </p:nvSpPr>
        <p:spPr>
          <a:xfrm>
            <a:off x="1623698" y="4694066"/>
            <a:ext cx="8943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Διδάσκων</a:t>
            </a:r>
            <a:r>
              <a:rPr lang="el-GR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: Χρήστος </a:t>
            </a:r>
            <a:r>
              <a:rPr lang="el-GR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Βερυκούκης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l-GR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Επιβλέπων</a:t>
            </a:r>
            <a:r>
              <a:rPr lang="el-GR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Παναγιώτης </a:t>
            </a:r>
            <a:r>
              <a:rPr lang="el-GR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Μαράντης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35A0A-C189-8EC5-8772-B99B6A9AA614}"/>
              </a:ext>
            </a:extLst>
          </p:cNvPr>
          <p:cNvSpPr txBox="1"/>
          <p:nvPr/>
        </p:nvSpPr>
        <p:spPr>
          <a:xfrm>
            <a:off x="0" y="2346167"/>
            <a:ext cx="894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19 – 05 – 2025 </a:t>
            </a:r>
            <a:endParaRPr lang="el-G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Εικόνα 19" descr="Εικόνα που περιέχει γραμματοσειρά, κείμενο, γραφιστική, γραφικ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3AC3DBF3-0C63-7276-30BB-778B6EAD6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66" y="922544"/>
            <a:ext cx="3830819" cy="13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1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95" y="620485"/>
            <a:ext cx="8839198" cy="816429"/>
          </a:xfrm>
        </p:spPr>
        <p:txBody>
          <a:bodyPr rtlCol="0">
            <a:normAutofit/>
          </a:bodyPr>
          <a:lstStyle/>
          <a:p>
            <a:pPr algn="just"/>
            <a:r>
              <a:rPr lang="el-GR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1 ΣΗΜΑΣΙΑ ΤΗΣ ΠΡΟΒΛΕΨΗΣ ΤΟΥ DOWNLINK BITRATE ΣΥΣΚΕΥΩΝ ΣΤΑ ΣΥΓΧΡΟΝΑ ΔΙΚΤΥΑ 5G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Γραφικό 6" descr="Εικονίδιο πύργου μετάδοσης κινητής τηλεφωνίας 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391437" y="2945314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B4CFB-08B0-EF4C-0607-503353CCAD00}"/>
              </a:ext>
            </a:extLst>
          </p:cNvPr>
          <p:cNvSpPr txBox="1"/>
          <p:nvPr/>
        </p:nvSpPr>
        <p:spPr>
          <a:xfrm>
            <a:off x="354849" y="1668042"/>
            <a:ext cx="70583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l-GR" sz="1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Βελτιστοποίηση της κατανομής πόρων και αποφυγή συμφόρησης</a:t>
            </a:r>
            <a:endParaRPr lang="en-US" sz="16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lvl="0" algn="just"/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l-GR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l-GR" sz="1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Βελτίωση εμπειρίας χρήστη και ποιότητας υπηρεσίας (</a:t>
            </a:r>
            <a:r>
              <a:rPr lang="el-GR" sz="16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QoS</a:t>
            </a:r>
            <a:r>
              <a:rPr lang="el-GR" sz="1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l-GR" sz="16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l-GR" sz="1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Υποστήριξη προηγμένων εφαρμογών και δικτυακών τεχνολογιών</a:t>
            </a:r>
            <a:endParaRPr lang="en-US" sz="16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l-GR" sz="1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"/>
            </a:pPr>
            <a:r>
              <a:rPr lang="el-GR" sz="16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Οικονομικά και ενεργειακά οφέλη</a:t>
            </a:r>
            <a:endParaRPr lang="el-G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32_TF89606788.potx" id="{E6CC2DD3-3D7A-4C6E-890F-414ACF680694}" vid="{DE87FA1A-C4CA-41AB-8489-6EA542157F3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Σχεδίαση Ουράνιο</Template>
  <TotalTime>1366</TotalTime>
  <Words>107</Words>
  <Application>Microsoft Office PowerPoint</Application>
  <PresentationFormat>Ευρεία οθόνη</PresentationFormat>
  <Paragraphs>24</Paragraphs>
  <Slides>3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Times New Roman</vt:lpstr>
      <vt:lpstr>Wingdings</vt:lpstr>
      <vt:lpstr>Ουράνιο</vt:lpstr>
      <vt:lpstr>Παρουσίαση του PowerPoint</vt:lpstr>
      <vt:lpstr>Παρουσίαση του PowerPoint</vt:lpstr>
      <vt:lpstr>1 ΣΗΜΑΣΙΑ ΤΗΣ ΠΡΟΒΛΕΨΗΣ ΤΟΥ DOWNLINK BITRATE ΣΥΣΚΕΥΩΝ ΣΤΑ ΣΥΓΧΡΟΝΑ ΔΙΚΤΥΑ 5G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ΜΑΝΤΕΣ ΜΗΛΤΙΑΔΗΣ</dc:creator>
  <cp:lastModifiedBy>ΜΑΝΤΕΣ ΜΗΛΤΙΑΔΗΣ</cp:lastModifiedBy>
  <cp:revision>4</cp:revision>
  <dcterms:created xsi:type="dcterms:W3CDTF">2025-03-17T20:20:16Z</dcterms:created>
  <dcterms:modified xsi:type="dcterms:W3CDTF">2025-03-18T19:06:40Z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