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9144000" cy="5143500" type="screen16x9"/>
  <p:notesSz cx="6858000" cy="9144000"/>
  <p:embeddedFontLst>
    <p:embeddedFont>
      <p:font typeface="Roboto Mono" panose="020B0604020202020204" charset="0"/>
      <p:regular r:id="rId11"/>
      <p:bold r:id="rId12"/>
      <p:italic r:id="rId13"/>
      <p:boldItalic r:id="rId14"/>
    </p:embeddedFont>
    <p:embeddedFont>
      <p:font typeface="Amatic SC" panose="020B0604020202020204" charset="-79"/>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6E12B7-E97F-44AE-A671-62E29712D8A5}">
  <a:tblStyle styleId="{E96E12B7-E97F-44AE-A671-62E29712D8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18f4893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18f4893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b22198a46b_0_6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b22198a46b_0_6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22198a46b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22198a46b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b18f4893d3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b18f4893d3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b18f4893d3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b18f4893d3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38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28475" y="488452"/>
            <a:ext cx="5886900" cy="1697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b="1">
                <a:latin typeface="Amatic SC"/>
                <a:ea typeface="Amatic SC"/>
                <a:cs typeface="Amatic SC"/>
                <a:sym typeface="Amatic S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28475" y="2164081"/>
            <a:ext cx="5886900" cy="40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Roboto Mono"/>
                <a:ea typeface="Roboto Mono"/>
                <a:cs typeface="Roboto Mono"/>
                <a:sym typeface="Roboto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 name="Google Shape;17;p4"/>
          <p:cNvSpPr txBox="1">
            <a:spLocks noGrp="1"/>
          </p:cNvSpPr>
          <p:nvPr>
            <p:ph type="body" idx="1"/>
          </p:nvPr>
        </p:nvSpPr>
        <p:spPr>
          <a:xfrm>
            <a:off x="720000" y="1139700"/>
            <a:ext cx="7704000" cy="34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sz="1150"/>
            </a:lvl1pPr>
            <a:lvl2pPr marL="914400" lvl="1" indent="-304800">
              <a:spcBef>
                <a:spcPts val="1600"/>
              </a:spcBef>
              <a:spcAft>
                <a:spcPts val="0"/>
              </a:spcAft>
              <a:buSzPts val="1200"/>
              <a:buAutoNum type="alphaLcPeriod"/>
              <a:defRPr sz="1200"/>
            </a:lvl2pPr>
            <a:lvl3pPr marL="1371600" lvl="2" indent="-304800">
              <a:spcBef>
                <a:spcPts val="1600"/>
              </a:spcBef>
              <a:spcAft>
                <a:spcPts val="0"/>
              </a:spcAft>
              <a:buSzPts val="1200"/>
              <a:buAutoNum type="romanLcPeriod"/>
              <a:defRPr sz="1200"/>
            </a:lvl3pPr>
            <a:lvl4pPr marL="1828800" lvl="3" indent="-304800">
              <a:spcBef>
                <a:spcPts val="1600"/>
              </a:spcBef>
              <a:spcAft>
                <a:spcPts val="0"/>
              </a:spcAft>
              <a:buSzPts val="1200"/>
              <a:buAutoNum type="arabicPeriod"/>
              <a:defRPr sz="1200"/>
            </a:lvl4pPr>
            <a:lvl5pPr marL="2286000" lvl="4" indent="-304800">
              <a:spcBef>
                <a:spcPts val="1600"/>
              </a:spcBef>
              <a:spcAft>
                <a:spcPts val="0"/>
              </a:spcAft>
              <a:buSzPts val="1200"/>
              <a:buAutoNum type="alphaLcPeriod"/>
              <a:defRPr sz="1200"/>
            </a:lvl5pPr>
            <a:lvl6pPr marL="2743200" lvl="5" indent="-304800">
              <a:spcBef>
                <a:spcPts val="1600"/>
              </a:spcBef>
              <a:spcAft>
                <a:spcPts val="0"/>
              </a:spcAft>
              <a:buSzPts val="1200"/>
              <a:buAutoNum type="romanLcPeriod"/>
              <a:defRPr sz="1200"/>
            </a:lvl6pPr>
            <a:lvl7pPr marL="3200400" lvl="6" indent="-304800">
              <a:spcBef>
                <a:spcPts val="1600"/>
              </a:spcBef>
              <a:spcAft>
                <a:spcPts val="0"/>
              </a:spcAft>
              <a:buSzPts val="1200"/>
              <a:buAutoNum type="arabicPeriod"/>
              <a:defRPr sz="1200"/>
            </a:lvl7pPr>
            <a:lvl8pPr marL="3657600" lvl="7" indent="-304800">
              <a:spcBef>
                <a:spcPts val="1600"/>
              </a:spcBef>
              <a:spcAft>
                <a:spcPts val="0"/>
              </a:spcAft>
              <a:buSzPts val="1200"/>
              <a:buAutoNum type="alphaLcPeriod"/>
              <a:defRPr sz="1200"/>
            </a:lvl8pPr>
            <a:lvl9pPr marL="4114800" lvl="8" indent="-304800">
              <a:spcBef>
                <a:spcPts val="1600"/>
              </a:spcBef>
              <a:spcAft>
                <a:spcPts val="160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a:lvl1pPr>
            <a:lvl2pPr lvl="1" algn="ctr">
              <a:spcBef>
                <a:spcPts val="0"/>
              </a:spcBef>
              <a:spcAft>
                <a:spcPts val="0"/>
              </a:spcAft>
              <a:buSzPts val="4000"/>
              <a:buNone/>
              <a:defRPr/>
            </a:lvl2pPr>
            <a:lvl3pPr lvl="2" algn="ctr">
              <a:spcBef>
                <a:spcPts val="0"/>
              </a:spcBef>
              <a:spcAft>
                <a:spcPts val="0"/>
              </a:spcAft>
              <a:buSzPts val="4000"/>
              <a:buNone/>
              <a:defRPr/>
            </a:lvl3pPr>
            <a:lvl4pPr lvl="3" algn="ctr">
              <a:spcBef>
                <a:spcPts val="0"/>
              </a:spcBef>
              <a:spcAft>
                <a:spcPts val="0"/>
              </a:spcAft>
              <a:buSzPts val="4000"/>
              <a:buNone/>
              <a:defRPr/>
            </a:lvl4pPr>
            <a:lvl5pPr lvl="4" algn="ctr">
              <a:spcBef>
                <a:spcPts val="0"/>
              </a:spcBef>
              <a:spcAft>
                <a:spcPts val="0"/>
              </a:spcAft>
              <a:buSzPts val="4000"/>
              <a:buNone/>
              <a:defRPr/>
            </a:lvl5pPr>
            <a:lvl6pPr lvl="5" algn="ctr">
              <a:spcBef>
                <a:spcPts val="0"/>
              </a:spcBef>
              <a:spcAft>
                <a:spcPts val="0"/>
              </a:spcAft>
              <a:buSzPts val="4000"/>
              <a:buNone/>
              <a:defRPr/>
            </a:lvl6pPr>
            <a:lvl7pPr lvl="6" algn="ctr">
              <a:spcBef>
                <a:spcPts val="0"/>
              </a:spcBef>
              <a:spcAft>
                <a:spcPts val="0"/>
              </a:spcAft>
              <a:buSzPts val="4000"/>
              <a:buNone/>
              <a:defRPr/>
            </a:lvl7pPr>
            <a:lvl8pPr lvl="7" algn="ctr">
              <a:spcBef>
                <a:spcPts val="0"/>
              </a:spcBef>
              <a:spcAft>
                <a:spcPts val="0"/>
              </a:spcAft>
              <a:buSzPts val="4000"/>
              <a:buNone/>
              <a:defRPr/>
            </a:lvl8pPr>
            <a:lvl9pPr lvl="8" algn="ctr">
              <a:spcBef>
                <a:spcPts val="0"/>
              </a:spcBef>
              <a:spcAft>
                <a:spcPts val="0"/>
              </a:spcAft>
              <a:buSzPts val="4000"/>
              <a:buNone/>
              <a:defRPr/>
            </a:lvl9pPr>
          </a:lstStyle>
          <a:p>
            <a:endParaRPr/>
          </a:p>
        </p:txBody>
      </p:sp>
      <p:sp>
        <p:nvSpPr>
          <p:cNvPr id="20" name="Google Shape;20;p5"/>
          <p:cNvSpPr txBox="1">
            <a:spLocks noGrp="1"/>
          </p:cNvSpPr>
          <p:nvPr>
            <p:ph type="subTitle" idx="1"/>
          </p:nvPr>
        </p:nvSpPr>
        <p:spPr>
          <a:xfrm>
            <a:off x="1114425" y="2762250"/>
            <a:ext cx="30078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160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21" name="Google Shape;21;p5"/>
          <p:cNvSpPr txBox="1">
            <a:spLocks noGrp="1"/>
          </p:cNvSpPr>
          <p:nvPr>
            <p:ph type="subTitle" idx="2"/>
          </p:nvPr>
        </p:nvSpPr>
        <p:spPr>
          <a:xfrm>
            <a:off x="5021652" y="2762250"/>
            <a:ext cx="30078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160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22" name="Google Shape;22;p5"/>
          <p:cNvSpPr txBox="1">
            <a:spLocks noGrp="1"/>
          </p:cNvSpPr>
          <p:nvPr>
            <p:ph type="subTitle" idx="3"/>
          </p:nvPr>
        </p:nvSpPr>
        <p:spPr>
          <a:xfrm>
            <a:off x="5021676" y="3036500"/>
            <a:ext cx="3007800" cy="126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3" name="Google Shape;23;p5"/>
          <p:cNvSpPr txBox="1">
            <a:spLocks noGrp="1"/>
          </p:cNvSpPr>
          <p:nvPr>
            <p:ph type="subTitle" idx="4"/>
          </p:nvPr>
        </p:nvSpPr>
        <p:spPr>
          <a:xfrm>
            <a:off x="1114450" y="3036500"/>
            <a:ext cx="3007800" cy="126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1842150" y="368825"/>
            <a:ext cx="5459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8" name="Google Shape;28;p7"/>
          <p:cNvSpPr txBox="1">
            <a:spLocks noGrp="1"/>
          </p:cNvSpPr>
          <p:nvPr>
            <p:ph type="subTitle" idx="1"/>
          </p:nvPr>
        </p:nvSpPr>
        <p:spPr>
          <a:xfrm>
            <a:off x="2189400" y="1317325"/>
            <a:ext cx="4765200" cy="289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394474" y="1517875"/>
            <a:ext cx="3223500" cy="7839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6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1394474" y="2487750"/>
            <a:ext cx="32235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2" name="Google Shape;42;p13"/>
          <p:cNvSpPr txBox="1">
            <a:spLocks noGrp="1"/>
          </p:cNvSpPr>
          <p:nvPr>
            <p:ph type="subTitle" idx="1"/>
          </p:nvPr>
        </p:nvSpPr>
        <p:spPr>
          <a:xfrm>
            <a:off x="1979025" y="1685925"/>
            <a:ext cx="26586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43" name="Google Shape;43;p13"/>
          <p:cNvSpPr txBox="1">
            <a:spLocks noGrp="1"/>
          </p:cNvSpPr>
          <p:nvPr>
            <p:ph type="subTitle" idx="2"/>
          </p:nvPr>
        </p:nvSpPr>
        <p:spPr>
          <a:xfrm>
            <a:off x="5536900" y="1685925"/>
            <a:ext cx="26586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44" name="Google Shape;44;p13"/>
          <p:cNvSpPr txBox="1">
            <a:spLocks noGrp="1"/>
          </p:cNvSpPr>
          <p:nvPr>
            <p:ph type="subTitle" idx="3"/>
          </p:nvPr>
        </p:nvSpPr>
        <p:spPr>
          <a:xfrm>
            <a:off x="5536900" y="1912550"/>
            <a:ext cx="26586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13"/>
          <p:cNvSpPr txBox="1">
            <a:spLocks noGrp="1"/>
          </p:cNvSpPr>
          <p:nvPr>
            <p:ph type="subTitle" idx="4"/>
          </p:nvPr>
        </p:nvSpPr>
        <p:spPr>
          <a:xfrm>
            <a:off x="1979025" y="1912550"/>
            <a:ext cx="26586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6" name="Google Shape;46;p13"/>
          <p:cNvSpPr txBox="1">
            <a:spLocks noGrp="1"/>
          </p:cNvSpPr>
          <p:nvPr>
            <p:ph type="subTitle" idx="5"/>
          </p:nvPr>
        </p:nvSpPr>
        <p:spPr>
          <a:xfrm>
            <a:off x="1979025" y="3098600"/>
            <a:ext cx="26586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47" name="Google Shape;47;p13"/>
          <p:cNvSpPr txBox="1">
            <a:spLocks noGrp="1"/>
          </p:cNvSpPr>
          <p:nvPr>
            <p:ph type="subTitle" idx="6"/>
          </p:nvPr>
        </p:nvSpPr>
        <p:spPr>
          <a:xfrm>
            <a:off x="5536900" y="3098600"/>
            <a:ext cx="26586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48" name="Google Shape;48;p13"/>
          <p:cNvSpPr txBox="1">
            <a:spLocks noGrp="1"/>
          </p:cNvSpPr>
          <p:nvPr>
            <p:ph type="subTitle" idx="7"/>
          </p:nvPr>
        </p:nvSpPr>
        <p:spPr>
          <a:xfrm>
            <a:off x="5536900" y="3325175"/>
            <a:ext cx="26586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 name="Google Shape;49;p13"/>
          <p:cNvSpPr txBox="1">
            <a:spLocks noGrp="1"/>
          </p:cNvSpPr>
          <p:nvPr>
            <p:ph type="subTitle" idx="8"/>
          </p:nvPr>
        </p:nvSpPr>
        <p:spPr>
          <a:xfrm>
            <a:off x="1979025" y="3325175"/>
            <a:ext cx="26586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0" name="Google Shape;50;p13"/>
          <p:cNvSpPr txBox="1">
            <a:spLocks noGrp="1"/>
          </p:cNvSpPr>
          <p:nvPr>
            <p:ph type="title" idx="9" hasCustomPrompt="1"/>
          </p:nvPr>
        </p:nvSpPr>
        <p:spPr>
          <a:xfrm>
            <a:off x="1072451" y="1915150"/>
            <a:ext cx="8175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a:ea typeface="Roboto Mono"/>
                <a:cs typeface="Roboto Mono"/>
                <a:sym typeface="Roboto Mono"/>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1" name="Google Shape;51;p13"/>
          <p:cNvSpPr txBox="1">
            <a:spLocks noGrp="1"/>
          </p:cNvSpPr>
          <p:nvPr>
            <p:ph type="title" idx="13" hasCustomPrompt="1"/>
          </p:nvPr>
        </p:nvSpPr>
        <p:spPr>
          <a:xfrm>
            <a:off x="4678514" y="1915200"/>
            <a:ext cx="8175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a:ea typeface="Roboto Mono"/>
                <a:cs typeface="Roboto Mono"/>
                <a:sym typeface="Roboto Mono"/>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2" name="Google Shape;52;p13"/>
          <p:cNvSpPr txBox="1">
            <a:spLocks noGrp="1"/>
          </p:cNvSpPr>
          <p:nvPr>
            <p:ph type="title" idx="14" hasCustomPrompt="1"/>
          </p:nvPr>
        </p:nvSpPr>
        <p:spPr>
          <a:xfrm>
            <a:off x="1072451" y="3305800"/>
            <a:ext cx="8175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a:ea typeface="Roboto Mono"/>
                <a:cs typeface="Roboto Mono"/>
                <a:sym typeface="Roboto Mono"/>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3" name="Google Shape;53;p13"/>
          <p:cNvSpPr txBox="1">
            <a:spLocks noGrp="1"/>
          </p:cNvSpPr>
          <p:nvPr>
            <p:ph type="title" idx="15" hasCustomPrompt="1"/>
          </p:nvPr>
        </p:nvSpPr>
        <p:spPr>
          <a:xfrm>
            <a:off x="4678514" y="3305800"/>
            <a:ext cx="8175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a:ea typeface="Roboto Mono"/>
                <a:cs typeface="Roboto Mono"/>
                <a:sym typeface="Roboto Mono"/>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2593350" y="3201275"/>
            <a:ext cx="395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56" name="Google Shape;56;p14"/>
          <p:cNvSpPr txBox="1">
            <a:spLocks noGrp="1"/>
          </p:cNvSpPr>
          <p:nvPr>
            <p:ph type="subTitle" idx="1"/>
          </p:nvPr>
        </p:nvSpPr>
        <p:spPr>
          <a:xfrm>
            <a:off x="2593350" y="1293350"/>
            <a:ext cx="3957300" cy="191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2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1pPr>
            <a:lvl2pPr lvl="1">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2pPr>
            <a:lvl3pPr lvl="2">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3pPr>
            <a:lvl4pPr lvl="3">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4pPr>
            <a:lvl5pPr lvl="4">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5pPr>
            <a:lvl6pPr lvl="5">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6pPr>
            <a:lvl7pPr lvl="6">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7pPr>
            <a:lvl8pPr lvl="7">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8pPr>
            <a:lvl9pPr lvl="8">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1pPr>
            <a:lvl2pPr marL="914400" lvl="1"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2pPr>
            <a:lvl3pPr marL="1371600" lvl="2"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3pPr>
            <a:lvl4pPr marL="1828800" lvl="3"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4pPr>
            <a:lvl5pPr marL="2286000" lvl="4"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5pPr>
            <a:lvl6pPr marL="2743200" lvl="5"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6pPr>
            <a:lvl7pPr marL="3200400" lvl="6"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7pPr>
            <a:lvl8pPr marL="3657600" lvl="7"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8pPr>
            <a:lvl9pPr marL="4114800" lvl="8" indent="-317500">
              <a:lnSpc>
                <a:spcPct val="100000"/>
              </a:lnSpc>
              <a:spcBef>
                <a:spcPts val="1600"/>
              </a:spcBef>
              <a:spcAft>
                <a:spcPts val="160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8" r:id="rId6"/>
    <p:sldLayoutId id="2147483659" r:id="rId7"/>
    <p:sldLayoutId id="2147483660"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0"/>
          <p:cNvSpPr txBox="1">
            <a:spLocks noGrp="1"/>
          </p:cNvSpPr>
          <p:nvPr>
            <p:ph type="ctrTitle"/>
          </p:nvPr>
        </p:nvSpPr>
        <p:spPr>
          <a:xfrm>
            <a:off x="1562930" y="159210"/>
            <a:ext cx="5886900" cy="12644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smtClean="0"/>
              <a:t>Foundation </a:t>
            </a:r>
            <a:endParaRPr dirty="0">
              <a:highlight>
                <a:schemeClr val="dk1"/>
              </a:highlight>
            </a:endParaRPr>
          </a:p>
        </p:txBody>
      </p:sp>
      <p:sp>
        <p:nvSpPr>
          <p:cNvPr id="166" name="Google Shape;166;p30"/>
          <p:cNvSpPr txBox="1">
            <a:spLocks noGrp="1"/>
          </p:cNvSpPr>
          <p:nvPr>
            <p:ph type="subTitle" idx="1"/>
          </p:nvPr>
        </p:nvSpPr>
        <p:spPr>
          <a:xfrm>
            <a:off x="1624411" y="1072548"/>
            <a:ext cx="5886900" cy="11461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FF0000"/>
                </a:solidFill>
                <a:highlight>
                  <a:schemeClr val="dk1"/>
                </a:highlight>
              </a:rPr>
              <a:t> </a:t>
            </a:r>
            <a:r>
              <a:rPr lang="en" dirty="0">
                <a:solidFill>
                  <a:schemeClr val="accent3">
                    <a:lumMod val="20000"/>
                    <a:lumOff val="80000"/>
                  </a:schemeClr>
                </a:solidFill>
              </a:rPr>
              <a:t>M</a:t>
            </a:r>
            <a:r>
              <a:rPr lang="en" dirty="0" smtClean="0">
                <a:solidFill>
                  <a:schemeClr val="accent3">
                    <a:lumMod val="20000"/>
                    <a:lumOff val="80000"/>
                  </a:schemeClr>
                </a:solidFill>
                <a:highlight>
                  <a:schemeClr val="dk1"/>
                </a:highlight>
              </a:rPr>
              <a:t>ilton </a:t>
            </a:r>
            <a:r>
              <a:rPr lang="en" dirty="0" smtClean="0">
                <a:solidFill>
                  <a:schemeClr val="accent3">
                    <a:lumMod val="20000"/>
                    <a:lumOff val="80000"/>
                  </a:schemeClr>
                </a:solidFill>
              </a:rPr>
              <a:t>A</a:t>
            </a:r>
            <a:r>
              <a:rPr lang="en" dirty="0" smtClean="0">
                <a:solidFill>
                  <a:schemeClr val="accent3">
                    <a:lumMod val="20000"/>
                    <a:lumOff val="80000"/>
                  </a:schemeClr>
                </a:solidFill>
                <a:highlight>
                  <a:schemeClr val="dk1"/>
                </a:highlight>
              </a:rPr>
              <a:t>guilar</a:t>
            </a:r>
            <a:endParaRPr lang="en" dirty="0" smtClean="0">
              <a:solidFill>
                <a:schemeClr val="accent3">
                  <a:lumMod val="20000"/>
                  <a:lumOff val="80000"/>
                </a:schemeClr>
              </a:solidFill>
            </a:endParaRPr>
          </a:p>
          <a:p>
            <a:pPr marL="0" lvl="0" indent="0" algn="ctr" rtl="0">
              <a:spcBef>
                <a:spcPts val="0"/>
              </a:spcBef>
              <a:spcAft>
                <a:spcPts val="0"/>
              </a:spcAft>
              <a:buNone/>
            </a:pPr>
            <a:r>
              <a:rPr lang="es-MX" dirty="0" smtClean="0">
                <a:solidFill>
                  <a:schemeClr val="accent3">
                    <a:lumMod val="20000"/>
                    <a:lumOff val="80000"/>
                  </a:schemeClr>
                </a:solidFill>
                <a:highlight>
                  <a:schemeClr val="dk1"/>
                </a:highlight>
              </a:rPr>
              <a:t>Y</a:t>
            </a:r>
            <a:r>
              <a:rPr lang="en" dirty="0" smtClean="0">
                <a:solidFill>
                  <a:schemeClr val="accent3">
                    <a:lumMod val="20000"/>
                    <a:lumOff val="80000"/>
                  </a:schemeClr>
                </a:solidFill>
                <a:highlight>
                  <a:schemeClr val="dk1"/>
                </a:highlight>
              </a:rPr>
              <a:t>akelin ixkal </a:t>
            </a:r>
          </a:p>
          <a:p>
            <a:pPr marL="0" lvl="0" indent="0" algn="ctr" rtl="0">
              <a:spcBef>
                <a:spcPts val="0"/>
              </a:spcBef>
              <a:spcAft>
                <a:spcPts val="0"/>
              </a:spcAft>
              <a:buNone/>
            </a:pPr>
            <a:r>
              <a:rPr lang="es-MX" dirty="0" smtClean="0">
                <a:solidFill>
                  <a:schemeClr val="accent3">
                    <a:lumMod val="20000"/>
                    <a:lumOff val="80000"/>
                  </a:schemeClr>
                </a:solidFill>
              </a:rPr>
              <a:t>E</a:t>
            </a:r>
            <a:r>
              <a:rPr lang="en" dirty="0" smtClean="0">
                <a:solidFill>
                  <a:schemeClr val="accent3">
                    <a:lumMod val="20000"/>
                    <a:lumOff val="80000"/>
                  </a:schemeClr>
                </a:solidFill>
              </a:rPr>
              <a:t>duardo Perez</a:t>
            </a:r>
          </a:p>
          <a:p>
            <a:pPr marL="0" lvl="0" indent="0" algn="ctr" rtl="0">
              <a:spcBef>
                <a:spcPts val="0"/>
              </a:spcBef>
              <a:spcAft>
                <a:spcPts val="0"/>
              </a:spcAft>
              <a:buNone/>
            </a:pPr>
            <a:r>
              <a:rPr lang="en" dirty="0" smtClean="0">
                <a:solidFill>
                  <a:schemeClr val="accent3">
                    <a:lumMod val="20000"/>
                    <a:lumOff val="80000"/>
                  </a:schemeClr>
                </a:solidFill>
              </a:rPr>
              <a:t>Damaris Santay</a:t>
            </a:r>
          </a:p>
          <a:p>
            <a:pPr marL="0" lvl="0" indent="0" algn="ctr" rtl="0">
              <a:spcBef>
                <a:spcPts val="0"/>
              </a:spcBef>
              <a:spcAft>
                <a:spcPts val="0"/>
              </a:spcAft>
              <a:buNone/>
            </a:pPr>
            <a:endParaRPr lang="en" dirty="0" smtClean="0">
              <a:solidFill>
                <a:schemeClr val="accent6"/>
              </a:solidFill>
            </a:endParaRPr>
          </a:p>
          <a:p>
            <a:pPr marL="0" lvl="0" indent="0" algn="ctr" rtl="0">
              <a:spcBef>
                <a:spcPts val="0"/>
              </a:spcBef>
              <a:spcAft>
                <a:spcPts val="0"/>
              </a:spcAft>
              <a:buNone/>
            </a:pPr>
            <a:r>
              <a:rPr lang="en" sz="2800" dirty="0">
                <a:solidFill>
                  <a:schemeClr val="accent6"/>
                </a:solidFill>
              </a:rPr>
              <a:t>4</a:t>
            </a:r>
            <a:r>
              <a:rPr lang="en" sz="2800" dirty="0" smtClean="0">
                <a:solidFill>
                  <a:schemeClr val="accent6"/>
                </a:solidFill>
                <a:highlight>
                  <a:schemeClr val="dk1"/>
                </a:highlight>
              </a:rPr>
              <a:t> </a:t>
            </a:r>
            <a:r>
              <a:rPr lang="en" sz="2800" dirty="0">
                <a:solidFill>
                  <a:schemeClr val="accent6"/>
                </a:solidFill>
                <a:highlight>
                  <a:schemeClr val="dk1"/>
                </a:highlight>
              </a:rPr>
              <a:t>Impostor</a:t>
            </a:r>
            <a:r>
              <a:rPr lang="en" sz="2800" dirty="0">
                <a:highlight>
                  <a:schemeClr val="dk1"/>
                </a:highlight>
              </a:rPr>
              <a:t> among us</a:t>
            </a:r>
            <a:endParaRPr sz="2800" dirty="0">
              <a:highlight>
                <a:schemeClr val="dk1"/>
              </a:highlight>
            </a:endParaRPr>
          </a:p>
        </p:txBody>
      </p:sp>
      <p:grpSp>
        <p:nvGrpSpPr>
          <p:cNvPr id="167" name="Google Shape;167;p30"/>
          <p:cNvGrpSpPr/>
          <p:nvPr/>
        </p:nvGrpSpPr>
        <p:grpSpPr>
          <a:xfrm>
            <a:off x="4089429" y="3151473"/>
            <a:ext cx="998976" cy="1452087"/>
            <a:chOff x="2446425" y="1033300"/>
            <a:chExt cx="1176650" cy="1710350"/>
          </a:xfrm>
        </p:grpSpPr>
        <p:sp>
          <p:nvSpPr>
            <p:cNvPr id="168" name="Google Shape;168;p30"/>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30"/>
          <p:cNvGrpSpPr/>
          <p:nvPr/>
        </p:nvGrpSpPr>
        <p:grpSpPr>
          <a:xfrm>
            <a:off x="3121534" y="3101886"/>
            <a:ext cx="851071" cy="1237096"/>
            <a:chOff x="2446425" y="1033300"/>
            <a:chExt cx="1176650" cy="1710350"/>
          </a:xfrm>
        </p:grpSpPr>
        <p:sp>
          <p:nvSpPr>
            <p:cNvPr id="175" name="Google Shape;175;p30"/>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30"/>
          <p:cNvGrpSpPr/>
          <p:nvPr/>
        </p:nvGrpSpPr>
        <p:grpSpPr>
          <a:xfrm>
            <a:off x="2262126" y="3039623"/>
            <a:ext cx="742584" cy="1079402"/>
            <a:chOff x="2446425" y="1033300"/>
            <a:chExt cx="1176650" cy="1710350"/>
          </a:xfrm>
        </p:grpSpPr>
        <p:sp>
          <p:nvSpPr>
            <p:cNvPr id="182" name="Google Shape;182;p30"/>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30"/>
          <p:cNvGrpSpPr/>
          <p:nvPr/>
        </p:nvGrpSpPr>
        <p:grpSpPr>
          <a:xfrm>
            <a:off x="1524620" y="2868504"/>
            <a:ext cx="620683" cy="902210"/>
            <a:chOff x="2446425" y="1033300"/>
            <a:chExt cx="1176650" cy="1710350"/>
          </a:xfrm>
        </p:grpSpPr>
        <p:sp>
          <p:nvSpPr>
            <p:cNvPr id="189" name="Google Shape;189;p30"/>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30"/>
          <p:cNvGrpSpPr/>
          <p:nvPr/>
        </p:nvGrpSpPr>
        <p:grpSpPr>
          <a:xfrm flipH="1">
            <a:off x="5205219" y="3101886"/>
            <a:ext cx="851071" cy="1237096"/>
            <a:chOff x="2446425" y="1033300"/>
            <a:chExt cx="1176650" cy="1710350"/>
          </a:xfrm>
        </p:grpSpPr>
        <p:sp>
          <p:nvSpPr>
            <p:cNvPr id="196" name="Google Shape;196;p30"/>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0"/>
          <p:cNvGrpSpPr/>
          <p:nvPr/>
        </p:nvGrpSpPr>
        <p:grpSpPr>
          <a:xfrm flipH="1">
            <a:off x="6173114" y="3039623"/>
            <a:ext cx="742584" cy="1079402"/>
            <a:chOff x="2446425" y="1033300"/>
            <a:chExt cx="1176650" cy="1710350"/>
          </a:xfrm>
        </p:grpSpPr>
        <p:sp>
          <p:nvSpPr>
            <p:cNvPr id="203" name="Google Shape;203;p30"/>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0"/>
          <p:cNvGrpSpPr/>
          <p:nvPr/>
        </p:nvGrpSpPr>
        <p:grpSpPr>
          <a:xfrm flipH="1">
            <a:off x="7032522" y="2868504"/>
            <a:ext cx="620683" cy="902210"/>
            <a:chOff x="2446425" y="1033300"/>
            <a:chExt cx="1176650" cy="1710350"/>
          </a:xfrm>
        </p:grpSpPr>
        <p:sp>
          <p:nvSpPr>
            <p:cNvPr id="210" name="Google Shape;210;p30"/>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additive="base">
                                        <p:cTn id="7" dur="2500"/>
                                        <p:tgtEl>
                                          <p:spTgt spid="167"/>
                                        </p:tgtEl>
                                        <p:attrNameLst>
                                          <p:attrName>ppt_y</p:attrName>
                                        </p:attrNameLst>
                                      </p:cBhvr>
                                      <p:tavLst>
                                        <p:tav tm="0">
                                          <p:val>
                                            <p:strVal val="#ppt_y+1"/>
                                          </p:val>
                                        </p:tav>
                                        <p:tav tm="100000">
                                          <p:val>
                                            <p:strVal val="#ppt_y"/>
                                          </p:val>
                                        </p:tav>
                                      </p:tavLst>
                                    </p:anim>
                                  </p:childTnLst>
                                </p:cTn>
                              </p:par>
                            </p:childTnLst>
                          </p:cTn>
                        </p:par>
                        <p:par>
                          <p:cTn id="8" fill="hold">
                            <p:stCondLst>
                              <p:cond delay="2500"/>
                            </p:stCondLst>
                            <p:childTnLst>
                              <p:par>
                                <p:cTn id="9" presetID="2" presetClass="entr" presetSubtype="4" fill="hold" nodeType="afterEffect">
                                  <p:stCondLst>
                                    <p:cond delay="0"/>
                                  </p:stCondLst>
                                  <p:childTnLst>
                                    <p:set>
                                      <p:cBhvr>
                                        <p:cTn id="10" dur="1" fill="hold">
                                          <p:stCondLst>
                                            <p:cond delay="0"/>
                                          </p:stCondLst>
                                        </p:cTn>
                                        <p:tgtEl>
                                          <p:spTgt spid="174"/>
                                        </p:tgtEl>
                                        <p:attrNameLst>
                                          <p:attrName>style.visibility</p:attrName>
                                        </p:attrNameLst>
                                      </p:cBhvr>
                                      <p:to>
                                        <p:strVal val="visible"/>
                                      </p:to>
                                    </p:set>
                                    <p:anim calcmode="lin" valueType="num">
                                      <p:cBhvr additive="base">
                                        <p:cTn id="11" dur="2500"/>
                                        <p:tgtEl>
                                          <p:spTgt spid="174"/>
                                        </p:tgtEl>
                                        <p:attrNameLst>
                                          <p:attrName>ppt_y</p:attrName>
                                        </p:attrNameLst>
                                      </p:cBhvr>
                                      <p:tavLst>
                                        <p:tav tm="0">
                                          <p:val>
                                            <p:strVal val="#ppt_y+1"/>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195"/>
                                        </p:tgtEl>
                                        <p:attrNameLst>
                                          <p:attrName>style.visibility</p:attrName>
                                        </p:attrNameLst>
                                      </p:cBhvr>
                                      <p:to>
                                        <p:strVal val="visible"/>
                                      </p:to>
                                    </p:set>
                                    <p:anim calcmode="lin" valueType="num">
                                      <p:cBhvr additive="base">
                                        <p:cTn id="14" dur="2500"/>
                                        <p:tgtEl>
                                          <p:spTgt spid="195"/>
                                        </p:tgtEl>
                                        <p:attrNameLst>
                                          <p:attrName>ppt_y</p:attrName>
                                        </p:attrNameLst>
                                      </p:cBhvr>
                                      <p:tavLst>
                                        <p:tav tm="0">
                                          <p:val>
                                            <p:strVal val="#ppt_y+1"/>
                                          </p:val>
                                        </p:tav>
                                        <p:tav tm="100000">
                                          <p:val>
                                            <p:strVal val="#ppt_y"/>
                                          </p:val>
                                        </p:tav>
                                      </p:tavLst>
                                    </p:anim>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181"/>
                                        </p:tgtEl>
                                        <p:attrNameLst>
                                          <p:attrName>style.visibility</p:attrName>
                                        </p:attrNameLst>
                                      </p:cBhvr>
                                      <p:to>
                                        <p:strVal val="visible"/>
                                      </p:to>
                                    </p:set>
                                    <p:anim calcmode="lin" valueType="num">
                                      <p:cBhvr additive="base">
                                        <p:cTn id="18" dur="2500"/>
                                        <p:tgtEl>
                                          <p:spTgt spid="181"/>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2"/>
                                        </p:tgtEl>
                                        <p:attrNameLst>
                                          <p:attrName>style.visibility</p:attrName>
                                        </p:attrNameLst>
                                      </p:cBhvr>
                                      <p:to>
                                        <p:strVal val="visible"/>
                                      </p:to>
                                    </p:set>
                                    <p:anim calcmode="lin" valueType="num">
                                      <p:cBhvr additive="base">
                                        <p:cTn id="21" dur="2500"/>
                                        <p:tgtEl>
                                          <p:spTgt spid="202"/>
                                        </p:tgtEl>
                                        <p:attrNameLst>
                                          <p:attrName>ppt_y</p:attrName>
                                        </p:attrNameLst>
                                      </p:cBhvr>
                                      <p:tavLst>
                                        <p:tav tm="0">
                                          <p:val>
                                            <p:strVal val="#ppt_y+1"/>
                                          </p:val>
                                        </p:tav>
                                        <p:tav tm="100000">
                                          <p:val>
                                            <p:strVal val="#ppt_y"/>
                                          </p:val>
                                        </p:tav>
                                      </p:tavLst>
                                    </p:anim>
                                  </p:childTnLst>
                                </p:cTn>
                              </p:par>
                            </p:childTnLst>
                          </p:cTn>
                        </p:par>
                        <p:par>
                          <p:cTn id="22" fill="hold">
                            <p:stCondLst>
                              <p:cond delay="7500"/>
                            </p:stCondLst>
                            <p:childTnLst>
                              <p:par>
                                <p:cTn id="23" presetID="2" presetClass="entr" presetSubtype="4" fill="hold" nodeType="afterEffect">
                                  <p:stCondLst>
                                    <p:cond delay="0"/>
                                  </p:stCondLst>
                                  <p:childTnLst>
                                    <p:set>
                                      <p:cBhvr>
                                        <p:cTn id="24" dur="1" fill="hold">
                                          <p:stCondLst>
                                            <p:cond delay="0"/>
                                          </p:stCondLst>
                                        </p:cTn>
                                        <p:tgtEl>
                                          <p:spTgt spid="188"/>
                                        </p:tgtEl>
                                        <p:attrNameLst>
                                          <p:attrName>style.visibility</p:attrName>
                                        </p:attrNameLst>
                                      </p:cBhvr>
                                      <p:to>
                                        <p:strVal val="visible"/>
                                      </p:to>
                                    </p:set>
                                    <p:anim calcmode="lin" valueType="num">
                                      <p:cBhvr additive="base">
                                        <p:cTn id="25" dur="2500"/>
                                        <p:tgtEl>
                                          <p:spTgt spid="188"/>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09"/>
                                        </p:tgtEl>
                                        <p:attrNameLst>
                                          <p:attrName>style.visibility</p:attrName>
                                        </p:attrNameLst>
                                      </p:cBhvr>
                                      <p:to>
                                        <p:strVal val="visible"/>
                                      </p:to>
                                    </p:set>
                                    <p:anim calcmode="lin" valueType="num">
                                      <p:cBhvr additive="base">
                                        <p:cTn id="28" dur="2500"/>
                                        <p:tgtEl>
                                          <p:spTgt spid="2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2514164" y="763679"/>
            <a:ext cx="7704000" cy="572700"/>
          </a:xfrm>
          <a:prstGeom prst="rect">
            <a:avLst/>
          </a:prstGeom>
        </p:spPr>
        <p:txBody>
          <a:bodyPr spcFirstLastPara="1" wrap="square" lIns="91425" tIns="91425" rIns="91425" bIns="91425" anchor="t" anchorCtr="0">
            <a:noAutofit/>
          </a:bodyPr>
          <a:lstStyle/>
          <a:p>
            <a:r>
              <a:rPr lang="es-GT" sz="4800" dirty="0" smtClean="0"/>
              <a:t>¿Qué es </a:t>
            </a:r>
            <a:r>
              <a:rPr lang="es-GT" sz="4800" dirty="0" err="1" smtClean="0"/>
              <a:t>foundation</a:t>
            </a:r>
            <a:r>
              <a:rPr lang="es-GT" sz="4800" dirty="0" smtClean="0"/>
              <a:t>?</a:t>
            </a:r>
            <a:r>
              <a:rPr lang="es-MX" dirty="0"/>
              <a:t/>
            </a:r>
            <a:br>
              <a:rPr lang="es-MX" dirty="0"/>
            </a:br>
            <a:endParaRPr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2158" y="1631886"/>
            <a:ext cx="4266546" cy="21365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p:nvPr/>
        </p:nvSpPr>
        <p:spPr>
          <a:xfrm>
            <a:off x="1072450"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4678513"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4678513"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1072438"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r>
              <a:rPr lang="es-GT" dirty="0" err="1" smtClean="0"/>
              <a:t>Foundation</a:t>
            </a:r>
            <a:r>
              <a:rPr lang="es-GT" dirty="0" smtClean="0"/>
              <a:t> </a:t>
            </a:r>
            <a:r>
              <a:rPr lang="es-GT" dirty="0" smtClean="0"/>
              <a:t>nos ofrece </a:t>
            </a:r>
            <a:r>
              <a:rPr lang="es-MX" dirty="0"/>
              <a:t/>
            </a:r>
            <a:br>
              <a:rPr lang="es-MX" dirty="0"/>
            </a:br>
            <a:endParaRPr dirty="0"/>
          </a:p>
        </p:txBody>
      </p:sp>
      <p:sp>
        <p:nvSpPr>
          <p:cNvPr id="231" name="Google Shape;231;p32"/>
          <p:cNvSpPr txBox="1">
            <a:spLocks noGrp="1"/>
          </p:cNvSpPr>
          <p:nvPr>
            <p:ph type="subTitle" idx="1"/>
          </p:nvPr>
        </p:nvSpPr>
        <p:spPr>
          <a:xfrm>
            <a:off x="1979025" y="1685925"/>
            <a:ext cx="2658600" cy="1111596"/>
          </a:xfrm>
          <a:prstGeom prst="rect">
            <a:avLst/>
          </a:prstGeom>
        </p:spPr>
        <p:txBody>
          <a:bodyPr spcFirstLastPara="1" wrap="square" lIns="91425" tIns="91425" rIns="91425" bIns="91425" anchor="t" anchorCtr="0">
            <a:noAutofit/>
          </a:bodyPr>
          <a:lstStyle/>
          <a:p>
            <a:r>
              <a:rPr lang="es-GT" sz="1200" dirty="0" smtClean="0"/>
              <a:t>Una mayor velocidad del </a:t>
            </a:r>
          </a:p>
          <a:p>
            <a:endParaRPr lang="es-GT" sz="1200" dirty="0"/>
          </a:p>
          <a:p>
            <a:r>
              <a:rPr lang="es-GT" sz="1200" dirty="0" smtClean="0"/>
              <a:t>código de interfaz </a:t>
            </a:r>
          </a:p>
          <a:p>
            <a:endParaRPr lang="es-GT" sz="1200" dirty="0"/>
          </a:p>
          <a:p>
            <a:r>
              <a:rPr lang="es-GT" sz="1200" dirty="0" smtClean="0"/>
              <a:t>hacia el usuario </a:t>
            </a:r>
            <a:endParaRPr lang="es-MX" sz="1200" dirty="0"/>
          </a:p>
          <a:p>
            <a:pPr marL="0" lvl="0" indent="0" algn="l" rtl="0">
              <a:spcBef>
                <a:spcPts val="0"/>
              </a:spcBef>
              <a:spcAft>
                <a:spcPts val="1600"/>
              </a:spcAft>
              <a:buNone/>
            </a:pPr>
            <a:endParaRPr sz="1200" dirty="0">
              <a:highlight>
                <a:schemeClr val="dk1"/>
              </a:highlight>
            </a:endParaRPr>
          </a:p>
        </p:txBody>
      </p:sp>
      <p:sp>
        <p:nvSpPr>
          <p:cNvPr id="232" name="Google Shape;232;p32"/>
          <p:cNvSpPr txBox="1">
            <a:spLocks noGrp="1"/>
          </p:cNvSpPr>
          <p:nvPr>
            <p:ph type="subTitle" idx="2"/>
          </p:nvPr>
        </p:nvSpPr>
        <p:spPr>
          <a:xfrm>
            <a:off x="5536900" y="1685924"/>
            <a:ext cx="2658600" cy="1220237"/>
          </a:xfrm>
          <a:prstGeom prst="rect">
            <a:avLst/>
          </a:prstGeom>
        </p:spPr>
        <p:txBody>
          <a:bodyPr spcFirstLastPara="1" wrap="square" lIns="91425" tIns="91425" rIns="91425" bIns="91425" anchor="t" anchorCtr="0">
            <a:noAutofit/>
          </a:bodyPr>
          <a:lstStyle/>
          <a:p>
            <a:pPr marL="0" lvl="0" indent="0">
              <a:spcAft>
                <a:spcPts val="1600"/>
              </a:spcAft>
            </a:pPr>
            <a:r>
              <a:rPr lang="es-MX" sz="1100" dirty="0" smtClean="0"/>
              <a:t>S</a:t>
            </a:r>
            <a:r>
              <a:rPr lang="en" sz="1100" dirty="0" smtClean="0"/>
              <a:t>oporte en el diseño </a:t>
            </a:r>
          </a:p>
          <a:p>
            <a:pPr marL="0" lvl="0" indent="0">
              <a:spcAft>
                <a:spcPts val="1600"/>
              </a:spcAft>
            </a:pPr>
            <a:r>
              <a:rPr lang="en" sz="1100" dirty="0" smtClean="0"/>
              <a:t>responsivo </a:t>
            </a:r>
            <a:endParaRPr lang="es-GT" sz="1100" dirty="0" smtClean="0"/>
          </a:p>
        </p:txBody>
      </p:sp>
      <p:sp>
        <p:nvSpPr>
          <p:cNvPr id="235" name="Google Shape;235;p32"/>
          <p:cNvSpPr txBox="1">
            <a:spLocks noGrp="1"/>
          </p:cNvSpPr>
          <p:nvPr>
            <p:ph type="subTitle" idx="5"/>
          </p:nvPr>
        </p:nvSpPr>
        <p:spPr>
          <a:xfrm>
            <a:off x="1979025" y="3098599"/>
            <a:ext cx="2658600" cy="1618255"/>
          </a:xfrm>
          <a:prstGeom prst="rect">
            <a:avLst/>
          </a:prstGeom>
        </p:spPr>
        <p:txBody>
          <a:bodyPr spcFirstLastPara="1" wrap="square" lIns="91425" tIns="91425" rIns="91425" bIns="91425" anchor="t" anchorCtr="0">
            <a:noAutofit/>
          </a:bodyPr>
          <a:lstStyle/>
          <a:p>
            <a:r>
              <a:rPr lang="es-MX" sz="1000" dirty="0"/>
              <a:t>enfoque </a:t>
            </a:r>
            <a:r>
              <a:rPr lang="es-MX" sz="1000" dirty="0" smtClean="0"/>
              <a:t>mobile-first</a:t>
            </a:r>
          </a:p>
          <a:p>
            <a:r>
              <a:rPr lang="es-MX" sz="1000" dirty="0" smtClean="0"/>
              <a:t> </a:t>
            </a:r>
          </a:p>
          <a:p>
            <a:r>
              <a:rPr lang="es-MX" sz="1000" dirty="0" smtClean="0"/>
              <a:t>diseñando </a:t>
            </a:r>
            <a:r>
              <a:rPr lang="es-MX" sz="1000" dirty="0"/>
              <a:t>y </a:t>
            </a:r>
            <a:endParaRPr lang="es-MX" sz="1000" dirty="0" smtClean="0"/>
          </a:p>
          <a:p>
            <a:endParaRPr lang="es-MX" sz="1000" dirty="0" smtClean="0"/>
          </a:p>
          <a:p>
            <a:r>
              <a:rPr lang="es-MX" sz="1000" dirty="0" smtClean="0"/>
              <a:t>desarrollando </a:t>
            </a:r>
            <a:r>
              <a:rPr lang="es-MX" sz="1000" dirty="0"/>
              <a:t>para </a:t>
            </a:r>
            <a:endParaRPr lang="es-MX" sz="1000" dirty="0" smtClean="0"/>
          </a:p>
          <a:p>
            <a:endParaRPr lang="es-MX" sz="1000" dirty="0"/>
          </a:p>
          <a:p>
            <a:r>
              <a:rPr lang="es-MX" sz="1000" dirty="0" smtClean="0"/>
              <a:t>dispositivos </a:t>
            </a:r>
            <a:r>
              <a:rPr lang="es-MX" sz="1000" dirty="0"/>
              <a:t>móviles </a:t>
            </a:r>
            <a:endParaRPr sz="1000" dirty="0">
              <a:highlight>
                <a:schemeClr val="dk1"/>
              </a:highlight>
            </a:endParaRPr>
          </a:p>
        </p:txBody>
      </p:sp>
      <p:sp>
        <p:nvSpPr>
          <p:cNvPr id="236" name="Google Shape;236;p32"/>
          <p:cNvSpPr txBox="1">
            <a:spLocks noGrp="1"/>
          </p:cNvSpPr>
          <p:nvPr>
            <p:ph type="subTitle" idx="6"/>
          </p:nvPr>
        </p:nvSpPr>
        <p:spPr>
          <a:xfrm>
            <a:off x="5536900" y="3098599"/>
            <a:ext cx="2658600" cy="1618254"/>
          </a:xfrm>
          <a:prstGeom prst="rect">
            <a:avLst/>
          </a:prstGeom>
        </p:spPr>
        <p:txBody>
          <a:bodyPr spcFirstLastPara="1" wrap="square" lIns="91425" tIns="91425" rIns="91425" bIns="91425" anchor="t" anchorCtr="0">
            <a:noAutofit/>
          </a:bodyPr>
          <a:lstStyle/>
          <a:p>
            <a:pPr marL="0" lvl="0" indent="0">
              <a:spcAft>
                <a:spcPts val="1600"/>
              </a:spcAft>
            </a:pPr>
            <a:r>
              <a:rPr lang="es-MX" sz="1000" dirty="0" smtClean="0"/>
              <a:t>Un mejoramiento hacia </a:t>
            </a:r>
            <a:r>
              <a:rPr lang="es-MX" sz="1000" dirty="0"/>
              <a:t>las páginas web </a:t>
            </a:r>
            <a:endParaRPr lang="es-MX" sz="1000" dirty="0" smtClean="0"/>
          </a:p>
          <a:p>
            <a:pPr marL="0" lvl="0" indent="0">
              <a:spcAft>
                <a:spcPts val="1600"/>
              </a:spcAft>
            </a:pPr>
            <a:r>
              <a:rPr lang="es-MX" sz="1000" dirty="0" smtClean="0"/>
              <a:t>y </a:t>
            </a:r>
            <a:r>
              <a:rPr lang="es-MX" sz="1000" dirty="0"/>
              <a:t>aplicaciones para </a:t>
            </a:r>
            <a:endParaRPr lang="es-MX" sz="1000" dirty="0" smtClean="0"/>
          </a:p>
          <a:p>
            <a:pPr marL="0" lvl="0" indent="0">
              <a:spcAft>
                <a:spcPts val="1600"/>
              </a:spcAft>
            </a:pPr>
            <a:r>
              <a:rPr lang="es-MX" sz="1000" dirty="0" smtClean="0"/>
              <a:t>pantallas </a:t>
            </a:r>
            <a:r>
              <a:rPr lang="es-MX" sz="1000" dirty="0"/>
              <a:t>más grandes</a:t>
            </a:r>
            <a:endParaRPr sz="1000" dirty="0">
              <a:highlight>
                <a:schemeClr val="dk1"/>
              </a:highlight>
            </a:endParaRPr>
          </a:p>
        </p:txBody>
      </p:sp>
      <p:sp>
        <p:nvSpPr>
          <p:cNvPr id="239" name="Google Shape;239;p32"/>
          <p:cNvSpPr txBox="1">
            <a:spLocks noGrp="1"/>
          </p:cNvSpPr>
          <p:nvPr>
            <p:ph type="title" idx="9"/>
          </p:nvPr>
        </p:nvSpPr>
        <p:spPr>
          <a:xfrm>
            <a:off x="1072451" y="1915150"/>
            <a:ext cx="817500" cy="52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40" name="Google Shape;240;p32"/>
          <p:cNvSpPr txBox="1">
            <a:spLocks noGrp="1"/>
          </p:cNvSpPr>
          <p:nvPr>
            <p:ph type="title" idx="13"/>
          </p:nvPr>
        </p:nvSpPr>
        <p:spPr>
          <a:xfrm>
            <a:off x="4678514" y="1915200"/>
            <a:ext cx="817500" cy="52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41" name="Google Shape;241;p32"/>
          <p:cNvSpPr txBox="1">
            <a:spLocks noGrp="1"/>
          </p:cNvSpPr>
          <p:nvPr>
            <p:ph type="title" idx="14"/>
          </p:nvPr>
        </p:nvSpPr>
        <p:spPr>
          <a:xfrm>
            <a:off x="1072451" y="3305800"/>
            <a:ext cx="817500" cy="52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2" name="Google Shape;242;p32"/>
          <p:cNvSpPr txBox="1">
            <a:spLocks noGrp="1"/>
          </p:cNvSpPr>
          <p:nvPr>
            <p:ph type="title" idx="15"/>
          </p:nvPr>
        </p:nvSpPr>
        <p:spPr>
          <a:xfrm>
            <a:off x="4678514" y="3305800"/>
            <a:ext cx="817500" cy="52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000"/>
                                        <p:tgtEl>
                                          <p:spTgt spid="22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7"/>
                                        </p:tgtEl>
                                        <p:attrNameLst>
                                          <p:attrName>style.visibility</p:attrName>
                                        </p:attrNameLst>
                                      </p:cBhvr>
                                      <p:to>
                                        <p:strVal val="visible"/>
                                      </p:to>
                                    </p:set>
                                    <p:animEffect transition="in" filter="fade">
                                      <p:cBhvr>
                                        <p:cTn id="11" dur="1000"/>
                                        <p:tgtEl>
                                          <p:spTgt spid="22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29"/>
                                        </p:tgtEl>
                                        <p:attrNameLst>
                                          <p:attrName>style.visibility</p:attrName>
                                        </p:attrNameLst>
                                      </p:cBhvr>
                                      <p:to>
                                        <p:strVal val="visible"/>
                                      </p:to>
                                    </p:set>
                                    <p:animEffect transition="in" filter="fade">
                                      <p:cBhvr>
                                        <p:cTn id="15" dur="1000"/>
                                        <p:tgtEl>
                                          <p:spTgt spid="229"/>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28"/>
                                        </p:tgtEl>
                                        <p:attrNameLst>
                                          <p:attrName>style.visibility</p:attrName>
                                        </p:attrNameLst>
                                      </p:cBhvr>
                                      <p:to>
                                        <p:strVal val="visible"/>
                                      </p:to>
                                    </p:set>
                                    <p:animEffect transition="in" filter="fade">
                                      <p:cBhvr>
                                        <p:cTn id="19"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1394474" y="640798"/>
            <a:ext cx="3223500" cy="783900"/>
          </a:xfrm>
          <a:prstGeom prst="rect">
            <a:avLst/>
          </a:prstGeom>
        </p:spPr>
        <p:txBody>
          <a:bodyPr spcFirstLastPara="1" wrap="square" lIns="91425" tIns="91425" rIns="91425" bIns="91425" anchor="ctr" anchorCtr="0">
            <a:noAutofit/>
          </a:bodyPr>
          <a:lstStyle/>
          <a:p>
            <a:r>
              <a:rPr lang="es-MX" sz="2800" b="0" dirty="0" smtClean="0"/>
              <a:t>¿Cuál es su función?</a:t>
            </a:r>
            <a:r>
              <a:rPr lang="es-MX" b="0" dirty="0"/>
              <a:t/>
            </a:r>
            <a:br>
              <a:rPr lang="es-MX" b="0" dirty="0"/>
            </a:br>
            <a:endParaRPr sz="2000" dirty="0"/>
          </a:p>
        </p:txBody>
      </p:sp>
      <p:sp>
        <p:nvSpPr>
          <p:cNvPr id="248" name="Google Shape;248;p33"/>
          <p:cNvSpPr txBox="1">
            <a:spLocks noGrp="1"/>
          </p:cNvSpPr>
          <p:nvPr>
            <p:ph type="subTitle" idx="1"/>
          </p:nvPr>
        </p:nvSpPr>
        <p:spPr>
          <a:xfrm>
            <a:off x="373224" y="1119673"/>
            <a:ext cx="4956408" cy="3610947"/>
          </a:xfrm>
          <a:prstGeom prst="rect">
            <a:avLst/>
          </a:prstGeom>
        </p:spPr>
        <p:txBody>
          <a:bodyPr spcFirstLastPara="1" wrap="square" lIns="91425" tIns="91425" rIns="91425" bIns="91425" anchor="t" anchorCtr="0">
            <a:noAutofit/>
          </a:bodyPr>
          <a:lstStyle/>
          <a:p>
            <a:pPr marL="0" lvl="0" indent="0"/>
            <a:r>
              <a:rPr lang="es-MX" dirty="0"/>
              <a:t>Foundation es modular y consiste esencialmente en una serie de hojas de estilo Sass que implementan los distintos componentes de la caja de herramientas. Las hojas de estilo de componentes pueden ser incluidas a través de Sass o mediante la personalización de la descarga inicial de Foundation. Los desarrolladores pueden adaptar el archivo de Foundation en sí, seleccionando los componentes que se desean utilizar en su proyecto.</a:t>
            </a:r>
            <a:endParaRPr dirty="0"/>
          </a:p>
        </p:txBody>
      </p:sp>
      <p:grpSp>
        <p:nvGrpSpPr>
          <p:cNvPr id="249" name="Google Shape;249;p33"/>
          <p:cNvGrpSpPr/>
          <p:nvPr/>
        </p:nvGrpSpPr>
        <p:grpSpPr>
          <a:xfrm>
            <a:off x="5686721" y="1540347"/>
            <a:ext cx="2062831" cy="2062796"/>
            <a:chOff x="5686721" y="1540347"/>
            <a:chExt cx="2062831" cy="2062796"/>
          </a:xfrm>
        </p:grpSpPr>
        <p:sp>
          <p:nvSpPr>
            <p:cNvPr id="250" name="Google Shape;250;p33"/>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3"/>
          <p:cNvGrpSpPr/>
          <p:nvPr/>
        </p:nvGrpSpPr>
        <p:grpSpPr>
          <a:xfrm>
            <a:off x="5931412" y="1785003"/>
            <a:ext cx="1573035" cy="1573484"/>
            <a:chOff x="5931412" y="1785003"/>
            <a:chExt cx="1573035" cy="1573484"/>
          </a:xfrm>
        </p:grpSpPr>
        <p:sp>
          <p:nvSpPr>
            <p:cNvPr id="260" name="Google Shape;260;p33"/>
            <p:cNvSpPr/>
            <p:nvPr/>
          </p:nvSpPr>
          <p:spPr>
            <a:xfrm>
              <a:off x="5931412" y="1785003"/>
              <a:ext cx="1573035" cy="1573484"/>
            </a:xfrm>
            <a:custGeom>
              <a:avLst/>
              <a:gdLst/>
              <a:ahLst/>
              <a:cxnLst/>
              <a:rect l="l" t="t" r="r" b="b"/>
              <a:pathLst>
                <a:path w="45470" h="45483" extrusionOk="0">
                  <a:moveTo>
                    <a:pt x="22741" y="1"/>
                  </a:moveTo>
                  <a:cubicBezTo>
                    <a:pt x="10180" y="1"/>
                    <a:pt x="0" y="10180"/>
                    <a:pt x="0" y="22741"/>
                  </a:cubicBezTo>
                  <a:cubicBezTo>
                    <a:pt x="0" y="35303"/>
                    <a:pt x="10180" y="45482"/>
                    <a:pt x="22741" y="45482"/>
                  </a:cubicBezTo>
                  <a:cubicBezTo>
                    <a:pt x="35290" y="45482"/>
                    <a:pt x="45470" y="35303"/>
                    <a:pt x="45470" y="22741"/>
                  </a:cubicBezTo>
                  <a:cubicBezTo>
                    <a:pt x="45470" y="10180"/>
                    <a:pt x="35290" y="1"/>
                    <a:pt x="22741" y="1"/>
                  </a:cubicBezTo>
                  <a:close/>
                </a:path>
              </a:pathLst>
            </a:custGeom>
            <a:solidFill>
              <a:srgbClr val="C62A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6213949" y="2148700"/>
              <a:ext cx="1007960" cy="558571"/>
            </a:xfrm>
            <a:custGeom>
              <a:avLst/>
              <a:gdLst/>
              <a:ahLst/>
              <a:cxnLst/>
              <a:rect l="l" t="t" r="r" b="b"/>
              <a:pathLst>
                <a:path w="29136" h="16146" extrusionOk="0">
                  <a:moveTo>
                    <a:pt x="7787" y="1"/>
                  </a:moveTo>
                  <a:cubicBezTo>
                    <a:pt x="3477" y="1"/>
                    <a:pt x="1" y="3477"/>
                    <a:pt x="1" y="7787"/>
                  </a:cubicBezTo>
                  <a:lnTo>
                    <a:pt x="1" y="8371"/>
                  </a:lnTo>
                  <a:cubicBezTo>
                    <a:pt x="1" y="12681"/>
                    <a:pt x="3477" y="16146"/>
                    <a:pt x="7787" y="16146"/>
                  </a:cubicBezTo>
                  <a:lnTo>
                    <a:pt x="21361" y="16146"/>
                  </a:lnTo>
                  <a:cubicBezTo>
                    <a:pt x="25671" y="16146"/>
                    <a:pt x="29135" y="12681"/>
                    <a:pt x="29135" y="8371"/>
                  </a:cubicBezTo>
                  <a:lnTo>
                    <a:pt x="29135" y="7787"/>
                  </a:lnTo>
                  <a:cubicBezTo>
                    <a:pt x="29135" y="3477"/>
                    <a:pt x="25671" y="1"/>
                    <a:pt x="21361" y="1"/>
                  </a:cubicBezTo>
                  <a:close/>
                </a:path>
              </a:pathLst>
            </a:custGeom>
            <a:solidFill>
              <a:srgbClr val="B4DEFF"/>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6466458" y="2524367"/>
              <a:ext cx="159033" cy="434582"/>
            </a:xfrm>
            <a:custGeom>
              <a:avLst/>
              <a:gdLst/>
              <a:ahLst/>
              <a:cxnLst/>
              <a:rect l="l" t="t" r="r" b="b"/>
              <a:pathLst>
                <a:path w="4597" h="12562" extrusionOk="0">
                  <a:moveTo>
                    <a:pt x="2298" y="0"/>
                  </a:moveTo>
                  <a:cubicBezTo>
                    <a:pt x="1024" y="0"/>
                    <a:pt x="0" y="1024"/>
                    <a:pt x="0" y="2298"/>
                  </a:cubicBezTo>
                  <a:lnTo>
                    <a:pt x="0" y="10263"/>
                  </a:lnTo>
                  <a:cubicBezTo>
                    <a:pt x="0" y="11537"/>
                    <a:pt x="1024" y="12561"/>
                    <a:pt x="2298" y="12561"/>
                  </a:cubicBezTo>
                  <a:cubicBezTo>
                    <a:pt x="3572" y="12561"/>
                    <a:pt x="4596" y="11537"/>
                    <a:pt x="4596" y="10263"/>
                  </a:cubicBezTo>
                  <a:lnTo>
                    <a:pt x="4596" y="2298"/>
                  </a:lnTo>
                  <a:cubicBezTo>
                    <a:pt x="4596" y="1024"/>
                    <a:pt x="3572" y="0"/>
                    <a:pt x="2298"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6431863" y="2807562"/>
              <a:ext cx="388018" cy="378954"/>
            </a:xfrm>
            <a:custGeom>
              <a:avLst/>
              <a:gdLst/>
              <a:ahLst/>
              <a:cxnLst/>
              <a:rect l="l" t="t" r="r" b="b"/>
              <a:pathLst>
                <a:path w="11216" h="10954" extrusionOk="0">
                  <a:moveTo>
                    <a:pt x="5616" y="0"/>
                  </a:moveTo>
                  <a:cubicBezTo>
                    <a:pt x="2698" y="0"/>
                    <a:pt x="270" y="2289"/>
                    <a:pt x="131" y="5233"/>
                  </a:cubicBezTo>
                  <a:cubicBezTo>
                    <a:pt x="0" y="8257"/>
                    <a:pt x="2334" y="10817"/>
                    <a:pt x="5358" y="10948"/>
                  </a:cubicBezTo>
                  <a:cubicBezTo>
                    <a:pt x="5446" y="10952"/>
                    <a:pt x="5533" y="10954"/>
                    <a:pt x="5620" y="10954"/>
                  </a:cubicBezTo>
                  <a:cubicBezTo>
                    <a:pt x="8529" y="10954"/>
                    <a:pt x="10946" y="8657"/>
                    <a:pt x="11085" y="5733"/>
                  </a:cubicBezTo>
                  <a:cubicBezTo>
                    <a:pt x="11216" y="2708"/>
                    <a:pt x="8882" y="149"/>
                    <a:pt x="5858" y="6"/>
                  </a:cubicBezTo>
                  <a:cubicBezTo>
                    <a:pt x="5777" y="2"/>
                    <a:pt x="5696" y="0"/>
                    <a:pt x="5616"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2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556128" y="275485"/>
            <a:ext cx="7723542" cy="572700"/>
          </a:xfrm>
          <a:prstGeom prst="rect">
            <a:avLst/>
          </a:prstGeom>
        </p:spPr>
        <p:txBody>
          <a:bodyPr spcFirstLastPara="1" wrap="square" lIns="91425" tIns="91425" rIns="91425" bIns="91425" anchor="t" anchorCtr="0">
            <a:noAutofit/>
          </a:bodyPr>
          <a:lstStyle/>
          <a:p>
            <a:r>
              <a:rPr lang="es-MX" sz="2800" dirty="0"/>
              <a:t>¿A qué proyectos está destinado Foundation?</a:t>
            </a:r>
            <a:r>
              <a:rPr lang="es-MX" dirty="0"/>
              <a:t/>
            </a:r>
            <a:br>
              <a:rPr lang="es-MX" dirty="0"/>
            </a:br>
            <a:endParaRPr dirty="0"/>
          </a:p>
        </p:txBody>
      </p:sp>
      <p:sp>
        <p:nvSpPr>
          <p:cNvPr id="4" name="Subtítulo 3"/>
          <p:cNvSpPr>
            <a:spLocks noGrp="1"/>
          </p:cNvSpPr>
          <p:nvPr>
            <p:ph type="subTitle" idx="1"/>
          </p:nvPr>
        </p:nvSpPr>
        <p:spPr>
          <a:xfrm>
            <a:off x="556128" y="1009331"/>
            <a:ext cx="7650178" cy="2970833"/>
          </a:xfrm>
        </p:spPr>
        <p:txBody>
          <a:bodyPr/>
          <a:lstStyle/>
          <a:p>
            <a:r>
              <a:rPr lang="es-MX" sz="1200" dirty="0" smtClean="0"/>
              <a:t>ZURB </a:t>
            </a:r>
            <a:r>
              <a:rPr lang="es-MX" sz="1200" dirty="0"/>
              <a:t>Foundation es un entorno de trabajo que, como desarrollador, te acompañará desde el primer prototipo hasta lograr una web funcional, caracterizándose principalmente por su eficiencia. En caso de que no necesites ciertos componentes, puedes desactivarlos sin necesidad de que esto influya en la funcionalidad de otros elementos. Como resultado, </a:t>
            </a:r>
            <a:r>
              <a:rPr lang="es-MX" sz="1200" dirty="0" smtClean="0"/>
              <a:t>este Framework </a:t>
            </a:r>
            <a:r>
              <a:rPr lang="es-MX" sz="1200" dirty="0"/>
              <a:t>CSS se destaca por un código especialmente liviano que, a la vez, ha buscado concentrarse en el enfoque </a:t>
            </a:r>
            <a:r>
              <a:rPr lang="es-MX" sz="1200" dirty="0" smtClean="0"/>
              <a:t>“Mobile </a:t>
            </a:r>
            <a:r>
              <a:rPr lang="es-MX" sz="1200" dirty="0"/>
              <a:t>first”. Gracias a su sistema grid altamente </a:t>
            </a:r>
            <a:r>
              <a:rPr lang="es-MX" sz="1200" dirty="0" smtClean="0"/>
              <a:t>flexible</a:t>
            </a:r>
            <a:r>
              <a:rPr lang="es-MX" sz="1200" dirty="0"/>
              <a:t>.</a:t>
            </a:r>
          </a:p>
        </p:txBody>
      </p: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9211"/>
          <a:stretch/>
        </p:blipFill>
        <p:spPr>
          <a:xfrm>
            <a:off x="1769919" y="2992582"/>
            <a:ext cx="5715000" cy="215091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5"/>
          <p:cNvSpPr txBox="1">
            <a:spLocks noGrp="1"/>
          </p:cNvSpPr>
          <p:nvPr>
            <p:ph type="title"/>
          </p:nvPr>
        </p:nvSpPr>
        <p:spPr>
          <a:xfrm>
            <a:off x="719999" y="374073"/>
            <a:ext cx="7752055" cy="5674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err="1" smtClean="0"/>
              <a:t>FounDation</a:t>
            </a:r>
            <a:r>
              <a:rPr lang="es-MX" dirty="0" smtClean="0"/>
              <a:t> </a:t>
            </a:r>
            <a:endParaRPr dirty="0"/>
          </a:p>
        </p:txBody>
      </p:sp>
      <p:sp>
        <p:nvSpPr>
          <p:cNvPr id="275" name="Google Shape;275;p35"/>
          <p:cNvSpPr txBox="1">
            <a:spLocks noGrp="1"/>
          </p:cNvSpPr>
          <p:nvPr>
            <p:ph type="subTitle" idx="1"/>
          </p:nvPr>
        </p:nvSpPr>
        <p:spPr>
          <a:xfrm>
            <a:off x="1154542" y="2405248"/>
            <a:ext cx="3007800" cy="39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MX" dirty="0" smtClean="0"/>
              <a:t>Ventajas  </a:t>
            </a:r>
            <a:r>
              <a:rPr lang="en" dirty="0" smtClean="0"/>
              <a:t> </a:t>
            </a:r>
            <a:endParaRPr dirty="0"/>
          </a:p>
        </p:txBody>
      </p:sp>
      <p:sp>
        <p:nvSpPr>
          <p:cNvPr id="276" name="Google Shape;276;p35"/>
          <p:cNvSpPr txBox="1">
            <a:spLocks noGrp="1"/>
          </p:cNvSpPr>
          <p:nvPr>
            <p:ph type="subTitle" idx="2"/>
          </p:nvPr>
        </p:nvSpPr>
        <p:spPr>
          <a:xfrm>
            <a:off x="5022505" y="2400713"/>
            <a:ext cx="3007800" cy="39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MX" dirty="0" smtClean="0"/>
              <a:t>Desventajas  </a:t>
            </a:r>
            <a:r>
              <a:rPr lang="en" dirty="0" smtClean="0"/>
              <a:t> </a:t>
            </a:r>
            <a:endParaRPr dirty="0"/>
          </a:p>
        </p:txBody>
      </p:sp>
      <p:sp>
        <p:nvSpPr>
          <p:cNvPr id="277" name="Google Shape;277;p35"/>
          <p:cNvSpPr txBox="1">
            <a:spLocks noGrp="1"/>
          </p:cNvSpPr>
          <p:nvPr>
            <p:ph type="subTitle" idx="3"/>
          </p:nvPr>
        </p:nvSpPr>
        <p:spPr>
          <a:xfrm>
            <a:off x="5021676" y="3036500"/>
            <a:ext cx="3007800" cy="1263300"/>
          </a:xfrm>
          <a:prstGeom prst="rect">
            <a:avLst/>
          </a:prstGeom>
        </p:spPr>
        <p:txBody>
          <a:bodyPr spcFirstLastPara="1" wrap="square" lIns="91425" tIns="91425" rIns="91425" bIns="91425" anchor="t" anchorCtr="0">
            <a:noAutofit/>
          </a:bodyPr>
          <a:lstStyle/>
          <a:p>
            <a:pPr marL="0" lvl="0" indent="0">
              <a:spcAft>
                <a:spcPts val="1600"/>
              </a:spcAft>
            </a:pPr>
            <a:r>
              <a:rPr lang="es-MX" dirty="0"/>
              <a:t> </a:t>
            </a:r>
            <a:r>
              <a:rPr lang="es-MX" sz="1200" dirty="0"/>
              <a:t>G</a:t>
            </a:r>
            <a:r>
              <a:rPr lang="es-MX" sz="1200" dirty="0" smtClean="0"/>
              <a:t>ran </a:t>
            </a:r>
            <a:r>
              <a:rPr lang="es-MX" sz="1200" dirty="0"/>
              <a:t>inversión de tiempo y </a:t>
            </a:r>
            <a:r>
              <a:rPr lang="es-MX" sz="1200" dirty="0" smtClean="0"/>
              <a:t>trabajo con la versión sass.</a:t>
            </a:r>
          </a:p>
          <a:p>
            <a:pPr marL="0" lvl="0" indent="0">
              <a:spcAft>
                <a:spcPts val="1600"/>
              </a:spcAft>
            </a:pPr>
            <a:r>
              <a:rPr lang="es-MX" sz="1200" dirty="0" smtClean="0"/>
              <a:t>No cuenta con muchos estilos por defecto .</a:t>
            </a:r>
            <a:endParaRPr lang="es-MX" sz="1200" dirty="0"/>
          </a:p>
        </p:txBody>
      </p:sp>
      <p:sp>
        <p:nvSpPr>
          <p:cNvPr id="278" name="Google Shape;278;p35"/>
          <p:cNvSpPr txBox="1">
            <a:spLocks noGrp="1"/>
          </p:cNvSpPr>
          <p:nvPr>
            <p:ph type="subTitle" idx="4"/>
          </p:nvPr>
        </p:nvSpPr>
        <p:spPr>
          <a:xfrm>
            <a:off x="1114450" y="3036500"/>
            <a:ext cx="3557138" cy="1734676"/>
          </a:xfrm>
          <a:prstGeom prst="rect">
            <a:avLst/>
          </a:prstGeom>
        </p:spPr>
        <p:txBody>
          <a:bodyPr spcFirstLastPara="1" wrap="square" lIns="91425" tIns="91425" rIns="91425" bIns="91425" anchor="t" anchorCtr="0">
            <a:noAutofit/>
          </a:bodyPr>
          <a:lstStyle/>
          <a:p>
            <a:r>
              <a:rPr lang="es-MX" sz="1100" dirty="0" smtClean="0"/>
              <a:t>.Foundation </a:t>
            </a:r>
            <a:r>
              <a:rPr lang="es-MX" sz="1100" dirty="0"/>
              <a:t>goza de una reputación como plataforma de desarrollo muy liviana</a:t>
            </a:r>
            <a:r>
              <a:rPr lang="es-GT" sz="1100" dirty="0" smtClean="0"/>
              <a:t> </a:t>
            </a:r>
          </a:p>
          <a:p>
            <a:endParaRPr lang="es-GT" sz="1100" dirty="0"/>
          </a:p>
          <a:p>
            <a:endParaRPr lang="es-GT" sz="1100" dirty="0" smtClean="0"/>
          </a:p>
          <a:p>
            <a:r>
              <a:rPr lang="es-MX" sz="1100" dirty="0"/>
              <a:t>Foundation ofrece un buen soporte a Responsive Web </a:t>
            </a:r>
            <a:r>
              <a:rPr lang="es-MX" sz="1100" dirty="0" smtClean="0"/>
              <a:t>Design.</a:t>
            </a:r>
            <a:endParaRPr sz="1100" dirty="0"/>
          </a:p>
        </p:txBody>
      </p:sp>
      <p:grpSp>
        <p:nvGrpSpPr>
          <p:cNvPr id="279" name="Google Shape;279;p35"/>
          <p:cNvGrpSpPr/>
          <p:nvPr/>
        </p:nvGrpSpPr>
        <p:grpSpPr>
          <a:xfrm>
            <a:off x="2026364" y="1145254"/>
            <a:ext cx="1183922" cy="1183942"/>
            <a:chOff x="2026384" y="1549730"/>
            <a:chExt cx="1183922" cy="1183942"/>
          </a:xfrm>
        </p:grpSpPr>
        <p:sp>
          <p:nvSpPr>
            <p:cNvPr id="280" name="Google Shape;280;p35"/>
            <p:cNvSpPr/>
            <p:nvPr/>
          </p:nvSpPr>
          <p:spPr>
            <a:xfrm>
              <a:off x="2035227"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2026384"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35"/>
            <p:cNvGrpSpPr/>
            <p:nvPr/>
          </p:nvGrpSpPr>
          <p:grpSpPr>
            <a:xfrm>
              <a:off x="2121980" y="1659782"/>
              <a:ext cx="992740" cy="963358"/>
              <a:chOff x="2446425" y="1033300"/>
              <a:chExt cx="1176650" cy="1141825"/>
            </a:xfrm>
          </p:grpSpPr>
          <p:sp>
            <p:nvSpPr>
              <p:cNvPr id="283" name="Google Shape;283;p3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7" name="Google Shape;287;p35"/>
          <p:cNvGrpSpPr/>
          <p:nvPr/>
        </p:nvGrpSpPr>
        <p:grpSpPr>
          <a:xfrm>
            <a:off x="5933591" y="1136392"/>
            <a:ext cx="1183922" cy="1183942"/>
            <a:chOff x="5933622" y="1549730"/>
            <a:chExt cx="1183922" cy="1183942"/>
          </a:xfrm>
        </p:grpSpPr>
        <p:sp>
          <p:nvSpPr>
            <p:cNvPr id="288" name="Google Shape;288;p35"/>
            <p:cNvSpPr/>
            <p:nvPr/>
          </p:nvSpPr>
          <p:spPr>
            <a:xfrm flipH="1">
              <a:off x="5942229"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flipH="1">
              <a:off x="5933622"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35"/>
            <p:cNvGrpSpPr/>
            <p:nvPr/>
          </p:nvGrpSpPr>
          <p:grpSpPr>
            <a:xfrm flipH="1">
              <a:off x="6029209" y="1659782"/>
              <a:ext cx="992740" cy="963358"/>
              <a:chOff x="2446425" y="1033300"/>
              <a:chExt cx="1176650" cy="1141825"/>
            </a:xfrm>
          </p:grpSpPr>
          <p:sp>
            <p:nvSpPr>
              <p:cNvPr id="291" name="Google Shape;291;p3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5" name="Google Shape;295;p35"/>
          <p:cNvSpPr/>
          <p:nvPr/>
        </p:nvSpPr>
        <p:spPr>
          <a:xfrm>
            <a:off x="6505575" y="1771650"/>
            <a:ext cx="276300" cy="6573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87"/>
                                        </p:tgtEl>
                                        <p:attrNameLst>
                                          <p:attrName>style.visibility</p:attrName>
                                        </p:attrNameLst>
                                      </p:cBhvr>
                                      <p:to>
                                        <p:strVal val="visible"/>
                                      </p:to>
                                    </p:set>
                                    <p:animEffect transition="in" filter="fade">
                                      <p:cBhvr>
                                        <p:cTn id="11" dur="1000"/>
                                        <p:tgtEl>
                                          <p:spTgt spid="287"/>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295"/>
                                        </p:tgtEl>
                                        <p:attrNameLst>
                                          <p:attrName>style.visibility</p:attrName>
                                        </p:attrNameLst>
                                      </p:cBhvr>
                                      <p:to>
                                        <p:strVal val="visible"/>
                                      </p:to>
                                    </p:set>
                                    <p:anim calcmode="lin" valueType="num">
                                      <p:cBhvr additive="base">
                                        <p:cTn id="15" dur="1000"/>
                                        <p:tgtEl>
                                          <p:spTgt spid="295"/>
                                        </p:tgtEl>
                                        <p:attrNameLst>
                                          <p:attrName>ppt_w</p:attrName>
                                        </p:attrNameLst>
                                      </p:cBhvr>
                                      <p:tavLst>
                                        <p:tav tm="0">
                                          <p:val>
                                            <p:strVal val="0"/>
                                          </p:val>
                                        </p:tav>
                                        <p:tav tm="100000">
                                          <p:val>
                                            <p:strVal val="#ppt_w"/>
                                          </p:val>
                                        </p:tav>
                                      </p:tavLst>
                                    </p:anim>
                                    <p:anim calcmode="lin" valueType="num">
                                      <p:cBhvr additive="base">
                                        <p:cTn id="16" dur="1000"/>
                                        <p:tgtEl>
                                          <p:spTgt spid="29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7"/>
          <p:cNvSpPr txBox="1">
            <a:spLocks noGrp="1"/>
          </p:cNvSpPr>
          <p:nvPr>
            <p:ph type="title"/>
          </p:nvPr>
        </p:nvSpPr>
        <p:spPr>
          <a:xfrm>
            <a:off x="1662042" y="632060"/>
            <a:ext cx="5459700" cy="29537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smtClean="0"/>
              <a:t>En un momento se les estará presentando un ejemplo:</a:t>
            </a:r>
            <a:r>
              <a:rPr lang="en" dirty="0" smtClean="0"/>
              <a:t> </a:t>
            </a:r>
            <a:endParaRPr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505" y="1830530"/>
            <a:ext cx="2280805" cy="22808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7"/>
          <p:cNvSpPr txBox="1">
            <a:spLocks noGrp="1"/>
          </p:cNvSpPr>
          <p:nvPr>
            <p:ph type="title"/>
          </p:nvPr>
        </p:nvSpPr>
        <p:spPr>
          <a:xfrm>
            <a:off x="1973769" y="2093715"/>
            <a:ext cx="5459700" cy="29537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smtClean="0">
                <a:solidFill>
                  <a:schemeClr val="accent1">
                    <a:lumMod val="75000"/>
                  </a:schemeClr>
                </a:solidFill>
              </a:rPr>
              <a:t>MUCHAS GRACIAS :3</a:t>
            </a:r>
            <a:endParaRPr dirty="0">
              <a:solidFill>
                <a:schemeClr val="accent1">
                  <a:lumMod val="75000"/>
                </a:schemeClr>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62392">
            <a:off x="1917538" y="1372964"/>
            <a:ext cx="1319644" cy="1763913"/>
          </a:xfrm>
          <a:prstGeom prst="rect">
            <a:avLst/>
          </a:prstGeom>
        </p:spPr>
      </p:pic>
    </p:spTree>
    <p:extLst>
      <p:ext uri="{BB962C8B-B14F-4D97-AF65-F5344CB8AC3E}">
        <p14:creationId xmlns:p14="http://schemas.microsoft.com/office/powerpoint/2010/main" val="1099989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81D32"/>
      </a:dk1>
      <a:lt1>
        <a:srgbClr val="FFFFFF"/>
      </a:lt1>
      <a:dk2>
        <a:srgbClr val="B4DEFF"/>
      </a:dk2>
      <a:lt2>
        <a:srgbClr val="53FDD8"/>
      </a:lt2>
      <a:accent1>
        <a:srgbClr val="F7F169"/>
      </a:accent1>
      <a:accent2>
        <a:srgbClr val="60EF01"/>
      </a:accent2>
      <a:accent3>
        <a:srgbClr val="6A79FF"/>
      </a:accent3>
      <a:accent4>
        <a:srgbClr val="E852BE"/>
      </a:accent4>
      <a:accent5>
        <a:srgbClr val="EB8000"/>
      </a:accent5>
      <a:accent6>
        <a:srgbClr val="C62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300</Words>
  <Application>Microsoft Office PowerPoint</Application>
  <PresentationFormat>Presentación en pantalla (16:9)</PresentationFormat>
  <Paragraphs>45</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Roboto Mono</vt:lpstr>
      <vt:lpstr>Amatic SC</vt:lpstr>
      <vt:lpstr>Simple Light</vt:lpstr>
      <vt:lpstr>Foundation </vt:lpstr>
      <vt:lpstr>¿Qué es foundation? </vt:lpstr>
      <vt:lpstr>Foundation nos ofrece  </vt:lpstr>
      <vt:lpstr>¿Cuál es su función? </vt:lpstr>
      <vt:lpstr>¿A qué proyectos está destinado Foundation? </vt:lpstr>
      <vt:lpstr>FounDation </vt:lpstr>
      <vt:lpstr>En un momento se les estará presentando un ejemplo: </vt:lpstr>
      <vt:lpstr>MUCHAS GRACIAS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Ofimatica</dc:title>
  <dc:creator>milton aguilar</dc:creator>
  <cp:lastModifiedBy>DAMARIS</cp:lastModifiedBy>
  <cp:revision>13</cp:revision>
  <dcterms:modified xsi:type="dcterms:W3CDTF">2021-06-29T05:37:36Z</dcterms:modified>
</cp:coreProperties>
</file>