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DAF324-58DB-41BD-9925-AF02ECE1BAD8}" type="datetime1">
              <a:rPr lang="es-ES" smtClean="0"/>
              <a:t>12/02/2024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4D53AE-2037-4E76-9C56-D930AC0CC471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E4AC-D7AE-6BDB-7BB9-C5212CE96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550099E4-BAA6-02EC-12CE-BE912D722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3FB23C4C-3EFB-3601-7CC0-86A11D7BD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AA69EB7-50E8-AC97-CC50-D9FDF779B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75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FC234-0B17-8075-ADCB-B7202C5E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EC392D13-B47D-909B-C8FC-C579F6D13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5CA34B74-FF66-E704-4B14-DEC611464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AEC8A49-5711-74AE-8A49-FF753F62FF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0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24C4F-1463-EB0B-C557-6EA53099D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4F22F7B8-B9E9-490C-C8D6-0D43D3743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5904BE0F-C9CE-7BDF-EDE7-FD339DB30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7CCA7EA-FE27-366A-E2D9-540C98CFB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72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b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b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916062-716F-4BB4-A997-8E8BEE4C9025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46B2F-44CC-45B7-A010-EBA83946A11A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C52FD-27AB-44ED-9F0F-96861A2F5FC0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0581F-BA4D-4D6C-8817-63F49DB97D30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117B6-5DD5-4008-9779-20B2335D040C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 con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97C378-A184-4DC4-836F-7BB804AB90B5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4CDDF-B480-41AC-8B62-ED5C73E838DF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A940A-6C10-45AF-87CA-D1B8D38048A9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A7AE49-BFB5-4636-863B-91BF70286D45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7F429-668E-40BD-833F-582534829C3D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DEBA0E-06BE-4B5A-80C3-062E849A7D60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FA2DA-5733-427A-A6E4-F93987852D46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E9E3D-3ADE-4DF1-A1D9-7E7CC02E5192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FC9326-D335-4482-B422-8C82941CA4B0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0E5112-B9D9-4E8F-BE71-92429ABF0518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F5DBD-C903-46D8-AEC6-8BE95F985FF8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BBBA-83D3-498E-95D4-92B773A35EDB}" type="datetime1">
              <a:rPr lang="es-ES" noProof="0" smtClean="0"/>
              <a:t>12/02/2024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b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b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b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09AD70A-8DAE-432E-8680-A855CCFA5BFA}" type="datetime1">
              <a:rPr lang="es-ES" noProof="0" smtClean="0"/>
              <a:t>12/02/2024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mpsaredsprint2.blogspot.com/2015/03/gasolineras-sin-empleado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8020" y="0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s-ES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GasoCA4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6509" y="3537099"/>
            <a:ext cx="7178070" cy="1934390"/>
          </a:xfrm>
        </p:spPr>
        <p:txBody>
          <a:bodyPr rtlCol="0">
            <a:normAutofit fontScale="77500" lnSpcReduction="20000"/>
          </a:bodyPr>
          <a:lstStyle/>
          <a:p>
            <a:pPr algn="l" rtl="0"/>
            <a:r>
              <a:rPr lang="es-ES" dirty="0"/>
              <a:t> </a:t>
            </a:r>
          </a:p>
          <a:p>
            <a:pPr algn="l" rtl="0"/>
            <a:r>
              <a:rPr lang="es-ES" dirty="0"/>
              <a:t>Desarrollo de Aplicaciones de Vanguardia</a:t>
            </a:r>
          </a:p>
          <a:p>
            <a:pPr algn="l" rtl="0"/>
            <a:r>
              <a:rPr lang="es-ES" dirty="0"/>
              <a:t>Presentado por:</a:t>
            </a:r>
          </a:p>
          <a:p>
            <a:pPr algn="l" rtl="0"/>
            <a:r>
              <a:rPr lang="es-ES" dirty="0"/>
              <a:t>Milton Rigoberto Arita Machado</a:t>
            </a:r>
          </a:p>
          <a:p>
            <a:pPr algn="l" rtl="0"/>
            <a:r>
              <a:rPr lang="es-ES" dirty="0"/>
              <a:t>Catedrático :</a:t>
            </a:r>
          </a:p>
          <a:p>
            <a:pPr algn="l" rtl="0"/>
            <a:r>
              <a:rPr lang="es-ES" dirty="0"/>
              <a:t>Osman Bobadilla</a:t>
            </a:r>
          </a:p>
        </p:txBody>
      </p:sp>
      <p:pic>
        <p:nvPicPr>
          <p:cNvPr id="5" name="Imagen 4" descr="Una señal de estacionamiento en la noche&#10;&#10;Descripción generada automáticamente con confianza baja">
            <a:extLst>
              <a:ext uri="{FF2B5EF4-FFF2-40B4-BE49-F238E27FC236}">
                <a16:creationId xmlns:a16="http://schemas.microsoft.com/office/drawing/2014/main" id="{09451512-742F-9A04-1F49-EBDC87744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8651" y="1153444"/>
            <a:ext cx="4282880" cy="285525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s-ES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2457449"/>
            <a:ext cx="7243603" cy="2719193"/>
          </a:xfrm>
        </p:spPr>
        <p:txBody>
          <a:bodyPr rtlCol="0" anchor="t">
            <a:normAutofit/>
          </a:bodyPr>
          <a:lstStyle/>
          <a:p>
            <a:pPr algn="just" rtl="0"/>
            <a:r>
              <a:rPr lang="es-ES" sz="2000" dirty="0"/>
              <a:t>La plataforma GasoCA4 es una solución integral diseñada para mejorar la experiencia de los conductores que recorren la carretera CA4. Se brindará acceso a información vital sobre las gasolineras a lo largo de su ruta. La plataforma diseñada permitirá a los usuarios encontrar fácilmente las ubicaciones de las estaciones de servicio, conocer sus horarios de operación, los tipos de combustibles disponibles y los precios actualizados.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2C3BCE-1605-D62B-A936-071B7F03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1A749D4D-46B0-8F21-A304-4C79618DB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96BEAE1F-C6AC-5F34-5B74-274BB525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EEF5F638-F80D-521E-D37A-D38B16B52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050E4EE9-23EB-B3AA-AE0D-C6FD6092C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54102D22-F08C-4127-F0E4-E7C93BB58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7E2D4BBA-CDE5-4D85-BD7B-1FFC1A255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BC8C1298-F27B-828D-F6E4-41D24E865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ACB76605-0D99-C9F1-BAE5-2BAD6E600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0FA8180-578E-0E77-2EE2-6BB7FC64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s-ES" b="1" dirty="0"/>
              <a:t>BENEFICIOS PARA EL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DC3FB-5C02-F2AF-69D4-C32C9FA2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14" y="2111218"/>
            <a:ext cx="7243603" cy="3481713"/>
          </a:xfrm>
        </p:spPr>
        <p:txBody>
          <a:bodyPr rtlCol="0" anchor="t">
            <a:normAutofit lnSpcReduction="10000"/>
          </a:bodyPr>
          <a:lstStyle/>
          <a:p>
            <a:pPr algn="just" rtl="0"/>
            <a:r>
              <a:rPr lang="es-ES" sz="2000" dirty="0"/>
              <a:t> Los usuarios pueden encontrar fácilmente gasolineras cercanas a lo largo de su ruta, lo que les permite planificar sus paradas de manera más eficiente y conveniente.</a:t>
            </a:r>
          </a:p>
          <a:p>
            <a:pPr algn="just" rtl="0"/>
            <a:r>
              <a:rPr lang="es-ES" sz="2000" dirty="0"/>
              <a:t> La plataforma proporciona información detallada sobre cada gasolinera, incluidos precios actualizados, servicios disponibles y reseñas de otros usuarios, lo que les permite tomar decisiones informadas.</a:t>
            </a:r>
          </a:p>
          <a:p>
            <a:pPr algn="just"/>
            <a:r>
              <a:rPr lang="es-ES" sz="2000" dirty="0"/>
              <a:t> Al poder comparar precios y servicios de diferentes gasolineras en un solo lugar, los usuarios pueden encontrar la opción más conveniente y económica, lo que les permite ahorrar tiempo y dinero en sus viajes.</a:t>
            </a:r>
          </a:p>
        </p:txBody>
      </p:sp>
    </p:spTree>
    <p:extLst>
      <p:ext uri="{BB962C8B-B14F-4D97-AF65-F5344CB8AC3E}">
        <p14:creationId xmlns:p14="http://schemas.microsoft.com/office/powerpoint/2010/main" val="268367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05F53-2202-A7C5-31CD-8EFDBE1A0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74293050-6E0F-27DC-93C2-C2806D25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678A545-1D0D-067A-5113-DE47D44F5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A83EF4AF-1F56-AE72-478A-123C7DE36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22160C15-3682-48FD-94F1-AEB34B804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4BFBBE03-F5D4-10A2-D6C6-D4AC027B7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01B653D8-C4E3-C8AC-5B58-166DBE965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837DE31C-6C07-075A-FB67-6AE15230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3EE1FEC6-1B18-663E-BCED-829E46E8E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94FAD5B-DF6F-3402-0D35-2859923A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8" y="303850"/>
            <a:ext cx="9021157" cy="1752599"/>
          </a:xfrm>
        </p:spPr>
        <p:txBody>
          <a:bodyPr rtlCol="0">
            <a:normAutofit/>
          </a:bodyPr>
          <a:lstStyle/>
          <a:p>
            <a:pPr algn="l"/>
            <a:r>
              <a:rPr lang="es-ES" b="1" dirty="0"/>
              <a:t>BENEFICIOS PARA LAS GASOLINERAS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0ABBC-F6C7-FCA0-81F7-37A53133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14" y="2111218"/>
            <a:ext cx="7243603" cy="3481713"/>
          </a:xfrm>
        </p:spPr>
        <p:txBody>
          <a:bodyPr rtlCol="0" anchor="t">
            <a:normAutofit/>
          </a:bodyPr>
          <a:lstStyle/>
          <a:p>
            <a:pPr algn="just" rtl="0"/>
            <a:r>
              <a:rPr lang="es-ES" sz="2000" dirty="0"/>
              <a:t> Al mostrar su ubicación, horarios de operación, tipos de combustibles disponibles y precios, las gasolineras pueden aumentar su visibilidad y atraer a más clientes potenciales.</a:t>
            </a:r>
          </a:p>
          <a:p>
            <a:pPr algn="just" rtl="0"/>
            <a:r>
              <a:rPr lang="es-ES" sz="2000" dirty="0"/>
              <a:t> La plataforma les permite promocionar promociones especiales, servicios adicionales y la calidad de sus productos, lo que les ayuda a diferenciarse de la competencia.</a:t>
            </a:r>
          </a:p>
          <a:p>
            <a:pPr algn="just" rtl="0"/>
            <a:r>
              <a:rPr lang="es-ES" sz="2000" dirty="0"/>
              <a:t> Al estar incluidas en una plataforma popular y fácil de usar, las gasolineras tienen más posibilidades de atraer a conductores que buscan una parada conveniente a lo largo de su ruta.</a:t>
            </a:r>
          </a:p>
          <a:p>
            <a:pPr rtl="0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2780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F305F-EBCF-0AF1-FF42-452AF7568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ángulo 20">
            <a:extLst>
              <a:ext uri="{FF2B5EF4-FFF2-40B4-BE49-F238E27FC236}">
                <a16:creationId xmlns:a16="http://schemas.microsoft.com/office/drawing/2014/main" id="{A40E9143-7615-76C7-7A8E-92A1A32E0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626229D-8A11-5B9B-7C6C-52BBD484A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bre 6">
              <a:extLst>
                <a:ext uri="{FF2B5EF4-FFF2-40B4-BE49-F238E27FC236}">
                  <a16:creationId xmlns:a16="http://schemas.microsoft.com/office/drawing/2014/main" id="{593BD439-5396-100E-BC0E-3F3428089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5" name="Forma libre 7">
              <a:extLst>
                <a:ext uri="{FF2B5EF4-FFF2-40B4-BE49-F238E27FC236}">
                  <a16:creationId xmlns:a16="http://schemas.microsoft.com/office/drawing/2014/main" id="{77987B73-9E84-8A99-0875-C2E356D0C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6" name="Forma libre 12">
              <a:extLst>
                <a:ext uri="{FF2B5EF4-FFF2-40B4-BE49-F238E27FC236}">
                  <a16:creationId xmlns:a16="http://schemas.microsoft.com/office/drawing/2014/main" id="{C20344CB-E4D6-37A8-DF53-593C07660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7" name="Forma libre 13">
              <a:extLst>
                <a:ext uri="{FF2B5EF4-FFF2-40B4-BE49-F238E27FC236}">
                  <a16:creationId xmlns:a16="http://schemas.microsoft.com/office/drawing/2014/main" id="{EE9485BF-AE61-82C8-4E22-CEF05A216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8" name="Forma libre 14">
              <a:extLst>
                <a:ext uri="{FF2B5EF4-FFF2-40B4-BE49-F238E27FC236}">
                  <a16:creationId xmlns:a16="http://schemas.microsoft.com/office/drawing/2014/main" id="{7934A923-4639-27A5-5885-6473491F5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  <p:sp>
          <p:nvSpPr>
            <p:cNvPr id="29" name="Forma libre 15">
              <a:extLst>
                <a:ext uri="{FF2B5EF4-FFF2-40B4-BE49-F238E27FC236}">
                  <a16:creationId xmlns:a16="http://schemas.microsoft.com/office/drawing/2014/main" id="{2A9B00A4-5A69-EB97-7901-731CF50B0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s-HN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0A41992-001B-A6FD-8619-71698229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8" y="303850"/>
            <a:ext cx="9021157" cy="1752599"/>
          </a:xfrm>
        </p:spPr>
        <p:txBody>
          <a:bodyPr rtlCol="0">
            <a:normAutofit/>
          </a:bodyPr>
          <a:lstStyle/>
          <a:p>
            <a:r>
              <a:rPr lang="es-ES" b="1" dirty="0"/>
              <a:t>OBJETIVOS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9AC2C-25BD-39ED-CED1-6898190F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14" y="2111218"/>
            <a:ext cx="7243603" cy="3481713"/>
          </a:xfrm>
        </p:spPr>
        <p:txBody>
          <a:bodyPr rtlCol="0" anchor="t">
            <a:normAutofit/>
          </a:bodyPr>
          <a:lstStyle/>
          <a:p>
            <a:pPr algn="just" rtl="0"/>
            <a:r>
              <a:rPr lang="es-ES" sz="2000" dirty="0"/>
              <a:t> Implementar un sistema de geolocalización preciso que permita a los conductores encontrar de manera rápida y precisa las gasolineras cercanas a su ubicación actual y a lo largo de su ruta planificada.</a:t>
            </a:r>
          </a:p>
          <a:p>
            <a:pPr algn="just" rtl="0"/>
            <a:r>
              <a:rPr lang="es-ES" sz="2000" dirty="0"/>
              <a:t> Desarrollar una interfaz de usuario intuitiva y fácil de usar que proporcione información detallada sobre cada gasolinera, incluyendo precios de combustible, horarios de atención, servicios disponibles y comentarios de otros usuarios, con el fin de ayudar a los conductores a tomar decisiones informadas sobre dónde realizar sus paradas</a:t>
            </a:r>
          </a:p>
          <a:p>
            <a:pPr rtl="0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11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eño PNG Y SVG De Gracias Cita Española Para Camisetas">
            <a:extLst>
              <a:ext uri="{FF2B5EF4-FFF2-40B4-BE49-F238E27FC236}">
                <a16:creationId xmlns:a16="http://schemas.microsoft.com/office/drawing/2014/main" id="{D63CE6A4-A359-27BE-B268-B7AC6518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4" y="-1406371"/>
            <a:ext cx="8513684" cy="851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0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j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067_TF22644756.potx" id="{192FCEF1-D9A3-4BB2-BD09-E9A68CCAFCE8}" vid="{F827E824-24FD-40D1-B0D3-D24C023BD8E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Paralaje</Template>
  <TotalTime>26</TotalTime>
  <Words>379</Words>
  <Application>Microsoft Office PowerPoint</Application>
  <PresentationFormat>Panorámica</PresentationFormat>
  <Paragraphs>25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Corbel</vt:lpstr>
      <vt:lpstr>Paralaje</vt:lpstr>
      <vt:lpstr>GasoCA4</vt:lpstr>
      <vt:lpstr>INTRODUCCIÓN</vt:lpstr>
      <vt:lpstr>BENEFICIOS PARA EL USUARIO</vt:lpstr>
      <vt:lpstr>BENEFICIOS PARA LAS GASOLINERAS</vt:lpstr>
      <vt:lpstr>OBJETIVOS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GasoCA4</dc:title>
  <dc:creator>MILTON RIGOBERTO ARITA MACHADO</dc:creator>
  <cp:lastModifiedBy>MILTON RIGOBERTO ARITA MACHADO</cp:lastModifiedBy>
  <cp:revision>2</cp:revision>
  <dcterms:created xsi:type="dcterms:W3CDTF">2024-02-13T03:35:17Z</dcterms:created>
  <dcterms:modified xsi:type="dcterms:W3CDTF">2024-02-13T04:01:53Z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