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b6931b1b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b6931b1b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1b6931b1b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1b6931b1b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1b6931b1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1b6931b1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1b6931b1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1b6931b1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1b6931b1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1b6931b1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Milton Tech4U 11/15/21 Meeting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Basic Elements of Programming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Programming, the 5 basic </a:t>
            </a:r>
            <a:r>
              <a:rPr lang="en"/>
              <a:t>elements</a:t>
            </a:r>
            <a:r>
              <a:rPr lang="en"/>
              <a:t> are as follows: Conditionals, Variables, Loops, Input/Output, and Subroutines/Functions.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02124"/>
                </a:solidFill>
              </a:rPr>
              <a:t>Today we will be focusing mainly on functions. </a:t>
            </a:r>
            <a:r>
              <a:rPr lang="en">
                <a:solidFill>
                  <a:srgbClr val="202124"/>
                </a:solidFill>
              </a:rPr>
              <a:t>Functions (also called 'procedures' in some programming languages and 'methods' in most object oriented programming languages) are a set of instructions bundled together to achieve a specific outcome. Functions are a good alternative to having repeating blocks of code in a program.</a:t>
            </a:r>
            <a:endParaRPr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example of basic </a:t>
            </a:r>
            <a:r>
              <a:rPr lang="en"/>
              <a:t>function/method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1631575"/>
            <a:ext cx="85534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Parameters allow us to pass information or instructions into functions and procedures . They are useful for numerical information such as stating the size of an object. Parameters are the names of the information that we want to use in a function or procedure. The values passed in are called arguments.</a:t>
            </a:r>
            <a:endParaRPr sz="1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Example of Function/Method with Parameters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0724"/>
            <a:ext cx="9144002" cy="1635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Values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return is a value that a function returns to the calling script or function when it completes its task. A return value can be any one of the four variable types: handle, integer, object, or string. The type of value your function returns depends largely on the task it performs. Think of Returns as the output of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Parameters as the input.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