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pt-M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4722-EED4-48D1-11D6-E000E5068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E232-4997-3EEE-3218-47745EA0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M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7650-3F91-DF18-ED67-B3A94273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7826-4D31-908A-50BC-76BC92B8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545F-B2AB-5B84-3F7B-4E3A5519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0951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91F3-0803-10E0-8EA0-84917E5F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62003-65BE-309B-3C9A-FD5268DC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M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9D37-0798-E3A4-8CCA-EA9A5AC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8FBA-68D1-D916-DE15-EBB438E5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8220-90A3-9BBA-E82B-B56C40B9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11612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1EC38-8685-0E5A-17ED-D2679601F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8638-A047-6B2E-1459-7A0096F3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M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88BA-9CDD-E21D-2479-9C3DC47E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F735-DEDA-2381-CA25-C14AB95E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6111-2285-5A7A-ABC5-51BDB1EE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418473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197B-6345-FD7D-1C0C-3E207150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F00C-6592-8D6E-AE33-B5C899E5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M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40F6-74CE-FD51-26DD-AF29EC1D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0AC1-27C1-ECF0-7D7F-EED0997B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82BB-9181-2838-BAFE-CDA589D6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41188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7356-DFF3-5EDE-AD37-8DF48F38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D60A4-B738-F159-E766-7F11F41C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7484-E5D0-2370-4D07-82C2DF72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65C6-92EC-9CE8-85ED-D593F0C5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A315-9184-F597-129C-CAB10566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10170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7958-9A86-21F3-E816-E5919BEB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E194-22A1-4910-F0D8-2243DB90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M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949E2-8640-71E9-C9A8-C62477903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M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651CE-F336-4EAA-AE0C-859C0927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22C67-436B-2092-561D-BC413F09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650B4-22A0-FCB6-589B-16585D71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178201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2141-B090-EE0B-F81F-10A59D63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57CB-91BB-EB35-7459-C3CBBB99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9D38-89D7-0CD1-459A-7B3479456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M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68DF0-416D-1FEB-A784-D19F0B591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2D641-9E88-2D92-A73C-05D0CEAC0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M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138E7-6CF7-131F-308D-C694E8F8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1BBF7-D534-F07F-4868-7DB23DFD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CF626-BF67-23BC-57F2-F48A173E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128114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3014-16E5-CAE8-D99D-0AEC2837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F69E8-9C79-9FE8-29F7-4B8A6FEF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B7391-611E-71A5-E340-62319CCB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1C94E-553C-B31A-280E-8ED08E7E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89735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39EBE-2051-5668-927F-A7C3D1BB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4E703-0448-114E-032B-670AB207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06E1A-B5BB-AF42-9185-35BCC670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47343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4389-4418-B9B8-2FB5-178676FC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AB87-13EC-0642-7D10-D7F654C2C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M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DE264-988E-A6F5-4CA6-348F2FBAB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7B110-B19C-3C23-3B2F-255E0A7D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B12ED-EFA2-D6B7-151B-ADFB762C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89E0-2334-831E-4D34-E304A2DE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338664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DEE4-5583-7A4A-F5A5-3623CEDC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CCC45-109F-6CCB-26F3-F6D64F726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M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4F300-2440-FAEC-9699-A8EED2748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F136D-EC63-2C6E-B9C6-636AC521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53763-4A67-4BC9-A063-A55833C1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10B34-12D2-6472-D5BC-3CD52CB8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7676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9616C-C915-4C68-ACBA-F4B17008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M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674AC-4C7D-43CB-A4CA-5323389DA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M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8ADA-FE95-59BA-2219-97D84804A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59C5-101E-4658-AC0E-26E502BE0870}" type="datetimeFigureOut">
              <a:rPr lang="pt-MZ" smtClean="0"/>
              <a:t>04/04/2025</a:t>
            </a:fld>
            <a:endParaRPr lang="pt-M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C885-AF99-7065-4D65-880E925F6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M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379BD-30BC-B674-BCC5-594310B9C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4C1E2-A471-452D-BABC-C9753D3F54D2}" type="slidenum">
              <a:rPr lang="pt-MZ" smtClean="0"/>
              <a:t>‹#›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4019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M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Milton Armando</dc:creator>
  <cp:lastModifiedBy>MILTON ARMANDO</cp:lastModifiedBy>
  <cp:revision>2</cp:revision>
  <dcterms:created xsi:type="dcterms:W3CDTF">2025-04-04T08:38:37Z</dcterms:created>
  <dcterms:modified xsi:type="dcterms:W3CDTF">2025-04-04T09:07:06Z</dcterms:modified>
</cp:coreProperties>
</file>