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9"/>
    <p:restoredTop sz="94834"/>
  </p:normalViewPr>
  <p:slideViewPr>
    <p:cSldViewPr snapToGrid="0">
      <p:cViewPr varScale="1">
        <p:scale>
          <a:sx n="112" d="100"/>
          <a:sy n="112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909" y="1051240"/>
            <a:ext cx="6896023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909" y="3393929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909" y="4398461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909" y="5530413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66810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3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0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16864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174769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57764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52131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31751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88537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C8C-66F4-ABC9-5741-C57AEE056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D3837-DB09-FFB8-3EAC-28AECF2CF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BC78D-AF37-0D03-643C-5F90A99C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64AB-E133-EF45-BD2F-F2E1B6D97C43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73E9B-6C12-8425-3474-4FCECF22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17DB-F218-E26E-7CD8-0240A43D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0AC9D-9B15-E74F-BED4-F303A49FA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56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FC921AC1-6808-5483-4714-04FF8BC68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8280" y="1168640"/>
            <a:ext cx="8749432" cy="4621427"/>
          </a:xfrm>
        </p:spPr>
        <p:txBody>
          <a:bodyPr/>
          <a:lstStyle/>
          <a:p>
            <a:r>
              <a:rPr lang="en-US" dirty="0" err="1"/>
              <a:t>Datalad</a:t>
            </a:r>
            <a:r>
              <a:rPr lang="en-US" dirty="0"/>
              <a:t> – Part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E40CE-FFEA-F586-B6D7-DAB22DA3FAC9}"/>
              </a:ext>
            </a:extLst>
          </p:cNvPr>
          <p:cNvSpPr txBox="1"/>
          <p:nvPr/>
        </p:nvSpPr>
        <p:spPr>
          <a:xfrm>
            <a:off x="1578280" y="4099034"/>
            <a:ext cx="13867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Milton Camacho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Sep 20, 2024</a:t>
            </a:r>
          </a:p>
        </p:txBody>
      </p:sp>
    </p:spTree>
    <p:extLst>
      <p:ext uri="{BB962C8B-B14F-4D97-AF65-F5344CB8AC3E}">
        <p14:creationId xmlns:p14="http://schemas.microsoft.com/office/powerpoint/2010/main" val="419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8D43-98DD-22E8-2D9B-BACA5AD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Create Patient 1 and add data - 7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7EEF-4F7C-2CCB-B2C3-34058E328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previous examples to create a new </a:t>
            </a:r>
            <a:r>
              <a:rPr lang="en-US" dirty="0" err="1"/>
              <a:t>DataLad</a:t>
            </a:r>
            <a:r>
              <a:rPr lang="en-US" dirty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Populate the repository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directory called patient_1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subdirectory called </a:t>
            </a:r>
            <a:r>
              <a:rPr lang="en-US" dirty="0" err="1"/>
              <a:t>outputs_multiplication</a:t>
            </a:r>
            <a:r>
              <a:rPr lang="en-US" dirty="0"/>
              <a:t> inside the directory patient_1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DataLad</a:t>
            </a:r>
            <a:r>
              <a:rPr lang="en-US" dirty="0"/>
              <a:t> </a:t>
            </a:r>
            <a:r>
              <a:rPr lang="en-US" dirty="0" err="1"/>
              <a:t>subdataset</a:t>
            </a:r>
            <a:r>
              <a:rPr lang="en-US" dirty="0"/>
              <a:t> inside the directory patient_1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the changes to the directory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6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77DA-BE52-EFDA-00C9-20A277E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containerized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B52B-93DE-2D8A-5FB8-A8ABD044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10775932" cy="4115669"/>
          </a:xfrm>
        </p:spPr>
        <p:txBody>
          <a:bodyPr/>
          <a:lstStyle/>
          <a:p>
            <a:r>
              <a:rPr lang="en-US" dirty="0"/>
              <a:t>Add a container</a:t>
            </a:r>
          </a:p>
          <a:p>
            <a:pPr marL="457200" lvl="1" indent="0">
              <a:buNone/>
            </a:pPr>
            <a:r>
              <a:rPr lang="en-CA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datalad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containers-add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multiply-numbers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--call-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fmt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'singularity exec -B {{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}} {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 {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}'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CA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docker://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miltoncamacho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/multiply-numbers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Run the task</a:t>
            </a:r>
          </a:p>
          <a:p>
            <a:pPr marL="457200" lvl="1" indent="0">
              <a:buNone/>
            </a:pPr>
            <a:r>
              <a:rPr lang="en-CA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datalad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containers-run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--message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"Multiplication analysis of patient 1"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--container-name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multiply-numbers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--input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"patient_1/inputs/sample_01.txt"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--output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"patient_1/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outputs_multiplication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/sample_01_multiplied.txt"</a:t>
            </a:r>
            <a:r>
              <a:rPr lang="en-CA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1800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\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"python /app/</a:t>
            </a:r>
            <a:r>
              <a:rPr lang="en-CA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multiply_numbers.py</a:t>
            </a:r>
            <a:r>
              <a:rPr lang="en-CA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{inputs} {outputs}"</a:t>
            </a:r>
            <a:endParaRPr lang="en-CA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6AE1-B8B0-CB18-959A-E3D3C21B7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Re-run the task after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7F20-FB4B-0D09-3D24-0F1E5648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modification to the inputs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Re-run the task</a:t>
            </a:r>
          </a:p>
          <a:p>
            <a:pPr marL="457200" lvl="1" indent="0">
              <a:buNone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datalad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rerun</a:t>
            </a:r>
            <a:r>
              <a:rPr lang="en-CA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$RUN_COMMIT</a:t>
            </a:r>
            <a:endParaRPr lang="en-CA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05075"/>
      </p:ext>
    </p:extLst>
  </p:cSld>
  <p:clrMapOvr>
    <a:masterClrMapping/>
  </p:clrMapOvr>
</p:sld>
</file>

<file path=ppt/theme/theme1.xml><?xml version="1.0" encoding="utf-8"?>
<a:theme xmlns:a="http://schemas.openxmlformats.org/drawingml/2006/main" name="Colourful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-BRN-460284-PPT-Template-Optimistic" id="{C689A5C7-CA34-6440-ACE5-60117F3D279F}" vid="{357DDF3C-6B06-FF47-B3F3-6E829915C4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Colourful</Template>
  <TotalTime>4274</TotalTime>
  <Words>193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Menlo</vt:lpstr>
      <vt:lpstr>Colourful</vt:lpstr>
      <vt:lpstr>PowerPoint Presentation</vt:lpstr>
      <vt:lpstr>Exercise: Create Patient 1 and add data - 7 min</vt:lpstr>
      <vt:lpstr>Run a containerized task</vt:lpstr>
      <vt:lpstr>Re-run the task after 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Milton Camacho Camacho</dc:creator>
  <cp:lastModifiedBy>Milton Camacho Camacho</cp:lastModifiedBy>
  <cp:revision>2</cp:revision>
  <dcterms:created xsi:type="dcterms:W3CDTF">2024-09-13T19:50:04Z</dcterms:created>
  <dcterms:modified xsi:type="dcterms:W3CDTF">2024-09-16T19:04:46Z</dcterms:modified>
</cp:coreProperties>
</file>