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0"/>
    <p:restoredTop sz="94831"/>
  </p:normalViewPr>
  <p:slideViewPr>
    <p:cSldViewPr snapToGrid="0">
      <p:cViewPr varScale="1">
        <p:scale>
          <a:sx n="148" d="100"/>
          <a:sy n="148" d="100"/>
        </p:scale>
        <p:origin x="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909" y="1051240"/>
            <a:ext cx="6896023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909" y="3393929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909" y="4398461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909" y="5530413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6810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16864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476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57764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52131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31751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88537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C8C-66F4-ABC9-5741-C57AEE056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3837-DB09-FFB8-3EAC-28AECF2C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C78D-AF37-0D03-643C-5F90A99C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64AB-E133-EF45-BD2F-F2E1B6D97C43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E9B-6C12-8425-3474-4FCECF22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17DB-F218-E26E-7CD8-0240A43D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5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C921AC1-6808-5483-4714-04FF8BC68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80" y="1168640"/>
            <a:ext cx="8749432" cy="4621427"/>
          </a:xfrm>
        </p:spPr>
        <p:txBody>
          <a:bodyPr/>
          <a:lstStyle/>
          <a:p>
            <a:r>
              <a:rPr lang="en-US" dirty="0" err="1"/>
              <a:t>Datalad</a:t>
            </a:r>
            <a:r>
              <a:rPr lang="en-US" dirty="0"/>
              <a:t> – Part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E40CE-FFEA-F586-B6D7-DAB22DA3FAC9}"/>
              </a:ext>
            </a:extLst>
          </p:cNvPr>
          <p:cNvSpPr txBox="1"/>
          <p:nvPr/>
        </p:nvSpPr>
        <p:spPr>
          <a:xfrm>
            <a:off x="1578280" y="4099034"/>
            <a:ext cx="13867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Milton Camacho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Oct 25, 2024</a:t>
            </a:r>
          </a:p>
        </p:txBody>
      </p:sp>
    </p:spTree>
    <p:extLst>
      <p:ext uri="{BB962C8B-B14F-4D97-AF65-F5344CB8AC3E}">
        <p14:creationId xmlns:p14="http://schemas.microsoft.com/office/powerpoint/2010/main" val="419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8D43-98DD-22E8-2D9B-BACA5AD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Create Patient 1 and add data - 7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7EEF-4F7C-2CCB-B2C3-34058E32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previous examples to create a new </a:t>
            </a:r>
            <a:r>
              <a:rPr lang="en-US" dirty="0" err="1"/>
              <a:t>DataLad</a:t>
            </a:r>
            <a:r>
              <a:rPr lang="en-US" dirty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Populate the repository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directory called patient_1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subdirectory called </a:t>
            </a:r>
            <a:r>
              <a:rPr lang="en-US" dirty="0" err="1"/>
              <a:t>outputs_multiplication</a:t>
            </a:r>
            <a:r>
              <a:rPr lang="en-US" dirty="0"/>
              <a:t> inside the directory patient_1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DataLad</a:t>
            </a:r>
            <a:r>
              <a:rPr lang="en-US" dirty="0"/>
              <a:t> </a:t>
            </a:r>
            <a:r>
              <a:rPr lang="en-US" dirty="0" err="1"/>
              <a:t>subdataset</a:t>
            </a:r>
            <a:r>
              <a:rPr lang="en-US" dirty="0"/>
              <a:t> inside the directory patient_1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changes to the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77DA-BE52-EFDA-00C9-20A277E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containerized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B52B-93DE-2D8A-5FB8-A8ABD044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775932" cy="4115669"/>
          </a:xfrm>
        </p:spPr>
        <p:txBody>
          <a:bodyPr/>
          <a:lstStyle/>
          <a:p>
            <a:r>
              <a:rPr lang="en-US" dirty="0"/>
              <a:t>Add a container</a:t>
            </a:r>
          </a:p>
          <a:p>
            <a:pPr marL="457200" lvl="1" indent="0">
              <a:buNone/>
            </a:pPr>
            <a:r>
              <a:rPr lang="en-CA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containers-add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multiply-numbers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--call-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fmt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'singularity exec -B {{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}} 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 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}'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docker://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miltoncamacho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/multiply-numbers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Run the task</a:t>
            </a:r>
          </a:p>
          <a:p>
            <a:pPr marL="457200" lvl="1" indent="0">
              <a:buNone/>
            </a:pPr>
            <a:r>
              <a:rPr lang="en-CA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containers-run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--message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"Multiplication analysis of patient 1"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--container-name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multiply-numbers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--input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"patient_1/inputs/sample_01.txt"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--output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"patient_1/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outputs_multiplication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/sample_01_multiplied.txt"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"python /app/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multiply_numbers.py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{inputs} {outputs}"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AE1-B8B0-CB18-959A-E3D3C21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 the task after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7F20-FB4B-0D09-3D24-0F1E5648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modification to the inputs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Re-run the task</a:t>
            </a:r>
          </a:p>
          <a:p>
            <a:pPr marL="457200" lvl="1" indent="0">
              <a:buNone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rerun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$RUN_COMMIT</a:t>
            </a:r>
            <a:endParaRPr lang="en-CA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9341-FB05-35D5-5F0C-88B73D2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526C-34DD-078D-6DC2-787FDA11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DFC4-B67F-5B39-F388-AB70B434E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6D06-899F-168D-74FD-40C45220E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more information contact:</a:t>
            </a:r>
            <a:br>
              <a:rPr lang="en-US" dirty="0"/>
            </a:br>
            <a:r>
              <a:rPr lang="en-US" dirty="0"/>
              <a:t>Milton Camacho</a:t>
            </a:r>
          </a:p>
          <a:p>
            <a:r>
              <a:rPr lang="en-US" dirty="0"/>
              <a:t>David </a:t>
            </a:r>
            <a:r>
              <a:rPr lang="en-US" dirty="0" err="1"/>
              <a:t>Deepwell</a:t>
            </a:r>
            <a:endParaRPr lang="en-US" dirty="0"/>
          </a:p>
          <a:p>
            <a:r>
              <a:rPr lang="en-US" dirty="0"/>
              <a:t>Pedro Martinez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D0068-DA54-9A4F-C6D8-57D93603B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642" y="4955871"/>
            <a:ext cx="8418337" cy="1468879"/>
          </a:xfrm>
        </p:spPr>
        <p:txBody>
          <a:bodyPr/>
          <a:lstStyle/>
          <a:p>
            <a:r>
              <a:rPr lang="en-US" dirty="0" err="1"/>
              <a:t>Milton.camachocamach@ucalgary.ca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50290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ful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-BRN-460284-PPT-Template-Optimistic" id="{C689A5C7-CA34-6440-ACE5-60117F3D279F}" vid="{357DDF3C-6B06-FF47-B3F3-6E829915C4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Colourful</Template>
  <TotalTime>4283</TotalTime>
  <Words>218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Menlo</vt:lpstr>
      <vt:lpstr>Colourful</vt:lpstr>
      <vt:lpstr>PowerPoint Presentation</vt:lpstr>
      <vt:lpstr>Exercise: Create Patient 1 and add data - 7 min</vt:lpstr>
      <vt:lpstr>Run a containerized task</vt:lpstr>
      <vt:lpstr>Re-run the task after modifications</vt:lpstr>
      <vt:lpstr>PowerPoint Presentation</vt:lpstr>
      <vt:lpstr>Thank you for your attention: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Milton Camacho Camacho</dc:creator>
  <cp:lastModifiedBy>Milton Camacho Camacho</cp:lastModifiedBy>
  <cp:revision>3</cp:revision>
  <dcterms:created xsi:type="dcterms:W3CDTF">2024-09-13T19:50:04Z</dcterms:created>
  <dcterms:modified xsi:type="dcterms:W3CDTF">2024-10-25T22:49:19Z</dcterms:modified>
</cp:coreProperties>
</file>