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8" r:id="rId6"/>
    <p:sldId id="269" r:id="rId7"/>
    <p:sldId id="259" r:id="rId8"/>
    <p:sldId id="261" r:id="rId9"/>
    <p:sldId id="263" r:id="rId10"/>
    <p:sldId id="264" r:id="rId11"/>
    <p:sldId id="260" r:id="rId12"/>
    <p:sldId id="262" r:id="rId13"/>
    <p:sldId id="265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B3B3B"/>
    <a:srgbClr val="5B9BD5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7181A-1E0D-46BD-97E2-896932126E6A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C73429-09DF-402B-9826-40EF3152A7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99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3429-09DF-402B-9826-40EF3152A7B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6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3429-09DF-402B-9826-40EF3152A7B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043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3429-09DF-402B-9826-40EF3152A7B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54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C73429-09DF-402B-9826-40EF3152A7B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92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54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42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6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945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92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8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9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31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36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2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216B4-DC47-4600-AA53-16318398594D}" type="datetimeFigureOut">
              <a:rPr lang="pt-BR" smtClean="0"/>
              <a:t>24/06/2025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2BF58-4A4F-45F6-8025-6EDD2F6048D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26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www.oceanproperty.co.th/th/news/thankyou/?q=push-button-tactile-switch-pinout-connections-uses-dimensions-datasheet-ee-jZPlWbsn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sebaemirgan.com/s5642350.htm/?g=usb-usb-type-c-usb-what-s-the-difference-hh-Rv4YEys6" TargetMode="External"/><Relationship Id="rId12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hyperlink" Target="https://pixabay.com/pt/poder-bot%C3%A3o-bot%C3%A3o-liga-desliga-fora-33948/" TargetMode="External"/><Relationship Id="rId5" Type="http://schemas.openxmlformats.org/officeDocument/2006/relationships/hyperlink" Target="https://wiki.magiclantern.fm/userguide" TargetMode="External"/><Relationship Id="rId15" Type="http://schemas.openxmlformats.org/officeDocument/2006/relationships/hyperlink" Target="https://infvo.nl/basis/index.php/Arduino/LED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https://pixabay.com/ko/vectors/%EB%AC%B4%EC%84%A0%EB%9E%9C-%EC%8B%A0%ED%98%B8-%EB%B8%94%EB%9E%99-%EB%AC%B4%EC%84%A0-303722/" TargetMode="External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3840" y="1571716"/>
            <a:ext cx="3658105" cy="4028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6" name="Rectangle 55"/>
          <p:cNvSpPr/>
          <p:nvPr/>
        </p:nvSpPr>
        <p:spPr>
          <a:xfrm>
            <a:off x="4792853" y="3085983"/>
            <a:ext cx="2237928" cy="9441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ESP32-S3-DevKitC-1</a:t>
            </a:r>
            <a:endParaRPr lang="pt-BR" dirty="0"/>
          </a:p>
        </p:txBody>
      </p:sp>
      <p:cxnSp>
        <p:nvCxnSpPr>
          <p:cNvPr id="72" name="Straight Arrow Connector 71"/>
          <p:cNvCxnSpPr>
            <a:cxnSpLocks/>
            <a:stCxn id="64" idx="2"/>
            <a:endCxn id="56" idx="0"/>
          </p:cNvCxnSpPr>
          <p:nvPr/>
        </p:nvCxnSpPr>
        <p:spPr>
          <a:xfrm>
            <a:off x="5719608" y="1161173"/>
            <a:ext cx="192209" cy="19248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4A7F6F9-996D-3F8D-0624-24F1D76239C3}"/>
              </a:ext>
            </a:extLst>
          </p:cNvPr>
          <p:cNvGrpSpPr/>
          <p:nvPr/>
        </p:nvGrpSpPr>
        <p:grpSpPr>
          <a:xfrm>
            <a:off x="728164" y="1063888"/>
            <a:ext cx="1239484" cy="734370"/>
            <a:chOff x="3445376" y="4860431"/>
            <a:chExt cx="1239484" cy="734370"/>
          </a:xfrm>
        </p:grpSpPr>
        <p:sp>
          <p:nvSpPr>
            <p:cNvPr id="65" name="Rectangle 64"/>
            <p:cNvSpPr/>
            <p:nvPr/>
          </p:nvSpPr>
          <p:spPr>
            <a:xfrm>
              <a:off x="4012549" y="4882979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+12V </a:t>
              </a:r>
            </a:p>
            <a:p>
              <a:pPr algn="ctr"/>
              <a:r>
                <a:rPr lang="en-US" sz="1400" dirty="0"/>
                <a:t>in</a:t>
              </a:r>
              <a:endParaRPr lang="pt-BR" sz="1400" dirty="0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445376" y="4860431"/>
              <a:ext cx="621017" cy="734370"/>
              <a:chOff x="1114425" y="4749620"/>
              <a:chExt cx="621017" cy="73437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114425" y="4749620"/>
                <a:ext cx="621017" cy="734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75" name="Picture 74" descr="Power symbols clipart - Clipground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269" y="4821242"/>
                <a:ext cx="528746" cy="602525"/>
              </a:xfrm>
              <a:prstGeom prst="rect">
                <a:avLst/>
              </a:prstGeom>
            </p:spPr>
          </p:pic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60DB0BB-346D-6B88-2AA1-85E87E3A743E}"/>
              </a:ext>
            </a:extLst>
          </p:cNvPr>
          <p:cNvGrpSpPr/>
          <p:nvPr/>
        </p:nvGrpSpPr>
        <p:grpSpPr>
          <a:xfrm>
            <a:off x="803716" y="3149409"/>
            <a:ext cx="1208440" cy="685128"/>
            <a:chOff x="935941" y="2648169"/>
            <a:chExt cx="1208440" cy="685128"/>
          </a:xfrm>
        </p:grpSpPr>
        <p:sp>
          <p:nvSpPr>
            <p:cNvPr id="22" name="Rectangle 21"/>
            <p:cNvSpPr/>
            <p:nvPr/>
          </p:nvSpPr>
          <p:spPr>
            <a:xfrm>
              <a:off x="1472070" y="2648169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XLR </a:t>
              </a:r>
            </a:p>
            <a:p>
              <a:pPr algn="ctr"/>
              <a:r>
                <a:rPr lang="en-US" sz="1400" dirty="0"/>
                <a:t>in</a:t>
              </a:r>
              <a:endParaRPr lang="pt-BR" sz="1400" dirty="0"/>
            </a:p>
          </p:txBody>
        </p:sp>
        <p:pic>
          <p:nvPicPr>
            <p:cNvPr id="17" name="Picture 16" descr="A diagram of a microphone cable&#10;&#10;AI-generated content may be incorrect.">
              <a:extLst>
                <a:ext uri="{FF2B5EF4-FFF2-40B4-BE49-F238E27FC236}">
                  <a16:creationId xmlns:a16="http://schemas.microsoft.com/office/drawing/2014/main" id="{4920985B-38BF-B602-EC0B-E27B63CFC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2354" t="24631" r="10503" b="42546"/>
            <a:stretch/>
          </p:blipFill>
          <p:spPr>
            <a:xfrm>
              <a:off x="935941" y="2673405"/>
              <a:ext cx="587837" cy="634656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F2D8321-CB51-0124-49D7-7E21551D9665}"/>
              </a:ext>
            </a:extLst>
          </p:cNvPr>
          <p:cNvGrpSpPr/>
          <p:nvPr/>
        </p:nvGrpSpPr>
        <p:grpSpPr>
          <a:xfrm>
            <a:off x="9333180" y="1870463"/>
            <a:ext cx="1208440" cy="685128"/>
            <a:chOff x="935941" y="2648169"/>
            <a:chExt cx="1208440" cy="68512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6AB1C45-DE82-DB5F-AC14-F18CBBE3C45E}"/>
                </a:ext>
              </a:extLst>
            </p:cNvPr>
            <p:cNvSpPr/>
            <p:nvPr/>
          </p:nvSpPr>
          <p:spPr>
            <a:xfrm>
              <a:off x="1472070" y="2648169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XLR </a:t>
              </a:r>
            </a:p>
            <a:p>
              <a:pPr algn="ctr"/>
              <a:r>
                <a:rPr lang="en-US" sz="1400" dirty="0"/>
                <a:t>Out</a:t>
              </a:r>
              <a:r>
                <a:rPr lang="pt-BR" sz="1400" dirty="0"/>
                <a:t>2</a:t>
              </a:r>
              <a:endParaRPr lang="en-US" sz="1400" dirty="0"/>
            </a:p>
          </p:txBody>
        </p:sp>
        <p:pic>
          <p:nvPicPr>
            <p:cNvPr id="59" name="Picture 58" descr="A diagram of a microphone cable&#10;&#10;AI-generated content may be incorrect.">
              <a:extLst>
                <a:ext uri="{FF2B5EF4-FFF2-40B4-BE49-F238E27FC236}">
                  <a16:creationId xmlns:a16="http://schemas.microsoft.com/office/drawing/2014/main" id="{0FEE361F-9D97-1AAC-07C3-B8F1DF414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2354" t="24631" r="10503" b="42546"/>
            <a:stretch/>
          </p:blipFill>
          <p:spPr>
            <a:xfrm>
              <a:off x="935941" y="2673405"/>
              <a:ext cx="587837" cy="634656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7FAE2B-AF01-159C-0C3D-EBE5172D3A85}"/>
              </a:ext>
            </a:extLst>
          </p:cNvPr>
          <p:cNvGrpSpPr/>
          <p:nvPr/>
        </p:nvGrpSpPr>
        <p:grpSpPr>
          <a:xfrm>
            <a:off x="9340038" y="1063888"/>
            <a:ext cx="1208440" cy="685128"/>
            <a:chOff x="935941" y="2648169"/>
            <a:chExt cx="1208440" cy="68512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DC96008-963B-2CBC-B85F-317E53992A52}"/>
                </a:ext>
              </a:extLst>
            </p:cNvPr>
            <p:cNvSpPr/>
            <p:nvPr/>
          </p:nvSpPr>
          <p:spPr>
            <a:xfrm>
              <a:off x="1472070" y="2648169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XLR </a:t>
              </a:r>
            </a:p>
            <a:p>
              <a:pPr algn="ctr"/>
              <a:r>
                <a:rPr lang="en-US" sz="1400" dirty="0"/>
                <a:t>Out</a:t>
              </a:r>
              <a:r>
                <a:rPr lang="pt-BR" sz="1400" dirty="0"/>
                <a:t>1</a:t>
              </a:r>
              <a:endParaRPr lang="en-US" sz="1400" dirty="0"/>
            </a:p>
          </p:txBody>
        </p:sp>
        <p:pic>
          <p:nvPicPr>
            <p:cNvPr id="90" name="Picture 89" descr="A diagram of a microphone cable&#10;&#10;AI-generated content may be incorrect.">
              <a:extLst>
                <a:ext uri="{FF2B5EF4-FFF2-40B4-BE49-F238E27FC236}">
                  <a16:creationId xmlns:a16="http://schemas.microsoft.com/office/drawing/2014/main" id="{AC1C03A9-502E-0E35-6DF1-7AD0E4519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2354" t="24631" r="10503" b="42546"/>
            <a:stretch/>
          </p:blipFill>
          <p:spPr>
            <a:xfrm>
              <a:off x="935941" y="2673405"/>
              <a:ext cx="587837" cy="634656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1903E4-7D74-99A7-D064-C0447F98037F}"/>
              </a:ext>
            </a:extLst>
          </p:cNvPr>
          <p:cNvGrpSpPr/>
          <p:nvPr/>
        </p:nvGrpSpPr>
        <p:grpSpPr>
          <a:xfrm>
            <a:off x="4551118" y="476045"/>
            <a:ext cx="1504645" cy="685128"/>
            <a:chOff x="7033261" y="1602556"/>
            <a:chExt cx="1504645" cy="685128"/>
          </a:xfrm>
        </p:grpSpPr>
        <p:sp>
          <p:nvSpPr>
            <p:cNvPr id="64" name="Rectangle 63"/>
            <p:cNvSpPr/>
            <p:nvPr/>
          </p:nvSpPr>
          <p:spPr>
            <a:xfrm>
              <a:off x="7865595" y="1602556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USB-C</a:t>
              </a:r>
            </a:p>
            <a:p>
              <a:pPr algn="ctr"/>
              <a:r>
                <a:rPr lang="en-US" sz="1200" dirty="0"/>
                <a:t>host</a:t>
              </a:r>
              <a:endParaRPr lang="pt-BR" sz="1200" dirty="0"/>
            </a:p>
          </p:txBody>
        </p:sp>
        <p:pic>
          <p:nvPicPr>
            <p:cNvPr id="93" name="Picture 92" descr="A different type of usb ports&#10;&#10;AI-generated content may be incorrect.">
              <a:extLst>
                <a:ext uri="{FF2B5EF4-FFF2-40B4-BE49-F238E27FC236}">
                  <a16:creationId xmlns:a16="http://schemas.microsoft.com/office/drawing/2014/main" id="{A6333294-5076-2D6F-2A93-44C59806C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l="65928" t="60274" r="9138" b="8850"/>
            <a:stretch/>
          </p:blipFill>
          <p:spPr>
            <a:xfrm>
              <a:off x="7033261" y="1660745"/>
              <a:ext cx="832334" cy="543519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9C824F7-C18D-A489-FD8E-1CBE81BF6AC9}"/>
              </a:ext>
            </a:extLst>
          </p:cNvPr>
          <p:cNvGrpSpPr/>
          <p:nvPr/>
        </p:nvGrpSpPr>
        <p:grpSpPr>
          <a:xfrm>
            <a:off x="9340038" y="3477254"/>
            <a:ext cx="1208440" cy="685128"/>
            <a:chOff x="935941" y="2648169"/>
            <a:chExt cx="1208440" cy="685128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B015456-DC66-D685-F38C-BBC4533519D6}"/>
                </a:ext>
              </a:extLst>
            </p:cNvPr>
            <p:cNvSpPr/>
            <p:nvPr/>
          </p:nvSpPr>
          <p:spPr>
            <a:xfrm>
              <a:off x="1472070" y="2648169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XLR </a:t>
              </a:r>
            </a:p>
            <a:p>
              <a:pPr algn="ctr"/>
              <a:r>
                <a:rPr lang="en-US" sz="1400" dirty="0"/>
                <a:t>Out</a:t>
              </a:r>
              <a:r>
                <a:rPr lang="pt-BR" sz="1400" dirty="0"/>
                <a:t>4</a:t>
              </a:r>
              <a:endParaRPr lang="en-US" sz="1400" dirty="0"/>
            </a:p>
          </p:txBody>
        </p:sp>
        <p:pic>
          <p:nvPicPr>
            <p:cNvPr id="99" name="Picture 98" descr="A diagram of a microphone cable&#10;&#10;AI-generated content may be incorrect.">
              <a:extLst>
                <a:ext uri="{FF2B5EF4-FFF2-40B4-BE49-F238E27FC236}">
                  <a16:creationId xmlns:a16="http://schemas.microsoft.com/office/drawing/2014/main" id="{EA00C014-C143-CF73-5952-FCA1D08AD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2354" t="24631" r="10503" b="42546"/>
            <a:stretch/>
          </p:blipFill>
          <p:spPr>
            <a:xfrm>
              <a:off x="935941" y="2673405"/>
              <a:ext cx="587837" cy="634656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A9E8ABF1-A033-1F2D-130C-2FACFBAD8C19}"/>
              </a:ext>
            </a:extLst>
          </p:cNvPr>
          <p:cNvGrpSpPr/>
          <p:nvPr/>
        </p:nvGrpSpPr>
        <p:grpSpPr>
          <a:xfrm>
            <a:off x="9346896" y="2670679"/>
            <a:ext cx="1208440" cy="685128"/>
            <a:chOff x="935941" y="2648169"/>
            <a:chExt cx="1208440" cy="685128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C794312-0C0D-8DE1-E57B-CA8859490849}"/>
                </a:ext>
              </a:extLst>
            </p:cNvPr>
            <p:cNvSpPr/>
            <p:nvPr/>
          </p:nvSpPr>
          <p:spPr>
            <a:xfrm>
              <a:off x="1472070" y="2648169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XLR </a:t>
              </a:r>
            </a:p>
            <a:p>
              <a:pPr algn="ctr"/>
              <a:r>
                <a:rPr lang="en-US" sz="1400" dirty="0"/>
                <a:t>Out</a:t>
              </a:r>
              <a:r>
                <a:rPr lang="pt-BR" sz="1400" dirty="0"/>
                <a:t>3</a:t>
              </a:r>
              <a:endParaRPr lang="en-US" sz="1400" dirty="0"/>
            </a:p>
          </p:txBody>
        </p:sp>
        <p:pic>
          <p:nvPicPr>
            <p:cNvPr id="102" name="Picture 101" descr="A diagram of a microphone cable&#10;&#10;AI-generated content may be incorrect.">
              <a:extLst>
                <a:ext uri="{FF2B5EF4-FFF2-40B4-BE49-F238E27FC236}">
                  <a16:creationId xmlns:a16="http://schemas.microsoft.com/office/drawing/2014/main" id="{5E68457C-C688-AFC1-34A8-F939A2B5A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2354" t="24631" r="10503" b="42546"/>
            <a:stretch/>
          </p:blipFill>
          <p:spPr>
            <a:xfrm>
              <a:off x="935941" y="2673405"/>
              <a:ext cx="587837" cy="634656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6978E15-A762-1064-346F-0A4199386955}"/>
              </a:ext>
            </a:extLst>
          </p:cNvPr>
          <p:cNvGrpSpPr/>
          <p:nvPr/>
        </p:nvGrpSpPr>
        <p:grpSpPr>
          <a:xfrm>
            <a:off x="9333180" y="5090889"/>
            <a:ext cx="1208440" cy="685128"/>
            <a:chOff x="935941" y="2648169"/>
            <a:chExt cx="1208440" cy="685128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C638AC9-111D-16BB-78E1-427A611717F5}"/>
                </a:ext>
              </a:extLst>
            </p:cNvPr>
            <p:cNvSpPr/>
            <p:nvPr/>
          </p:nvSpPr>
          <p:spPr>
            <a:xfrm>
              <a:off x="1472070" y="2648169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XLR </a:t>
              </a:r>
            </a:p>
            <a:p>
              <a:pPr algn="ctr"/>
              <a:r>
                <a:rPr lang="en-US" sz="1400" dirty="0"/>
                <a:t>Out</a:t>
              </a:r>
              <a:r>
                <a:rPr lang="pt-BR" sz="1400" dirty="0"/>
                <a:t>6</a:t>
              </a:r>
              <a:endParaRPr lang="en-US" sz="1400" dirty="0"/>
            </a:p>
          </p:txBody>
        </p:sp>
        <p:pic>
          <p:nvPicPr>
            <p:cNvPr id="105" name="Picture 104" descr="A diagram of a microphone cable&#10;&#10;AI-generated content may be incorrect.">
              <a:extLst>
                <a:ext uri="{FF2B5EF4-FFF2-40B4-BE49-F238E27FC236}">
                  <a16:creationId xmlns:a16="http://schemas.microsoft.com/office/drawing/2014/main" id="{4C136D43-9043-0EED-6D47-B66430478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2354" t="24631" r="10503" b="42546"/>
            <a:stretch/>
          </p:blipFill>
          <p:spPr>
            <a:xfrm>
              <a:off x="935941" y="2673405"/>
              <a:ext cx="587837" cy="634656"/>
            </a:xfrm>
            <a:prstGeom prst="rect">
              <a:avLst/>
            </a:prstGeom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AA83AC1-11C1-1330-559A-390EB436242D}"/>
              </a:ext>
            </a:extLst>
          </p:cNvPr>
          <p:cNvGrpSpPr/>
          <p:nvPr/>
        </p:nvGrpSpPr>
        <p:grpSpPr>
          <a:xfrm>
            <a:off x="9340038" y="4284314"/>
            <a:ext cx="1208440" cy="685128"/>
            <a:chOff x="935941" y="2648169"/>
            <a:chExt cx="1208440" cy="685128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7CA3D1A-D7B8-6728-A567-EEA7F9FBD990}"/>
                </a:ext>
              </a:extLst>
            </p:cNvPr>
            <p:cNvSpPr/>
            <p:nvPr/>
          </p:nvSpPr>
          <p:spPr>
            <a:xfrm>
              <a:off x="1472070" y="2648169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XLR </a:t>
              </a:r>
            </a:p>
            <a:p>
              <a:pPr algn="ctr"/>
              <a:r>
                <a:rPr lang="en-US" sz="1400" dirty="0"/>
                <a:t>Out</a:t>
              </a:r>
              <a:r>
                <a:rPr lang="pt-BR" sz="1400" dirty="0"/>
                <a:t>5</a:t>
              </a:r>
              <a:endParaRPr lang="en-US" sz="1400" dirty="0"/>
            </a:p>
          </p:txBody>
        </p:sp>
        <p:pic>
          <p:nvPicPr>
            <p:cNvPr id="108" name="Picture 107" descr="A diagram of a microphone cable&#10;&#10;AI-generated content may be incorrect.">
              <a:extLst>
                <a:ext uri="{FF2B5EF4-FFF2-40B4-BE49-F238E27FC236}">
                  <a16:creationId xmlns:a16="http://schemas.microsoft.com/office/drawing/2014/main" id="{3E559160-41D5-2FC6-AD62-CB355AE5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rcRect l="72354" t="24631" r="10503" b="42546"/>
            <a:stretch/>
          </p:blipFill>
          <p:spPr>
            <a:xfrm>
              <a:off x="935941" y="2673405"/>
              <a:ext cx="587837" cy="634656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DF09A96-F3AD-65CF-BAF4-333655D36C27}"/>
              </a:ext>
            </a:extLst>
          </p:cNvPr>
          <p:cNvGrpSpPr/>
          <p:nvPr/>
        </p:nvGrpSpPr>
        <p:grpSpPr>
          <a:xfrm>
            <a:off x="6052267" y="2598334"/>
            <a:ext cx="1288816" cy="685128"/>
            <a:chOff x="4421266" y="6011243"/>
            <a:chExt cx="1288816" cy="68512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15C2ACF-89DD-7D8A-3099-94E1DC807F3C}"/>
                </a:ext>
              </a:extLst>
            </p:cNvPr>
            <p:cNvSpPr/>
            <p:nvPr/>
          </p:nvSpPr>
          <p:spPr>
            <a:xfrm>
              <a:off x="5037771" y="6011243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WiFi</a:t>
              </a:r>
              <a:endParaRPr lang="pt-BR" sz="1200" dirty="0"/>
            </a:p>
          </p:txBody>
        </p:sp>
        <p:pic>
          <p:nvPicPr>
            <p:cNvPr id="116" name="Picture 115" descr="A wifi symbol on a black background&#10;&#10;AI-generated content may be incorrect.">
              <a:extLst>
                <a:ext uri="{FF2B5EF4-FFF2-40B4-BE49-F238E27FC236}">
                  <a16:creationId xmlns:a16="http://schemas.microsoft.com/office/drawing/2014/main" id="{4A0332B7-0EF6-4086-353B-1A7188853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4421266" y="6011243"/>
              <a:ext cx="743174" cy="685128"/>
            </a:xfrm>
            <a:prstGeom prst="rect">
              <a:avLst/>
            </a:prstGeom>
          </p:spPr>
        </p:pic>
      </p:grpSp>
      <p:pic>
        <p:nvPicPr>
          <p:cNvPr id="119" name="Picture 118" descr="A black and grey power button&#10;&#10;AI-generated content may be incorrect.">
            <a:extLst>
              <a:ext uri="{FF2B5EF4-FFF2-40B4-BE49-F238E27FC236}">
                <a16:creationId xmlns:a16="http://schemas.microsoft.com/office/drawing/2014/main" id="{48CFCA5D-1DB2-47D9-F95A-360A67B565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525013" y="1122852"/>
            <a:ext cx="734370" cy="73437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3AA1F294-7357-BF6D-AB04-6965BCC52827}"/>
              </a:ext>
            </a:extLst>
          </p:cNvPr>
          <p:cNvSpPr txBox="1"/>
          <p:nvPr/>
        </p:nvSpPr>
        <p:spPr>
          <a:xfrm>
            <a:off x="2180149" y="1843695"/>
            <a:ext cx="147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Button</a:t>
            </a:r>
          </a:p>
        </p:txBody>
      </p:sp>
      <p:pic>
        <p:nvPicPr>
          <p:cNvPr id="122" name="Picture 121" descr="A black and silver square object&#10;&#10;AI-generated content may be incorrect.">
            <a:extLst>
              <a:ext uri="{FF2B5EF4-FFF2-40B4-BE49-F238E27FC236}">
                <a16:creationId xmlns:a16="http://schemas.microsoft.com/office/drawing/2014/main" id="{C113721C-E6DA-972E-F410-1273AC55C2E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6945" y="4604424"/>
            <a:ext cx="874545" cy="874545"/>
          </a:xfrm>
          <a:prstGeom prst="rect">
            <a:avLst/>
          </a:prstGeom>
        </p:spPr>
      </p:pic>
      <p:pic>
        <p:nvPicPr>
          <p:cNvPr id="123" name="Picture 122" descr="A black and silver square object&#10;&#10;AI-generated content may be incorrect.">
            <a:extLst>
              <a:ext uri="{FF2B5EF4-FFF2-40B4-BE49-F238E27FC236}">
                <a16:creationId xmlns:a16="http://schemas.microsoft.com/office/drawing/2014/main" id="{6CDE9A68-60E8-E778-54ED-A1FD1C9DB4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867036" y="4629660"/>
            <a:ext cx="874545" cy="874545"/>
          </a:xfrm>
          <a:prstGeom prst="rect">
            <a:avLst/>
          </a:prstGeom>
        </p:spPr>
      </p:pic>
      <p:pic>
        <p:nvPicPr>
          <p:cNvPr id="124" name="Picture 123" descr="A black and silver square object&#10;&#10;AI-generated content may be incorrect.">
            <a:extLst>
              <a:ext uri="{FF2B5EF4-FFF2-40B4-BE49-F238E27FC236}">
                <a16:creationId xmlns:a16="http://schemas.microsoft.com/office/drawing/2014/main" id="{A6DDB646-2C4F-4624-2E93-96454884465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741581" y="4600250"/>
            <a:ext cx="874545" cy="87454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17F8BC9E-DC8F-F6A6-C65B-1834027E7F07}"/>
              </a:ext>
            </a:extLst>
          </p:cNvPr>
          <p:cNvSpPr txBox="1"/>
          <p:nvPr/>
        </p:nvSpPr>
        <p:spPr>
          <a:xfrm>
            <a:off x="4130979" y="519424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18E99B-D3B3-0B78-603D-992A3F15C864}"/>
              </a:ext>
            </a:extLst>
          </p:cNvPr>
          <p:cNvSpPr txBox="1"/>
          <p:nvPr/>
        </p:nvSpPr>
        <p:spPr>
          <a:xfrm>
            <a:off x="6074766" y="520836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24C0F9-C483-BD49-8618-3855D739BAF4}"/>
              </a:ext>
            </a:extLst>
          </p:cNvPr>
          <p:cNvSpPr txBox="1"/>
          <p:nvPr/>
        </p:nvSpPr>
        <p:spPr>
          <a:xfrm>
            <a:off x="6774872" y="5208362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4959D4B-0CB6-D7B0-3BF1-928B90BC43F1}"/>
              </a:ext>
            </a:extLst>
          </p:cNvPr>
          <p:cNvCxnSpPr>
            <a:cxnSpLocks/>
            <a:stCxn id="90" idx="1"/>
          </p:cNvCxnSpPr>
          <p:nvPr/>
        </p:nvCxnSpPr>
        <p:spPr>
          <a:xfrm flipH="1">
            <a:off x="7658229" y="1406452"/>
            <a:ext cx="1681809" cy="88547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EE2A009-8D4A-FFE6-F1DC-DE0E53F1ECFF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7671945" y="2213027"/>
            <a:ext cx="1661235" cy="72787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6BDC68-EE2F-A819-5B5B-01D40E673C8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7665087" y="3013243"/>
            <a:ext cx="1681809" cy="45765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0E61E2A-5AA3-8133-F76B-6AB2F3854F6F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7658229" y="3819818"/>
            <a:ext cx="1681809" cy="2383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27495C9E-CEFC-5728-AD4B-E24FEA304BDD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7695979" y="4407056"/>
            <a:ext cx="1644059" cy="2198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D8FC6A81-70AA-5383-C39B-90D6D4631DC5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7671945" y="4896788"/>
            <a:ext cx="1661235" cy="5366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7F08B78-BECF-CB56-4BD5-60DAB5FF8733}"/>
              </a:ext>
            </a:extLst>
          </p:cNvPr>
          <p:cNvCxnSpPr>
            <a:cxnSpLocks/>
            <a:stCxn id="4" idx="1"/>
            <a:endCxn id="22" idx="3"/>
          </p:cNvCxnSpPr>
          <p:nvPr/>
        </p:nvCxnSpPr>
        <p:spPr>
          <a:xfrm flipH="1" flipV="1">
            <a:off x="2012156" y="3491973"/>
            <a:ext cx="2001684" cy="942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6F1B8A4-646B-4024-3DEC-D73FD60C7567}"/>
              </a:ext>
            </a:extLst>
          </p:cNvPr>
          <p:cNvCxnSpPr>
            <a:cxnSpLocks/>
            <a:stCxn id="119" idx="1"/>
            <a:endCxn id="65" idx="3"/>
          </p:cNvCxnSpPr>
          <p:nvPr/>
        </p:nvCxnSpPr>
        <p:spPr>
          <a:xfrm flipH="1" flipV="1">
            <a:off x="1967648" y="1429000"/>
            <a:ext cx="557365" cy="610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BF3DCBB-B72E-80A3-6D79-4414D4C46F76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3259383" y="1490037"/>
            <a:ext cx="811126" cy="4688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Picture 159" descr="A red and grey light emitting diode&#10;&#10;AI-generated content may be incorrect.">
            <a:extLst>
              <a:ext uri="{FF2B5EF4-FFF2-40B4-BE49-F238E27FC236}">
                <a16:creationId xmlns:a16="http://schemas.microsoft.com/office/drawing/2014/main" id="{DB69429A-0F8F-8F12-D4C7-8ED23056E50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t="27551" b="19945"/>
          <a:stretch/>
        </p:blipFill>
        <p:spPr>
          <a:xfrm>
            <a:off x="10783686" y="1145114"/>
            <a:ext cx="576237" cy="664095"/>
          </a:xfrm>
          <a:prstGeom prst="rect">
            <a:avLst/>
          </a:prstGeom>
        </p:spPr>
      </p:pic>
      <p:pic>
        <p:nvPicPr>
          <p:cNvPr id="162" name="Picture 161" descr="A red and grey light emitting diode&#10;&#10;AI-generated content may be incorrect.">
            <a:extLst>
              <a:ext uri="{FF2B5EF4-FFF2-40B4-BE49-F238E27FC236}">
                <a16:creationId xmlns:a16="http://schemas.microsoft.com/office/drawing/2014/main" id="{AD998A2B-CCD9-41A1-12B6-AF59B5CE89A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t="27551" b="19945"/>
          <a:stretch/>
        </p:blipFill>
        <p:spPr>
          <a:xfrm>
            <a:off x="10812047" y="1841763"/>
            <a:ext cx="576237" cy="664095"/>
          </a:xfrm>
          <a:prstGeom prst="rect">
            <a:avLst/>
          </a:prstGeom>
        </p:spPr>
      </p:pic>
      <p:pic>
        <p:nvPicPr>
          <p:cNvPr id="163" name="Picture 162" descr="A red and grey light emitting diode&#10;&#10;AI-generated content may be incorrect.">
            <a:extLst>
              <a:ext uri="{FF2B5EF4-FFF2-40B4-BE49-F238E27FC236}">
                <a16:creationId xmlns:a16="http://schemas.microsoft.com/office/drawing/2014/main" id="{1F376BDF-A9FE-BE2C-B33D-ACB5A4C02E5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t="27551" b="19945"/>
          <a:stretch/>
        </p:blipFill>
        <p:spPr>
          <a:xfrm>
            <a:off x="10812047" y="2598334"/>
            <a:ext cx="576237" cy="664095"/>
          </a:xfrm>
          <a:prstGeom prst="rect">
            <a:avLst/>
          </a:prstGeom>
        </p:spPr>
      </p:pic>
      <p:pic>
        <p:nvPicPr>
          <p:cNvPr id="164" name="Picture 163" descr="A red and grey light emitting diode&#10;&#10;AI-generated content may be incorrect.">
            <a:extLst>
              <a:ext uri="{FF2B5EF4-FFF2-40B4-BE49-F238E27FC236}">
                <a16:creationId xmlns:a16="http://schemas.microsoft.com/office/drawing/2014/main" id="{5623C820-D887-12F6-A718-FD8AFD98AB6A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t="27551" b="19945"/>
          <a:stretch/>
        </p:blipFill>
        <p:spPr>
          <a:xfrm>
            <a:off x="10819759" y="3502490"/>
            <a:ext cx="576237" cy="664095"/>
          </a:xfrm>
          <a:prstGeom prst="rect">
            <a:avLst/>
          </a:prstGeom>
        </p:spPr>
      </p:pic>
      <p:pic>
        <p:nvPicPr>
          <p:cNvPr id="165" name="Picture 164" descr="A red and grey light emitting diode&#10;&#10;AI-generated content may be incorrect.">
            <a:extLst>
              <a:ext uri="{FF2B5EF4-FFF2-40B4-BE49-F238E27FC236}">
                <a16:creationId xmlns:a16="http://schemas.microsoft.com/office/drawing/2014/main" id="{1BBB0FDC-E38C-441A-4499-93B5359B00E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t="27551" b="19945"/>
          <a:stretch/>
        </p:blipFill>
        <p:spPr>
          <a:xfrm>
            <a:off x="10819759" y="4259062"/>
            <a:ext cx="576237" cy="664095"/>
          </a:xfrm>
          <a:prstGeom prst="rect">
            <a:avLst/>
          </a:prstGeom>
        </p:spPr>
      </p:pic>
      <p:pic>
        <p:nvPicPr>
          <p:cNvPr id="166" name="Picture 165" descr="A red and grey light emitting diode&#10;&#10;AI-generated content may be incorrect.">
            <a:extLst>
              <a:ext uri="{FF2B5EF4-FFF2-40B4-BE49-F238E27FC236}">
                <a16:creationId xmlns:a16="http://schemas.microsoft.com/office/drawing/2014/main" id="{C6DE3ABF-5747-B636-38CA-84842CA4374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t="27551" b="19945"/>
          <a:stretch/>
        </p:blipFill>
        <p:spPr>
          <a:xfrm>
            <a:off x="10819759" y="5015633"/>
            <a:ext cx="576237" cy="664095"/>
          </a:xfrm>
          <a:prstGeom prst="rect">
            <a:avLst/>
          </a:prstGeom>
        </p:spPr>
      </p:pic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5268C78-F8FF-2B72-C6D3-2011B7A239E6}"/>
              </a:ext>
            </a:extLst>
          </p:cNvPr>
          <p:cNvCxnSpPr>
            <a:cxnSpLocks/>
            <a:stCxn id="160" idx="1"/>
          </p:cNvCxnSpPr>
          <p:nvPr/>
        </p:nvCxnSpPr>
        <p:spPr>
          <a:xfrm flipH="1">
            <a:off x="7657300" y="1477162"/>
            <a:ext cx="3126386" cy="113582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785371C-2926-F0F3-FD30-67CE0EC09EFA}"/>
              </a:ext>
            </a:extLst>
          </p:cNvPr>
          <p:cNvCxnSpPr>
            <a:cxnSpLocks/>
            <a:stCxn id="162" idx="1"/>
          </p:cNvCxnSpPr>
          <p:nvPr/>
        </p:nvCxnSpPr>
        <p:spPr>
          <a:xfrm flipH="1">
            <a:off x="7657300" y="2173811"/>
            <a:ext cx="3154747" cy="97335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EF078A4-C9B8-CA75-C4AC-94222D3D223D}"/>
              </a:ext>
            </a:extLst>
          </p:cNvPr>
          <p:cNvCxnSpPr>
            <a:cxnSpLocks/>
            <a:stCxn id="163" idx="1"/>
          </p:cNvCxnSpPr>
          <p:nvPr/>
        </p:nvCxnSpPr>
        <p:spPr>
          <a:xfrm flipH="1">
            <a:off x="7695979" y="2930382"/>
            <a:ext cx="3116068" cy="774348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91A22C5-E741-DA0D-BD75-563B966ADCDF}"/>
              </a:ext>
            </a:extLst>
          </p:cNvPr>
          <p:cNvCxnSpPr>
            <a:cxnSpLocks/>
            <a:stCxn id="164" idx="1"/>
          </p:cNvCxnSpPr>
          <p:nvPr/>
        </p:nvCxnSpPr>
        <p:spPr>
          <a:xfrm flipH="1">
            <a:off x="7665087" y="3834538"/>
            <a:ext cx="3154672" cy="40275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BA80E05C-27A9-F95E-A13A-C3EF8168A6AF}"/>
              </a:ext>
            </a:extLst>
          </p:cNvPr>
          <p:cNvCxnSpPr>
            <a:cxnSpLocks/>
            <a:stCxn id="165" idx="1"/>
          </p:cNvCxnSpPr>
          <p:nvPr/>
        </p:nvCxnSpPr>
        <p:spPr>
          <a:xfrm flipH="1" flipV="1">
            <a:off x="7616126" y="4207456"/>
            <a:ext cx="3203633" cy="3836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91016D54-5DB3-98B0-D684-389786B85DC5}"/>
              </a:ext>
            </a:extLst>
          </p:cNvPr>
          <p:cNvCxnSpPr>
            <a:cxnSpLocks/>
            <a:stCxn id="166" idx="1"/>
          </p:cNvCxnSpPr>
          <p:nvPr/>
        </p:nvCxnSpPr>
        <p:spPr>
          <a:xfrm flipH="1" flipV="1">
            <a:off x="7720394" y="4781710"/>
            <a:ext cx="3099365" cy="56597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6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8475" y="182629"/>
            <a:ext cx="5165035" cy="4848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Board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1413037"/>
            <a:ext cx="10058400" cy="47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0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38925" y="182311"/>
            <a:ext cx="5348777" cy="48519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Carrier Board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34876" y="1719594"/>
            <a:ext cx="3775324" cy="169035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 SOM</a:t>
            </a:r>
          </a:p>
          <a:p>
            <a:pPr algn="ctr"/>
            <a:r>
              <a:rPr lang="en-US" dirty="0"/>
              <a:t>sbRIO-9651</a:t>
            </a:r>
            <a:endParaRPr lang="pt-BR" dirty="0"/>
          </a:p>
        </p:txBody>
      </p:sp>
      <p:grpSp>
        <p:nvGrpSpPr>
          <p:cNvPr id="62" name="Group 61"/>
          <p:cNvGrpSpPr/>
          <p:nvPr/>
        </p:nvGrpSpPr>
        <p:grpSpPr>
          <a:xfrm flipH="1">
            <a:off x="8479385" y="3409949"/>
            <a:ext cx="1201322" cy="783611"/>
            <a:chOff x="9124565" y="1113181"/>
            <a:chExt cx="1201322" cy="783611"/>
          </a:xfrm>
        </p:grpSpPr>
        <p:sp>
          <p:nvSpPr>
            <p:cNvPr id="60" name="Rectangle 59"/>
            <p:cNvSpPr/>
            <p:nvPr/>
          </p:nvSpPr>
          <p:spPr>
            <a:xfrm>
              <a:off x="9653576" y="1162422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</a:t>
              </a:r>
            </a:p>
            <a:p>
              <a:pPr algn="ctr"/>
              <a:r>
                <a:rPr lang="en-US" sz="1200" dirty="0"/>
                <a:t>10/100Mbps</a:t>
              </a:r>
              <a:endParaRPr lang="pt-BR" sz="1200" dirty="0"/>
            </a:p>
          </p:txBody>
        </p:sp>
        <p:pic>
          <p:nvPicPr>
            <p:cNvPr id="58" name="Picture 57" descr="Ethernet Port Switch · Free vector graphic o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37021" y="1200725"/>
              <a:ext cx="783611" cy="608523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 flipH="1">
            <a:off x="8258314" y="1063552"/>
            <a:ext cx="1397052" cy="824946"/>
            <a:chOff x="7126358" y="278295"/>
            <a:chExt cx="1397052" cy="824946"/>
          </a:xfrm>
        </p:grpSpPr>
        <p:sp>
          <p:nvSpPr>
            <p:cNvPr id="64" name="Rectangle 63"/>
            <p:cNvSpPr/>
            <p:nvPr/>
          </p:nvSpPr>
          <p:spPr>
            <a:xfrm>
              <a:off x="7851099" y="348203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USB2.0</a:t>
              </a:r>
            </a:p>
            <a:p>
              <a:pPr algn="ctr"/>
              <a:r>
                <a:rPr lang="en-US" sz="1200" dirty="0"/>
                <a:t>host</a:t>
              </a:r>
              <a:endParaRPr lang="pt-BR" sz="1200" dirty="0"/>
            </a:p>
          </p:txBody>
        </p:sp>
        <p:pic>
          <p:nvPicPr>
            <p:cNvPr id="57" name="Picture 56" descr="Free connector-usb-type-b Clipart - Free Clipart Graphics ...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11" t="14836" r="19309" b="8971"/>
            <a:stretch/>
          </p:blipFill>
          <p:spPr>
            <a:xfrm rot="16200000">
              <a:off x="7100724" y="303929"/>
              <a:ext cx="824946" cy="7736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 flipH="1">
            <a:off x="8743891" y="2306684"/>
            <a:ext cx="902673" cy="761097"/>
            <a:chOff x="9045952" y="5762909"/>
            <a:chExt cx="902673" cy="761097"/>
          </a:xfrm>
        </p:grpSpPr>
        <p:sp>
          <p:nvSpPr>
            <p:cNvPr id="69" name="Rectangle 68"/>
            <p:cNvSpPr/>
            <p:nvPr/>
          </p:nvSpPr>
          <p:spPr>
            <a:xfrm>
              <a:off x="9276314" y="5800893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USB2.0</a:t>
              </a:r>
            </a:p>
            <a:p>
              <a:pPr algn="ctr"/>
              <a:r>
                <a:rPr lang="en-US" sz="1200" dirty="0"/>
                <a:t>device</a:t>
              </a:r>
              <a:endParaRPr lang="pt-BR" sz="1200" dirty="0"/>
            </a:p>
          </p:txBody>
        </p:sp>
        <p:pic>
          <p:nvPicPr>
            <p:cNvPr id="67" name="Picture 66" descr="Hookup 20clipart | Clipart Panda - Free Clipart Images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0" t="28406" r="13691" b="31739"/>
            <a:stretch/>
          </p:blipFill>
          <p:spPr>
            <a:xfrm rot="5400000">
              <a:off x="8822066" y="5986795"/>
              <a:ext cx="761097" cy="313325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7705481" y="5216312"/>
            <a:ext cx="1627758" cy="1447128"/>
            <a:chOff x="7601089" y="4705373"/>
            <a:chExt cx="1627758" cy="1447128"/>
          </a:xfrm>
        </p:grpSpPr>
        <p:grpSp>
          <p:nvGrpSpPr>
            <p:cNvPr id="82" name="Group 81"/>
            <p:cNvGrpSpPr/>
            <p:nvPr/>
          </p:nvGrpSpPr>
          <p:grpSpPr>
            <a:xfrm>
              <a:off x="7794536" y="4705373"/>
              <a:ext cx="1434311" cy="1447128"/>
              <a:chOff x="9156010" y="4627541"/>
              <a:chExt cx="1434311" cy="1447128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9156010" y="4627541"/>
                <a:ext cx="672311" cy="685128"/>
              </a:xfrm>
              <a:prstGeom prst="rect">
                <a:avLst/>
              </a:prstGeom>
              <a:ln w="285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I2C</a:t>
                </a:r>
              </a:p>
              <a:p>
                <a:pPr algn="ctr"/>
                <a:r>
                  <a:rPr lang="en-US" sz="1200" dirty="0"/>
                  <a:t>extra</a:t>
                </a:r>
                <a:endParaRPr lang="pt-BR" sz="12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308410" y="4779941"/>
                <a:ext cx="672311" cy="685128"/>
              </a:xfrm>
              <a:prstGeom prst="rect">
                <a:avLst/>
              </a:prstGeom>
              <a:ln w="285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I2C</a:t>
                </a:r>
              </a:p>
              <a:p>
                <a:pPr algn="ctr"/>
                <a:r>
                  <a:rPr lang="en-US" sz="1200" dirty="0"/>
                  <a:t>extra</a:t>
                </a:r>
                <a:endParaRPr lang="pt-BR" sz="1200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460810" y="4932341"/>
                <a:ext cx="672311" cy="685128"/>
              </a:xfrm>
              <a:prstGeom prst="rect">
                <a:avLst/>
              </a:prstGeom>
              <a:ln w="285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I2C</a:t>
                </a:r>
              </a:p>
              <a:p>
                <a:pPr algn="ctr"/>
                <a:r>
                  <a:rPr lang="en-US" sz="1200" dirty="0"/>
                  <a:t>extra</a:t>
                </a:r>
                <a:endParaRPr lang="pt-BR" sz="1200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9613210" y="5084741"/>
                <a:ext cx="672311" cy="685128"/>
              </a:xfrm>
              <a:prstGeom prst="rect">
                <a:avLst/>
              </a:prstGeom>
              <a:ln w="285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I2C</a:t>
                </a:r>
              </a:p>
              <a:p>
                <a:pPr algn="ctr"/>
                <a:r>
                  <a:rPr lang="en-US" sz="1200" dirty="0"/>
                  <a:t>extra</a:t>
                </a:r>
                <a:endParaRPr lang="pt-BR" sz="12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9765610" y="5237141"/>
                <a:ext cx="672311" cy="685128"/>
              </a:xfrm>
              <a:prstGeom prst="rect">
                <a:avLst/>
              </a:prstGeom>
              <a:ln w="285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I2C</a:t>
                </a:r>
              </a:p>
              <a:p>
                <a:pPr algn="ctr"/>
                <a:r>
                  <a:rPr lang="en-US" sz="1200" dirty="0"/>
                  <a:t>extra</a:t>
                </a:r>
                <a:endParaRPr lang="pt-BR" sz="1200" dirty="0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9918010" y="5389541"/>
                <a:ext cx="672311" cy="685128"/>
              </a:xfrm>
              <a:prstGeom prst="rect">
                <a:avLst/>
              </a:prstGeom>
              <a:ln w="285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I2C</a:t>
                </a:r>
              </a:p>
              <a:p>
                <a:pPr algn="ctr"/>
                <a:r>
                  <a:rPr lang="en-US" sz="1200" dirty="0"/>
                  <a:t>extra</a:t>
                </a:r>
                <a:endParaRPr lang="pt-BR" sz="1200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 flipH="1">
              <a:off x="7601089" y="5577059"/>
              <a:ext cx="1506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6x</a:t>
              </a:r>
              <a:endParaRPr lang="pt-BR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964132" y="298174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IP67 – 90mm X 70mm</a:t>
            </a:r>
            <a:endParaRPr lang="pt-BR" dirty="0"/>
          </a:p>
        </p:txBody>
      </p:sp>
      <p:pic>
        <p:nvPicPr>
          <p:cNvPr id="59" name="Picture 58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57574" b="79326"/>
          <a:stretch/>
        </p:blipFill>
        <p:spPr>
          <a:xfrm rot="5400000">
            <a:off x="-82726" y="4633798"/>
            <a:ext cx="2057398" cy="330127"/>
          </a:xfrm>
          <a:prstGeom prst="rect">
            <a:avLst/>
          </a:prstGeom>
        </p:spPr>
      </p:pic>
      <p:sp>
        <p:nvSpPr>
          <p:cNvPr id="61" name="Rectangle 60"/>
          <p:cNvSpPr/>
          <p:nvPr/>
        </p:nvSpPr>
        <p:spPr>
          <a:xfrm>
            <a:off x="2351803" y="3770161"/>
            <a:ext cx="3286125" cy="20573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Conector</a:t>
            </a:r>
            <a:r>
              <a:rPr lang="en-US" dirty="0"/>
              <a:t> header para </a:t>
            </a:r>
            <a:r>
              <a:rPr lang="en-US" dirty="0" err="1"/>
              <a:t>conexão</a:t>
            </a:r>
            <a:r>
              <a:rPr lang="en-US" dirty="0"/>
              <a:t> entre </a:t>
            </a:r>
            <a:r>
              <a:rPr lang="en-US" dirty="0" err="1"/>
              <a:t>placas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GND; +5V; +3V3</a:t>
            </a:r>
          </a:p>
          <a:p>
            <a:pPr marL="285750" indent="-285750">
              <a:buFontTx/>
              <a:buChar char="-"/>
            </a:pPr>
            <a:r>
              <a:rPr lang="en-US" dirty="0"/>
              <a:t>UART (3x)</a:t>
            </a:r>
          </a:p>
          <a:p>
            <a:pPr marL="285750" indent="-285750">
              <a:buFontTx/>
              <a:buChar char="-"/>
            </a:pPr>
            <a:r>
              <a:rPr lang="en-US" dirty="0"/>
              <a:t>RS485 (UART)</a:t>
            </a:r>
            <a:endParaRPr lang="pt-BR" dirty="0"/>
          </a:p>
        </p:txBody>
      </p:sp>
      <p:cxnSp>
        <p:nvCxnSpPr>
          <p:cNvPr id="3" name="Elbow Connector 2"/>
          <p:cNvCxnSpPr>
            <a:stCxn id="59" idx="0"/>
          </p:cNvCxnSpPr>
          <p:nvPr/>
        </p:nvCxnSpPr>
        <p:spPr>
          <a:xfrm flipV="1">
            <a:off x="1111037" y="3409949"/>
            <a:ext cx="955888" cy="1388913"/>
          </a:xfrm>
          <a:prstGeom prst="bentConnector2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64" idx="3"/>
          </p:cNvCxnSpPr>
          <p:nvPr/>
        </p:nvCxnSpPr>
        <p:spPr>
          <a:xfrm flipV="1">
            <a:off x="5410200" y="1476024"/>
            <a:ext cx="2848114" cy="581376"/>
          </a:xfrm>
          <a:prstGeom prst="bentConnector3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/>
          <p:cNvCxnSpPr>
            <a:stCxn id="56" idx="3"/>
            <a:endCxn id="69" idx="3"/>
          </p:cNvCxnSpPr>
          <p:nvPr/>
        </p:nvCxnSpPr>
        <p:spPr>
          <a:xfrm>
            <a:off x="5410200" y="2564772"/>
            <a:ext cx="3333691" cy="122460"/>
          </a:xfrm>
          <a:prstGeom prst="bentConnector3">
            <a:avLst/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endCxn id="60" idx="3"/>
          </p:cNvCxnSpPr>
          <p:nvPr/>
        </p:nvCxnSpPr>
        <p:spPr>
          <a:xfrm>
            <a:off x="5399368" y="2934127"/>
            <a:ext cx="3080017" cy="867627"/>
          </a:xfrm>
          <a:prstGeom prst="bentConnector3">
            <a:avLst>
              <a:gd name="adj1" fmla="val 75049"/>
            </a:avLst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>
            <a:off x="5424108" y="3271933"/>
            <a:ext cx="2483221" cy="2291359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744495" y="3411564"/>
            <a:ext cx="200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MAGJACK 0826-1K1T-43-F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9719085" y="1291358"/>
            <a:ext cx="1468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TE 1981568-1</a:t>
            </a:r>
          </a:p>
        </p:txBody>
      </p:sp>
      <p:sp>
        <p:nvSpPr>
          <p:cNvPr id="8" name="Rectangle 7"/>
          <p:cNvSpPr/>
          <p:nvPr/>
        </p:nvSpPr>
        <p:spPr>
          <a:xfrm>
            <a:off x="9646564" y="2394603"/>
            <a:ext cx="22140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USB-A-S-F-W-TH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9208017" y="4531184"/>
            <a:ext cx="1022136" cy="685128"/>
            <a:chOff x="10436442" y="2563779"/>
            <a:chExt cx="1022136" cy="685128"/>
          </a:xfrm>
        </p:grpSpPr>
        <p:sp>
          <p:nvSpPr>
            <p:cNvPr id="34" name="Rectangle 33"/>
            <p:cNvSpPr/>
            <p:nvPr/>
          </p:nvSpPr>
          <p:spPr>
            <a:xfrm>
              <a:off x="10697293" y="2563779"/>
              <a:ext cx="761285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microSD</a:t>
              </a:r>
              <a:r>
                <a:rPr lang="en-US" sz="1200" dirty="0"/>
                <a:t> card</a:t>
              </a:r>
              <a:endParaRPr lang="pt-BR" sz="1200" dirty="0"/>
            </a:p>
          </p:txBody>
        </p:sp>
        <p:pic>
          <p:nvPicPr>
            <p:cNvPr id="35" name="Picture 34" descr="MICRO SD CARD CLIPART - 15px Image #5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5" t="25559" r="30511" b="25719"/>
            <a:stretch/>
          </p:blipFill>
          <p:spPr>
            <a:xfrm>
              <a:off x="10436442" y="2784981"/>
              <a:ext cx="355891" cy="419100"/>
            </a:xfrm>
            <a:prstGeom prst="rect">
              <a:avLst/>
            </a:prstGeom>
          </p:spPr>
        </p:pic>
      </p:grpSp>
      <p:cxnSp>
        <p:nvCxnSpPr>
          <p:cNvPr id="42" name="Elbow Connector 41"/>
          <p:cNvCxnSpPr>
            <a:endCxn id="35" idx="1"/>
          </p:cNvCxnSpPr>
          <p:nvPr/>
        </p:nvCxnSpPr>
        <p:spPr>
          <a:xfrm>
            <a:off x="5399367" y="3124924"/>
            <a:ext cx="3808650" cy="1837012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2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676526" y="1798116"/>
            <a:ext cx="6831540" cy="3935934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CARRIER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5057776" y="4693001"/>
            <a:ext cx="4005436" cy="596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</a:t>
            </a:r>
            <a:endParaRPr lang="pt-BR" dirty="0"/>
          </a:p>
        </p:txBody>
      </p:sp>
      <p:grpSp>
        <p:nvGrpSpPr>
          <p:cNvPr id="28" name="Group 27"/>
          <p:cNvGrpSpPr/>
          <p:nvPr/>
        </p:nvGrpSpPr>
        <p:grpSpPr>
          <a:xfrm>
            <a:off x="7224054" y="1821930"/>
            <a:ext cx="1703246" cy="798070"/>
            <a:chOff x="9205014" y="1113178"/>
            <a:chExt cx="1703246" cy="798070"/>
          </a:xfrm>
        </p:grpSpPr>
        <p:sp>
          <p:nvSpPr>
            <p:cNvPr id="29" name="Rectangle 28"/>
            <p:cNvSpPr/>
            <p:nvPr/>
          </p:nvSpPr>
          <p:spPr>
            <a:xfrm>
              <a:off x="9205014" y="1122705"/>
              <a:ext cx="1120873" cy="774086"/>
            </a:xfrm>
            <a:prstGeom prst="rect">
              <a:avLst/>
            </a:prstGeom>
            <a:solidFill>
              <a:srgbClr val="DCDCDC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pic>
          <p:nvPicPr>
            <p:cNvPr id="30" name="Picture 29" descr="Ethernet Port Switch · Free vector graphic on Pixabay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04964" y="1207951"/>
              <a:ext cx="798070" cy="608523"/>
            </a:xfrm>
            <a:prstGeom prst="rect">
              <a:avLst/>
            </a:prstGeom>
          </p:spPr>
        </p:pic>
      </p:grpSp>
      <p:cxnSp>
        <p:nvCxnSpPr>
          <p:cNvPr id="37" name="Straight Arrow Connector 36"/>
          <p:cNvCxnSpPr/>
          <p:nvPr/>
        </p:nvCxnSpPr>
        <p:spPr>
          <a:xfrm>
            <a:off x="2678642" y="6059371"/>
            <a:ext cx="6829424" cy="140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550612" y="5888740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90mm</a:t>
            </a:r>
            <a:endParaRPr lang="pt-BR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0008420" y="1798116"/>
            <a:ext cx="1" cy="39121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762739" y="3591105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70mm</a:t>
            </a:r>
            <a:endParaRPr lang="pt-BR" dirty="0"/>
          </a:p>
        </p:txBody>
      </p:sp>
      <p:sp>
        <p:nvSpPr>
          <p:cNvPr id="47" name="Oval 46"/>
          <p:cNvSpPr/>
          <p:nvPr/>
        </p:nvSpPr>
        <p:spPr>
          <a:xfrm>
            <a:off x="4714875" y="3000375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Oval 47"/>
          <p:cNvSpPr/>
          <p:nvPr/>
        </p:nvSpPr>
        <p:spPr>
          <a:xfrm>
            <a:off x="4714875" y="5373586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Oval 48"/>
          <p:cNvSpPr/>
          <p:nvPr/>
        </p:nvSpPr>
        <p:spPr>
          <a:xfrm>
            <a:off x="9091786" y="3000375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Oval 49"/>
          <p:cNvSpPr/>
          <p:nvPr/>
        </p:nvSpPr>
        <p:spPr>
          <a:xfrm>
            <a:off x="9091786" y="5373586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ctangle 35"/>
          <p:cNvSpPr/>
          <p:nvPr/>
        </p:nvSpPr>
        <p:spPr>
          <a:xfrm>
            <a:off x="6638925" y="182311"/>
            <a:ext cx="5348777" cy="48519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Carrier Board</a:t>
            </a:r>
          </a:p>
        </p:txBody>
      </p:sp>
      <p:sp>
        <p:nvSpPr>
          <p:cNvPr id="2" name="Rectangle 1"/>
          <p:cNvSpPr/>
          <p:nvPr/>
        </p:nvSpPr>
        <p:spPr>
          <a:xfrm>
            <a:off x="4198063" y="1821930"/>
            <a:ext cx="8953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  <a:p>
            <a:pPr algn="ctr"/>
            <a:r>
              <a:rPr lang="en-US" dirty="0"/>
              <a:t>host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>
          <a:xfrm>
            <a:off x="5165068" y="1821930"/>
            <a:ext cx="89535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  <a:p>
            <a:pPr algn="ctr"/>
            <a:r>
              <a:rPr lang="en-US" dirty="0"/>
              <a:t>device</a:t>
            </a:r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2499091" y="3566549"/>
            <a:ext cx="1212574" cy="330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r>
              <a:rPr lang="en-US" dirty="0"/>
              <a:t> </a:t>
            </a:r>
            <a:endParaRPr lang="pt-BR" dirty="0"/>
          </a:p>
        </p:txBody>
      </p:sp>
      <p:sp>
        <p:nvSpPr>
          <p:cNvPr id="25" name="Rectangle 24"/>
          <p:cNvSpPr/>
          <p:nvPr/>
        </p:nvSpPr>
        <p:spPr>
          <a:xfrm>
            <a:off x="5612743" y="5291904"/>
            <a:ext cx="2793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SEAF-40-06.5-S-06-2-A-K-TR</a:t>
            </a:r>
          </a:p>
        </p:txBody>
      </p:sp>
      <p:pic>
        <p:nvPicPr>
          <p:cNvPr id="21" name="Picture 20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80098" b="79247"/>
          <a:stretch/>
        </p:blipFill>
        <p:spPr>
          <a:xfrm rot="5400000">
            <a:off x="2616778" y="2258484"/>
            <a:ext cx="977201" cy="497349"/>
          </a:xfrm>
          <a:prstGeom prst="rect">
            <a:avLst/>
          </a:prstGeom>
        </p:spPr>
      </p:pic>
      <p:pic>
        <p:nvPicPr>
          <p:cNvPr id="22" name="Picture 21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749" r="72790" b="79326"/>
          <a:stretch/>
        </p:blipFill>
        <p:spPr>
          <a:xfrm rot="10800000">
            <a:off x="4466429" y="3440589"/>
            <a:ext cx="1655759" cy="498951"/>
          </a:xfrm>
          <a:prstGeom prst="rect">
            <a:avLst/>
          </a:prstGeom>
        </p:spPr>
      </p:pic>
      <p:pic>
        <p:nvPicPr>
          <p:cNvPr id="27" name="Picture 26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80098" b="79247"/>
          <a:stretch/>
        </p:blipFill>
        <p:spPr>
          <a:xfrm rot="5400000">
            <a:off x="2624021" y="4739295"/>
            <a:ext cx="977201" cy="49734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60537" y="3447230"/>
            <a:ext cx="1347529" cy="8906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288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38925" y="182311"/>
            <a:ext cx="5348777" cy="48519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Carrier 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79712"/>
            <a:ext cx="10058400" cy="47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88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638925" y="182311"/>
            <a:ext cx="5348777" cy="485196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Carrier 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" y="1374937"/>
            <a:ext cx="10058400" cy="47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1242391" y="178904"/>
            <a:ext cx="995900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42391" y="831962"/>
            <a:ext cx="9959009" cy="5565913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361660" y="915984"/>
            <a:ext cx="8144290" cy="4818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		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963478" y="-2016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140mm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773845" y="-1034931"/>
            <a:ext cx="1212574" cy="330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423740" y="-1034931"/>
            <a:ext cx="1212574" cy="330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6014001" y="-1053981"/>
            <a:ext cx="1212574" cy="360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913" y="815008"/>
            <a:ext cx="0" cy="556591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-1796268" y="2867333"/>
            <a:ext cx="1212574" cy="342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-1795670" y="4114095"/>
            <a:ext cx="1212574" cy="343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06775" y="436710"/>
            <a:ext cx="8253680" cy="1696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6470" y="201700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110mm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81000" y="815008"/>
            <a:ext cx="3313" cy="49190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5844316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100mm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278341" y="4230937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80mm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4811781" y="1588280"/>
            <a:ext cx="1383432" cy="3935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  <a:p>
            <a:pPr algn="ctr"/>
            <a:endParaRPr lang="pt-BR" dirty="0"/>
          </a:p>
        </p:txBody>
      </p:sp>
      <p:pic>
        <p:nvPicPr>
          <p:cNvPr id="26" name="Picture 25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80098" b="79247"/>
          <a:stretch/>
        </p:blipFill>
        <p:spPr>
          <a:xfrm rot="5400000">
            <a:off x="-1703463" y="737986"/>
            <a:ext cx="977201" cy="497349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>
            <a:off x="2802420" y="-554521"/>
            <a:ext cx="121257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3909" y="-679104"/>
            <a:ext cx="78739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31mm</a:t>
            </a:r>
            <a:endParaRPr lang="pt-BR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76526" y="6660493"/>
            <a:ext cx="6829424" cy="140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69687" y="6488668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90mm</a:t>
            </a:r>
            <a:endParaRPr lang="pt-BR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955441" y="1757945"/>
            <a:ext cx="1" cy="39121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01754" y="3614919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70mm</a:t>
            </a:r>
            <a:endParaRPr lang="pt-BR" dirty="0"/>
          </a:p>
        </p:txBody>
      </p:sp>
      <p:sp>
        <p:nvSpPr>
          <p:cNvPr id="50" name="Oval 49"/>
          <p:cNvSpPr/>
          <p:nvPr/>
        </p:nvSpPr>
        <p:spPr>
          <a:xfrm>
            <a:off x="9091786" y="5373586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33"/>
          <p:cNvSpPr/>
          <p:nvPr/>
        </p:nvSpPr>
        <p:spPr>
          <a:xfrm rot="16200000">
            <a:off x="1512203" y="1125840"/>
            <a:ext cx="626526" cy="912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Power</a:t>
            </a:r>
            <a:endParaRPr lang="pt-BR" dirty="0"/>
          </a:p>
        </p:txBody>
      </p:sp>
      <p:sp>
        <p:nvSpPr>
          <p:cNvPr id="36" name="Oval 35"/>
          <p:cNvSpPr/>
          <p:nvPr/>
        </p:nvSpPr>
        <p:spPr>
          <a:xfrm>
            <a:off x="1394790" y="951662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/>
          <p:cNvSpPr/>
          <p:nvPr/>
        </p:nvSpPr>
        <p:spPr>
          <a:xfrm>
            <a:off x="1394789" y="5407784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val 39"/>
          <p:cNvSpPr/>
          <p:nvPr/>
        </p:nvSpPr>
        <p:spPr>
          <a:xfrm>
            <a:off x="9184230" y="973149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5" name="Picture 44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80098" b="79247"/>
          <a:stretch/>
        </p:blipFill>
        <p:spPr>
          <a:xfrm rot="5400000">
            <a:off x="-1654181" y="5673341"/>
            <a:ext cx="977201" cy="4973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AF3C8E-F0A7-50AE-5DE8-7635FAF080E3}"/>
              </a:ext>
            </a:extLst>
          </p:cNvPr>
          <p:cNvSpPr/>
          <p:nvPr/>
        </p:nvSpPr>
        <p:spPr>
          <a:xfrm>
            <a:off x="10115786" y="1037223"/>
            <a:ext cx="1212574" cy="75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XLR </a:t>
            </a:r>
            <a:r>
              <a:rPr lang="en-US" dirty="0" err="1"/>
              <a:t>fêmea</a:t>
            </a:r>
            <a:endParaRPr lang="pt-B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AA56BF-3F52-7DDD-C85C-7A824D1A4BB0}"/>
              </a:ext>
            </a:extLst>
          </p:cNvPr>
          <p:cNvSpPr/>
          <p:nvPr/>
        </p:nvSpPr>
        <p:spPr>
          <a:xfrm>
            <a:off x="10115786" y="1912122"/>
            <a:ext cx="1212574" cy="75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XLR </a:t>
            </a:r>
            <a:r>
              <a:rPr lang="en-US" dirty="0" err="1"/>
              <a:t>fêmea</a:t>
            </a:r>
            <a:endParaRPr lang="pt-B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44732-DB91-4C85-325C-117475ABE210}"/>
              </a:ext>
            </a:extLst>
          </p:cNvPr>
          <p:cNvSpPr/>
          <p:nvPr/>
        </p:nvSpPr>
        <p:spPr>
          <a:xfrm>
            <a:off x="10123857" y="2804550"/>
            <a:ext cx="1212574" cy="75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XLR </a:t>
            </a:r>
            <a:r>
              <a:rPr lang="en-US" dirty="0" err="1"/>
              <a:t>fêmea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1AE27E-9121-A553-6552-6AC469B13A41}"/>
              </a:ext>
            </a:extLst>
          </p:cNvPr>
          <p:cNvSpPr/>
          <p:nvPr/>
        </p:nvSpPr>
        <p:spPr>
          <a:xfrm>
            <a:off x="10123857" y="3679449"/>
            <a:ext cx="1212574" cy="75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XLR </a:t>
            </a:r>
            <a:r>
              <a:rPr lang="en-US" dirty="0" err="1"/>
              <a:t>fêmea</a:t>
            </a:r>
            <a:endParaRPr lang="pt-B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1BA7C-66F3-0539-C969-5583B92790D0}"/>
              </a:ext>
            </a:extLst>
          </p:cNvPr>
          <p:cNvSpPr/>
          <p:nvPr/>
        </p:nvSpPr>
        <p:spPr>
          <a:xfrm>
            <a:off x="10141111" y="4558516"/>
            <a:ext cx="1212574" cy="75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XLR </a:t>
            </a:r>
            <a:r>
              <a:rPr lang="en-US" dirty="0" err="1"/>
              <a:t>fêmea</a:t>
            </a:r>
            <a:endParaRPr lang="pt-B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031288-95A6-5AAE-94A4-7233138DB6EF}"/>
              </a:ext>
            </a:extLst>
          </p:cNvPr>
          <p:cNvSpPr/>
          <p:nvPr/>
        </p:nvSpPr>
        <p:spPr>
          <a:xfrm>
            <a:off x="10141111" y="5433415"/>
            <a:ext cx="1212574" cy="7516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XLR </a:t>
            </a:r>
            <a:r>
              <a:rPr lang="en-US" dirty="0" err="1"/>
              <a:t>fêmea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09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2209" y="894522"/>
            <a:ext cx="9879496" cy="545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2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575851" y="5713767"/>
            <a:ext cx="1212574" cy="48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985590" y="5702243"/>
            <a:ext cx="1212574" cy="48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ctangle 41"/>
          <p:cNvSpPr/>
          <p:nvPr/>
        </p:nvSpPr>
        <p:spPr>
          <a:xfrm>
            <a:off x="4435261" y="4993228"/>
            <a:ext cx="1994693" cy="1204593"/>
          </a:xfrm>
          <a:prstGeom prst="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oup 39"/>
          <p:cNvGrpSpPr/>
          <p:nvPr/>
        </p:nvGrpSpPr>
        <p:grpSpPr>
          <a:xfrm>
            <a:off x="6557978" y="4981575"/>
            <a:ext cx="1181100" cy="475310"/>
            <a:chOff x="7210425" y="1847850"/>
            <a:chExt cx="1181100" cy="475310"/>
          </a:xfrm>
        </p:grpSpPr>
        <p:sp>
          <p:nvSpPr>
            <p:cNvPr id="32" name="Rectangle 31"/>
            <p:cNvSpPr/>
            <p:nvPr/>
          </p:nvSpPr>
          <p:spPr>
            <a:xfrm>
              <a:off x="7210425" y="1974272"/>
              <a:ext cx="1181100" cy="3068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19974" y="2141145"/>
              <a:ext cx="904875" cy="13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24725" y="2277441"/>
              <a:ext cx="54768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24725" y="1847850"/>
              <a:ext cx="95249" cy="1264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181975" y="1847850"/>
              <a:ext cx="95249" cy="1264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58100" y="1847850"/>
              <a:ext cx="95249" cy="1264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720431" y="4225495"/>
            <a:ext cx="276225" cy="2140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7800975" y="4121353"/>
            <a:ext cx="1704975" cy="690875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9091786" y="4230937"/>
            <a:ext cx="276225" cy="2140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42391" y="178904"/>
            <a:ext cx="995900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63478" y="-2016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140mm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335695" y="5702243"/>
            <a:ext cx="1212574" cy="48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913" y="815008"/>
            <a:ext cx="0" cy="556591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1539312" y="5601206"/>
            <a:ext cx="493254" cy="695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844316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100mm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4631634" y="4296335"/>
            <a:ext cx="4877627" cy="153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76526" y="6660493"/>
            <a:ext cx="6829424" cy="140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69687" y="6488668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90mm</a:t>
            </a:r>
            <a:endParaRPr lang="pt-BR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452760" y="4981575"/>
            <a:ext cx="0" cy="12306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284382" y="5344435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10mm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3129386" y="4993843"/>
            <a:ext cx="531749" cy="1204593"/>
          </a:xfrm>
          <a:prstGeom prst="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oup 24"/>
          <p:cNvGrpSpPr/>
          <p:nvPr/>
        </p:nvGrpSpPr>
        <p:grpSpPr>
          <a:xfrm>
            <a:off x="5372100" y="4450010"/>
            <a:ext cx="3429000" cy="362218"/>
            <a:chOff x="5372100" y="4450010"/>
            <a:chExt cx="3429000" cy="362218"/>
          </a:xfrm>
        </p:grpSpPr>
        <p:sp>
          <p:nvSpPr>
            <p:cNvPr id="13" name="Rectangle 12"/>
            <p:cNvSpPr/>
            <p:nvPr/>
          </p:nvSpPr>
          <p:spPr>
            <a:xfrm>
              <a:off x="5372100" y="4450010"/>
              <a:ext cx="3429000" cy="3622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>
              <a:stCxn id="13" idx="1"/>
              <a:endCxn id="13" idx="3"/>
            </p:cNvCxnSpPr>
            <p:nvPr/>
          </p:nvCxnSpPr>
          <p:spPr>
            <a:xfrm>
              <a:off x="5372100" y="4631119"/>
              <a:ext cx="3429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692634" y="3472492"/>
            <a:ext cx="4746641" cy="8238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 SOM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1047750" y="1323975"/>
            <a:ext cx="3881453" cy="10382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Panel Mount Connectors</a:t>
            </a:r>
            <a:endParaRPr lang="pt-BR" sz="2400" dirty="0"/>
          </a:p>
        </p:txBody>
      </p:sp>
      <p:sp>
        <p:nvSpPr>
          <p:cNvPr id="41" name="Rectangle 40"/>
          <p:cNvSpPr/>
          <p:nvPr/>
        </p:nvSpPr>
        <p:spPr>
          <a:xfrm>
            <a:off x="2729063" y="4812228"/>
            <a:ext cx="287457" cy="15533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2676526" y="4842021"/>
            <a:ext cx="6831540" cy="139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361660" y="6195497"/>
            <a:ext cx="8144290" cy="1005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		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946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79060" y="2763904"/>
            <a:ext cx="2514600" cy="145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Board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7403410" y="2763905"/>
            <a:ext cx="2514600" cy="1457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Carrier Board</a:t>
            </a:r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593660" y="3040131"/>
            <a:ext cx="1809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593660" y="3363980"/>
            <a:ext cx="1809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593660" y="3687829"/>
            <a:ext cx="18097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65751" y="275068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+3V3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6165751" y="30972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+5V</a:t>
            </a:r>
            <a:endParaRPr lang="pt-BR" dirty="0"/>
          </a:p>
        </p:txBody>
      </p:sp>
      <p:sp>
        <p:nvSpPr>
          <p:cNvPr id="14" name="TextBox 13"/>
          <p:cNvSpPr txBox="1"/>
          <p:nvPr/>
        </p:nvSpPr>
        <p:spPr>
          <a:xfrm>
            <a:off x="6165751" y="33867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GND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964134" y="2630177"/>
            <a:ext cx="1180247" cy="721111"/>
            <a:chOff x="260927" y="2421191"/>
            <a:chExt cx="1707021" cy="1219200"/>
          </a:xfrm>
        </p:grpSpPr>
        <p:sp>
          <p:nvSpPr>
            <p:cNvPr id="22" name="Rectangle 21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RS485 </a:t>
              </a:r>
            </a:p>
            <a:p>
              <a:pPr algn="ctr"/>
              <a:r>
                <a:rPr lang="en-US" sz="1400" dirty="0"/>
                <a:t>in</a:t>
              </a:r>
              <a:endParaRPr lang="pt-BR" sz="1400" dirty="0"/>
            </a:p>
          </p:txBody>
        </p:sp>
        <p:pic>
          <p:nvPicPr>
            <p:cNvPr id="23" name="Picture 22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964133" y="3433782"/>
            <a:ext cx="1180247" cy="721111"/>
            <a:chOff x="260927" y="2421191"/>
            <a:chExt cx="1707021" cy="1219200"/>
          </a:xfrm>
        </p:grpSpPr>
        <p:sp>
          <p:nvSpPr>
            <p:cNvPr id="26" name="Rectangle 25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RS485 </a:t>
              </a:r>
            </a:p>
            <a:p>
              <a:pPr algn="ctr"/>
              <a:r>
                <a:rPr lang="en-US" sz="1400" dirty="0"/>
                <a:t>out</a:t>
              </a:r>
              <a:endParaRPr lang="pt-BR" sz="1400" dirty="0"/>
            </a:p>
          </p:txBody>
        </p:sp>
        <p:pic>
          <p:nvPicPr>
            <p:cNvPr id="27" name="Picture 26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3484490" y="1553316"/>
            <a:ext cx="1180247" cy="721111"/>
            <a:chOff x="260927" y="2421191"/>
            <a:chExt cx="1707021" cy="1219200"/>
          </a:xfrm>
        </p:grpSpPr>
        <p:sp>
          <p:nvSpPr>
            <p:cNvPr id="32" name="Rectangle 31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RS232 </a:t>
              </a:r>
            </a:p>
            <a:p>
              <a:pPr algn="ctr"/>
              <a:r>
                <a:rPr lang="en-US" sz="1400" dirty="0"/>
                <a:t>porta2</a:t>
              </a:r>
              <a:endParaRPr lang="pt-BR" sz="1400" dirty="0"/>
            </a:p>
          </p:txBody>
        </p:sp>
        <p:pic>
          <p:nvPicPr>
            <p:cNvPr id="33" name="Picture 32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2386432" y="1571950"/>
            <a:ext cx="1180247" cy="721111"/>
            <a:chOff x="260927" y="2421191"/>
            <a:chExt cx="1707021" cy="1219200"/>
          </a:xfrm>
        </p:grpSpPr>
        <p:sp>
          <p:nvSpPr>
            <p:cNvPr id="35" name="Rectangle 34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RS232</a:t>
              </a:r>
            </a:p>
            <a:p>
              <a:pPr algn="ctr"/>
              <a:r>
                <a:rPr lang="en-US" sz="1400" dirty="0"/>
                <a:t>porta1</a:t>
              </a:r>
              <a:endParaRPr lang="pt-BR" sz="1400" dirty="0"/>
            </a:p>
          </p:txBody>
        </p:sp>
        <p:pic>
          <p:nvPicPr>
            <p:cNvPr id="36" name="Picture 35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4582550" y="1535325"/>
            <a:ext cx="1180247" cy="721111"/>
            <a:chOff x="260927" y="2421191"/>
            <a:chExt cx="1707021" cy="1219200"/>
          </a:xfrm>
        </p:grpSpPr>
        <p:sp>
          <p:nvSpPr>
            <p:cNvPr id="38" name="Rectangle 37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RS232 </a:t>
              </a:r>
            </a:p>
            <a:p>
              <a:pPr algn="ctr"/>
              <a:r>
                <a:rPr lang="en-US" sz="1400" dirty="0"/>
                <a:t>porta3</a:t>
              </a:r>
              <a:endParaRPr lang="pt-BR" sz="1400" dirty="0"/>
            </a:p>
          </p:txBody>
        </p:sp>
        <p:pic>
          <p:nvPicPr>
            <p:cNvPr id="39" name="Picture 38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cxnSp>
        <p:nvCxnSpPr>
          <p:cNvPr id="40" name="Straight Arrow Connector 39"/>
          <p:cNvCxnSpPr/>
          <p:nvPr/>
        </p:nvCxnSpPr>
        <p:spPr>
          <a:xfrm>
            <a:off x="3156497" y="2259943"/>
            <a:ext cx="252625" cy="50396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195352" y="2259942"/>
            <a:ext cx="39210" cy="48532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090484" y="2231451"/>
            <a:ext cx="247833" cy="55044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2" idx="3"/>
          </p:cNvCxnSpPr>
          <p:nvPr/>
        </p:nvCxnSpPr>
        <p:spPr>
          <a:xfrm>
            <a:off x="2144381" y="2990733"/>
            <a:ext cx="934679" cy="4939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3"/>
          </p:cNvCxnSpPr>
          <p:nvPr/>
        </p:nvCxnSpPr>
        <p:spPr>
          <a:xfrm>
            <a:off x="2144380" y="3794338"/>
            <a:ext cx="953127" cy="2296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593660" y="3929681"/>
            <a:ext cx="180975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032701" y="392968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Comms</a:t>
            </a:r>
            <a:endParaRPr lang="pt-BR" dirty="0"/>
          </a:p>
        </p:txBody>
      </p:sp>
      <p:sp>
        <p:nvSpPr>
          <p:cNvPr id="56" name="Rectangle 55"/>
          <p:cNvSpPr/>
          <p:nvPr/>
        </p:nvSpPr>
        <p:spPr>
          <a:xfrm>
            <a:off x="8523410" y="3533003"/>
            <a:ext cx="1376153" cy="68611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 SOM</a:t>
            </a:r>
          </a:p>
          <a:p>
            <a:pPr algn="ctr"/>
            <a:r>
              <a:rPr lang="en-US" dirty="0"/>
              <a:t>sbRIO-9651</a:t>
            </a:r>
            <a:endParaRPr lang="pt-BR" dirty="0"/>
          </a:p>
        </p:txBody>
      </p:sp>
      <p:grpSp>
        <p:nvGrpSpPr>
          <p:cNvPr id="62" name="Group 61"/>
          <p:cNvGrpSpPr/>
          <p:nvPr/>
        </p:nvGrpSpPr>
        <p:grpSpPr>
          <a:xfrm>
            <a:off x="7264934" y="4749621"/>
            <a:ext cx="1201322" cy="783611"/>
            <a:chOff x="9124565" y="1113181"/>
            <a:chExt cx="1201322" cy="783611"/>
          </a:xfrm>
        </p:grpSpPr>
        <p:sp>
          <p:nvSpPr>
            <p:cNvPr id="60" name="Rectangle 59"/>
            <p:cNvSpPr/>
            <p:nvPr/>
          </p:nvSpPr>
          <p:spPr>
            <a:xfrm>
              <a:off x="9653576" y="1162422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</a:t>
              </a:r>
            </a:p>
            <a:p>
              <a:pPr algn="ctr"/>
              <a:r>
                <a:rPr lang="en-US" sz="1200" dirty="0"/>
                <a:t>10/100Mbps</a:t>
              </a:r>
              <a:endParaRPr lang="pt-BR" sz="1200" dirty="0"/>
            </a:p>
          </p:txBody>
        </p:sp>
        <p:pic>
          <p:nvPicPr>
            <p:cNvPr id="58" name="Picture 57" descr="Ethernet Port Switch · Free vector graphic on Pixabay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037021" y="1200725"/>
              <a:ext cx="783611" cy="608523"/>
            </a:xfrm>
            <a:prstGeom prst="rect">
              <a:avLst/>
            </a:prstGeom>
          </p:spPr>
        </p:pic>
      </p:grpSp>
      <p:grpSp>
        <p:nvGrpSpPr>
          <p:cNvPr id="66" name="Group 65"/>
          <p:cNvGrpSpPr/>
          <p:nvPr/>
        </p:nvGrpSpPr>
        <p:grpSpPr>
          <a:xfrm>
            <a:off x="7140854" y="1532648"/>
            <a:ext cx="1397052" cy="824946"/>
            <a:chOff x="7126358" y="278295"/>
            <a:chExt cx="1397052" cy="824946"/>
          </a:xfrm>
        </p:grpSpPr>
        <p:sp>
          <p:nvSpPr>
            <p:cNvPr id="64" name="Rectangle 63"/>
            <p:cNvSpPr/>
            <p:nvPr/>
          </p:nvSpPr>
          <p:spPr>
            <a:xfrm>
              <a:off x="7851099" y="348203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USB2.0</a:t>
              </a:r>
            </a:p>
            <a:p>
              <a:pPr algn="ctr"/>
              <a:r>
                <a:rPr lang="en-US" sz="1200" dirty="0"/>
                <a:t>host</a:t>
              </a:r>
              <a:endParaRPr lang="pt-BR" sz="1200" dirty="0"/>
            </a:p>
          </p:txBody>
        </p:sp>
        <p:pic>
          <p:nvPicPr>
            <p:cNvPr id="57" name="Picture 56" descr="Free connector-usb-type-b Clipart - Free Clipart Graphics ...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11" t="14836" r="19309" b="8971"/>
            <a:stretch/>
          </p:blipFill>
          <p:spPr>
            <a:xfrm rot="16200000">
              <a:off x="7100724" y="303929"/>
              <a:ext cx="824946" cy="773677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8841252" y="1551957"/>
            <a:ext cx="902673" cy="761097"/>
            <a:chOff x="9045952" y="5762909"/>
            <a:chExt cx="902673" cy="761097"/>
          </a:xfrm>
        </p:grpSpPr>
        <p:sp>
          <p:nvSpPr>
            <p:cNvPr id="69" name="Rectangle 68"/>
            <p:cNvSpPr/>
            <p:nvPr/>
          </p:nvSpPr>
          <p:spPr>
            <a:xfrm>
              <a:off x="9276314" y="5800893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USB2.0</a:t>
              </a:r>
            </a:p>
            <a:p>
              <a:pPr algn="ctr"/>
              <a:r>
                <a:rPr lang="en-US" sz="1200" dirty="0"/>
                <a:t>device</a:t>
              </a:r>
              <a:endParaRPr lang="pt-BR" sz="1200" dirty="0"/>
            </a:p>
          </p:txBody>
        </p:sp>
        <p:pic>
          <p:nvPicPr>
            <p:cNvPr id="67" name="Picture 66" descr="Hookup 20clipart | Clipart Panda - Free Clipart Images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0" t="28406" r="13691" b="31739"/>
            <a:stretch/>
          </p:blipFill>
          <p:spPr>
            <a:xfrm rot="5400000">
              <a:off x="8822066" y="5986795"/>
              <a:ext cx="761097" cy="313325"/>
            </a:xfrm>
            <a:prstGeom prst="rect">
              <a:avLst/>
            </a:prstGeom>
          </p:spPr>
        </p:pic>
      </p:grpSp>
      <p:cxnSp>
        <p:nvCxnSpPr>
          <p:cNvPr id="72" name="Straight Arrow Connector 71"/>
          <p:cNvCxnSpPr/>
          <p:nvPr/>
        </p:nvCxnSpPr>
        <p:spPr>
          <a:xfrm flipH="1">
            <a:off x="8135356" y="2283131"/>
            <a:ext cx="39210" cy="48532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84939" y="2276469"/>
            <a:ext cx="39210" cy="48532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8111041" y="4242761"/>
            <a:ext cx="19059" cy="55610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9156010" y="4627541"/>
            <a:ext cx="1434311" cy="1447128"/>
            <a:chOff x="9156010" y="4627541"/>
            <a:chExt cx="1434311" cy="1447128"/>
          </a:xfrm>
        </p:grpSpPr>
        <p:sp>
          <p:nvSpPr>
            <p:cNvPr id="76" name="Rectangle 75"/>
            <p:cNvSpPr/>
            <p:nvPr/>
          </p:nvSpPr>
          <p:spPr>
            <a:xfrm>
              <a:off x="9156010" y="4627541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I2C</a:t>
              </a:r>
            </a:p>
            <a:p>
              <a:pPr algn="ctr"/>
              <a:r>
                <a:rPr lang="en-US" sz="1200" dirty="0"/>
                <a:t>extra</a:t>
              </a:r>
              <a:endParaRPr lang="pt-BR" sz="12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9308410" y="4779941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I2C</a:t>
              </a:r>
            </a:p>
            <a:p>
              <a:pPr algn="ctr"/>
              <a:r>
                <a:rPr lang="en-US" sz="1200" dirty="0"/>
                <a:t>extra</a:t>
              </a:r>
              <a:endParaRPr lang="pt-BR" sz="12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9460810" y="4932341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I2C</a:t>
              </a:r>
            </a:p>
            <a:p>
              <a:pPr algn="ctr"/>
              <a:r>
                <a:rPr lang="en-US" sz="1200" dirty="0"/>
                <a:t>extra</a:t>
              </a:r>
              <a:endParaRPr lang="pt-BR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613210" y="5084741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I2C</a:t>
              </a:r>
            </a:p>
            <a:p>
              <a:pPr algn="ctr"/>
              <a:r>
                <a:rPr lang="en-US" sz="1200" dirty="0"/>
                <a:t>extra</a:t>
              </a:r>
              <a:endParaRPr lang="pt-BR" sz="12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9765610" y="5237141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I2C</a:t>
              </a:r>
            </a:p>
            <a:p>
              <a:pPr algn="ctr"/>
              <a:r>
                <a:rPr lang="en-US" sz="1200" dirty="0"/>
                <a:t>extra</a:t>
              </a:r>
              <a:endParaRPr lang="pt-BR" sz="12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918010" y="5389541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I2C</a:t>
              </a:r>
            </a:p>
            <a:p>
              <a:pPr algn="ctr"/>
              <a:r>
                <a:rPr lang="en-US" sz="1200" dirty="0"/>
                <a:t>extra</a:t>
              </a:r>
              <a:endParaRPr lang="pt-BR" sz="1200" dirty="0"/>
            </a:p>
          </p:txBody>
        </p:sp>
      </p:grpSp>
      <p:cxnSp>
        <p:nvCxnSpPr>
          <p:cNvPr id="83" name="Straight Arrow Connector 82"/>
          <p:cNvCxnSpPr>
            <a:endCxn id="76" idx="0"/>
          </p:cNvCxnSpPr>
          <p:nvPr/>
        </p:nvCxnSpPr>
        <p:spPr>
          <a:xfrm>
            <a:off x="9436474" y="4234906"/>
            <a:ext cx="55692" cy="3926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107874" y="55770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6x</a:t>
            </a:r>
            <a:endParaRPr lang="pt-BR" dirty="0"/>
          </a:p>
        </p:txBody>
      </p:sp>
      <p:sp>
        <p:nvSpPr>
          <p:cNvPr id="86" name="TextBox 85"/>
          <p:cNvSpPr txBox="1"/>
          <p:nvPr/>
        </p:nvSpPr>
        <p:spPr>
          <a:xfrm>
            <a:off x="964132" y="29817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IP67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2425196" y="4882979"/>
            <a:ext cx="672311" cy="685128"/>
          </a:xfrm>
          <a:prstGeom prst="rect">
            <a:avLst/>
          </a:prstGeom>
          <a:ln w="28575" cap="rnd"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+24V </a:t>
            </a:r>
          </a:p>
          <a:p>
            <a:pPr algn="ctr"/>
            <a:r>
              <a:rPr lang="en-US" sz="1400" dirty="0"/>
              <a:t>out</a:t>
            </a:r>
            <a:endParaRPr lang="pt-BR" sz="1400" dirty="0"/>
          </a:p>
        </p:txBody>
      </p:sp>
      <p:grpSp>
        <p:nvGrpSpPr>
          <p:cNvPr id="6" name="Group 5"/>
          <p:cNvGrpSpPr/>
          <p:nvPr/>
        </p:nvGrpSpPr>
        <p:grpSpPr>
          <a:xfrm>
            <a:off x="1858023" y="4860431"/>
            <a:ext cx="621017" cy="734370"/>
            <a:chOff x="1114425" y="4749620"/>
            <a:chExt cx="621017" cy="734370"/>
          </a:xfrm>
        </p:grpSpPr>
        <p:sp>
          <p:nvSpPr>
            <p:cNvPr id="3" name="Rectangle 2"/>
            <p:cNvSpPr/>
            <p:nvPr/>
          </p:nvSpPr>
          <p:spPr>
            <a:xfrm>
              <a:off x="1114425" y="4749620"/>
              <a:ext cx="621017" cy="7343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B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" name="Picture 1" descr="Power symbols clipart - Clipground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269" y="4821242"/>
              <a:ext cx="528746" cy="602525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4012549" y="4882979"/>
            <a:ext cx="672311" cy="685128"/>
          </a:xfrm>
          <a:prstGeom prst="rect">
            <a:avLst/>
          </a:prstGeom>
          <a:ln w="28575" cap="rnd"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+24V </a:t>
            </a:r>
          </a:p>
          <a:p>
            <a:pPr algn="ctr"/>
            <a:r>
              <a:rPr lang="en-US" sz="1400" dirty="0"/>
              <a:t>in</a:t>
            </a:r>
            <a:endParaRPr lang="pt-BR" sz="14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3445376" y="4860431"/>
            <a:ext cx="621017" cy="734370"/>
            <a:chOff x="1114425" y="4749620"/>
            <a:chExt cx="621017" cy="734370"/>
          </a:xfrm>
        </p:grpSpPr>
        <p:sp>
          <p:nvSpPr>
            <p:cNvPr id="70" name="Rectangle 69"/>
            <p:cNvSpPr/>
            <p:nvPr/>
          </p:nvSpPr>
          <p:spPr>
            <a:xfrm>
              <a:off x="1114425" y="4749620"/>
              <a:ext cx="621017" cy="73437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B3B3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5" name="Picture 74" descr="Power symbols clipart - Clipground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6269" y="4821242"/>
              <a:ext cx="528746" cy="602525"/>
            </a:xfrm>
            <a:prstGeom prst="rect">
              <a:avLst/>
            </a:prstGeom>
          </p:spPr>
        </p:pic>
      </p:grpSp>
      <p:cxnSp>
        <p:nvCxnSpPr>
          <p:cNvPr id="84" name="Straight Arrow Connector 83"/>
          <p:cNvCxnSpPr>
            <a:stCxn id="61" idx="0"/>
          </p:cNvCxnSpPr>
          <p:nvPr/>
        </p:nvCxnSpPr>
        <p:spPr>
          <a:xfrm flipV="1">
            <a:off x="2761352" y="4242761"/>
            <a:ext cx="600236" cy="64021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" idx="2"/>
          </p:cNvCxnSpPr>
          <p:nvPr/>
        </p:nvCxnSpPr>
        <p:spPr>
          <a:xfrm flipH="1" flipV="1">
            <a:off x="4336360" y="4221229"/>
            <a:ext cx="24892" cy="66175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918010" y="2906344"/>
            <a:ext cx="518432" cy="29773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10436442" y="2563779"/>
            <a:ext cx="1022136" cy="685128"/>
            <a:chOff x="10436442" y="2563779"/>
            <a:chExt cx="1022136" cy="685128"/>
          </a:xfrm>
        </p:grpSpPr>
        <p:sp>
          <p:nvSpPr>
            <p:cNvPr id="89" name="Rectangle 88"/>
            <p:cNvSpPr/>
            <p:nvPr/>
          </p:nvSpPr>
          <p:spPr>
            <a:xfrm>
              <a:off x="10697293" y="2563779"/>
              <a:ext cx="761285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microSD</a:t>
              </a:r>
              <a:r>
                <a:rPr lang="en-US" sz="1200" dirty="0"/>
                <a:t> card</a:t>
              </a:r>
              <a:endParaRPr lang="pt-BR" sz="1200" dirty="0"/>
            </a:p>
          </p:txBody>
        </p:sp>
        <p:pic>
          <p:nvPicPr>
            <p:cNvPr id="15" name="Picture 14" descr="MICRO SD CARD CLIPART - 15px Image #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15" t="25559" r="30511" b="25719"/>
            <a:stretch/>
          </p:blipFill>
          <p:spPr>
            <a:xfrm>
              <a:off x="10436442" y="2784981"/>
              <a:ext cx="355891" cy="41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7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1242391" y="178904"/>
            <a:ext cx="995900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42391" y="815008"/>
            <a:ext cx="9959009" cy="5565913"/>
          </a:xfrm>
          <a:prstGeom prst="rect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1361660" y="915984"/>
            <a:ext cx="8144290" cy="481806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POWER 		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5963478" y="-2016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140mm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773845" y="1022469"/>
            <a:ext cx="1212574" cy="330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423740" y="1022469"/>
            <a:ext cx="1212574" cy="330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6014001" y="1003419"/>
            <a:ext cx="1212574" cy="360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913" y="815008"/>
            <a:ext cx="0" cy="556591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961225" y="3293158"/>
            <a:ext cx="1212574" cy="342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 rot="16200000">
            <a:off x="961823" y="4539920"/>
            <a:ext cx="1212574" cy="343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06775" y="436710"/>
            <a:ext cx="8253680" cy="1696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96470" y="201700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110mm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81000" y="815008"/>
            <a:ext cx="3313" cy="491904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5844316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100mm</a:t>
            </a:r>
            <a:endParaRPr lang="pt-BR" dirty="0"/>
          </a:p>
        </p:txBody>
      </p:sp>
      <p:sp>
        <p:nvSpPr>
          <p:cNvPr id="22" name="TextBox 21"/>
          <p:cNvSpPr txBox="1"/>
          <p:nvPr/>
        </p:nvSpPr>
        <p:spPr>
          <a:xfrm>
            <a:off x="278341" y="4230937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80mm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2676526" y="1798116"/>
            <a:ext cx="6831540" cy="39359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CARRIER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4631634" y="2895599"/>
            <a:ext cx="4877627" cy="28432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</a:t>
            </a:r>
            <a:endParaRPr lang="pt-BR" dirty="0"/>
          </a:p>
        </p:txBody>
      </p:sp>
      <p:pic>
        <p:nvPicPr>
          <p:cNvPr id="26" name="Picture 25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80098" b="79247"/>
          <a:stretch/>
        </p:blipFill>
        <p:spPr>
          <a:xfrm rot="5400000">
            <a:off x="2865224" y="2377400"/>
            <a:ext cx="977201" cy="497349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7792824" y="1812403"/>
            <a:ext cx="1703246" cy="798070"/>
            <a:chOff x="9205014" y="1113178"/>
            <a:chExt cx="1703246" cy="798070"/>
          </a:xfrm>
        </p:grpSpPr>
        <p:sp>
          <p:nvSpPr>
            <p:cNvPr id="29" name="Rectangle 28"/>
            <p:cNvSpPr/>
            <p:nvPr/>
          </p:nvSpPr>
          <p:spPr>
            <a:xfrm>
              <a:off x="9205014" y="1122705"/>
              <a:ext cx="1120873" cy="774086"/>
            </a:xfrm>
            <a:prstGeom prst="rect">
              <a:avLst/>
            </a:prstGeom>
            <a:solidFill>
              <a:srgbClr val="DCDCDC"/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200" dirty="0"/>
            </a:p>
          </p:txBody>
        </p:sp>
        <p:pic>
          <p:nvPicPr>
            <p:cNvPr id="30" name="Picture 29" descr="Ethernet Port Switch · Free vector graphic on Pixabay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204964" y="1207951"/>
              <a:ext cx="798070" cy="608523"/>
            </a:xfrm>
            <a:prstGeom prst="rect">
              <a:avLst/>
            </a:prstGeom>
          </p:spPr>
        </p:pic>
      </p:grpSp>
      <p:cxnSp>
        <p:nvCxnSpPr>
          <p:cNvPr id="31" name="Straight Arrow Connector 30"/>
          <p:cNvCxnSpPr/>
          <p:nvPr/>
        </p:nvCxnSpPr>
        <p:spPr>
          <a:xfrm>
            <a:off x="2802420" y="1502879"/>
            <a:ext cx="121257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013909" y="1378296"/>
            <a:ext cx="78739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31mm</a:t>
            </a:r>
            <a:endParaRPr lang="pt-BR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76526" y="6660493"/>
            <a:ext cx="6829424" cy="140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69687" y="6488668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90mm</a:t>
            </a:r>
            <a:endParaRPr lang="pt-BR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547435" y="1821930"/>
            <a:ext cx="1" cy="39121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301754" y="3614919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70mm</a:t>
            </a:r>
            <a:endParaRPr lang="pt-BR" dirty="0"/>
          </a:p>
        </p:txBody>
      </p:sp>
      <p:sp>
        <p:nvSpPr>
          <p:cNvPr id="47" name="Oval 46"/>
          <p:cNvSpPr/>
          <p:nvPr/>
        </p:nvSpPr>
        <p:spPr>
          <a:xfrm>
            <a:off x="4714875" y="3000375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Oval 47"/>
          <p:cNvSpPr/>
          <p:nvPr/>
        </p:nvSpPr>
        <p:spPr>
          <a:xfrm>
            <a:off x="4714875" y="5373586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Oval 48"/>
          <p:cNvSpPr/>
          <p:nvPr/>
        </p:nvSpPr>
        <p:spPr>
          <a:xfrm>
            <a:off x="9091786" y="3000375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Oval 49"/>
          <p:cNvSpPr/>
          <p:nvPr/>
        </p:nvSpPr>
        <p:spPr>
          <a:xfrm>
            <a:off x="9091786" y="5373586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ctangle 33"/>
          <p:cNvSpPr/>
          <p:nvPr/>
        </p:nvSpPr>
        <p:spPr>
          <a:xfrm rot="16200000">
            <a:off x="1512203" y="1125840"/>
            <a:ext cx="626526" cy="912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Power</a:t>
            </a:r>
            <a:endParaRPr lang="pt-BR" dirty="0"/>
          </a:p>
        </p:txBody>
      </p:sp>
      <p:sp>
        <p:nvSpPr>
          <p:cNvPr id="35" name="Rectangle 34"/>
          <p:cNvSpPr/>
          <p:nvPr/>
        </p:nvSpPr>
        <p:spPr>
          <a:xfrm rot="16200000">
            <a:off x="1517999" y="1753428"/>
            <a:ext cx="626526" cy="912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Power</a:t>
            </a:r>
            <a:endParaRPr lang="pt-BR" dirty="0"/>
          </a:p>
        </p:txBody>
      </p:sp>
      <p:sp>
        <p:nvSpPr>
          <p:cNvPr id="36" name="Oval 35"/>
          <p:cNvSpPr/>
          <p:nvPr/>
        </p:nvSpPr>
        <p:spPr>
          <a:xfrm>
            <a:off x="1394790" y="951662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/>
          <p:cNvSpPr/>
          <p:nvPr/>
        </p:nvSpPr>
        <p:spPr>
          <a:xfrm>
            <a:off x="1394789" y="5407784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val 39"/>
          <p:cNvSpPr/>
          <p:nvPr/>
        </p:nvSpPr>
        <p:spPr>
          <a:xfrm>
            <a:off x="9184230" y="973149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1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749" r="72790" b="79326"/>
          <a:stretch/>
        </p:blipFill>
        <p:spPr>
          <a:xfrm rot="10800000">
            <a:off x="4714875" y="3416630"/>
            <a:ext cx="1655759" cy="498951"/>
          </a:xfrm>
          <a:prstGeom prst="rect">
            <a:avLst/>
          </a:prstGeom>
        </p:spPr>
      </p:pic>
      <p:pic>
        <p:nvPicPr>
          <p:cNvPr id="45" name="Picture 44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80098" b="79247"/>
          <a:stretch/>
        </p:blipFill>
        <p:spPr>
          <a:xfrm rot="5400000">
            <a:off x="2883882" y="4730976"/>
            <a:ext cx="977201" cy="4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2209" y="894522"/>
            <a:ext cx="9879496" cy="54565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2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575851" y="5713767"/>
            <a:ext cx="1212574" cy="48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3985590" y="5702243"/>
            <a:ext cx="1212574" cy="48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ctangle 41"/>
          <p:cNvSpPr/>
          <p:nvPr/>
        </p:nvSpPr>
        <p:spPr>
          <a:xfrm>
            <a:off x="4435261" y="4993228"/>
            <a:ext cx="1994693" cy="1204593"/>
          </a:xfrm>
          <a:prstGeom prst="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Group 39"/>
          <p:cNvGrpSpPr/>
          <p:nvPr/>
        </p:nvGrpSpPr>
        <p:grpSpPr>
          <a:xfrm>
            <a:off x="6557978" y="4981575"/>
            <a:ext cx="1181100" cy="475310"/>
            <a:chOff x="7210425" y="1847850"/>
            <a:chExt cx="1181100" cy="475310"/>
          </a:xfrm>
        </p:grpSpPr>
        <p:sp>
          <p:nvSpPr>
            <p:cNvPr id="32" name="Rectangle 31"/>
            <p:cNvSpPr/>
            <p:nvPr/>
          </p:nvSpPr>
          <p:spPr>
            <a:xfrm>
              <a:off x="7210425" y="1974272"/>
              <a:ext cx="1181100" cy="3068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19974" y="2141145"/>
              <a:ext cx="904875" cy="1362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324725" y="2277441"/>
              <a:ext cx="547686" cy="45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24725" y="1847850"/>
              <a:ext cx="95249" cy="1264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181975" y="1847850"/>
              <a:ext cx="95249" cy="1264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658100" y="1847850"/>
              <a:ext cx="95249" cy="1264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4720431" y="4225495"/>
            <a:ext cx="276225" cy="2140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7800975" y="4121353"/>
            <a:ext cx="1704975" cy="690875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9091786" y="4230937"/>
            <a:ext cx="276225" cy="2140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42391" y="178904"/>
            <a:ext cx="995900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963478" y="-2016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140mm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2335695" y="5702243"/>
            <a:ext cx="1212574" cy="4889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1913" y="815008"/>
            <a:ext cx="0" cy="556591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 rot="16200000">
            <a:off x="1539312" y="5601206"/>
            <a:ext cx="493254" cy="695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0" y="5844316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100mm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4631634" y="4296335"/>
            <a:ext cx="4877627" cy="1536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76526" y="6660493"/>
            <a:ext cx="6829424" cy="1403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69687" y="6488668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90mm</a:t>
            </a:r>
            <a:endParaRPr lang="pt-BR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1452760" y="4981575"/>
            <a:ext cx="0" cy="123068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1284382" y="5344435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10mm</a:t>
            </a:r>
            <a:endParaRPr lang="pt-BR" dirty="0"/>
          </a:p>
        </p:txBody>
      </p:sp>
      <p:sp>
        <p:nvSpPr>
          <p:cNvPr id="2" name="Rectangle 1"/>
          <p:cNvSpPr/>
          <p:nvPr/>
        </p:nvSpPr>
        <p:spPr>
          <a:xfrm>
            <a:off x="3129386" y="4993843"/>
            <a:ext cx="531749" cy="1204593"/>
          </a:xfrm>
          <a:prstGeom prst="rect">
            <a:avLst/>
          </a:prstGeom>
          <a:solidFill>
            <a:srgbClr val="3B3B3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Group 24"/>
          <p:cNvGrpSpPr/>
          <p:nvPr/>
        </p:nvGrpSpPr>
        <p:grpSpPr>
          <a:xfrm>
            <a:off x="5372100" y="4450010"/>
            <a:ext cx="3429000" cy="362218"/>
            <a:chOff x="5372100" y="4450010"/>
            <a:chExt cx="3429000" cy="362218"/>
          </a:xfrm>
        </p:grpSpPr>
        <p:sp>
          <p:nvSpPr>
            <p:cNvPr id="13" name="Rectangle 12"/>
            <p:cNvSpPr/>
            <p:nvPr/>
          </p:nvSpPr>
          <p:spPr>
            <a:xfrm>
              <a:off x="5372100" y="4450010"/>
              <a:ext cx="3429000" cy="36221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>
              <a:stCxn id="13" idx="1"/>
              <a:endCxn id="13" idx="3"/>
            </p:cNvCxnSpPr>
            <p:nvPr/>
          </p:nvCxnSpPr>
          <p:spPr>
            <a:xfrm>
              <a:off x="5372100" y="4631119"/>
              <a:ext cx="3429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692634" y="3472492"/>
            <a:ext cx="4746641" cy="82384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 SOM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1047750" y="1323975"/>
            <a:ext cx="3881453" cy="10382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Panel Mount Connectors</a:t>
            </a:r>
            <a:endParaRPr lang="pt-BR" sz="2400" dirty="0"/>
          </a:p>
        </p:txBody>
      </p:sp>
      <p:sp>
        <p:nvSpPr>
          <p:cNvPr id="41" name="Rectangle 40"/>
          <p:cNvSpPr/>
          <p:nvPr/>
        </p:nvSpPr>
        <p:spPr>
          <a:xfrm>
            <a:off x="2729063" y="4812228"/>
            <a:ext cx="287457" cy="15533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ctangle 23"/>
          <p:cNvSpPr/>
          <p:nvPr/>
        </p:nvSpPr>
        <p:spPr>
          <a:xfrm>
            <a:off x="2676526" y="4842021"/>
            <a:ext cx="6831540" cy="139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361660" y="6195497"/>
            <a:ext cx="8144290" cy="1005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		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4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8475" y="182629"/>
            <a:ext cx="5165035" cy="4848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Board</a:t>
            </a:r>
            <a:endParaRPr lang="pt-BR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6850" y="1582427"/>
            <a:ext cx="1180247" cy="721111"/>
            <a:chOff x="260927" y="2421191"/>
            <a:chExt cx="1707021" cy="1219200"/>
          </a:xfrm>
        </p:grpSpPr>
        <p:sp>
          <p:nvSpPr>
            <p:cNvPr id="22" name="Rectangle 21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RS485 </a:t>
              </a:r>
            </a:p>
            <a:p>
              <a:pPr algn="ctr"/>
              <a:r>
                <a:rPr lang="en-US" sz="1400" dirty="0"/>
                <a:t>in</a:t>
              </a:r>
              <a:endParaRPr lang="pt-BR" sz="1400" dirty="0"/>
            </a:p>
          </p:txBody>
        </p:sp>
        <p:pic>
          <p:nvPicPr>
            <p:cNvPr id="23" name="Picture 22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26849" y="2662366"/>
            <a:ext cx="1180247" cy="721111"/>
            <a:chOff x="260927" y="2421191"/>
            <a:chExt cx="1707021" cy="1219200"/>
          </a:xfrm>
        </p:grpSpPr>
        <p:sp>
          <p:nvSpPr>
            <p:cNvPr id="26" name="Rectangle 25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RS485 </a:t>
              </a:r>
            </a:p>
            <a:p>
              <a:pPr algn="ctr"/>
              <a:r>
                <a:rPr lang="en-US" sz="1400" dirty="0"/>
                <a:t>out</a:t>
              </a:r>
              <a:endParaRPr lang="pt-BR" sz="1400" dirty="0"/>
            </a:p>
          </p:txBody>
        </p:sp>
        <p:pic>
          <p:nvPicPr>
            <p:cNvPr id="27" name="Picture 26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0526150" y="4426113"/>
            <a:ext cx="1180247" cy="721111"/>
            <a:chOff x="260927" y="2421191"/>
            <a:chExt cx="1707021" cy="1219200"/>
          </a:xfrm>
        </p:grpSpPr>
        <p:sp>
          <p:nvSpPr>
            <p:cNvPr id="32" name="Rectangle 31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RS232 </a:t>
              </a:r>
            </a:p>
            <a:p>
              <a:pPr algn="ctr"/>
              <a:r>
                <a:rPr lang="en-US" sz="1400" dirty="0"/>
                <a:t>porta2</a:t>
              </a:r>
              <a:endParaRPr lang="pt-BR" sz="1400" dirty="0"/>
            </a:p>
          </p:txBody>
        </p:sp>
        <p:pic>
          <p:nvPicPr>
            <p:cNvPr id="33" name="Picture 32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0526150" y="3365485"/>
            <a:ext cx="1180247" cy="721111"/>
            <a:chOff x="260927" y="2421191"/>
            <a:chExt cx="1707021" cy="1219200"/>
          </a:xfrm>
        </p:grpSpPr>
        <p:sp>
          <p:nvSpPr>
            <p:cNvPr id="35" name="Rectangle 34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RS232</a:t>
              </a:r>
            </a:p>
            <a:p>
              <a:pPr algn="ctr"/>
              <a:r>
                <a:rPr lang="en-US" sz="1400" dirty="0"/>
                <a:t>porta1</a:t>
              </a:r>
              <a:endParaRPr lang="pt-BR" sz="1400" dirty="0"/>
            </a:p>
          </p:txBody>
        </p:sp>
        <p:pic>
          <p:nvPicPr>
            <p:cNvPr id="36" name="Picture 35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10526150" y="5516775"/>
            <a:ext cx="1180247" cy="721111"/>
            <a:chOff x="260927" y="2421191"/>
            <a:chExt cx="1707021" cy="1219200"/>
          </a:xfrm>
        </p:grpSpPr>
        <p:sp>
          <p:nvSpPr>
            <p:cNvPr id="38" name="Rectangle 37"/>
            <p:cNvSpPr/>
            <p:nvPr/>
          </p:nvSpPr>
          <p:spPr>
            <a:xfrm>
              <a:off x="995568" y="2451610"/>
              <a:ext cx="972380" cy="1158363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RS232 </a:t>
              </a:r>
            </a:p>
            <a:p>
              <a:pPr algn="ctr"/>
              <a:r>
                <a:rPr lang="en-US" sz="1400" dirty="0"/>
                <a:t>porta3</a:t>
              </a:r>
              <a:endParaRPr lang="pt-BR" sz="1400" dirty="0"/>
            </a:p>
          </p:txBody>
        </p:sp>
        <p:pic>
          <p:nvPicPr>
            <p:cNvPr id="39" name="Picture 38" descr="Db9 Chassis Connector Backside Clipart | i2Clipart ...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60927" y="2421191"/>
              <a:ext cx="1219200" cy="1219200"/>
            </a:xfrm>
            <a:prstGeom prst="rect">
              <a:avLst/>
            </a:prstGeom>
          </p:spPr>
        </p:pic>
      </p:grpSp>
      <p:sp>
        <p:nvSpPr>
          <p:cNvPr id="86" name="TextBox 85"/>
          <p:cNvSpPr txBox="1"/>
          <p:nvPr/>
        </p:nvSpPr>
        <p:spPr>
          <a:xfrm>
            <a:off x="94017" y="7031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IP67 – 110mm X 80mm</a:t>
            </a:r>
            <a:endParaRPr lang="pt-BR" dirty="0"/>
          </a:p>
        </p:txBody>
      </p:sp>
      <p:cxnSp>
        <p:nvCxnSpPr>
          <p:cNvPr id="3" name="Elbow Connector 2"/>
          <p:cNvCxnSpPr>
            <a:stCxn id="22" idx="3"/>
            <a:endCxn id="26" idx="3"/>
          </p:cNvCxnSpPr>
          <p:nvPr/>
        </p:nvCxnSpPr>
        <p:spPr>
          <a:xfrm flipH="1">
            <a:off x="1807096" y="1942983"/>
            <a:ext cx="1" cy="1079939"/>
          </a:xfrm>
          <a:prstGeom prst="bentConnector3">
            <a:avLst>
              <a:gd name="adj1" fmla="val -22860000000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743199" y="1600419"/>
            <a:ext cx="3590926" cy="1676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Circuit</a:t>
            </a:r>
          </a:p>
          <a:p>
            <a:pPr algn="ctr"/>
            <a:endParaRPr lang="en-US" dirty="0"/>
          </a:p>
          <a:p>
            <a:r>
              <a:rPr lang="en-US" dirty="0"/>
              <a:t>-    </a:t>
            </a:r>
            <a:r>
              <a:rPr lang="en-US" dirty="0" err="1"/>
              <a:t>Proteção</a:t>
            </a:r>
            <a:r>
              <a:rPr lang="en-US" dirty="0"/>
              <a:t> simples contra </a:t>
            </a:r>
            <a:r>
              <a:rPr lang="en-US" dirty="0" err="1"/>
              <a:t>inversão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Filtro</a:t>
            </a:r>
            <a:r>
              <a:rPr lang="en-US" dirty="0"/>
              <a:t> </a:t>
            </a:r>
            <a:r>
              <a:rPr lang="en-US" dirty="0" err="1"/>
              <a:t>passa-baixa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Filtro</a:t>
            </a:r>
            <a:r>
              <a:rPr lang="en-US" dirty="0"/>
              <a:t> ESD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19974" y="1103608"/>
            <a:ext cx="1724025" cy="1199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Regulador</a:t>
            </a:r>
            <a:r>
              <a:rPr lang="en-US" dirty="0"/>
              <a:t> +5V</a:t>
            </a:r>
          </a:p>
          <a:p>
            <a:pPr algn="ctr"/>
            <a:r>
              <a:rPr lang="en-US" dirty="0"/>
              <a:t>- </a:t>
            </a:r>
            <a:r>
              <a:rPr lang="en-US" dirty="0" err="1"/>
              <a:t>Corrente</a:t>
            </a:r>
            <a:r>
              <a:rPr lang="en-US" dirty="0"/>
              <a:t> 1A</a:t>
            </a:r>
            <a:endParaRPr lang="pt-BR" dirty="0"/>
          </a:p>
        </p:txBody>
      </p:sp>
      <p:sp>
        <p:nvSpPr>
          <p:cNvPr id="63" name="Rectangle 62"/>
          <p:cNvSpPr/>
          <p:nvPr/>
        </p:nvSpPr>
        <p:spPr>
          <a:xfrm>
            <a:off x="7419974" y="2418436"/>
            <a:ext cx="1724025" cy="1199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Regulador</a:t>
            </a:r>
            <a:r>
              <a:rPr lang="en-US" dirty="0"/>
              <a:t> +3.3V</a:t>
            </a:r>
          </a:p>
          <a:p>
            <a:pPr algn="ctr"/>
            <a:r>
              <a:rPr lang="en-US" dirty="0"/>
              <a:t>- </a:t>
            </a:r>
            <a:r>
              <a:rPr lang="en-US" dirty="0" err="1"/>
              <a:t>Corrente</a:t>
            </a:r>
            <a:r>
              <a:rPr lang="en-US" dirty="0"/>
              <a:t> 3A</a:t>
            </a:r>
            <a:endParaRPr lang="pt-BR" dirty="0"/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 flipV="1">
            <a:off x="6334125" y="1703574"/>
            <a:ext cx="1085849" cy="11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63" idx="1"/>
          </p:cNvCxnSpPr>
          <p:nvPr/>
        </p:nvCxnSpPr>
        <p:spPr>
          <a:xfrm>
            <a:off x="6334125" y="2662366"/>
            <a:ext cx="1085849" cy="35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57574" b="79326"/>
          <a:stretch/>
        </p:blipFill>
        <p:spPr>
          <a:xfrm rot="5400000">
            <a:off x="441113" y="5130839"/>
            <a:ext cx="2057398" cy="330127"/>
          </a:xfrm>
          <a:prstGeom prst="rect">
            <a:avLst/>
          </a:prstGeom>
        </p:spPr>
      </p:pic>
      <p:cxnSp>
        <p:nvCxnSpPr>
          <p:cNvPr id="42" name="Elbow Connector 41"/>
          <p:cNvCxnSpPr>
            <a:stCxn id="75" idx="0"/>
          </p:cNvCxnSpPr>
          <p:nvPr/>
        </p:nvCxnSpPr>
        <p:spPr>
          <a:xfrm flipV="1">
            <a:off x="1634876" y="1942983"/>
            <a:ext cx="403474" cy="3352920"/>
          </a:xfrm>
          <a:prstGeom prst="bentConnector4">
            <a:avLst>
              <a:gd name="adj1" fmla="val 56658"/>
              <a:gd name="adj2" fmla="val 40814"/>
            </a:avLst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flipV="1">
            <a:off x="1634876" y="3705225"/>
            <a:ext cx="9175999" cy="80962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/>
          <p:nvPr/>
        </p:nvCxnSpPr>
        <p:spPr>
          <a:xfrm flipV="1">
            <a:off x="1704975" y="4829690"/>
            <a:ext cx="9075142" cy="1722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>
            <a:off x="1634876" y="5848838"/>
            <a:ext cx="9145240" cy="57119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038350" y="4267203"/>
            <a:ext cx="3286125" cy="205739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Conector</a:t>
            </a:r>
            <a:r>
              <a:rPr lang="en-US" dirty="0"/>
              <a:t> header para </a:t>
            </a:r>
            <a:r>
              <a:rPr lang="en-US" dirty="0" err="1"/>
              <a:t>conexão</a:t>
            </a:r>
            <a:r>
              <a:rPr lang="en-US" dirty="0"/>
              <a:t> entre </a:t>
            </a:r>
            <a:r>
              <a:rPr lang="en-US" dirty="0" err="1"/>
              <a:t>placas</a:t>
            </a:r>
            <a:endParaRPr lang="en-US" dirty="0"/>
          </a:p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GND; +5V; +3V3</a:t>
            </a:r>
          </a:p>
          <a:p>
            <a:pPr marL="285750" indent="-285750">
              <a:buFontTx/>
              <a:buChar char="-"/>
            </a:pPr>
            <a:r>
              <a:rPr lang="en-US" dirty="0"/>
              <a:t>UART (3x)</a:t>
            </a:r>
          </a:p>
          <a:p>
            <a:pPr marL="285750" indent="-285750">
              <a:buFontTx/>
              <a:buChar char="-"/>
            </a:pPr>
            <a:r>
              <a:rPr lang="en-US" dirty="0"/>
              <a:t>RS485 (UART)</a:t>
            </a:r>
            <a:endParaRPr lang="pt-BR" dirty="0"/>
          </a:p>
        </p:txBody>
      </p:sp>
      <p:grpSp>
        <p:nvGrpSpPr>
          <p:cNvPr id="5" name="Group 4"/>
          <p:cNvGrpSpPr/>
          <p:nvPr/>
        </p:nvGrpSpPr>
        <p:grpSpPr>
          <a:xfrm>
            <a:off x="4084991" y="686303"/>
            <a:ext cx="1239484" cy="734370"/>
            <a:chOff x="1704975" y="697682"/>
            <a:chExt cx="1239484" cy="734370"/>
          </a:xfrm>
        </p:grpSpPr>
        <p:sp>
          <p:nvSpPr>
            <p:cNvPr id="40" name="Rectangle 39"/>
            <p:cNvSpPr/>
            <p:nvPr/>
          </p:nvSpPr>
          <p:spPr>
            <a:xfrm>
              <a:off x="2272148" y="720230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+24V </a:t>
              </a:r>
            </a:p>
            <a:p>
              <a:pPr algn="ctr"/>
              <a:r>
                <a:rPr lang="en-US" sz="1400" dirty="0"/>
                <a:t>out</a:t>
              </a:r>
              <a:endParaRPr lang="pt-BR" sz="1400" dirty="0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704975" y="697682"/>
              <a:ext cx="621017" cy="734370"/>
              <a:chOff x="1114425" y="4749620"/>
              <a:chExt cx="621017" cy="73437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114425" y="4749620"/>
                <a:ext cx="621017" cy="734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4" name="Picture 43" descr="Power symbols clipart - Clipground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269" y="4821242"/>
                <a:ext cx="528746" cy="602525"/>
              </a:xfrm>
              <a:prstGeom prst="rect">
                <a:avLst/>
              </a:prstGeom>
            </p:spPr>
          </p:pic>
        </p:grpSp>
      </p:grpSp>
      <p:grpSp>
        <p:nvGrpSpPr>
          <p:cNvPr id="2" name="Group 1"/>
          <p:cNvGrpSpPr/>
          <p:nvPr/>
        </p:nvGrpSpPr>
        <p:grpSpPr>
          <a:xfrm>
            <a:off x="2406923" y="686029"/>
            <a:ext cx="1239484" cy="734370"/>
            <a:chOff x="3292328" y="697682"/>
            <a:chExt cx="1239484" cy="734370"/>
          </a:xfrm>
        </p:grpSpPr>
        <p:sp>
          <p:nvSpPr>
            <p:cNvPr id="45" name="Rectangle 44"/>
            <p:cNvSpPr/>
            <p:nvPr/>
          </p:nvSpPr>
          <p:spPr>
            <a:xfrm>
              <a:off x="3859501" y="720230"/>
              <a:ext cx="672311" cy="685128"/>
            </a:xfrm>
            <a:prstGeom prst="rect">
              <a:avLst/>
            </a:prstGeom>
            <a:ln w="285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+24V </a:t>
              </a:r>
            </a:p>
            <a:p>
              <a:pPr algn="ctr"/>
              <a:r>
                <a:rPr lang="en-US" sz="1400" dirty="0"/>
                <a:t>in</a:t>
              </a:r>
              <a:endParaRPr lang="pt-BR" sz="1400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292328" y="697682"/>
              <a:ext cx="621017" cy="734370"/>
              <a:chOff x="1114425" y="4749620"/>
              <a:chExt cx="621017" cy="73437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114425" y="4749620"/>
                <a:ext cx="621017" cy="7343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B3B3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48" name="Picture 47" descr="Power symbols clipart - Clipground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66269" y="4821242"/>
                <a:ext cx="528746" cy="602525"/>
              </a:xfrm>
              <a:prstGeom prst="rect">
                <a:avLst/>
              </a:prstGeom>
            </p:spPr>
          </p:pic>
        </p:grpSp>
      </p:grpSp>
      <p:cxnSp>
        <p:nvCxnSpPr>
          <p:cNvPr id="8" name="Straight Arrow Connector 7"/>
          <p:cNvCxnSpPr>
            <a:stCxn id="45" idx="3"/>
            <a:endCxn id="44" idx="1"/>
          </p:cNvCxnSpPr>
          <p:nvPr/>
        </p:nvCxnSpPr>
        <p:spPr>
          <a:xfrm>
            <a:off x="3646407" y="1051141"/>
            <a:ext cx="490428" cy="8047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891621" y="1058913"/>
            <a:ext cx="0" cy="5415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284942" y="3695868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+24V/200mA</a:t>
            </a:r>
            <a:endParaRPr lang="pt-BR" dirty="0"/>
          </a:p>
        </p:txBody>
      </p:sp>
      <p:sp>
        <p:nvSpPr>
          <p:cNvPr id="50" name="TextBox 49"/>
          <p:cNvSpPr txBox="1"/>
          <p:nvPr/>
        </p:nvSpPr>
        <p:spPr>
          <a:xfrm>
            <a:off x="9284941" y="4773420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+24V/200mA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9248418" y="5877331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+24V/200mA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1469813" y="3545507"/>
            <a:ext cx="1187662" cy="519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Transceiver</a:t>
            </a:r>
            <a:endParaRPr lang="pt-BR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132193" y="385411"/>
            <a:ext cx="144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Terminação</a:t>
            </a:r>
            <a:r>
              <a:rPr lang="en-US" dirty="0"/>
              <a:t> </a:t>
            </a:r>
            <a:r>
              <a:rPr lang="en-US" dirty="0" err="1"/>
              <a:t>selecionável</a:t>
            </a:r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5334592" y="479932"/>
            <a:ext cx="12831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Switchcraft </a:t>
            </a:r>
          </a:p>
          <a:p>
            <a:r>
              <a:rPr lang="pt-BR" dirty="0"/>
              <a:t>S10KS12</a:t>
            </a:r>
          </a:p>
          <a:p>
            <a:r>
              <a:rPr lang="pt-BR" dirty="0"/>
              <a:t>RAPC10U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347740" y="287057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NOR1006-ND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133940" y="1993442"/>
            <a:ext cx="17639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CONN DSUB PLUG 9POS PNL MNT SLDR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657475" y="3678531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ADM2587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478" y="924211"/>
            <a:ext cx="1479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NKK Switches </a:t>
            </a:r>
          </a:p>
          <a:p>
            <a:r>
              <a:rPr lang="pt-BR" dirty="0"/>
              <a:t>SS12SDP2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0584" y="325839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</a:rPr>
              <a:t>LMZ14203TZ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9219843" y="1123148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V78E05-1000-SMT-TR</a:t>
            </a:r>
          </a:p>
        </p:txBody>
      </p:sp>
    </p:spTree>
    <p:extLst>
      <p:ext uri="{BB962C8B-B14F-4D97-AF65-F5344CB8AC3E}">
        <p14:creationId xmlns:p14="http://schemas.microsoft.com/office/powerpoint/2010/main" val="340437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57092" y="1458909"/>
            <a:ext cx="8144290" cy="481806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POWER 		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345470" y="1565394"/>
            <a:ext cx="1212574" cy="330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Polaizado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995365" y="1565394"/>
            <a:ext cx="1212574" cy="330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Polaizado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7585626" y="1546344"/>
            <a:ext cx="1212574" cy="3606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Polaizado</a:t>
            </a:r>
            <a:endParaRPr lang="pt-BR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66535" y="979895"/>
            <a:ext cx="8127370" cy="1670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4035" y="819874"/>
            <a:ext cx="90441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110mm</a:t>
            </a:r>
            <a:endParaRPr lang="pt-BR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000250" y="1458909"/>
            <a:ext cx="1" cy="482759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368034" y="3675479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80mm</a:t>
            </a:r>
            <a:endParaRPr lang="pt-BR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45470" y="2045804"/>
            <a:ext cx="121257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85534" y="1921221"/>
            <a:ext cx="7873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31mm</a:t>
            </a:r>
            <a:endParaRPr lang="pt-BR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638675" y="2933700"/>
            <a:ext cx="5745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638675" y="2933700"/>
            <a:ext cx="0" cy="3343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00499" y="5040810"/>
            <a:ext cx="1000125" cy="10687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Transceiver RS485</a:t>
            </a:r>
            <a:endParaRPr lang="pt-BR" dirty="0"/>
          </a:p>
        </p:txBody>
      </p:sp>
      <p:sp>
        <p:nvSpPr>
          <p:cNvPr id="32" name="TextBox 31"/>
          <p:cNvSpPr txBox="1"/>
          <p:nvPr/>
        </p:nvSpPr>
        <p:spPr>
          <a:xfrm>
            <a:off x="4412332" y="6330471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Optocouplers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>
          <a:xfrm>
            <a:off x="6169905" y="3267904"/>
            <a:ext cx="115252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Regulator +5V / 1A</a:t>
            </a:r>
            <a:endParaRPr lang="pt-BR" dirty="0"/>
          </a:p>
        </p:txBody>
      </p:sp>
      <p:sp>
        <p:nvSpPr>
          <p:cNvPr id="51" name="Rectangle 50"/>
          <p:cNvSpPr/>
          <p:nvPr/>
        </p:nvSpPr>
        <p:spPr>
          <a:xfrm>
            <a:off x="4385636" y="2445396"/>
            <a:ext cx="14765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Regulator +3.3V / 3A</a:t>
            </a:r>
            <a:endParaRPr lang="pt-BR" dirty="0"/>
          </a:p>
        </p:txBody>
      </p:sp>
      <p:sp>
        <p:nvSpPr>
          <p:cNvPr id="52" name="Rectangle 51"/>
          <p:cNvSpPr/>
          <p:nvPr/>
        </p:nvSpPr>
        <p:spPr>
          <a:xfrm>
            <a:off x="6848475" y="182629"/>
            <a:ext cx="5165035" cy="4848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Board</a:t>
            </a:r>
            <a:endParaRPr lang="pt-BR" dirty="0"/>
          </a:p>
        </p:txBody>
      </p:sp>
      <p:sp>
        <p:nvSpPr>
          <p:cNvPr id="53" name="TextBox 52"/>
          <p:cNvSpPr txBox="1"/>
          <p:nvPr/>
        </p:nvSpPr>
        <p:spPr>
          <a:xfrm>
            <a:off x="8036201" y="2504663"/>
            <a:ext cx="237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power side (+24V)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>
            <a:off x="7546113" y="2920485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power side (+3.3V; +5V)</a:t>
            </a:r>
            <a:endParaRPr lang="pt-BR" dirty="0"/>
          </a:p>
        </p:txBody>
      </p:sp>
      <p:sp>
        <p:nvSpPr>
          <p:cNvPr id="57" name="Rectangle 56"/>
          <p:cNvSpPr/>
          <p:nvPr/>
        </p:nvSpPr>
        <p:spPr>
          <a:xfrm>
            <a:off x="5801228" y="6339184"/>
            <a:ext cx="192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HCPL2531TSR2VM</a:t>
            </a:r>
          </a:p>
        </p:txBody>
      </p:sp>
      <p:sp>
        <p:nvSpPr>
          <p:cNvPr id="28" name="Rectangle 27"/>
          <p:cNvSpPr/>
          <p:nvPr/>
        </p:nvSpPr>
        <p:spPr>
          <a:xfrm rot="16200000">
            <a:off x="1885150" y="3788458"/>
            <a:ext cx="1212574" cy="34208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1885748" y="5035220"/>
            <a:ext cx="1212574" cy="3432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</a:t>
            </a:r>
            <a:r>
              <a:rPr lang="en-US" dirty="0" err="1"/>
              <a:t>Polarizado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 rot="16200000">
            <a:off x="2436128" y="1659240"/>
            <a:ext cx="626526" cy="912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Power</a:t>
            </a:r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 rot="16200000">
            <a:off x="2441924" y="2286828"/>
            <a:ext cx="626526" cy="9127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  <a:p>
            <a:pPr algn="ctr"/>
            <a:r>
              <a:rPr lang="en-US" dirty="0"/>
              <a:t>Power</a:t>
            </a:r>
            <a:endParaRPr lang="pt-BR" dirty="0"/>
          </a:p>
        </p:txBody>
      </p:sp>
      <p:sp>
        <p:nvSpPr>
          <p:cNvPr id="39" name="Oval 38"/>
          <p:cNvSpPr/>
          <p:nvPr/>
        </p:nvSpPr>
        <p:spPr>
          <a:xfrm>
            <a:off x="5629275" y="3533775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val 39"/>
          <p:cNvSpPr/>
          <p:nvPr/>
        </p:nvSpPr>
        <p:spPr>
          <a:xfrm>
            <a:off x="5629275" y="5906986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Oval 40"/>
          <p:cNvSpPr/>
          <p:nvPr/>
        </p:nvSpPr>
        <p:spPr>
          <a:xfrm>
            <a:off x="10006186" y="3533775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Oval 41"/>
          <p:cNvSpPr/>
          <p:nvPr/>
        </p:nvSpPr>
        <p:spPr>
          <a:xfrm>
            <a:off x="10006186" y="5906986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Oval 42"/>
          <p:cNvSpPr/>
          <p:nvPr/>
        </p:nvSpPr>
        <p:spPr>
          <a:xfrm>
            <a:off x="2309190" y="1485062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Oval 43"/>
          <p:cNvSpPr/>
          <p:nvPr/>
        </p:nvSpPr>
        <p:spPr>
          <a:xfrm>
            <a:off x="2309189" y="5941184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Oval 45"/>
          <p:cNvSpPr/>
          <p:nvPr/>
        </p:nvSpPr>
        <p:spPr>
          <a:xfrm>
            <a:off x="10098630" y="1506549"/>
            <a:ext cx="276225" cy="2762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Picture 34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80098" b="79247"/>
          <a:stretch/>
        </p:blipFill>
        <p:spPr>
          <a:xfrm rot="5400000">
            <a:off x="3058037" y="2251128"/>
            <a:ext cx="977201" cy="497349"/>
          </a:xfrm>
          <a:prstGeom prst="rect">
            <a:avLst/>
          </a:prstGeom>
        </p:spPr>
      </p:pic>
      <p:pic>
        <p:nvPicPr>
          <p:cNvPr id="47" name="Picture 46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749" r="72790" b="79326"/>
          <a:stretch/>
        </p:blipFill>
        <p:spPr>
          <a:xfrm rot="10800000">
            <a:off x="4540483" y="4272155"/>
            <a:ext cx="1655759" cy="498951"/>
          </a:xfrm>
          <a:prstGeom prst="rect">
            <a:avLst/>
          </a:prstGeom>
        </p:spPr>
      </p:pic>
      <p:pic>
        <p:nvPicPr>
          <p:cNvPr id="48" name="Picture 47" descr="Raspberry Pi 1 Model B - первый одноплатный ПК Raspberry ...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7" t="12854" r="80098" b="79247"/>
          <a:stretch/>
        </p:blipFill>
        <p:spPr>
          <a:xfrm rot="5400000">
            <a:off x="3076695" y="4604704"/>
            <a:ext cx="977201" cy="49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6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8475" y="182629"/>
            <a:ext cx="5165035" cy="4848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Board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5" y="1241587"/>
            <a:ext cx="10058400" cy="477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1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400</Words>
  <Application>Microsoft Office PowerPoint</Application>
  <PresentationFormat>Widescreen</PresentationFormat>
  <Paragraphs>323</Paragraphs>
  <Slides>14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Milton FS Santos</dc:creator>
  <cp:lastModifiedBy>Santos, Milton</cp:lastModifiedBy>
  <cp:revision>59</cp:revision>
  <dcterms:created xsi:type="dcterms:W3CDTF">2019-06-26T23:50:31Z</dcterms:created>
  <dcterms:modified xsi:type="dcterms:W3CDTF">2025-06-24T14:43:25Z</dcterms:modified>
</cp:coreProperties>
</file>