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4" r:id="rId6"/>
    <p:sldId id="263" r:id="rId7"/>
    <p:sldId id="265" r:id="rId8"/>
    <p:sldId id="257" r:id="rId9"/>
    <p:sldId id="25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F080-5328-21E7-5D84-C2D20DC8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5B680-9B1E-6EC0-3114-106CCE269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A9565-D2CC-2906-00B6-3168D2CF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4C6934-E636-09AE-93A0-208B0D0B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7564F-005D-F6B1-384C-AABF5758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45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D81B7-9C98-4A32-E393-6F363C91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74A63D-2501-D87F-60B4-FC6D7977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9DF69B-D7EF-1667-7B5E-FFC4AB94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CEC6E-9A41-7AD7-DAE1-BD5AFC57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120F2-D296-F03B-96F5-D9EC6665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54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A021E8-59FA-4643-BC7F-6C6214E6D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08E6A-DAFD-3B7E-2DAB-2FA59EAEE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F6AC2-89C1-7A32-0E3A-FBC1EF73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1843B-7209-E8DA-B14F-D50C7491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C04E4-E07D-278C-DD23-BCE3860F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71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34A13-C64B-7B75-A04F-7FCA7B9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4B4B6-95FA-6DC6-E77E-9777F0BC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7BEA8-7450-294B-6A14-8532211B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9BDF7-3410-4C72-1023-454583F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1A3D6-3FE9-1744-F925-14FF2A8D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5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037C0-5B65-C547-D16A-D7B0CADD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78D41-7166-0290-35ED-098B06369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65B9A-77FA-2171-8D7B-709C9D5A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FA2CA-DCD1-C6A9-108B-38A8C4B3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D1B52-A8FD-8E84-F47E-539EF4C4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444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F8722-B3E2-E7F5-1D16-013A6EB9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074D3-64F7-03E6-1A66-DCBE98571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C62E01-62B8-DE2D-6A75-6ECAB083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283F33-0485-100E-ED3C-B31A8B2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78E79-1F0C-BC66-510D-6B8ACABD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6A662C-A0B5-07E0-2240-6C63D17E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11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D4DD1-D969-0DD9-E961-92E4738F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57C49F-C9FA-662C-DE08-126CDBDA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90A4AD-7A18-47B9-31C2-F7A0A178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DB49D2-741F-F283-BF47-4B5FAC9D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E6AF9E-7300-BF6F-CA82-D552374C1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791327-A6C2-BA0A-C280-79FCDF1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45E106-E79D-E582-8DB5-727D2F27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95DB28-1EFF-B23F-E7CA-18292C12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47534-CD58-FFDF-B60B-E120A308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5A77D9-46CA-D081-0B86-3FE6A0B7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0B56F6-7D2F-F081-2BC5-E27DF65F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38010F-19F9-CA1E-89A8-31FA6AC9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7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874A8D-A170-B514-A411-F4D04702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87D651-0426-685C-C0EB-42085167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B6DFB8-C7E5-FECF-FE1B-C9074F3F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97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090C6-38AF-2E98-8EF8-6B4709BC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B1739-B395-A255-1015-3A5D8D2D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7ADF2C-96BE-5074-5BC6-323096721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8F49B-15D7-0A6B-7079-6FCC14A5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860A83-1F93-8D38-6557-1E6F7C62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AA2CCC-6F1A-8452-35FA-34DC6E8D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42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9FE56-18D0-1618-1C3F-C17E9511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EC2EA6-6A44-CA21-E76B-E5D22A5E3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0DDA9C-930B-A559-B0FC-D20C5535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95679F-FA9A-E0FB-00CB-6A855F88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833D83-2B29-7BF9-522D-BC7675C1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3067D2-0236-2BB4-C737-59F032A0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71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0E6411-22BD-6B64-7FB8-0D13A33F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69B0E8-F1FF-2A96-B139-232E87AB3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6A2F5-BA9F-5412-F333-F3BE75407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539E-0B0A-4E71-8EFD-3BCB5C27414F}" type="datetimeFigureOut">
              <a:rPr lang="es-CO" smtClean="0"/>
              <a:t>23/09/2022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C4B1F-5A1B-6EAD-3F21-5B1F72B0F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A2647-B812-80B9-163F-C4821FD0B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7D6A-FBA4-4F1D-A2B7-66435180AE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6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Twitter_bird_logo.png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pc.org/tpch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spark/tree/main/benchmar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Twitter_bird_logo.png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it.wikipedia.org/wiki/File:Twitter_bird_logo.pn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542A38F-CDEA-59E9-5C0E-69E7103E1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36676" cy="1060114"/>
          </a:xfrm>
        </p:spPr>
        <p:txBody>
          <a:bodyPr/>
          <a:lstStyle/>
          <a:p>
            <a:pPr algn="r"/>
            <a:r>
              <a:rPr lang="en-US" b="1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CS 523 DE : Big Data Technology</a:t>
            </a:r>
          </a:p>
          <a:p>
            <a:pPr algn="r"/>
            <a:r>
              <a:rPr lang="en-US" b="1" dirty="0">
                <a:solidFill>
                  <a:srgbClr val="0000CD"/>
                </a:solidFill>
                <a:latin typeface="verdana" panose="020B0604030504040204" pitchFamily="34" charset="0"/>
              </a:rPr>
              <a:t>Milton Gonzalez</a:t>
            </a:r>
            <a:endParaRPr lang="es-CO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8CBAEF2-F828-7DF9-9B8F-53E5C1A2B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5461FD-877D-A9A2-E7BA-6576C13D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77" y="880927"/>
            <a:ext cx="34861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822DC-F55A-FCC1-D688-EC4221FD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Spark</a:t>
            </a:r>
            <a:r>
              <a:rPr lang="es-CO" dirty="0"/>
              <a:t> </a:t>
            </a:r>
            <a:r>
              <a:rPr lang="es-CO" dirty="0" err="1"/>
              <a:t>streaming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1A1483-E6CB-AB62-5848-64825EB4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418" y="3517114"/>
            <a:ext cx="1325563" cy="132556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7954C9-C0EF-9C00-FA2F-C41E61255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62" y="3676159"/>
            <a:ext cx="1728413" cy="9433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1F058C8-59CA-DAF9-60DD-68AA74AC2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911" y="3584567"/>
            <a:ext cx="2657474" cy="103496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67A046A-85F0-3525-923C-6CAD99C41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24" y="5040157"/>
            <a:ext cx="2657475" cy="1381125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9A1E1838-7D56-FE26-EAB1-166483EA4F86}"/>
              </a:ext>
            </a:extLst>
          </p:cNvPr>
          <p:cNvSpPr/>
          <p:nvPr/>
        </p:nvSpPr>
        <p:spPr>
          <a:xfrm>
            <a:off x="1306457" y="3866205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E842216A-19B0-7207-1217-1FAF0EAFCF10}"/>
              </a:ext>
            </a:extLst>
          </p:cNvPr>
          <p:cNvSpPr/>
          <p:nvPr/>
        </p:nvSpPr>
        <p:spPr>
          <a:xfrm>
            <a:off x="3808944" y="3912001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: curvada hacia la derecha 26">
            <a:extLst>
              <a:ext uri="{FF2B5EF4-FFF2-40B4-BE49-F238E27FC236}">
                <a16:creationId xmlns:a16="http://schemas.microsoft.com/office/drawing/2014/main" id="{94967A0A-886C-0E26-4247-D2A09B77A29E}"/>
              </a:ext>
            </a:extLst>
          </p:cNvPr>
          <p:cNvSpPr/>
          <p:nvPr/>
        </p:nvSpPr>
        <p:spPr>
          <a:xfrm flipH="1" flipV="1">
            <a:off x="6677027" y="4155222"/>
            <a:ext cx="399243" cy="12798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Flecha: curvada hacia la derecha 27">
            <a:extLst>
              <a:ext uri="{FF2B5EF4-FFF2-40B4-BE49-F238E27FC236}">
                <a16:creationId xmlns:a16="http://schemas.microsoft.com/office/drawing/2014/main" id="{D08BC352-2124-C22B-A74B-5ADD2256D2D4}"/>
              </a:ext>
            </a:extLst>
          </p:cNvPr>
          <p:cNvSpPr/>
          <p:nvPr/>
        </p:nvSpPr>
        <p:spPr>
          <a:xfrm>
            <a:off x="5115730" y="4350823"/>
            <a:ext cx="399245" cy="11230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CD64B76-456D-F312-A39B-B190348E5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7437" y="3452027"/>
            <a:ext cx="1943100" cy="1390650"/>
          </a:xfrm>
          <a:prstGeom prst="rect">
            <a:avLst/>
          </a:prstGeom>
        </p:spPr>
      </p:pic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E71B103F-5591-4A63-8D0B-845514C60512}"/>
              </a:ext>
            </a:extLst>
          </p:cNvPr>
          <p:cNvSpPr/>
          <p:nvPr/>
        </p:nvSpPr>
        <p:spPr>
          <a:xfrm>
            <a:off x="7637363" y="3866204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978A9A9-D4F7-A6A7-EE84-3E697268FAB7}"/>
              </a:ext>
            </a:extLst>
          </p:cNvPr>
          <p:cNvSpPr txBox="1"/>
          <p:nvPr/>
        </p:nvSpPr>
        <p:spPr>
          <a:xfrm>
            <a:off x="9129724" y="4912325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Next versión</a:t>
            </a:r>
          </a:p>
        </p:txBody>
      </p:sp>
    </p:spTree>
    <p:extLst>
      <p:ext uri="{BB962C8B-B14F-4D97-AF65-F5344CB8AC3E}">
        <p14:creationId xmlns:p14="http://schemas.microsoft.com/office/powerpoint/2010/main" val="194562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4993-3513-4591-B71D-7B2533F3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Stack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94446-D40B-098B-14F6-29A92304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.Net</a:t>
            </a:r>
            <a:r>
              <a:rPr lang="es-CO" dirty="0"/>
              <a:t> </a:t>
            </a:r>
            <a:r>
              <a:rPr lang="es-CO" dirty="0" err="1"/>
              <a:t>core</a:t>
            </a:r>
            <a:r>
              <a:rPr lang="es-CO" dirty="0"/>
              <a:t> 3.1</a:t>
            </a:r>
          </a:p>
          <a:p>
            <a:r>
              <a:rPr lang="es-CO" dirty="0"/>
              <a:t>Windows 10</a:t>
            </a:r>
          </a:p>
          <a:p>
            <a:r>
              <a:rPr lang="es-CO" dirty="0"/>
              <a:t>Kafka</a:t>
            </a:r>
          </a:p>
          <a:p>
            <a:r>
              <a:rPr lang="es-CO" dirty="0" err="1"/>
              <a:t>Spark</a:t>
            </a:r>
            <a:r>
              <a:rPr lang="es-CO" dirty="0"/>
              <a:t> 3.01</a:t>
            </a:r>
          </a:p>
          <a:p>
            <a:r>
              <a:rPr lang="es-CO" dirty="0"/>
              <a:t>Scala 2.12.10</a:t>
            </a:r>
          </a:p>
          <a:p>
            <a:r>
              <a:rPr lang="es-CO" dirty="0"/>
              <a:t>Java 1.8 </a:t>
            </a:r>
          </a:p>
        </p:txBody>
      </p:sp>
    </p:spTree>
    <p:extLst>
      <p:ext uri="{BB962C8B-B14F-4D97-AF65-F5344CB8AC3E}">
        <p14:creationId xmlns:p14="http://schemas.microsoft.com/office/powerpoint/2010/main" val="253103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Data and Machine Learning in .NET 5">
            <a:extLst>
              <a:ext uri="{FF2B5EF4-FFF2-40B4-BE49-F238E27FC236}">
                <a16:creationId xmlns:a16="http://schemas.microsoft.com/office/drawing/2014/main" id="{03A0E8D1-83D3-F9EF-9447-398ACE052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9" y="1886099"/>
            <a:ext cx="5666704" cy="371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F9EC425-0234-F17B-15E5-0A1CC5AF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 err="1"/>
              <a:t>Why</a:t>
            </a:r>
            <a:r>
              <a:rPr lang="es-CO" dirty="0"/>
              <a:t> </a:t>
            </a:r>
            <a:r>
              <a:rPr lang="es-CO" dirty="0" err="1"/>
              <a:t>.Net</a:t>
            </a:r>
            <a:r>
              <a:rPr lang="es-CO" dirty="0"/>
              <a:t>??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4EB9CAB-CB78-C1FD-C8AD-DF07E3C18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05" y="2495326"/>
            <a:ext cx="3630769" cy="286228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When compared against Python and Scala using the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TPC-H benchmark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.NET for Apache Spark performs well in most cases and is 2x faster than Python when user-defined function performance is critical. There is an ongoing effort to improve and benchmark performance.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To do your own benchmarking, see the benchmarks available on the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.NET for Apache Spark GitHub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822DC-F55A-FCC1-D688-EC4221FD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Spark</a:t>
            </a:r>
            <a:r>
              <a:rPr lang="es-CO" dirty="0"/>
              <a:t> </a:t>
            </a:r>
            <a:r>
              <a:rPr lang="es-CO" dirty="0" err="1"/>
              <a:t>streaming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1A1483-E6CB-AB62-5848-64825EB4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418" y="3517114"/>
            <a:ext cx="1325563" cy="132556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7954C9-C0EF-9C00-FA2F-C41E61255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62" y="3676159"/>
            <a:ext cx="1728413" cy="9433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1F058C8-59CA-DAF9-60DD-68AA74AC2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911" y="3584567"/>
            <a:ext cx="2657474" cy="103496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67A046A-85F0-3525-923C-6CAD99C41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24" y="5040157"/>
            <a:ext cx="2657475" cy="1381125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9A1E1838-7D56-FE26-EAB1-166483EA4F86}"/>
              </a:ext>
            </a:extLst>
          </p:cNvPr>
          <p:cNvSpPr/>
          <p:nvPr/>
        </p:nvSpPr>
        <p:spPr>
          <a:xfrm>
            <a:off x="1306457" y="3866205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E842216A-19B0-7207-1217-1FAF0EAFCF10}"/>
              </a:ext>
            </a:extLst>
          </p:cNvPr>
          <p:cNvSpPr/>
          <p:nvPr/>
        </p:nvSpPr>
        <p:spPr>
          <a:xfrm>
            <a:off x="3808944" y="3912001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: curvada hacia la derecha 26">
            <a:extLst>
              <a:ext uri="{FF2B5EF4-FFF2-40B4-BE49-F238E27FC236}">
                <a16:creationId xmlns:a16="http://schemas.microsoft.com/office/drawing/2014/main" id="{94967A0A-886C-0E26-4247-D2A09B77A29E}"/>
              </a:ext>
            </a:extLst>
          </p:cNvPr>
          <p:cNvSpPr/>
          <p:nvPr/>
        </p:nvSpPr>
        <p:spPr>
          <a:xfrm flipH="1" flipV="1">
            <a:off x="6677027" y="4155222"/>
            <a:ext cx="399243" cy="12798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Flecha: curvada hacia la derecha 27">
            <a:extLst>
              <a:ext uri="{FF2B5EF4-FFF2-40B4-BE49-F238E27FC236}">
                <a16:creationId xmlns:a16="http://schemas.microsoft.com/office/drawing/2014/main" id="{D08BC352-2124-C22B-A74B-5ADD2256D2D4}"/>
              </a:ext>
            </a:extLst>
          </p:cNvPr>
          <p:cNvSpPr/>
          <p:nvPr/>
        </p:nvSpPr>
        <p:spPr>
          <a:xfrm>
            <a:off x="5115730" y="4350823"/>
            <a:ext cx="399245" cy="11230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CD64B76-456D-F312-A39B-B190348E5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7437" y="3452027"/>
            <a:ext cx="1943100" cy="1390650"/>
          </a:xfrm>
          <a:prstGeom prst="rect">
            <a:avLst/>
          </a:prstGeom>
        </p:spPr>
      </p:pic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E71B103F-5591-4A63-8D0B-845514C60512}"/>
              </a:ext>
            </a:extLst>
          </p:cNvPr>
          <p:cNvSpPr/>
          <p:nvPr/>
        </p:nvSpPr>
        <p:spPr>
          <a:xfrm>
            <a:off x="7637363" y="3866204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978A9A9-D4F7-A6A7-EE84-3E697268FAB7}"/>
              </a:ext>
            </a:extLst>
          </p:cNvPr>
          <p:cNvSpPr txBox="1"/>
          <p:nvPr/>
        </p:nvSpPr>
        <p:spPr>
          <a:xfrm>
            <a:off x="9129724" y="4912325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Next versión</a:t>
            </a:r>
          </a:p>
        </p:txBody>
      </p:sp>
    </p:spTree>
    <p:extLst>
      <p:ext uri="{BB962C8B-B14F-4D97-AF65-F5344CB8AC3E}">
        <p14:creationId xmlns:p14="http://schemas.microsoft.com/office/powerpoint/2010/main" val="248186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822DC-F55A-FCC1-D688-EC4221FD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Bonus </a:t>
            </a:r>
            <a:r>
              <a:rPr lang="es-CO" dirty="0" err="1"/>
              <a:t>Track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E1A1483-E6CB-AB62-5848-64825EB4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418" y="3517114"/>
            <a:ext cx="1325563" cy="132556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7954C9-C0EF-9C00-FA2F-C41E61255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62" y="3676159"/>
            <a:ext cx="1728413" cy="9433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1F058C8-59CA-DAF9-60DD-68AA74AC2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911" y="3584567"/>
            <a:ext cx="2657474" cy="1034962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7ACBFF0-A3DD-D2F4-1055-9F7E9D19D44A}"/>
              </a:ext>
            </a:extLst>
          </p:cNvPr>
          <p:cNvSpPr/>
          <p:nvPr/>
        </p:nvSpPr>
        <p:spPr>
          <a:xfrm>
            <a:off x="5334438" y="2382592"/>
            <a:ext cx="1467289" cy="89084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C8E7F8E-443B-16DE-28AA-63BE92E6F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158" y="2460232"/>
            <a:ext cx="775684" cy="73556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67A046A-85F0-3525-923C-6CAD99C41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24" y="5040157"/>
            <a:ext cx="2657475" cy="1381125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9A1E1838-7D56-FE26-EAB1-166483EA4F86}"/>
              </a:ext>
            </a:extLst>
          </p:cNvPr>
          <p:cNvSpPr/>
          <p:nvPr/>
        </p:nvSpPr>
        <p:spPr>
          <a:xfrm>
            <a:off x="1306457" y="3866205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E842216A-19B0-7207-1217-1FAF0EAFCF10}"/>
              </a:ext>
            </a:extLst>
          </p:cNvPr>
          <p:cNvSpPr/>
          <p:nvPr/>
        </p:nvSpPr>
        <p:spPr>
          <a:xfrm>
            <a:off x="3808944" y="3912001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: curvada hacia la derecha 24">
            <a:extLst>
              <a:ext uri="{FF2B5EF4-FFF2-40B4-BE49-F238E27FC236}">
                <a16:creationId xmlns:a16="http://schemas.microsoft.com/office/drawing/2014/main" id="{2003BAAD-AE01-98B6-60EF-ED0123128EF5}"/>
              </a:ext>
            </a:extLst>
          </p:cNvPr>
          <p:cNvSpPr/>
          <p:nvPr/>
        </p:nvSpPr>
        <p:spPr>
          <a:xfrm>
            <a:off x="5100034" y="2743200"/>
            <a:ext cx="399245" cy="11230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Flecha: curvada hacia la derecha 25">
            <a:extLst>
              <a:ext uri="{FF2B5EF4-FFF2-40B4-BE49-F238E27FC236}">
                <a16:creationId xmlns:a16="http://schemas.microsoft.com/office/drawing/2014/main" id="{DDD79DB7-7155-4BB5-A5A9-03562A51F319}"/>
              </a:ext>
            </a:extLst>
          </p:cNvPr>
          <p:cNvSpPr/>
          <p:nvPr/>
        </p:nvSpPr>
        <p:spPr>
          <a:xfrm flipH="1" flipV="1">
            <a:off x="6513815" y="2717581"/>
            <a:ext cx="444321" cy="12403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Flecha: curvada hacia la derecha 26">
            <a:extLst>
              <a:ext uri="{FF2B5EF4-FFF2-40B4-BE49-F238E27FC236}">
                <a16:creationId xmlns:a16="http://schemas.microsoft.com/office/drawing/2014/main" id="{94967A0A-886C-0E26-4247-D2A09B77A29E}"/>
              </a:ext>
            </a:extLst>
          </p:cNvPr>
          <p:cNvSpPr/>
          <p:nvPr/>
        </p:nvSpPr>
        <p:spPr>
          <a:xfrm flipH="1" flipV="1">
            <a:off x="6677027" y="4155222"/>
            <a:ext cx="399243" cy="12798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Flecha: curvada hacia la derecha 27">
            <a:extLst>
              <a:ext uri="{FF2B5EF4-FFF2-40B4-BE49-F238E27FC236}">
                <a16:creationId xmlns:a16="http://schemas.microsoft.com/office/drawing/2014/main" id="{D08BC352-2124-C22B-A74B-5ADD2256D2D4}"/>
              </a:ext>
            </a:extLst>
          </p:cNvPr>
          <p:cNvSpPr/>
          <p:nvPr/>
        </p:nvSpPr>
        <p:spPr>
          <a:xfrm>
            <a:off x="5115730" y="4350823"/>
            <a:ext cx="399245" cy="11230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297C26D-2849-BE7A-D7CA-8F49ABD51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5447" y="2087481"/>
            <a:ext cx="1486963" cy="851961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CD64B76-456D-F312-A39B-B190348E54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437" y="3452027"/>
            <a:ext cx="1943100" cy="1390650"/>
          </a:xfrm>
          <a:prstGeom prst="rect">
            <a:avLst/>
          </a:prstGeom>
        </p:spPr>
      </p:pic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E71B103F-5591-4A63-8D0B-845514C60512}"/>
              </a:ext>
            </a:extLst>
          </p:cNvPr>
          <p:cNvSpPr/>
          <p:nvPr/>
        </p:nvSpPr>
        <p:spPr>
          <a:xfrm>
            <a:off x="7637363" y="3866204"/>
            <a:ext cx="722558" cy="471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978A9A9-D4F7-A6A7-EE84-3E697268FAB7}"/>
              </a:ext>
            </a:extLst>
          </p:cNvPr>
          <p:cNvSpPr txBox="1"/>
          <p:nvPr/>
        </p:nvSpPr>
        <p:spPr>
          <a:xfrm>
            <a:off x="9129724" y="4912325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Next versión</a:t>
            </a:r>
          </a:p>
        </p:txBody>
      </p:sp>
    </p:spTree>
    <p:extLst>
      <p:ext uri="{BB962C8B-B14F-4D97-AF65-F5344CB8AC3E}">
        <p14:creationId xmlns:p14="http://schemas.microsoft.com/office/powerpoint/2010/main" val="360689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C0AFC-3289-A3B2-2B22-C3627D79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Code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5855DF-2E76-429C-8581-BB48FB18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2486" y="2272847"/>
            <a:ext cx="5341095" cy="2571024"/>
          </a:xfrm>
        </p:spPr>
      </p:pic>
    </p:spTree>
    <p:extLst>
      <p:ext uri="{BB962C8B-B14F-4D97-AF65-F5344CB8AC3E}">
        <p14:creationId xmlns:p14="http://schemas.microsoft.com/office/powerpoint/2010/main" val="94546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1AC51-0834-857C-32E5-D68A1F90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Train data</a:t>
            </a:r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22AA3B-9D62-E940-5A4C-2EDBBE54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6" y="2432500"/>
            <a:ext cx="5495967" cy="303107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F45A61-8949-283E-1B82-388AB4879408}"/>
              </a:ext>
            </a:extLst>
          </p:cNvPr>
          <p:cNvSpPr txBox="1"/>
          <p:nvPr/>
        </p:nvSpPr>
        <p:spPr>
          <a:xfrm>
            <a:off x="838200" y="1191197"/>
            <a:ext cx="489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Data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train</a:t>
            </a:r>
            <a:r>
              <a:rPr lang="es-CO" dirty="0"/>
              <a:t>: https://raw.githubusercontent.com/dotnet/machinelearning/main/test/data/wikipedia-detox-250-line-data.tsv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70C6255-E5BC-9B1C-5B3A-2099A4EFD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97" y="2391526"/>
            <a:ext cx="5238047" cy="22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0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795C17-9961-7DD0-5AD0-0971009C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98" y="2188277"/>
            <a:ext cx="8586869" cy="36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8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132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Tema de Office</vt:lpstr>
      <vt:lpstr>Presentación de PowerPoint</vt:lpstr>
      <vt:lpstr>Spark streaming</vt:lpstr>
      <vt:lpstr>Stack</vt:lpstr>
      <vt:lpstr>Why .Net??</vt:lpstr>
      <vt:lpstr>Spark streaming</vt:lpstr>
      <vt:lpstr>Bonus Track</vt:lpstr>
      <vt:lpstr>Code</vt:lpstr>
      <vt:lpstr>Train data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Milton Gonzalez</dc:creator>
  <cp:lastModifiedBy>Milton Gonzalez</cp:lastModifiedBy>
  <cp:revision>1</cp:revision>
  <dcterms:created xsi:type="dcterms:W3CDTF">2022-09-24T22:20:36Z</dcterms:created>
  <dcterms:modified xsi:type="dcterms:W3CDTF">2022-09-25T00:18:01Z</dcterms:modified>
</cp:coreProperties>
</file>