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E6779-348B-143B-CF2C-FDFA1053B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DFDE66-BC6B-DD03-6537-E4E4F6325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8B45EA-5520-79AE-8A0F-3A3B3E1E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3DF-3908-4321-A7C7-9A61E9A2F86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5AF037-43E7-9261-B03E-19CE6715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BA4222-C85A-A21E-36DD-7406D52F8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5270-CEE8-4883-ADB4-050A1B9481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4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0BB5B-92CA-A170-901D-BD4C9138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66BA2D-5540-52E3-8A3F-6ADEF2E64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4A5271-1F28-EAED-B4EC-E5621C72C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3DF-3908-4321-A7C7-9A61E9A2F86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A87B65-7532-654C-EB86-D752C81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A7E498-59D2-E655-91F5-2FE86C4C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5270-CEE8-4883-ADB4-050A1B9481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0C150D-85BE-72AD-64A3-96B0CC116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F21628-B7B3-8883-46F2-E861AEDFD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589536-0C39-E6D8-8ECC-886729FA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3DF-3908-4321-A7C7-9A61E9A2F86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909D6D-4E44-23E5-2991-2681A6AC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03D3C7-715C-20EA-37EF-CA93CA26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5270-CEE8-4883-ADB4-050A1B9481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4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FC494-4148-42E7-3426-6CD581C6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E98E4-D586-D354-1E02-217E8DC36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EF91A0-A7A5-4BCA-6560-F2378AF1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3DF-3908-4321-A7C7-9A61E9A2F86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78F38E-30C3-07F7-4D14-2F3255D3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B55720-D4AB-95D9-EF17-41CC2926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5270-CEE8-4883-ADB4-050A1B9481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6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4424F-FD86-C4FA-B2AA-BEDC96213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939A2B-9C38-A69B-94A8-4E2A16104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2A6C5D-FBA4-B3C8-4EEE-63D08B22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3DF-3908-4321-A7C7-9A61E9A2F86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AB8F48-5F45-CA77-757C-F4BDF706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2D812B-FDB2-641B-4C8C-412FE5B3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5270-CEE8-4883-ADB4-050A1B9481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4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62F7A-7E39-0295-4489-9FF8B539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5171D4-3ECB-4C0A-DF13-A9A8A4AB4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91C86A-33CB-D054-FE4F-0C5AA65D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49449A-650C-8A9C-869F-1DF7A0EB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3DF-3908-4321-A7C7-9A61E9A2F86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13CAF2-3445-B19E-34C3-9381A6B4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C5FF94-F558-5146-48BB-54A6CC47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5270-CEE8-4883-ADB4-050A1B9481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6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F55FB-121D-E505-7636-DD7D928F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4D4361-D331-86B6-CE47-3D4A5B500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AF454E-427F-9C76-67DE-6F5986900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8EC8DE-632F-5555-C3B4-749A683A7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1FBCD7F-97AA-3B40-A223-459C30889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C70E077-3B6B-F56D-F4CB-A23DCDA1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3DF-3908-4321-A7C7-9A61E9A2F86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0DBE51F-C1BF-BA41-CEA9-52523A8E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1CC29CE-48A5-4091-94AF-24A473CA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5270-CEE8-4883-ADB4-050A1B9481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4E0EA-28E8-0F52-F001-2F5EBBEE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07D3DF1-2573-8F2F-0E17-179EE2FB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3DF-3908-4321-A7C7-9A61E9A2F86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B1A276-969B-3D50-FDAC-7582BC34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BED0CD7-D042-893F-E1C4-96A5A74C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5270-CEE8-4883-ADB4-050A1B9481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3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FB2F23-1B7F-803C-CE27-07E336D6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3DF-3908-4321-A7C7-9A61E9A2F86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B4BB202-7967-B405-04B0-0D0C84DD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53AF4C-47A0-66B7-5624-601E5987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5270-CEE8-4883-ADB4-050A1B9481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1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C5FCA-1631-9815-F248-76EB5219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DA8A35-C856-6F22-0149-D5E8DB827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341B0D-2EFF-2D7D-1462-94E634E53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A1DEDC-1719-DD11-DD62-0EC0BD10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3DF-3908-4321-A7C7-9A61E9A2F86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AE7015-4D2A-1FF3-AB67-73E0452C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A0C1C9-4425-2E12-2380-07EADF1B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5270-CEE8-4883-ADB4-050A1B9481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B04E4-05D7-FFE6-E23C-5E7A4B4F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F4B37D-DF2F-1807-00EA-F13443175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460C95-07CA-DED6-36EF-E910E149E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3FEFC8-FE94-33D9-84DE-AF5EC55C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3DF-3908-4321-A7C7-9A61E9A2F86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E7D10F-90AC-2EC8-99A3-DE79D242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D68BA6-AD83-0E09-5C0E-524FF6A6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5270-CEE8-4883-ADB4-050A1B9481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2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3AC22AE-FF62-011A-4717-F8DAC3BDE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0F1B95-3889-780D-8399-576F7BD6C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3851D-17D3-F3A1-3308-869BCB32F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FD3DF-3908-4321-A7C7-9A61E9A2F86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7C1C38-4BB7-E4C4-4FEF-26D9DEFBF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FC5780-925E-903F-CC90-96B849A4F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95270-CEE8-4883-ADB4-050A1B9481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1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CA6AB-55AB-F99D-B1CD-7103B4B2B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51" y="276225"/>
            <a:ext cx="11439524" cy="6457950"/>
          </a:xfrm>
        </p:spPr>
        <p:txBody>
          <a:bodyPr/>
          <a:lstStyle/>
          <a:p>
            <a:r>
              <a:rPr lang="en-US" dirty="0" err="1"/>
              <a:t>Discente</a:t>
            </a:r>
            <a:r>
              <a:rPr lang="en-US" dirty="0"/>
              <a:t>: Milton Maleiane Junior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Docente</a:t>
            </a:r>
            <a:r>
              <a:rPr lang="en-US" dirty="0"/>
              <a:t>: </a:t>
            </a:r>
            <a:r>
              <a:rPr lang="en-US" dirty="0" err="1"/>
              <a:t>Biote</a:t>
            </a:r>
            <a:r>
              <a:rPr lang="en-US" dirty="0"/>
              <a:t> </a:t>
            </a:r>
            <a:r>
              <a:rPr lang="en-US" dirty="0" err="1"/>
              <a:t>Ngovene</a:t>
            </a:r>
            <a:br>
              <a:rPr lang="en-US" dirty="0"/>
            </a:br>
            <a:r>
              <a:rPr lang="en-US" dirty="0" err="1"/>
              <a:t>Cadeira</a:t>
            </a:r>
            <a:r>
              <a:rPr lang="en-US" dirty="0"/>
              <a:t>: </a:t>
            </a:r>
            <a:r>
              <a:rPr lang="en-US" dirty="0" err="1"/>
              <a:t>Programacao</a:t>
            </a:r>
            <a:r>
              <a:rPr lang="en-US" dirty="0"/>
              <a:t> Web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970C172B-0D7C-4EE0-E7B5-E27A1FFCE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887" y="35718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1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1EEB7-D4D0-D88F-FF0D-F15DB2E1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e </a:t>
            </a:r>
            <a:r>
              <a:rPr lang="en-US" dirty="0" err="1"/>
              <a:t>Javascript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058165-6547-F99E-F5B6-ECF05E719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é uma linguagem de programação de alto nível criada, a princípio, para ser executada em navegadores e manipular comportamentos de páginas web.</a:t>
            </a:r>
          </a:p>
          <a:p>
            <a:r>
              <a:rPr lang="pt-BR" b="0" i="0" dirty="0">
                <a:solidFill>
                  <a:srgbClr val="2D2D2D"/>
                </a:solidFill>
                <a:effectLst/>
                <a:latin typeface="Open Sans" panose="020B0606030504020204" pitchFamily="34" charset="0"/>
              </a:rPr>
              <a:t>Com seus scripts é possível incluir, em uma página estática, elementos dinâmicos como mapas, formulários, operações numéricas, animações, infográficos interativos e muito mais.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6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AEDA2-80B7-FF7E-1536-3710686F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o JavaScript </a:t>
            </a:r>
            <a:r>
              <a:rPr lang="en-US" dirty="0" err="1"/>
              <a:t>funciona</a:t>
            </a:r>
            <a:r>
              <a:rPr lang="en-US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0C8AD3-20A4-AA7D-7275-0B9035FC9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, originalmente, é uma linguagem de programação </a:t>
            </a:r>
            <a:r>
              <a:rPr lang="pt-BR" dirty="0" err="1"/>
              <a:t>client-side</a:t>
            </a:r>
            <a:r>
              <a:rPr lang="pt-BR" dirty="0"/>
              <a:t>, ou seja, é executada do lado do usuário, mais especificamente pelo navegador utilizado por este usuário.</a:t>
            </a:r>
          </a:p>
          <a:p>
            <a:endParaRPr lang="pt-BR" dirty="0"/>
          </a:p>
          <a:p>
            <a:r>
              <a:rPr lang="pt-BR" dirty="0"/>
              <a:t>Em outras palavras, isso significa que todas as suas ações são processadas na máquina de quem as utiliza, sem a necessidade de enviá-las a nenhum outro ambiente.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FDF97-5ED1-3307-AB9E-6EF3D92F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que serve o JS?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C8A487-A65C-BBBE-DF36-62D1055AB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Desenvolvimento</a:t>
            </a:r>
            <a:r>
              <a:rPr lang="en-US" b="1" dirty="0"/>
              <a:t> web -  </a:t>
            </a:r>
            <a:r>
              <a:rPr lang="pt-BR" dirty="0"/>
              <a:t>O desenvolvimento web é a primeira e mais básica utilidade para o </a:t>
            </a:r>
            <a:r>
              <a:rPr lang="pt-BR" dirty="0" err="1"/>
              <a:t>JavaScript</a:t>
            </a:r>
            <a:r>
              <a:rPr lang="pt-BR" dirty="0"/>
              <a:t>, Os mais famosos frameworks para a aplicação de </a:t>
            </a:r>
            <a:r>
              <a:rPr lang="pt-BR" dirty="0" err="1"/>
              <a:t>JavaScript</a:t>
            </a:r>
            <a:r>
              <a:rPr lang="pt-BR" dirty="0"/>
              <a:t> em desenvolvimento web são </a:t>
            </a:r>
            <a:r>
              <a:rPr lang="pt-BR" b="1" dirty="0" err="1"/>
              <a:t>jQuery</a:t>
            </a:r>
            <a:r>
              <a:rPr lang="pt-BR" dirty="0"/>
              <a:t>, </a:t>
            </a:r>
            <a:r>
              <a:rPr lang="pt-BR" b="1" dirty="0" err="1"/>
              <a:t>ReactJS</a:t>
            </a:r>
            <a:r>
              <a:rPr lang="pt-BR" dirty="0"/>
              <a:t>, </a:t>
            </a:r>
            <a:r>
              <a:rPr lang="pt-BR" b="1" dirty="0"/>
              <a:t>Vue.JS </a:t>
            </a:r>
            <a:r>
              <a:rPr lang="pt-BR" dirty="0"/>
              <a:t>e </a:t>
            </a:r>
            <a:r>
              <a:rPr lang="pt-BR" b="1" dirty="0"/>
              <a:t>Angular</a:t>
            </a:r>
            <a:r>
              <a:rPr lang="pt-BR" dirty="0"/>
              <a:t>.</a:t>
            </a:r>
          </a:p>
          <a:p>
            <a:r>
              <a:rPr lang="en-US" b="1" dirty="0" err="1"/>
              <a:t>Desenvolvimento</a:t>
            </a:r>
            <a:r>
              <a:rPr lang="en-US" b="1" dirty="0"/>
              <a:t> mobile - </a:t>
            </a:r>
            <a:r>
              <a:rPr lang="pt-BR" dirty="0"/>
              <a:t>Dentro do ecossistema de expansão das utilizações do </a:t>
            </a:r>
            <a:r>
              <a:rPr lang="pt-BR" dirty="0" err="1"/>
              <a:t>JavaScript</a:t>
            </a:r>
            <a:r>
              <a:rPr lang="pt-BR" dirty="0"/>
              <a:t>, entraram diversas bibliotecas e frameworks que permitem sua aplicação no desenvolvimento de aplicativos mobile, Entre as mais populares frameworks destacam-se </a:t>
            </a:r>
            <a:r>
              <a:rPr lang="pt-BR" b="1" dirty="0" err="1"/>
              <a:t>React</a:t>
            </a:r>
            <a:r>
              <a:rPr lang="pt-BR" b="1" dirty="0"/>
              <a:t> </a:t>
            </a:r>
            <a:r>
              <a:rPr lang="pt-BR" b="1" dirty="0" err="1"/>
              <a:t>Native</a:t>
            </a:r>
            <a:r>
              <a:rPr lang="pt-BR" dirty="0"/>
              <a:t>, o </a:t>
            </a:r>
            <a:r>
              <a:rPr lang="pt-BR" b="1" dirty="0" err="1"/>
              <a:t>Ionic</a:t>
            </a:r>
            <a:r>
              <a:rPr lang="pt-BR" dirty="0"/>
              <a:t> </a:t>
            </a:r>
            <a:r>
              <a:rPr lang="pt-BR" b="1" dirty="0"/>
              <a:t>Framework</a:t>
            </a:r>
            <a:r>
              <a:rPr lang="pt-BR" dirty="0"/>
              <a:t> e o </a:t>
            </a:r>
            <a:r>
              <a:rPr lang="pt-BR" b="1" dirty="0"/>
              <a:t>Electron</a:t>
            </a:r>
            <a:r>
              <a:rPr lang="pt-B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4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DEEB2-07E3-C849-8D62-641E3CDF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7E41E3-4BFE-0A01-EAAD-00F0F18C7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Criação</a:t>
            </a:r>
            <a:r>
              <a:rPr lang="en-US" b="1" dirty="0"/>
              <a:t> de </a:t>
            </a:r>
            <a:r>
              <a:rPr lang="en-US" b="1" dirty="0" err="1"/>
              <a:t>sistemas</a:t>
            </a:r>
            <a:r>
              <a:rPr lang="en-US" b="1" dirty="0"/>
              <a:t> back-end </a:t>
            </a:r>
            <a:r>
              <a:rPr lang="en-US" dirty="0"/>
              <a:t>- </a:t>
            </a:r>
            <a:r>
              <a:rPr lang="pt-BR" dirty="0"/>
              <a:t>A chegada do </a:t>
            </a:r>
            <a:r>
              <a:rPr lang="pt-BR" b="1" dirty="0"/>
              <a:t>Node.js</a:t>
            </a:r>
            <a:r>
              <a:rPr lang="pt-BR" dirty="0"/>
              <a:t>, o mais popular ambiente de execução server-</a:t>
            </a:r>
            <a:r>
              <a:rPr lang="pt-BR" dirty="0" err="1"/>
              <a:t>side</a:t>
            </a:r>
            <a:r>
              <a:rPr lang="pt-BR" dirty="0"/>
              <a:t> para JS, finalmente deu ao </a:t>
            </a:r>
            <a:r>
              <a:rPr lang="pt-BR" dirty="0" err="1"/>
              <a:t>JavaScript</a:t>
            </a:r>
            <a:r>
              <a:rPr lang="pt-BR" dirty="0"/>
              <a:t> a possibilidade de ser utilizado no </a:t>
            </a:r>
            <a:r>
              <a:rPr lang="pt-BR" dirty="0" err="1"/>
              <a:t>back-end</a:t>
            </a:r>
            <a:r>
              <a:rPr lang="pt-BR" dirty="0"/>
              <a:t>, Com isso, a criação de sistemas com </a:t>
            </a:r>
            <a:r>
              <a:rPr lang="pt-BR" dirty="0" err="1"/>
              <a:t>JavaScript</a:t>
            </a:r>
            <a:r>
              <a:rPr lang="pt-BR" dirty="0"/>
              <a:t> tornou-se muito comum.</a:t>
            </a:r>
          </a:p>
          <a:p>
            <a:r>
              <a:rPr lang="pt-BR" b="1" dirty="0"/>
              <a:t>Games</a:t>
            </a:r>
            <a:r>
              <a:rPr lang="pt-BR" dirty="0"/>
              <a:t> - O desenvolvimento de jogos também está entre as utilidades do </a:t>
            </a:r>
            <a:r>
              <a:rPr lang="pt-BR" dirty="0" err="1"/>
              <a:t>JavaScript</a:t>
            </a:r>
            <a:r>
              <a:rPr lang="pt-BR" dirty="0"/>
              <a:t>. Um dos mais populares frameworks para o desenvolvimento de games é o </a:t>
            </a:r>
            <a:r>
              <a:rPr lang="pt-BR" b="1" dirty="0" err="1"/>
              <a:t>Phaser</a:t>
            </a:r>
            <a:r>
              <a:rPr lang="pt-BR" dirty="0"/>
              <a:t>, onde jogos completos podem ser criados apenas com HTML, CSS e JS.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B9194-3679-B8D1-B5D5-62E4B8B9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7F594A-15AE-467D-BBB6-3D0A0464E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formato </a:t>
            </a:r>
            <a:r>
              <a:rPr lang="pt-BR" b="1" dirty="0"/>
              <a:t>JSON</a:t>
            </a:r>
            <a:r>
              <a:rPr lang="pt-BR" dirty="0"/>
              <a:t> (</a:t>
            </a:r>
            <a:r>
              <a:rPr lang="pt-BR" dirty="0" err="1"/>
              <a:t>JavaScript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Notation</a:t>
            </a:r>
            <a:r>
              <a:rPr lang="pt-BR" dirty="0"/>
              <a:t>) é, como o nome sugere, uma forma de notação de objetos </a:t>
            </a:r>
            <a:r>
              <a:rPr lang="pt-BR" dirty="0" err="1"/>
              <a:t>JavaScript</a:t>
            </a:r>
            <a:r>
              <a:rPr lang="pt-BR" dirty="0"/>
              <a:t> de modo que eles possam ser representados de uma forma comum a diversas linguagens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95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4CE66-845E-41AE-C82F-F42FF6A0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/>
              <a:t> JSON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8599F8-9167-78E7-96B7-F1B24717C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465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363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Tema do Office</vt:lpstr>
      <vt:lpstr>Discente: Milton Maleiane Junior    Docente: Biote Ngovene Cadeira: Programacao Web</vt:lpstr>
      <vt:lpstr>O que e Javascript </vt:lpstr>
      <vt:lpstr>Como o JavaScript funciona?</vt:lpstr>
      <vt:lpstr>Para que serve o JS?</vt:lpstr>
      <vt:lpstr>Cont.</vt:lpstr>
      <vt:lpstr>JSON</vt:lpstr>
      <vt:lpstr>Exemplo JSON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Discente: Milton Maleiane Junior    Docente: Biote Ngovene Cadeira: Programacao Web</dc:title>
  <dc:creator>MILTON MALEIANE</dc:creator>
  <cp:lastModifiedBy>MILTON MALEIANE</cp:lastModifiedBy>
  <cp:revision>1</cp:revision>
  <dcterms:created xsi:type="dcterms:W3CDTF">2023-03-31T17:03:51Z</dcterms:created>
  <dcterms:modified xsi:type="dcterms:W3CDTF">2023-03-31T17:58:46Z</dcterms:modified>
</cp:coreProperties>
</file>