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709" r:id="rId5"/>
    <p:sldMasterId id="214748371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Anton"/>
      <p:regular r:id="rId19"/>
    </p:embeddedFont>
    <p:embeddedFont>
      <p:font typeface="Roboto"/>
      <p:regular r:id="rId20"/>
      <p:bold r:id="rId21"/>
      <p:italic r:id="rId22"/>
      <p:boldItalic r:id="rId23"/>
    </p:embeddedFont>
    <p:embeddedFont>
      <p:font typeface="Saira SemiCondensed SemiBold"/>
      <p:regular r:id="rId24"/>
      <p:bold r:id="rId25"/>
    </p:embeddedFont>
    <p:embeddedFont>
      <p:font typeface="Fjalla One"/>
      <p:regular r:id="rId26"/>
    </p:embeddedFont>
    <p:embeddedFont>
      <p:font typeface="Lora"/>
      <p:regular r:id="rId27"/>
      <p:bold r:id="rId28"/>
      <p:italic r:id="rId29"/>
      <p:boldItalic r:id="rId30"/>
    </p:embeddedFont>
    <p:embeddedFont>
      <p:font typeface="Abel"/>
      <p:regular r:id="rId31"/>
    </p:embeddedFont>
    <p:embeddedFont>
      <p:font typeface="Bree Serif"/>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989">
          <p15:clr>
            <a:srgbClr val="9AA0A6"/>
          </p15:clr>
        </p15:guide>
        <p15:guide id="2" orient="horz" pos="863">
          <p15:clr>
            <a:srgbClr val="9AA0A6"/>
          </p15:clr>
        </p15:guide>
        <p15:guide id="3" orient="horz" pos="2043">
          <p15:clr>
            <a:srgbClr val="9AA0A6"/>
          </p15:clr>
        </p15:guide>
        <p15:guide id="4" orient="horz" pos="2854">
          <p15:clr>
            <a:srgbClr val="9AA0A6"/>
          </p15:clr>
        </p15:guide>
        <p15:guide id="5" orient="horz" pos="1364">
          <p15:clr>
            <a:srgbClr val="9AA0A6"/>
          </p15:clr>
        </p15:guide>
        <p15:guide id="6" pos="219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FE8237-F0EA-48F9-8855-FF95EBDA7D8C}">
  <a:tblStyle styleId="{59FE8237-F0EA-48F9-8855-FF95EBDA7D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989"/>
        <p:guide pos="863" orient="horz"/>
        <p:guide pos="2043" orient="horz"/>
        <p:guide pos="2854" orient="horz"/>
        <p:guide pos="1364" orient="horz"/>
        <p:guide pos="219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SairaSemiCondensedSemiBold-regular.fntdata"/><Relationship Id="rId23"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FjallaOne-regular.fntdata"/><Relationship Id="rId25" Type="http://schemas.openxmlformats.org/officeDocument/2006/relationships/font" Target="fonts/SairaSemiCondensedSemiBold-bold.fntdata"/><Relationship Id="rId28" Type="http://schemas.openxmlformats.org/officeDocument/2006/relationships/font" Target="fonts/Lora-bold.fntdata"/><Relationship Id="rId27" Type="http://schemas.openxmlformats.org/officeDocument/2006/relationships/font" Target="fonts/Lora-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ora-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Abel-regular.fntdata"/><Relationship Id="rId30" Type="http://schemas.openxmlformats.org/officeDocument/2006/relationships/font" Target="fonts/Lora-boldItalic.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BreeSerif-regular.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Anton-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5303c86311_9_1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303c86311_9_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5303c86311_9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5303c86311_9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8d6c40eca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8d6c40eca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3" name="Google Shape;1243;g8d6c40eca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8d67cd7e71_1_1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8d67cd7e71_1_12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5303c86311_9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5303c86311_9_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5303c86311_9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5303c86311_9_1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5303c86311_9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5303c86311_9_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1400" u="sng"/>
              <a:t>Request:</a:t>
            </a:r>
            <a:endParaRPr b="1" sz="1400" u="sng"/>
          </a:p>
          <a:p>
            <a:pPr indent="0" lvl="0" marL="0" rtl="0" algn="l">
              <a:spcBef>
                <a:spcPts val="0"/>
              </a:spcBef>
              <a:spcAft>
                <a:spcPts val="0"/>
              </a:spcAft>
              <a:buClr>
                <a:schemeClr val="dk1"/>
              </a:buClr>
              <a:buSzPts val="1100"/>
              <a:buFont typeface="Arial"/>
              <a:buNone/>
            </a:pPr>
            <a:r>
              <a:rPr i="1" lang="en"/>
              <a:t>Hard Copy Form</a:t>
            </a:r>
            <a:endParaRPr i="1"/>
          </a:p>
          <a:p>
            <a:pPr indent="-304800" lvl="0" marL="457200" rtl="0" algn="l">
              <a:spcBef>
                <a:spcPts val="0"/>
              </a:spcBef>
              <a:spcAft>
                <a:spcPts val="0"/>
              </a:spcAft>
              <a:buSzPts val="1200"/>
              <a:buChar char="●"/>
            </a:pPr>
            <a:r>
              <a:rPr lang="en"/>
              <a:t>Customer submits </a:t>
            </a:r>
            <a:r>
              <a:rPr lang="en"/>
              <a:t>hard copy</a:t>
            </a:r>
            <a:r>
              <a:rPr lang="en"/>
              <a:t> form to ACRA staff</a:t>
            </a:r>
            <a:endParaRPr/>
          </a:p>
          <a:p>
            <a:pPr indent="-304800" lvl="0" marL="457200" rtl="0" algn="l">
              <a:spcBef>
                <a:spcPts val="0"/>
              </a:spcBef>
              <a:spcAft>
                <a:spcPts val="0"/>
              </a:spcAft>
              <a:buSzPts val="1200"/>
              <a:buChar char="●"/>
            </a:pPr>
            <a:r>
              <a:rPr lang="en"/>
              <a:t>Staff scans and uploads the document to the staff website where it will be stored in </a:t>
            </a:r>
            <a:r>
              <a:rPr b="1" lang="en"/>
              <a:t>AWS S3</a:t>
            </a:r>
            <a:endParaRPr b="1"/>
          </a:p>
          <a:p>
            <a:pPr indent="-304800" lvl="0" marL="457200" rtl="0" algn="l">
              <a:lnSpc>
                <a:spcPct val="115000"/>
              </a:lnSpc>
              <a:spcBef>
                <a:spcPts val="0"/>
              </a:spcBef>
              <a:spcAft>
                <a:spcPts val="0"/>
              </a:spcAft>
              <a:buSzPts val="1200"/>
              <a:buChar char="●"/>
            </a:pPr>
            <a:r>
              <a:rPr lang="en"/>
              <a:t>The uploading of the document to S3 triggers </a:t>
            </a:r>
            <a:r>
              <a:rPr b="1" lang="en"/>
              <a:t>AWS Lambda</a:t>
            </a:r>
            <a:r>
              <a:rPr lang="en"/>
              <a:t> and </a:t>
            </a:r>
            <a:r>
              <a:rPr b="1" lang="en"/>
              <a:t>AWS Textract</a:t>
            </a:r>
            <a:r>
              <a:rPr lang="en"/>
              <a:t> to extract text elements from the document and stores this information in </a:t>
            </a:r>
            <a:r>
              <a:rPr b="1" lang="en"/>
              <a:t>AWS DynamoDB</a:t>
            </a:r>
            <a:endParaRPr b="1"/>
          </a:p>
          <a:p>
            <a:pPr indent="0" lvl="0" marL="0" rtl="0" algn="l">
              <a:spcBef>
                <a:spcPts val="0"/>
              </a:spcBef>
              <a:spcAft>
                <a:spcPts val="0"/>
              </a:spcAft>
              <a:buNone/>
            </a:pPr>
            <a:r>
              <a:rPr i="1" lang="en"/>
              <a:t>Online Form</a:t>
            </a:r>
            <a:endParaRPr i="1"/>
          </a:p>
          <a:p>
            <a:pPr indent="-304800" lvl="0" marL="457200" rtl="0" algn="l">
              <a:spcBef>
                <a:spcPts val="0"/>
              </a:spcBef>
              <a:spcAft>
                <a:spcPts val="0"/>
              </a:spcAft>
              <a:buSzPts val="1200"/>
              <a:buChar char="●"/>
            </a:pPr>
            <a:r>
              <a:rPr lang="en"/>
              <a:t>Customer submits online form on the customer website</a:t>
            </a:r>
            <a:endParaRPr/>
          </a:p>
          <a:p>
            <a:pPr indent="-304800" lvl="0" marL="457200" rtl="0" algn="l">
              <a:lnSpc>
                <a:spcPct val="115000"/>
              </a:lnSpc>
              <a:spcBef>
                <a:spcPts val="0"/>
              </a:spcBef>
              <a:spcAft>
                <a:spcPts val="0"/>
              </a:spcAft>
              <a:buSzPts val="1200"/>
              <a:buChar char="●"/>
            </a:pPr>
            <a:r>
              <a:rPr lang="en"/>
              <a:t>Form details are stored in </a:t>
            </a:r>
            <a:r>
              <a:rPr b="1" lang="en"/>
              <a:t>Amazon </a:t>
            </a:r>
            <a:r>
              <a:rPr b="1" lang="en"/>
              <a:t>DynamoDB</a:t>
            </a:r>
            <a:endParaRPr b="1"/>
          </a:p>
          <a:p>
            <a:pPr indent="0" lvl="0" marL="0" rtl="0" algn="l">
              <a:spcBef>
                <a:spcPts val="0"/>
              </a:spcBef>
              <a:spcAft>
                <a:spcPts val="0"/>
              </a:spcAft>
              <a:buNone/>
            </a:pPr>
            <a:r>
              <a:rPr i="1" lang="en"/>
              <a:t>Helpdesk and Chatbot</a:t>
            </a:r>
            <a:endParaRPr i="1"/>
          </a:p>
          <a:p>
            <a:pPr indent="-304800" lvl="0" marL="457200" rtl="0" algn="l">
              <a:spcBef>
                <a:spcPts val="0"/>
              </a:spcBef>
              <a:spcAft>
                <a:spcPts val="0"/>
              </a:spcAft>
              <a:buSzPts val="1200"/>
              <a:buChar char="●"/>
            </a:pPr>
            <a:r>
              <a:rPr lang="en"/>
              <a:t>Customer can chat with chatbot which utilises </a:t>
            </a:r>
            <a:r>
              <a:rPr b="1" lang="en"/>
              <a:t>AWS Lex</a:t>
            </a:r>
            <a:endParaRPr b="1"/>
          </a:p>
          <a:p>
            <a:pPr indent="-304800" lvl="0" marL="457200" rtl="0" algn="l">
              <a:spcBef>
                <a:spcPts val="0"/>
              </a:spcBef>
              <a:spcAft>
                <a:spcPts val="0"/>
              </a:spcAft>
              <a:buSzPts val="1200"/>
              <a:buChar char="●"/>
            </a:pPr>
            <a:r>
              <a:rPr lang="en"/>
              <a:t>Customer can make enquiries to the helpdesk through </a:t>
            </a:r>
            <a:r>
              <a:rPr b="1" lang="en"/>
              <a:t>AWS Connect</a:t>
            </a:r>
            <a:endParaRPr b="1"/>
          </a:p>
          <a:p>
            <a:pPr indent="0" lvl="0" marL="0" rtl="0" algn="l">
              <a:spcBef>
                <a:spcPts val="0"/>
              </a:spcBef>
              <a:spcAft>
                <a:spcPts val="0"/>
              </a:spcAft>
              <a:buClr>
                <a:schemeClr val="dk1"/>
              </a:buClr>
              <a:buSzPts val="1100"/>
              <a:buFont typeface="Arial"/>
              <a:buNone/>
            </a:pPr>
            <a:r>
              <a:t/>
            </a:r>
            <a:endParaRPr b="1" u="sng"/>
          </a:p>
          <a:p>
            <a:pPr indent="0" lvl="0" marL="0" rtl="0" algn="l">
              <a:spcBef>
                <a:spcPts val="0"/>
              </a:spcBef>
              <a:spcAft>
                <a:spcPts val="0"/>
              </a:spcAft>
              <a:buClr>
                <a:schemeClr val="dk1"/>
              </a:buClr>
              <a:buSzPts val="1100"/>
              <a:buFont typeface="Arial"/>
              <a:buNone/>
            </a:pPr>
            <a:r>
              <a:rPr b="1" lang="en" sz="1400" u="sng"/>
              <a:t>Review:</a:t>
            </a:r>
            <a:endParaRPr b="1" sz="1400" u="sng"/>
          </a:p>
          <a:p>
            <a:pPr indent="0" lvl="0" marL="0" rtl="0" algn="l">
              <a:spcBef>
                <a:spcPts val="0"/>
              </a:spcBef>
              <a:spcAft>
                <a:spcPts val="0"/>
              </a:spcAft>
              <a:buClr>
                <a:schemeClr val="dk1"/>
              </a:buClr>
              <a:buSzPts val="1100"/>
              <a:buFont typeface="Arial"/>
              <a:buNone/>
            </a:pPr>
            <a:r>
              <a:rPr i="1" lang="en"/>
              <a:t>Decision Making Engine:</a:t>
            </a:r>
            <a:endParaRPr i="1"/>
          </a:p>
          <a:p>
            <a:pPr indent="-304800" lvl="0" marL="457200" rtl="0" algn="l">
              <a:lnSpc>
                <a:spcPct val="115000"/>
              </a:lnSpc>
              <a:spcBef>
                <a:spcPts val="0"/>
              </a:spcBef>
              <a:spcAft>
                <a:spcPts val="0"/>
              </a:spcAft>
              <a:buSzPts val="1200"/>
              <a:buChar char="●"/>
            </a:pPr>
            <a:r>
              <a:rPr lang="en"/>
              <a:t>Once form details are added to </a:t>
            </a:r>
            <a:r>
              <a:rPr b="1" lang="en"/>
              <a:t>AWS DynamoDB</a:t>
            </a:r>
            <a:r>
              <a:rPr lang="en"/>
              <a:t>, </a:t>
            </a:r>
            <a:r>
              <a:rPr b="1" lang="en"/>
              <a:t>AWS Lambda</a:t>
            </a:r>
            <a:r>
              <a:rPr lang="en"/>
              <a:t> is automatically triggered where it will make use of </a:t>
            </a:r>
            <a:r>
              <a:rPr b="1" lang="en"/>
              <a:t>Amazon SageMaker </a:t>
            </a:r>
            <a:r>
              <a:rPr lang="en"/>
              <a:t>to determine if the case should be approved.</a:t>
            </a:r>
            <a:endParaRPr/>
          </a:p>
          <a:p>
            <a:pPr indent="0" lvl="0" marL="0" rtl="0" algn="l">
              <a:spcBef>
                <a:spcPts val="0"/>
              </a:spcBef>
              <a:spcAft>
                <a:spcPts val="0"/>
              </a:spcAft>
              <a:buNone/>
            </a:pPr>
            <a:r>
              <a:rPr i="1" lang="en"/>
              <a:t>Dashboard:</a:t>
            </a:r>
            <a:endParaRPr i="1"/>
          </a:p>
          <a:p>
            <a:pPr indent="-304800" lvl="0" marL="457200" rtl="0" algn="l">
              <a:spcBef>
                <a:spcPts val="0"/>
              </a:spcBef>
              <a:spcAft>
                <a:spcPts val="0"/>
              </a:spcAft>
              <a:buSzPts val="1200"/>
              <a:buChar char="●"/>
            </a:pPr>
            <a:r>
              <a:rPr lang="en"/>
              <a:t>The staff views the staff website which is hosted on </a:t>
            </a:r>
            <a:r>
              <a:rPr b="1" lang="en"/>
              <a:t>AWS S3</a:t>
            </a:r>
            <a:endParaRPr b="1"/>
          </a:p>
          <a:p>
            <a:pPr indent="-304800" lvl="0" marL="457200" rtl="0" algn="l">
              <a:spcBef>
                <a:spcPts val="0"/>
              </a:spcBef>
              <a:spcAft>
                <a:spcPts val="0"/>
              </a:spcAft>
              <a:buSzPts val="1200"/>
              <a:buChar char="●"/>
            </a:pPr>
            <a:r>
              <a:rPr lang="en"/>
              <a:t>The website makes use of </a:t>
            </a:r>
            <a:r>
              <a:rPr b="1" lang="en"/>
              <a:t>Amazon API Gateway</a:t>
            </a:r>
            <a:r>
              <a:rPr lang="en"/>
              <a:t> and </a:t>
            </a:r>
            <a:r>
              <a:rPr b="1" lang="en"/>
              <a:t>AWS Lambda</a:t>
            </a:r>
            <a:r>
              <a:rPr lang="en"/>
              <a:t> to retrieve the case records from </a:t>
            </a:r>
            <a:r>
              <a:rPr b="1" lang="en"/>
              <a:t>AWS DynamoDB</a:t>
            </a:r>
            <a:endParaRPr b="1"/>
          </a:p>
          <a:p>
            <a:pPr indent="-304800" lvl="0" marL="457200" rtl="0" algn="l">
              <a:spcBef>
                <a:spcPts val="0"/>
              </a:spcBef>
              <a:spcAft>
                <a:spcPts val="0"/>
              </a:spcAft>
              <a:buSzPts val="1200"/>
              <a:buChar char="●"/>
            </a:pPr>
            <a:r>
              <a:rPr lang="en"/>
              <a:t>Case status can be viewed (on-going and closed)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sz="1400" u="sng"/>
              <a:t>Refund/Reply:</a:t>
            </a:r>
            <a:endParaRPr b="1" sz="1400" u="sng"/>
          </a:p>
          <a:p>
            <a:pPr indent="0" lvl="0" marL="0" rtl="0" algn="l">
              <a:spcBef>
                <a:spcPts val="0"/>
              </a:spcBef>
              <a:spcAft>
                <a:spcPts val="0"/>
              </a:spcAft>
              <a:buClr>
                <a:schemeClr val="dk1"/>
              </a:buClr>
              <a:buSzPts val="1100"/>
              <a:buFont typeface="Arial"/>
              <a:buNone/>
            </a:pPr>
            <a:r>
              <a:rPr i="1" lang="en"/>
              <a:t>Customer Notification:</a:t>
            </a:r>
            <a:endParaRPr i="1"/>
          </a:p>
          <a:p>
            <a:pPr indent="-304800" lvl="0" marL="457200" rtl="0" algn="l">
              <a:lnSpc>
                <a:spcPct val="115000"/>
              </a:lnSpc>
              <a:spcBef>
                <a:spcPts val="0"/>
              </a:spcBef>
              <a:spcAft>
                <a:spcPts val="0"/>
              </a:spcAft>
              <a:buSzPts val="1200"/>
              <a:buChar char="●"/>
            </a:pPr>
            <a:r>
              <a:rPr lang="en"/>
              <a:t>When a case if approved or rejected, customers will be notified via email using </a:t>
            </a:r>
            <a:r>
              <a:rPr b="1" lang="en"/>
              <a:t>AWS SES</a:t>
            </a:r>
            <a:endParaRPr b="1"/>
          </a:p>
          <a:p>
            <a:pPr indent="0" lvl="0" marL="0" rtl="0" algn="l">
              <a:spcBef>
                <a:spcPts val="0"/>
              </a:spcBef>
              <a:spcAft>
                <a:spcPts val="0"/>
              </a:spcAft>
              <a:buNone/>
            </a:pPr>
            <a:r>
              <a:rPr i="1" lang="en"/>
              <a:t>Refund:</a:t>
            </a:r>
            <a:endParaRPr i="1"/>
          </a:p>
          <a:p>
            <a:pPr indent="-304800" lvl="0" marL="457200" rtl="0" algn="l">
              <a:spcBef>
                <a:spcPts val="0"/>
              </a:spcBef>
              <a:spcAft>
                <a:spcPts val="0"/>
              </a:spcAft>
              <a:buSzPts val="1200"/>
              <a:buChar char="●"/>
            </a:pPr>
            <a:r>
              <a:rPr lang="en"/>
              <a:t>When a case is approved, </a:t>
            </a:r>
            <a:r>
              <a:rPr b="1" lang="en"/>
              <a:t>AWS Lambda</a:t>
            </a:r>
            <a:r>
              <a:rPr lang="en"/>
              <a:t> is triggered and submits a refund to the customer through the payment gateway</a:t>
            </a:r>
            <a:endParaRPr/>
          </a:p>
          <a:p>
            <a:pPr indent="0" lvl="0" marL="0" rtl="0" algn="l">
              <a:spcBef>
                <a:spcPts val="0"/>
              </a:spcBef>
              <a:spcAft>
                <a:spcPts val="0"/>
              </a:spcAft>
              <a:buClr>
                <a:schemeClr val="dk1"/>
              </a:buClr>
              <a:buSzPts val="1100"/>
              <a:buFont typeface="Arial"/>
              <a:buNone/>
            </a:pPr>
            <a:r>
              <a:t/>
            </a:r>
            <a:endParaRPr b="1" u="sng"/>
          </a:p>
          <a:p>
            <a:pPr indent="0" lvl="0" marL="0" rtl="0" algn="l">
              <a:spcBef>
                <a:spcPts val="0"/>
              </a:spcBef>
              <a:spcAft>
                <a:spcPts val="0"/>
              </a:spcAft>
              <a:buClr>
                <a:schemeClr val="dk1"/>
              </a:buClr>
              <a:buSzPts val="1100"/>
              <a:buFont typeface="Arial"/>
              <a:buNone/>
            </a:pPr>
            <a:r>
              <a:rPr b="1" lang="en" sz="1400" u="sng"/>
              <a:t>Record:</a:t>
            </a:r>
            <a:endParaRPr b="1" sz="1400" u="sng"/>
          </a:p>
          <a:p>
            <a:pPr indent="0" lvl="0" marL="0" rtl="0" algn="l">
              <a:spcBef>
                <a:spcPts val="0"/>
              </a:spcBef>
              <a:spcAft>
                <a:spcPts val="0"/>
              </a:spcAft>
              <a:buClr>
                <a:schemeClr val="dk1"/>
              </a:buClr>
              <a:buSzPts val="1100"/>
              <a:buFont typeface="Arial"/>
              <a:buNone/>
            </a:pPr>
            <a:r>
              <a:rPr i="1" lang="en"/>
              <a:t>Excel Records:</a:t>
            </a:r>
            <a:endParaRPr i="1"/>
          </a:p>
          <a:p>
            <a:pPr indent="-304800" lvl="0" marL="457200" rtl="0" algn="l">
              <a:spcBef>
                <a:spcPts val="0"/>
              </a:spcBef>
              <a:spcAft>
                <a:spcPts val="0"/>
              </a:spcAft>
              <a:buSzPts val="1200"/>
              <a:buChar char="●"/>
            </a:pPr>
            <a:r>
              <a:rPr lang="en"/>
              <a:t>Staff requests to view the excel spreadsheet.</a:t>
            </a:r>
            <a:endParaRPr/>
          </a:p>
          <a:p>
            <a:pPr indent="-304800" lvl="0" marL="457200" rtl="0" algn="l">
              <a:spcBef>
                <a:spcPts val="0"/>
              </a:spcBef>
              <a:spcAft>
                <a:spcPts val="0"/>
              </a:spcAft>
              <a:buSzPts val="1200"/>
              <a:buChar char="●"/>
            </a:pPr>
            <a:r>
              <a:rPr lang="en"/>
              <a:t>This triggers </a:t>
            </a:r>
            <a:r>
              <a:rPr b="1" lang="en"/>
              <a:t>Amazon API Gateway</a:t>
            </a:r>
            <a:r>
              <a:rPr lang="en"/>
              <a:t> and </a:t>
            </a:r>
            <a:r>
              <a:rPr b="1" lang="en"/>
              <a:t>AWS Lambda</a:t>
            </a:r>
            <a:r>
              <a:rPr lang="en"/>
              <a:t> to retrieve records from </a:t>
            </a:r>
            <a:r>
              <a:rPr b="1" lang="en"/>
              <a:t>AWS DynamoDB</a:t>
            </a:r>
            <a:r>
              <a:rPr lang="en"/>
              <a:t> and export it as an excel spreadsheet</a:t>
            </a:r>
            <a:endParaRPr/>
          </a:p>
          <a:p>
            <a:pPr indent="-304800" lvl="0" marL="457200" rtl="0" algn="l">
              <a:spcBef>
                <a:spcPts val="0"/>
              </a:spcBef>
              <a:spcAft>
                <a:spcPts val="0"/>
              </a:spcAft>
              <a:buSzPts val="1200"/>
              <a:buChar char="●"/>
            </a:pPr>
            <a:r>
              <a:rPr lang="en"/>
              <a:t>Spreadsheet is stored in </a:t>
            </a:r>
            <a:r>
              <a:rPr b="1" lang="en"/>
              <a:t>AWS S3</a:t>
            </a:r>
            <a:r>
              <a:rPr lang="en"/>
              <a:t> where it can be downloaded</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5303c86311_9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5303c86311_9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1400"/>
              <a:t>This table is to show the services used in the architecture but in a more readable form.</a:t>
            </a:r>
            <a:endParaRPr b="1" sz="1400"/>
          </a:p>
          <a:p>
            <a:pPr indent="0" lvl="0" marL="0" rtl="0" algn="l">
              <a:spcBef>
                <a:spcPts val="0"/>
              </a:spcBef>
              <a:spcAft>
                <a:spcPts val="0"/>
              </a:spcAft>
              <a:buClr>
                <a:schemeClr val="dk1"/>
              </a:buClr>
              <a:buSzPts val="1100"/>
              <a:buFont typeface="Arial"/>
              <a:buNone/>
            </a:pPr>
            <a:r>
              <a:t/>
            </a:r>
            <a:endParaRPr b="1" sz="1400" u="sng"/>
          </a:p>
          <a:p>
            <a:pPr indent="0" lvl="0" marL="0" rtl="0" algn="l">
              <a:spcBef>
                <a:spcPts val="0"/>
              </a:spcBef>
              <a:spcAft>
                <a:spcPts val="0"/>
              </a:spcAft>
              <a:buClr>
                <a:schemeClr val="dk1"/>
              </a:buClr>
              <a:buSzPts val="1100"/>
              <a:buFont typeface="Arial"/>
              <a:buNone/>
            </a:pPr>
            <a:r>
              <a:rPr b="1" lang="en" sz="1400" u="sng"/>
              <a:t>Request:</a:t>
            </a:r>
            <a:endParaRPr b="1" sz="1400" u="sng"/>
          </a:p>
          <a:p>
            <a:pPr indent="0" lvl="0" marL="0" rtl="0" algn="l">
              <a:spcBef>
                <a:spcPts val="0"/>
              </a:spcBef>
              <a:spcAft>
                <a:spcPts val="0"/>
              </a:spcAft>
              <a:buClr>
                <a:schemeClr val="dk1"/>
              </a:buClr>
              <a:buSzPts val="1100"/>
              <a:buFont typeface="Arial"/>
              <a:buNone/>
            </a:pPr>
            <a:r>
              <a:rPr i="1" lang="en"/>
              <a:t>Hard Copy Form</a:t>
            </a:r>
            <a:endParaRPr i="1"/>
          </a:p>
          <a:p>
            <a:pPr indent="-304800" lvl="0" marL="457200" rtl="0" algn="l">
              <a:spcBef>
                <a:spcPts val="0"/>
              </a:spcBef>
              <a:spcAft>
                <a:spcPts val="0"/>
              </a:spcAft>
              <a:buClr>
                <a:schemeClr val="dk1"/>
              </a:buClr>
              <a:buSzPts val="1200"/>
              <a:buChar char="●"/>
            </a:pPr>
            <a:r>
              <a:rPr lang="en"/>
              <a:t>Customer submits hard copy form to ACRA staff</a:t>
            </a:r>
            <a:endParaRPr/>
          </a:p>
          <a:p>
            <a:pPr indent="-304800" lvl="0" marL="457200" rtl="0" algn="l">
              <a:spcBef>
                <a:spcPts val="0"/>
              </a:spcBef>
              <a:spcAft>
                <a:spcPts val="0"/>
              </a:spcAft>
              <a:buClr>
                <a:schemeClr val="dk1"/>
              </a:buClr>
              <a:buSzPts val="1200"/>
              <a:buChar char="●"/>
            </a:pPr>
            <a:r>
              <a:rPr lang="en"/>
              <a:t>Staff scans and uploads the document to the staff website where it will be stored in </a:t>
            </a:r>
            <a:r>
              <a:rPr b="1" lang="en"/>
              <a:t>AWS S3</a:t>
            </a:r>
            <a:endParaRPr b="1"/>
          </a:p>
          <a:p>
            <a:pPr indent="-304800" lvl="0" marL="457200" rtl="0" algn="l">
              <a:lnSpc>
                <a:spcPct val="115000"/>
              </a:lnSpc>
              <a:spcBef>
                <a:spcPts val="0"/>
              </a:spcBef>
              <a:spcAft>
                <a:spcPts val="0"/>
              </a:spcAft>
              <a:buClr>
                <a:schemeClr val="dk1"/>
              </a:buClr>
              <a:buSzPts val="1200"/>
              <a:buChar char="●"/>
            </a:pPr>
            <a:r>
              <a:rPr lang="en"/>
              <a:t>The uploading of the document to S3 triggers </a:t>
            </a:r>
            <a:r>
              <a:rPr b="1" lang="en"/>
              <a:t>AWS Lambda</a:t>
            </a:r>
            <a:r>
              <a:rPr lang="en"/>
              <a:t> and </a:t>
            </a:r>
            <a:r>
              <a:rPr b="1" lang="en"/>
              <a:t>AWS Textract</a:t>
            </a:r>
            <a:r>
              <a:rPr lang="en"/>
              <a:t> to extract text elements from the document and stores this information in </a:t>
            </a:r>
            <a:r>
              <a:rPr b="1" lang="en"/>
              <a:t>AWS DynamoDB</a:t>
            </a:r>
            <a:endParaRPr b="1"/>
          </a:p>
          <a:p>
            <a:pPr indent="0" lvl="0" marL="0" rtl="0" algn="l">
              <a:spcBef>
                <a:spcPts val="0"/>
              </a:spcBef>
              <a:spcAft>
                <a:spcPts val="0"/>
              </a:spcAft>
              <a:buClr>
                <a:schemeClr val="dk1"/>
              </a:buClr>
              <a:buSzPts val="1100"/>
              <a:buFont typeface="Arial"/>
              <a:buNone/>
            </a:pPr>
            <a:r>
              <a:rPr i="1" lang="en"/>
              <a:t>Online Form</a:t>
            </a:r>
            <a:endParaRPr i="1"/>
          </a:p>
          <a:p>
            <a:pPr indent="-304800" lvl="0" marL="457200" rtl="0" algn="l">
              <a:spcBef>
                <a:spcPts val="0"/>
              </a:spcBef>
              <a:spcAft>
                <a:spcPts val="0"/>
              </a:spcAft>
              <a:buClr>
                <a:schemeClr val="dk1"/>
              </a:buClr>
              <a:buSzPts val="1200"/>
              <a:buChar char="●"/>
            </a:pPr>
            <a:r>
              <a:rPr lang="en"/>
              <a:t>Customer submits online form on the customer website</a:t>
            </a:r>
            <a:endParaRPr/>
          </a:p>
          <a:p>
            <a:pPr indent="-304800" lvl="0" marL="457200" rtl="0" algn="l">
              <a:lnSpc>
                <a:spcPct val="115000"/>
              </a:lnSpc>
              <a:spcBef>
                <a:spcPts val="0"/>
              </a:spcBef>
              <a:spcAft>
                <a:spcPts val="0"/>
              </a:spcAft>
              <a:buClr>
                <a:schemeClr val="dk1"/>
              </a:buClr>
              <a:buSzPts val="1200"/>
              <a:buChar char="●"/>
            </a:pPr>
            <a:r>
              <a:rPr lang="en"/>
              <a:t>Form details are stored in </a:t>
            </a:r>
            <a:r>
              <a:rPr b="1" lang="en"/>
              <a:t>Amazon DynamoDB</a:t>
            </a:r>
            <a:endParaRPr b="1"/>
          </a:p>
          <a:p>
            <a:pPr indent="0" lvl="0" marL="0" rtl="0" algn="l">
              <a:spcBef>
                <a:spcPts val="0"/>
              </a:spcBef>
              <a:spcAft>
                <a:spcPts val="0"/>
              </a:spcAft>
              <a:buClr>
                <a:schemeClr val="dk1"/>
              </a:buClr>
              <a:buSzPts val="1100"/>
              <a:buFont typeface="Arial"/>
              <a:buNone/>
            </a:pPr>
            <a:r>
              <a:rPr i="1" lang="en"/>
              <a:t>Helpdesk and Chatbot</a:t>
            </a:r>
            <a:endParaRPr i="1"/>
          </a:p>
          <a:p>
            <a:pPr indent="-304800" lvl="0" marL="457200" rtl="0" algn="l">
              <a:spcBef>
                <a:spcPts val="0"/>
              </a:spcBef>
              <a:spcAft>
                <a:spcPts val="0"/>
              </a:spcAft>
              <a:buClr>
                <a:schemeClr val="dk1"/>
              </a:buClr>
              <a:buSzPts val="1200"/>
              <a:buChar char="●"/>
            </a:pPr>
            <a:r>
              <a:rPr lang="en"/>
              <a:t>Customer can chat with chatbot which utilises </a:t>
            </a:r>
            <a:r>
              <a:rPr b="1" lang="en"/>
              <a:t>AWS Lex</a:t>
            </a:r>
            <a:endParaRPr b="1"/>
          </a:p>
          <a:p>
            <a:pPr indent="-304800" lvl="0" marL="457200" rtl="0" algn="l">
              <a:spcBef>
                <a:spcPts val="0"/>
              </a:spcBef>
              <a:spcAft>
                <a:spcPts val="0"/>
              </a:spcAft>
              <a:buClr>
                <a:schemeClr val="dk1"/>
              </a:buClr>
              <a:buSzPts val="1200"/>
              <a:buChar char="●"/>
            </a:pPr>
            <a:r>
              <a:rPr lang="en"/>
              <a:t>Customer can make enquiries to the helpdesk through </a:t>
            </a:r>
            <a:r>
              <a:rPr b="1" lang="en"/>
              <a:t>AWS Connect</a:t>
            </a:r>
            <a:endParaRPr b="1"/>
          </a:p>
          <a:p>
            <a:pPr indent="0" lvl="0" marL="0" rtl="0" algn="l">
              <a:spcBef>
                <a:spcPts val="0"/>
              </a:spcBef>
              <a:spcAft>
                <a:spcPts val="0"/>
              </a:spcAft>
              <a:buClr>
                <a:schemeClr val="dk1"/>
              </a:buClr>
              <a:buSzPts val="1100"/>
              <a:buFont typeface="Arial"/>
              <a:buNone/>
            </a:pPr>
            <a:r>
              <a:t/>
            </a:r>
            <a:endParaRPr b="1" u="sng"/>
          </a:p>
          <a:p>
            <a:pPr indent="0" lvl="0" marL="0" rtl="0" algn="l">
              <a:spcBef>
                <a:spcPts val="0"/>
              </a:spcBef>
              <a:spcAft>
                <a:spcPts val="0"/>
              </a:spcAft>
              <a:buClr>
                <a:schemeClr val="dk1"/>
              </a:buClr>
              <a:buSzPts val="1100"/>
              <a:buFont typeface="Arial"/>
              <a:buNone/>
            </a:pPr>
            <a:r>
              <a:rPr b="1" lang="en" sz="1400" u="sng"/>
              <a:t>Review:</a:t>
            </a:r>
            <a:endParaRPr b="1" sz="1400" u="sng"/>
          </a:p>
          <a:p>
            <a:pPr indent="0" lvl="0" marL="0" rtl="0" algn="l">
              <a:spcBef>
                <a:spcPts val="0"/>
              </a:spcBef>
              <a:spcAft>
                <a:spcPts val="0"/>
              </a:spcAft>
              <a:buClr>
                <a:schemeClr val="dk1"/>
              </a:buClr>
              <a:buSzPts val="1100"/>
              <a:buFont typeface="Arial"/>
              <a:buNone/>
            </a:pPr>
            <a:r>
              <a:rPr i="1" lang="en"/>
              <a:t>Decision Making Engine:</a:t>
            </a:r>
            <a:endParaRPr i="1"/>
          </a:p>
          <a:p>
            <a:pPr indent="-304800" lvl="0" marL="457200" rtl="0" algn="l">
              <a:lnSpc>
                <a:spcPct val="115000"/>
              </a:lnSpc>
              <a:spcBef>
                <a:spcPts val="0"/>
              </a:spcBef>
              <a:spcAft>
                <a:spcPts val="0"/>
              </a:spcAft>
              <a:buClr>
                <a:schemeClr val="dk1"/>
              </a:buClr>
              <a:buSzPts val="1200"/>
              <a:buChar char="●"/>
            </a:pPr>
            <a:r>
              <a:rPr lang="en"/>
              <a:t>Once form details are added to </a:t>
            </a:r>
            <a:r>
              <a:rPr b="1" lang="en"/>
              <a:t>AWS DynamoDB</a:t>
            </a:r>
            <a:r>
              <a:rPr lang="en"/>
              <a:t>, </a:t>
            </a:r>
            <a:r>
              <a:rPr b="1" lang="en"/>
              <a:t>AWS Lambda</a:t>
            </a:r>
            <a:r>
              <a:rPr lang="en"/>
              <a:t> is automatically triggered where it will make use of </a:t>
            </a:r>
            <a:r>
              <a:rPr b="1" lang="en"/>
              <a:t>Amazon SageMaker </a:t>
            </a:r>
            <a:r>
              <a:rPr lang="en"/>
              <a:t>to determine if the case should be approved.</a:t>
            </a:r>
            <a:endParaRPr/>
          </a:p>
          <a:p>
            <a:pPr indent="0" lvl="0" marL="0" rtl="0" algn="l">
              <a:spcBef>
                <a:spcPts val="0"/>
              </a:spcBef>
              <a:spcAft>
                <a:spcPts val="0"/>
              </a:spcAft>
              <a:buClr>
                <a:schemeClr val="dk1"/>
              </a:buClr>
              <a:buSzPts val="1100"/>
              <a:buFont typeface="Arial"/>
              <a:buNone/>
            </a:pPr>
            <a:r>
              <a:rPr i="1" lang="en"/>
              <a:t>Dashboard:</a:t>
            </a:r>
            <a:endParaRPr i="1"/>
          </a:p>
          <a:p>
            <a:pPr indent="-304800" lvl="0" marL="457200" rtl="0" algn="l">
              <a:spcBef>
                <a:spcPts val="0"/>
              </a:spcBef>
              <a:spcAft>
                <a:spcPts val="0"/>
              </a:spcAft>
              <a:buClr>
                <a:schemeClr val="dk1"/>
              </a:buClr>
              <a:buSzPts val="1200"/>
              <a:buChar char="●"/>
            </a:pPr>
            <a:r>
              <a:rPr lang="en"/>
              <a:t>The staff views the staff website which is hosted on </a:t>
            </a:r>
            <a:r>
              <a:rPr b="1" lang="en"/>
              <a:t>AWS S3</a:t>
            </a:r>
            <a:endParaRPr b="1"/>
          </a:p>
          <a:p>
            <a:pPr indent="-304800" lvl="0" marL="457200" rtl="0" algn="l">
              <a:spcBef>
                <a:spcPts val="0"/>
              </a:spcBef>
              <a:spcAft>
                <a:spcPts val="0"/>
              </a:spcAft>
              <a:buClr>
                <a:schemeClr val="dk1"/>
              </a:buClr>
              <a:buSzPts val="1200"/>
              <a:buChar char="●"/>
            </a:pPr>
            <a:r>
              <a:rPr lang="en"/>
              <a:t>The website makes use of </a:t>
            </a:r>
            <a:r>
              <a:rPr b="1" lang="en"/>
              <a:t>Amazon API Gateway</a:t>
            </a:r>
            <a:r>
              <a:rPr lang="en"/>
              <a:t> and </a:t>
            </a:r>
            <a:r>
              <a:rPr b="1" lang="en"/>
              <a:t>AWS Lambda</a:t>
            </a:r>
            <a:r>
              <a:rPr lang="en"/>
              <a:t> to retrieve the case records from </a:t>
            </a:r>
            <a:r>
              <a:rPr b="1" lang="en"/>
              <a:t>AWS DynamoDB</a:t>
            </a:r>
            <a:endParaRPr b="1"/>
          </a:p>
          <a:p>
            <a:pPr indent="-304800" lvl="0" marL="457200" rtl="0" algn="l">
              <a:spcBef>
                <a:spcPts val="0"/>
              </a:spcBef>
              <a:spcAft>
                <a:spcPts val="0"/>
              </a:spcAft>
              <a:buClr>
                <a:schemeClr val="dk1"/>
              </a:buClr>
              <a:buSzPts val="1200"/>
              <a:buChar char="●"/>
            </a:pPr>
            <a:r>
              <a:rPr lang="en"/>
              <a:t>Case status can be viewed (on-going and closed)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sz="1400" u="sng"/>
              <a:t>Refund/Reply:</a:t>
            </a:r>
            <a:endParaRPr b="1" sz="1400" u="sng"/>
          </a:p>
          <a:p>
            <a:pPr indent="0" lvl="0" marL="0" rtl="0" algn="l">
              <a:spcBef>
                <a:spcPts val="0"/>
              </a:spcBef>
              <a:spcAft>
                <a:spcPts val="0"/>
              </a:spcAft>
              <a:buClr>
                <a:schemeClr val="dk1"/>
              </a:buClr>
              <a:buSzPts val="1100"/>
              <a:buFont typeface="Arial"/>
              <a:buNone/>
            </a:pPr>
            <a:r>
              <a:rPr i="1" lang="en"/>
              <a:t>Customer Notification:</a:t>
            </a:r>
            <a:endParaRPr i="1"/>
          </a:p>
          <a:p>
            <a:pPr indent="-304800" lvl="0" marL="457200" rtl="0" algn="l">
              <a:lnSpc>
                <a:spcPct val="115000"/>
              </a:lnSpc>
              <a:spcBef>
                <a:spcPts val="0"/>
              </a:spcBef>
              <a:spcAft>
                <a:spcPts val="0"/>
              </a:spcAft>
              <a:buClr>
                <a:schemeClr val="dk1"/>
              </a:buClr>
              <a:buSzPts val="1200"/>
              <a:buChar char="●"/>
            </a:pPr>
            <a:r>
              <a:rPr lang="en"/>
              <a:t>When a case if approved or rejected, customers will be notified via email using </a:t>
            </a:r>
            <a:r>
              <a:rPr b="1" lang="en"/>
              <a:t>AWS SES</a:t>
            </a:r>
            <a:endParaRPr b="1"/>
          </a:p>
          <a:p>
            <a:pPr indent="0" lvl="0" marL="0" rtl="0" algn="l">
              <a:spcBef>
                <a:spcPts val="0"/>
              </a:spcBef>
              <a:spcAft>
                <a:spcPts val="0"/>
              </a:spcAft>
              <a:buClr>
                <a:schemeClr val="dk1"/>
              </a:buClr>
              <a:buSzPts val="1100"/>
              <a:buFont typeface="Arial"/>
              <a:buNone/>
            </a:pPr>
            <a:r>
              <a:rPr i="1" lang="en"/>
              <a:t>Refund:</a:t>
            </a:r>
            <a:endParaRPr i="1"/>
          </a:p>
          <a:p>
            <a:pPr indent="-304800" lvl="0" marL="457200" rtl="0" algn="l">
              <a:spcBef>
                <a:spcPts val="0"/>
              </a:spcBef>
              <a:spcAft>
                <a:spcPts val="0"/>
              </a:spcAft>
              <a:buClr>
                <a:schemeClr val="dk1"/>
              </a:buClr>
              <a:buSzPts val="1200"/>
              <a:buChar char="●"/>
            </a:pPr>
            <a:r>
              <a:rPr lang="en"/>
              <a:t>When a case is approved, </a:t>
            </a:r>
            <a:r>
              <a:rPr b="1" lang="en"/>
              <a:t>AWS Lambda</a:t>
            </a:r>
            <a:r>
              <a:rPr lang="en"/>
              <a:t> is triggered and submits a refund to the customer through the payment gateway</a:t>
            </a:r>
            <a:endParaRPr/>
          </a:p>
          <a:p>
            <a:pPr indent="0" lvl="0" marL="0" rtl="0" algn="l">
              <a:spcBef>
                <a:spcPts val="0"/>
              </a:spcBef>
              <a:spcAft>
                <a:spcPts val="0"/>
              </a:spcAft>
              <a:buClr>
                <a:schemeClr val="dk1"/>
              </a:buClr>
              <a:buSzPts val="1100"/>
              <a:buFont typeface="Arial"/>
              <a:buNone/>
            </a:pPr>
            <a:r>
              <a:t/>
            </a:r>
            <a:endParaRPr b="1" u="sng"/>
          </a:p>
          <a:p>
            <a:pPr indent="0" lvl="0" marL="0" rtl="0" algn="l">
              <a:spcBef>
                <a:spcPts val="0"/>
              </a:spcBef>
              <a:spcAft>
                <a:spcPts val="0"/>
              </a:spcAft>
              <a:buClr>
                <a:schemeClr val="dk1"/>
              </a:buClr>
              <a:buSzPts val="1100"/>
              <a:buFont typeface="Arial"/>
              <a:buNone/>
            </a:pPr>
            <a:r>
              <a:rPr b="1" lang="en" sz="1400" u="sng"/>
              <a:t>Record:</a:t>
            </a:r>
            <a:endParaRPr b="1" sz="1400" u="sng"/>
          </a:p>
          <a:p>
            <a:pPr indent="0" lvl="0" marL="0" rtl="0" algn="l">
              <a:spcBef>
                <a:spcPts val="0"/>
              </a:spcBef>
              <a:spcAft>
                <a:spcPts val="0"/>
              </a:spcAft>
              <a:buClr>
                <a:schemeClr val="dk1"/>
              </a:buClr>
              <a:buSzPts val="1100"/>
              <a:buFont typeface="Arial"/>
              <a:buNone/>
            </a:pPr>
            <a:r>
              <a:rPr i="1" lang="en"/>
              <a:t>Excel Records:</a:t>
            </a:r>
            <a:endParaRPr i="1"/>
          </a:p>
          <a:p>
            <a:pPr indent="-304800" lvl="0" marL="457200" rtl="0" algn="l">
              <a:spcBef>
                <a:spcPts val="0"/>
              </a:spcBef>
              <a:spcAft>
                <a:spcPts val="0"/>
              </a:spcAft>
              <a:buClr>
                <a:schemeClr val="dk1"/>
              </a:buClr>
              <a:buSzPts val="1200"/>
              <a:buChar char="●"/>
            </a:pPr>
            <a:r>
              <a:rPr lang="en"/>
              <a:t>Staff requests to view the excel spreadsheet.</a:t>
            </a:r>
            <a:endParaRPr/>
          </a:p>
          <a:p>
            <a:pPr indent="-304800" lvl="0" marL="457200" rtl="0" algn="l">
              <a:spcBef>
                <a:spcPts val="0"/>
              </a:spcBef>
              <a:spcAft>
                <a:spcPts val="0"/>
              </a:spcAft>
              <a:buClr>
                <a:schemeClr val="dk1"/>
              </a:buClr>
              <a:buSzPts val="1200"/>
              <a:buChar char="●"/>
            </a:pPr>
            <a:r>
              <a:rPr lang="en"/>
              <a:t>This triggers </a:t>
            </a:r>
            <a:r>
              <a:rPr b="1" lang="en"/>
              <a:t>Amazon API Gateway</a:t>
            </a:r>
            <a:r>
              <a:rPr lang="en"/>
              <a:t> and </a:t>
            </a:r>
            <a:r>
              <a:rPr b="1" lang="en"/>
              <a:t>AWS Lambda</a:t>
            </a:r>
            <a:r>
              <a:rPr lang="en"/>
              <a:t> to retrieve records from </a:t>
            </a:r>
            <a:r>
              <a:rPr b="1" lang="en"/>
              <a:t>AWS DynamoDB</a:t>
            </a:r>
            <a:r>
              <a:rPr lang="en"/>
              <a:t> and export it as an excel spreadsheet</a:t>
            </a:r>
            <a:endParaRPr/>
          </a:p>
          <a:p>
            <a:pPr indent="-304800" lvl="0" marL="457200" rtl="0" algn="l">
              <a:spcBef>
                <a:spcPts val="0"/>
              </a:spcBef>
              <a:spcAft>
                <a:spcPts val="0"/>
              </a:spcAft>
              <a:buClr>
                <a:schemeClr val="dk1"/>
              </a:buClr>
              <a:buSzPts val="1200"/>
              <a:buChar char="●"/>
            </a:pPr>
            <a:r>
              <a:rPr lang="en"/>
              <a:t>Spreadsheet is stored in </a:t>
            </a:r>
            <a:r>
              <a:rPr b="1" lang="en"/>
              <a:t>AWS S3</a:t>
            </a:r>
            <a:r>
              <a:rPr lang="en"/>
              <a:t> where it can be downloaded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b="1" sz="1400" u="sng"/>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5303c86311_9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5303c86311_9_3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8d67cd7e71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8d67cd7e71_5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i="1" lang="en"/>
              <a:t>Automation</a:t>
            </a:r>
            <a:endParaRPr b="1" i="1"/>
          </a:p>
          <a:p>
            <a:pPr indent="0" lvl="0" marL="0" rtl="0" algn="l">
              <a:spcBef>
                <a:spcPts val="0"/>
              </a:spcBef>
              <a:spcAft>
                <a:spcPts val="0"/>
              </a:spcAft>
              <a:buNone/>
            </a:pPr>
            <a:r>
              <a:rPr lang="en"/>
              <a:t>S</a:t>
            </a:r>
            <a:r>
              <a:rPr lang="en"/>
              <a:t>ay no to manual processing!</a:t>
            </a:r>
            <a:endParaRPr b="1" i="1"/>
          </a:p>
          <a:p>
            <a:pPr indent="0" lvl="0" marL="0" rtl="0" algn="l">
              <a:spcBef>
                <a:spcPts val="0"/>
              </a:spcBef>
              <a:spcAft>
                <a:spcPts val="0"/>
              </a:spcAft>
              <a:buNone/>
            </a:pPr>
            <a:r>
              <a:rPr lang="en"/>
              <a:t>Automation provides:</a:t>
            </a:r>
            <a:endParaRPr/>
          </a:p>
          <a:p>
            <a:pPr indent="0" lvl="0" marL="0" rtl="0" algn="l">
              <a:spcBef>
                <a:spcPts val="0"/>
              </a:spcBef>
              <a:spcAft>
                <a:spcPts val="0"/>
              </a:spcAft>
              <a:buNone/>
            </a:pPr>
            <a:r>
              <a:rPr lang="en"/>
              <a:t>-</a:t>
            </a:r>
            <a:r>
              <a:rPr lang="en"/>
              <a:t>faster waiver processing</a:t>
            </a:r>
            <a:endParaRPr/>
          </a:p>
          <a:p>
            <a:pPr indent="0" lvl="0" marL="0" rtl="0" algn="l">
              <a:spcBef>
                <a:spcPts val="0"/>
              </a:spcBef>
              <a:spcAft>
                <a:spcPts val="0"/>
              </a:spcAft>
              <a:buNone/>
            </a:pPr>
            <a:r>
              <a:rPr lang="en"/>
              <a:t>-reduced workload </a:t>
            </a:r>
            <a:endParaRPr/>
          </a:p>
          <a:p>
            <a:pPr indent="0" lvl="0" marL="0" rtl="0" algn="l">
              <a:spcBef>
                <a:spcPts val="0"/>
              </a:spcBef>
              <a:spcAft>
                <a:spcPts val="0"/>
              </a:spcAft>
              <a:buNone/>
            </a:pPr>
            <a:r>
              <a:rPr lang="en"/>
              <a:t>-faster ROI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 return means that customers can expect to be served faster and employees can expect to find time to be productive in other areas.</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Customer Centric</a:t>
            </a:r>
            <a:endParaRPr b="1" i="1"/>
          </a:p>
          <a:p>
            <a:pPr indent="0" lvl="0" marL="0" rtl="0" algn="l">
              <a:spcBef>
                <a:spcPts val="0"/>
              </a:spcBef>
              <a:spcAft>
                <a:spcPts val="0"/>
              </a:spcAft>
              <a:buNone/>
            </a:pPr>
            <a:r>
              <a:rPr lang="en"/>
              <a:t>By automating our services customers can be served promptly. As a result, customers would now be attended to and their questions can be quickly answered with our chatbot and email services. Overall this means that company sentiment would increase and that quality of service will improve.</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Visualize customer data</a:t>
            </a:r>
            <a:endParaRPr b="1" i="1"/>
          </a:p>
          <a:p>
            <a:pPr indent="0" lvl="0" marL="0" rtl="0" algn="l">
              <a:spcBef>
                <a:spcPts val="0"/>
              </a:spcBef>
              <a:spcAft>
                <a:spcPts val="0"/>
              </a:spcAft>
              <a:buNone/>
            </a:pPr>
            <a:r>
              <a:rPr lang="en"/>
              <a:t>Visualize customer data </a:t>
            </a:r>
            <a:r>
              <a:rPr lang="en"/>
              <a:t>instantaneously on the dashboard. Reading data visually would allow employees to make informed decisions faster. This would allow for faster appeal processing.</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Less Human Errors</a:t>
            </a:r>
            <a:endParaRPr b="1" i="1"/>
          </a:p>
          <a:p>
            <a:pPr indent="0" lvl="0" marL="0" rtl="0" algn="l">
              <a:spcBef>
                <a:spcPts val="0"/>
              </a:spcBef>
              <a:spcAft>
                <a:spcPts val="0"/>
              </a:spcAft>
              <a:buNone/>
            </a:pPr>
            <a:r>
              <a:rPr lang="en"/>
              <a:t>Less human errors means less time trying to fix problems which could have been avoided. For the customer, this means that there will now be more stringent metrics in place to check the validity of their appeals.</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Cloud Architecture</a:t>
            </a:r>
            <a:endParaRPr b="1" i="1"/>
          </a:p>
          <a:p>
            <a:pPr indent="0" lvl="0" marL="0" rtl="0" algn="l">
              <a:spcBef>
                <a:spcPts val="0"/>
              </a:spcBef>
              <a:spcAft>
                <a:spcPts val="0"/>
              </a:spcAft>
              <a:buNone/>
            </a:pPr>
            <a:r>
              <a:rPr lang="en"/>
              <a:t>A cloud architecture means:</a:t>
            </a:r>
            <a:endParaRPr/>
          </a:p>
          <a:p>
            <a:pPr indent="0" lvl="0" marL="0" rtl="0" algn="l">
              <a:spcBef>
                <a:spcPts val="0"/>
              </a:spcBef>
              <a:spcAft>
                <a:spcPts val="0"/>
              </a:spcAft>
              <a:buNone/>
            </a:pPr>
            <a:r>
              <a:rPr lang="en"/>
              <a:t>-more security</a:t>
            </a:r>
            <a:endParaRPr/>
          </a:p>
          <a:p>
            <a:pPr indent="0" lvl="0" marL="0" rtl="0" algn="l">
              <a:spcBef>
                <a:spcPts val="0"/>
              </a:spcBef>
              <a:spcAft>
                <a:spcPts val="0"/>
              </a:spcAft>
              <a:buNone/>
            </a:pPr>
            <a:r>
              <a:rPr lang="en"/>
              <a:t>- low costs for archiving and storage</a:t>
            </a:r>
            <a:endParaRPr/>
          </a:p>
          <a:p>
            <a:pPr indent="0" lvl="0" marL="0" rtl="0" algn="l">
              <a:spcBef>
                <a:spcPts val="0"/>
              </a:spcBef>
              <a:spcAft>
                <a:spcPts val="0"/>
              </a:spcAft>
              <a:buNone/>
            </a:pPr>
            <a:r>
              <a:rPr lang="en"/>
              <a:t>- increased reliability and availability of services</a:t>
            </a:r>
            <a:endParaRPr/>
          </a:p>
          <a:p>
            <a:pPr indent="0" lvl="0" marL="0" rtl="0" algn="l">
              <a:spcBef>
                <a:spcPts val="0"/>
              </a:spcBef>
              <a:spcAft>
                <a:spcPts val="0"/>
              </a:spcAft>
              <a:buNone/>
            </a:pPr>
            <a:r>
              <a:rPr lang="en"/>
              <a:t>- reduced burden of software development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the push to cloud, ACRA would be able to use industry grade services to protect their systems, store their data and reduce their burden of software development. For the customer this means that they can be confident in the reliability and security of their data within our system.</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Increased Mobility</a:t>
            </a:r>
            <a:endParaRPr b="1" i="1"/>
          </a:p>
          <a:p>
            <a:pPr indent="0" lvl="0" marL="0" rtl="0" algn="l">
              <a:spcBef>
                <a:spcPts val="0"/>
              </a:spcBef>
              <a:spcAft>
                <a:spcPts val="0"/>
              </a:spcAft>
              <a:buNone/>
            </a:pPr>
            <a:r>
              <a:rPr lang="en"/>
              <a:t>Access your work and resources anywhere at anytime. Without the need to rush down to the office  to grab your documents, employees can now process the waivers and serve the customers with more calculated opinions in regards to any queries or decisions that need to be made.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u="sng"/>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8d67cd7e7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8d67cd7e71_5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These are the benefits that we felt would improve the livelihood of the employees of ACRA:</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Reduced Document Reading</a:t>
            </a:r>
            <a:endParaRPr b="1" i="1"/>
          </a:p>
          <a:p>
            <a:pPr indent="0" lvl="0" marL="0" rtl="0" algn="l">
              <a:spcBef>
                <a:spcPts val="0"/>
              </a:spcBef>
              <a:spcAft>
                <a:spcPts val="0"/>
              </a:spcAft>
              <a:buNone/>
            </a:pPr>
            <a:r>
              <a:rPr lang="en"/>
              <a:t>Our AI system is able to read documents for us and detect anomalies. We do this by utilizing sample forms to train our AI system. Although it may require a large sample of documents, the AI would eventually be tuned with the right training model to produce an accurate confidence level for the processing officers.  This would mean that in time, employees could gradually be more confident that the AI system would be proficient in grading and categorizing these appeals for them.</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No To Emailing And Queries</a:t>
            </a:r>
            <a:endParaRPr b="1" i="1"/>
          </a:p>
          <a:p>
            <a:pPr indent="0" lvl="0" marL="0" rtl="0" algn="l">
              <a:spcBef>
                <a:spcPts val="0"/>
              </a:spcBef>
              <a:spcAft>
                <a:spcPts val="0"/>
              </a:spcAft>
              <a:buNone/>
            </a:pPr>
            <a:r>
              <a:rPr lang="en"/>
              <a:t>Our emails and queries would be answered by AWS Connect and Lex. They are both machine learning solutions that would gradually get smarter upon use. As a result, employees could eventually rely on these services to provide prompt and quality responses to serve the common needs of a customers.</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No More Spreadsheets</a:t>
            </a:r>
            <a:endParaRPr b="1" i="1"/>
          </a:p>
          <a:p>
            <a:pPr indent="0" lvl="0" marL="0" rtl="0" algn="l">
              <a:spcBef>
                <a:spcPts val="0"/>
              </a:spcBef>
              <a:spcAft>
                <a:spcPts val="0"/>
              </a:spcAft>
              <a:buNone/>
            </a:pPr>
            <a:r>
              <a:rPr lang="en"/>
              <a:t>We utilize the cloud services to auto generate the spreadsheet for you. By having a centralized system that can handle concurrent requests, employees can update the spreadsheet and not be afraid of concurrency editing issues. Edits from all the staff who updated the spreadsheet will also be loaded into  a centralized database. These entries will also be included in the spreadsheets for easy referencing and viewing.</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Seamless Integration</a:t>
            </a:r>
            <a:endParaRPr b="1" i="1"/>
          </a:p>
          <a:p>
            <a:pPr indent="0" lvl="0" marL="0" rtl="0" algn="l">
              <a:spcBef>
                <a:spcPts val="0"/>
              </a:spcBef>
              <a:spcAft>
                <a:spcPts val="0"/>
              </a:spcAft>
              <a:buNone/>
            </a:pPr>
            <a:r>
              <a:rPr lang="en"/>
              <a:t>We had considered the needs of ACRA when we created this solution. Therefore, we created our solution such that it could still be integrated with ACRA’s systems such as RITES and the use of excel spreadsheets. This would in turn mean that our system should be easier for employees to adopt and not cause much of a hassle when ACRA  decides to </a:t>
            </a:r>
            <a:r>
              <a:rPr lang="en"/>
              <a:t>integrate</a:t>
            </a:r>
            <a:r>
              <a:rPr lang="en"/>
              <a:t> its current system with ours.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5080550" y="1296650"/>
            <a:ext cx="3253800" cy="18228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4" name="Google Shape;14;p2"/>
          <p:cNvSpPr txBox="1"/>
          <p:nvPr>
            <p:ph idx="1" type="subTitle"/>
          </p:nvPr>
        </p:nvSpPr>
        <p:spPr>
          <a:xfrm>
            <a:off x="5080550" y="3156550"/>
            <a:ext cx="3253800" cy="690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1296000" y="2106000"/>
            <a:ext cx="7848000" cy="303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p:nvPr/>
        </p:nvSpPr>
        <p:spPr>
          <a:xfrm>
            <a:off x="0" y="0"/>
            <a:ext cx="1296000" cy="177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42900" lvl="1" marL="914400" algn="ctr">
              <a:spcBef>
                <a:spcPts val="1600"/>
              </a:spcBef>
              <a:spcAft>
                <a:spcPts val="0"/>
              </a:spcAft>
              <a:buSzPts val="1800"/>
              <a:buChar char="○"/>
              <a:defRPr sz="1800"/>
            </a:lvl2pPr>
            <a:lvl3pPr indent="-342900" lvl="2" marL="1371600" algn="ctr">
              <a:spcBef>
                <a:spcPts val="1600"/>
              </a:spcBef>
              <a:spcAft>
                <a:spcPts val="0"/>
              </a:spcAft>
              <a:buSzPts val="1800"/>
              <a:buChar char="■"/>
              <a:defRPr sz="1800"/>
            </a:lvl3pPr>
            <a:lvl4pPr indent="-342900" lvl="3" marL="1828800" algn="ctr">
              <a:spcBef>
                <a:spcPts val="1600"/>
              </a:spcBef>
              <a:spcAft>
                <a:spcPts val="0"/>
              </a:spcAft>
              <a:buSzPts val="1800"/>
              <a:buChar char="●"/>
              <a:defRPr sz="1800"/>
            </a:lvl4pPr>
            <a:lvl5pPr indent="-342900" lvl="4" marL="2286000" algn="ctr">
              <a:spcBef>
                <a:spcPts val="1600"/>
              </a:spcBef>
              <a:spcAft>
                <a:spcPts val="0"/>
              </a:spcAft>
              <a:buSzPts val="1800"/>
              <a:buChar char="○"/>
              <a:defRPr sz="1800"/>
            </a:lvl5pPr>
            <a:lvl6pPr indent="-342900" lvl="5" marL="2743200" algn="ctr">
              <a:spcBef>
                <a:spcPts val="1600"/>
              </a:spcBef>
              <a:spcAft>
                <a:spcPts val="0"/>
              </a:spcAft>
              <a:buSzPts val="1800"/>
              <a:buChar char="■"/>
              <a:defRPr sz="1800"/>
            </a:lvl6pPr>
            <a:lvl7pPr indent="-342900" lvl="6" marL="3200400" algn="ctr">
              <a:spcBef>
                <a:spcPts val="1600"/>
              </a:spcBef>
              <a:spcAft>
                <a:spcPts val="0"/>
              </a:spcAft>
              <a:buSzPts val="1800"/>
              <a:buChar char="●"/>
              <a:defRPr sz="1800"/>
            </a:lvl7pPr>
            <a:lvl8pPr indent="-342900" lvl="7" marL="3657600" algn="ctr">
              <a:spcBef>
                <a:spcPts val="1600"/>
              </a:spcBef>
              <a:spcAft>
                <a:spcPts val="0"/>
              </a:spcAft>
              <a:buSzPts val="1800"/>
              <a:buChar char="○"/>
              <a:defRPr sz="1800"/>
            </a:lvl8pPr>
            <a:lvl9pPr indent="-342900" lvl="8" marL="4114800" algn="ctr">
              <a:spcBef>
                <a:spcPts val="1600"/>
              </a:spcBef>
              <a:spcAft>
                <a:spcPts val="1600"/>
              </a:spcAft>
              <a:buSzPts val="1800"/>
              <a:buChar char="■"/>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BODY_2">
    <p:spTree>
      <p:nvGrpSpPr>
        <p:cNvPr id="54" name="Shape 54"/>
        <p:cNvGrpSpPr/>
        <p:nvPr/>
      </p:nvGrpSpPr>
      <p:grpSpPr>
        <a:xfrm>
          <a:off x="0" y="0"/>
          <a:ext cx="0" cy="0"/>
          <a:chOff x="0" y="0"/>
          <a:chExt cx="0" cy="0"/>
        </a:xfrm>
      </p:grpSpPr>
      <p:sp>
        <p:nvSpPr>
          <p:cNvPr id="55" name="Google Shape;55;p13"/>
          <p:cNvSpPr txBox="1"/>
          <p:nvPr>
            <p:ph idx="1" type="body"/>
          </p:nvPr>
        </p:nvSpPr>
        <p:spPr>
          <a:xfrm>
            <a:off x="690000" y="1223400"/>
            <a:ext cx="6818100" cy="3242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6" name="Google Shape;56;p13"/>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bg>
      <p:bgPr>
        <a:solidFill>
          <a:schemeClr val="accent1"/>
        </a:solidFill>
      </p:bgPr>
    </p:bg>
    <p:spTree>
      <p:nvGrpSpPr>
        <p:cNvPr id="58" name="Shape 58"/>
        <p:cNvGrpSpPr/>
        <p:nvPr/>
      </p:nvGrpSpPr>
      <p:grpSpPr>
        <a:xfrm>
          <a:off x="0" y="0"/>
          <a:ext cx="0" cy="0"/>
          <a:chOff x="0" y="0"/>
          <a:chExt cx="0" cy="0"/>
        </a:xfrm>
      </p:grpSpPr>
      <p:sp>
        <p:nvSpPr>
          <p:cNvPr id="59" name="Google Shape;59;p14"/>
          <p:cNvSpPr/>
          <p:nvPr/>
        </p:nvSpPr>
        <p:spPr>
          <a:xfrm flipH="1">
            <a:off x="4585800" y="756150"/>
            <a:ext cx="4558200" cy="363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title"/>
          </p:nvPr>
        </p:nvSpPr>
        <p:spPr>
          <a:xfrm>
            <a:off x="73702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1" name="Google Shape;61;p14"/>
          <p:cNvSpPr txBox="1"/>
          <p:nvPr>
            <p:ph idx="1" type="subTitle"/>
          </p:nvPr>
        </p:nvSpPr>
        <p:spPr>
          <a:xfrm>
            <a:off x="64327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62" name="Google Shape;62;p14"/>
          <p:cNvSpPr txBox="1"/>
          <p:nvPr>
            <p:ph hasCustomPrompt="1" idx="2" type="title"/>
          </p:nvPr>
        </p:nvSpPr>
        <p:spPr>
          <a:xfrm>
            <a:off x="73702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3" name="Google Shape;63;p14"/>
          <p:cNvSpPr txBox="1"/>
          <p:nvPr>
            <p:ph idx="3" type="title"/>
          </p:nvPr>
        </p:nvSpPr>
        <p:spPr>
          <a:xfrm>
            <a:off x="277887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4" name="Google Shape;64;p14"/>
          <p:cNvSpPr txBox="1"/>
          <p:nvPr>
            <p:ph idx="4" type="subTitle"/>
          </p:nvPr>
        </p:nvSpPr>
        <p:spPr>
          <a:xfrm>
            <a:off x="268512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65" name="Google Shape;65;p14"/>
          <p:cNvSpPr txBox="1"/>
          <p:nvPr>
            <p:ph hasCustomPrompt="1" idx="5" type="title"/>
          </p:nvPr>
        </p:nvSpPr>
        <p:spPr>
          <a:xfrm>
            <a:off x="277887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6" name="Google Shape;66;p14"/>
          <p:cNvSpPr txBox="1"/>
          <p:nvPr>
            <p:ph idx="6" type="title"/>
          </p:nvPr>
        </p:nvSpPr>
        <p:spPr>
          <a:xfrm>
            <a:off x="482072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7" name="Google Shape;67;p14"/>
          <p:cNvSpPr txBox="1"/>
          <p:nvPr>
            <p:ph idx="7" type="subTitle"/>
          </p:nvPr>
        </p:nvSpPr>
        <p:spPr>
          <a:xfrm>
            <a:off x="472697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68" name="Google Shape;68;p14"/>
          <p:cNvSpPr txBox="1"/>
          <p:nvPr>
            <p:ph hasCustomPrompt="1" idx="8" type="title"/>
          </p:nvPr>
        </p:nvSpPr>
        <p:spPr>
          <a:xfrm>
            <a:off x="482072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9" name="Google Shape;69;p14"/>
          <p:cNvSpPr txBox="1"/>
          <p:nvPr>
            <p:ph idx="9" type="title"/>
          </p:nvPr>
        </p:nvSpPr>
        <p:spPr>
          <a:xfrm>
            <a:off x="686257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0" name="Google Shape;70;p14"/>
          <p:cNvSpPr txBox="1"/>
          <p:nvPr>
            <p:ph idx="13" type="subTitle"/>
          </p:nvPr>
        </p:nvSpPr>
        <p:spPr>
          <a:xfrm>
            <a:off x="676882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71" name="Google Shape;71;p14"/>
          <p:cNvSpPr txBox="1"/>
          <p:nvPr>
            <p:ph hasCustomPrompt="1" idx="14" type="title"/>
          </p:nvPr>
        </p:nvSpPr>
        <p:spPr>
          <a:xfrm>
            <a:off x="686257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AND_BODY_1">
    <p:spTree>
      <p:nvGrpSpPr>
        <p:cNvPr id="72" name="Shape 72"/>
        <p:cNvGrpSpPr/>
        <p:nvPr/>
      </p:nvGrpSpPr>
      <p:grpSpPr>
        <a:xfrm>
          <a:off x="0" y="0"/>
          <a:ext cx="0" cy="0"/>
          <a:chOff x="0" y="0"/>
          <a:chExt cx="0" cy="0"/>
        </a:xfrm>
      </p:grpSpPr>
      <p:sp>
        <p:nvSpPr>
          <p:cNvPr id="73" name="Google Shape;73;p15"/>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2" type="title"/>
          </p:nvPr>
        </p:nvSpPr>
        <p:spPr>
          <a:xfrm>
            <a:off x="1300750" y="293932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76" name="Google Shape;76;p15"/>
          <p:cNvSpPr txBox="1"/>
          <p:nvPr>
            <p:ph idx="1" type="subTitle"/>
          </p:nvPr>
        </p:nvSpPr>
        <p:spPr>
          <a:xfrm>
            <a:off x="1207000" y="347665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77" name="Google Shape;77;p15"/>
          <p:cNvSpPr txBox="1"/>
          <p:nvPr>
            <p:ph idx="3" type="title"/>
          </p:nvPr>
        </p:nvSpPr>
        <p:spPr>
          <a:xfrm>
            <a:off x="3799800" y="293932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78" name="Google Shape;78;p15"/>
          <p:cNvSpPr txBox="1"/>
          <p:nvPr>
            <p:ph idx="4" type="subTitle"/>
          </p:nvPr>
        </p:nvSpPr>
        <p:spPr>
          <a:xfrm>
            <a:off x="3706050" y="347665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79" name="Google Shape;79;p15"/>
          <p:cNvSpPr txBox="1"/>
          <p:nvPr>
            <p:ph idx="5" type="title"/>
          </p:nvPr>
        </p:nvSpPr>
        <p:spPr>
          <a:xfrm>
            <a:off x="6298850" y="293932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80" name="Google Shape;80;p15"/>
          <p:cNvSpPr txBox="1"/>
          <p:nvPr>
            <p:ph idx="6" type="subTitle"/>
          </p:nvPr>
        </p:nvSpPr>
        <p:spPr>
          <a:xfrm>
            <a:off x="6205100" y="347665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2">
    <p:spTree>
      <p:nvGrpSpPr>
        <p:cNvPr id="81" name="Shape 81"/>
        <p:cNvGrpSpPr/>
        <p:nvPr/>
      </p:nvGrpSpPr>
      <p:grpSpPr>
        <a:xfrm>
          <a:off x="0" y="0"/>
          <a:ext cx="0" cy="0"/>
          <a:chOff x="0" y="0"/>
          <a:chExt cx="0" cy="0"/>
        </a:xfrm>
      </p:grpSpPr>
      <p:sp>
        <p:nvSpPr>
          <p:cNvPr id="82" name="Google Shape;82;p16"/>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6"/>
          <p:cNvSpPr/>
          <p:nvPr/>
        </p:nvSpPr>
        <p:spPr>
          <a:xfrm>
            <a:off x="3737575" y="891975"/>
            <a:ext cx="5406300" cy="408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TITLE_AND_BODY_1_1">
    <p:spTree>
      <p:nvGrpSpPr>
        <p:cNvPr id="85" name="Shape 85"/>
        <p:cNvGrpSpPr/>
        <p:nvPr/>
      </p:nvGrpSpPr>
      <p:grpSpPr>
        <a:xfrm>
          <a:off x="0" y="0"/>
          <a:ext cx="0" cy="0"/>
          <a:chOff x="0" y="0"/>
          <a:chExt cx="0" cy="0"/>
        </a:xfrm>
      </p:grpSpPr>
      <p:sp>
        <p:nvSpPr>
          <p:cNvPr id="86" name="Google Shape;86;p17"/>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7"/>
          <p:cNvSpPr txBox="1"/>
          <p:nvPr>
            <p:ph idx="2" type="title"/>
          </p:nvPr>
        </p:nvSpPr>
        <p:spPr>
          <a:xfrm>
            <a:off x="1696599" y="3403575"/>
            <a:ext cx="1766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89" name="Google Shape;89;p17"/>
          <p:cNvSpPr txBox="1"/>
          <p:nvPr>
            <p:ph idx="1" type="subTitle"/>
          </p:nvPr>
        </p:nvSpPr>
        <p:spPr>
          <a:xfrm>
            <a:off x="1243000" y="3940900"/>
            <a:ext cx="2673300" cy="8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7"/>
          <p:cNvSpPr txBox="1"/>
          <p:nvPr>
            <p:ph idx="3" type="title"/>
          </p:nvPr>
        </p:nvSpPr>
        <p:spPr>
          <a:xfrm>
            <a:off x="5689349" y="3403575"/>
            <a:ext cx="1766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91" name="Google Shape;91;p17"/>
          <p:cNvSpPr txBox="1"/>
          <p:nvPr>
            <p:ph idx="4" type="subTitle"/>
          </p:nvPr>
        </p:nvSpPr>
        <p:spPr>
          <a:xfrm>
            <a:off x="5235750" y="3940900"/>
            <a:ext cx="2673300" cy="8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TITLE_AND_BODY_1_2">
    <p:spTree>
      <p:nvGrpSpPr>
        <p:cNvPr id="92" name="Shape 92"/>
        <p:cNvGrpSpPr/>
        <p:nvPr/>
      </p:nvGrpSpPr>
      <p:grpSpPr>
        <a:xfrm>
          <a:off x="0" y="0"/>
          <a:ext cx="0" cy="0"/>
          <a:chOff x="0" y="0"/>
          <a:chExt cx="0" cy="0"/>
        </a:xfrm>
      </p:grpSpPr>
      <p:sp>
        <p:nvSpPr>
          <p:cNvPr id="93" name="Google Shape;93;p18"/>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8"/>
          <p:cNvSpPr txBox="1"/>
          <p:nvPr>
            <p:ph idx="2" type="title"/>
          </p:nvPr>
        </p:nvSpPr>
        <p:spPr>
          <a:xfrm>
            <a:off x="1300750" y="1658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96" name="Google Shape;96;p18"/>
          <p:cNvSpPr txBox="1"/>
          <p:nvPr>
            <p:ph idx="1" type="subTitle"/>
          </p:nvPr>
        </p:nvSpPr>
        <p:spPr>
          <a:xfrm>
            <a:off x="1207000" y="2195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97" name="Google Shape;97;p18"/>
          <p:cNvSpPr txBox="1"/>
          <p:nvPr>
            <p:ph idx="3" type="title"/>
          </p:nvPr>
        </p:nvSpPr>
        <p:spPr>
          <a:xfrm>
            <a:off x="3799800" y="1658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98" name="Google Shape;98;p18"/>
          <p:cNvSpPr txBox="1"/>
          <p:nvPr>
            <p:ph idx="4" type="subTitle"/>
          </p:nvPr>
        </p:nvSpPr>
        <p:spPr>
          <a:xfrm>
            <a:off x="3706050" y="2195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99" name="Google Shape;99;p18"/>
          <p:cNvSpPr txBox="1"/>
          <p:nvPr>
            <p:ph idx="5" type="title"/>
          </p:nvPr>
        </p:nvSpPr>
        <p:spPr>
          <a:xfrm>
            <a:off x="6298850" y="1658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00" name="Google Shape;100;p18"/>
          <p:cNvSpPr txBox="1"/>
          <p:nvPr>
            <p:ph idx="6" type="subTitle"/>
          </p:nvPr>
        </p:nvSpPr>
        <p:spPr>
          <a:xfrm>
            <a:off x="6205100" y="2195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01" name="Google Shape;101;p18"/>
          <p:cNvSpPr txBox="1"/>
          <p:nvPr>
            <p:ph idx="7" type="title"/>
          </p:nvPr>
        </p:nvSpPr>
        <p:spPr>
          <a:xfrm>
            <a:off x="1300750" y="3470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02" name="Google Shape;102;p18"/>
          <p:cNvSpPr txBox="1"/>
          <p:nvPr>
            <p:ph idx="8" type="subTitle"/>
          </p:nvPr>
        </p:nvSpPr>
        <p:spPr>
          <a:xfrm>
            <a:off x="1207000" y="4007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03" name="Google Shape;103;p18"/>
          <p:cNvSpPr txBox="1"/>
          <p:nvPr>
            <p:ph idx="9" type="title"/>
          </p:nvPr>
        </p:nvSpPr>
        <p:spPr>
          <a:xfrm>
            <a:off x="3799800" y="3470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04" name="Google Shape;104;p18"/>
          <p:cNvSpPr txBox="1"/>
          <p:nvPr>
            <p:ph idx="13" type="subTitle"/>
          </p:nvPr>
        </p:nvSpPr>
        <p:spPr>
          <a:xfrm>
            <a:off x="3706050" y="4007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05" name="Google Shape;105;p18"/>
          <p:cNvSpPr txBox="1"/>
          <p:nvPr>
            <p:ph idx="14" type="title"/>
          </p:nvPr>
        </p:nvSpPr>
        <p:spPr>
          <a:xfrm>
            <a:off x="6298850" y="3470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06" name="Google Shape;106;p18"/>
          <p:cNvSpPr txBox="1"/>
          <p:nvPr>
            <p:ph idx="15" type="subTitle"/>
          </p:nvPr>
        </p:nvSpPr>
        <p:spPr>
          <a:xfrm>
            <a:off x="6205100" y="4007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TITLE_AND_BODY_1_3">
    <p:spTree>
      <p:nvGrpSpPr>
        <p:cNvPr id="107" name="Shape 107"/>
        <p:cNvGrpSpPr/>
        <p:nvPr/>
      </p:nvGrpSpPr>
      <p:grpSpPr>
        <a:xfrm>
          <a:off x="0" y="0"/>
          <a:ext cx="0" cy="0"/>
          <a:chOff x="0" y="0"/>
          <a:chExt cx="0" cy="0"/>
        </a:xfrm>
      </p:grpSpPr>
      <p:sp>
        <p:nvSpPr>
          <p:cNvPr id="108" name="Google Shape;108;p19"/>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19"/>
          <p:cNvSpPr txBox="1"/>
          <p:nvPr>
            <p:ph idx="2" type="title"/>
          </p:nvPr>
        </p:nvSpPr>
        <p:spPr>
          <a:xfrm>
            <a:off x="690000" y="1971179"/>
            <a:ext cx="3619500" cy="37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400"/>
              <a:buNone/>
              <a:defRPr sz="1400">
                <a:solidFill>
                  <a:schemeClr val="accent1"/>
                </a:solidFill>
              </a:defRPr>
            </a:lvl2pPr>
            <a:lvl3pPr lvl="2" rtl="0">
              <a:spcBef>
                <a:spcPts val="0"/>
              </a:spcBef>
              <a:spcAft>
                <a:spcPts val="0"/>
              </a:spcAft>
              <a:buClr>
                <a:schemeClr val="accent1"/>
              </a:buClr>
              <a:buSzPts val="1400"/>
              <a:buNone/>
              <a:defRPr sz="1400">
                <a:solidFill>
                  <a:schemeClr val="accent1"/>
                </a:solidFill>
              </a:defRPr>
            </a:lvl3pPr>
            <a:lvl4pPr lvl="3" rtl="0">
              <a:spcBef>
                <a:spcPts val="0"/>
              </a:spcBef>
              <a:spcAft>
                <a:spcPts val="0"/>
              </a:spcAft>
              <a:buClr>
                <a:schemeClr val="accent1"/>
              </a:buClr>
              <a:buSzPts val="1400"/>
              <a:buNone/>
              <a:defRPr sz="1400">
                <a:solidFill>
                  <a:schemeClr val="accent1"/>
                </a:solidFill>
              </a:defRPr>
            </a:lvl4pPr>
            <a:lvl5pPr lvl="4" rtl="0">
              <a:spcBef>
                <a:spcPts val="0"/>
              </a:spcBef>
              <a:spcAft>
                <a:spcPts val="0"/>
              </a:spcAft>
              <a:buClr>
                <a:schemeClr val="accent1"/>
              </a:buClr>
              <a:buSzPts val="1400"/>
              <a:buNone/>
              <a:defRPr sz="1400">
                <a:solidFill>
                  <a:schemeClr val="accent1"/>
                </a:solidFill>
              </a:defRPr>
            </a:lvl5pPr>
            <a:lvl6pPr lvl="5" rtl="0">
              <a:spcBef>
                <a:spcPts val="0"/>
              </a:spcBef>
              <a:spcAft>
                <a:spcPts val="0"/>
              </a:spcAft>
              <a:buClr>
                <a:schemeClr val="accent1"/>
              </a:buClr>
              <a:buSzPts val="1400"/>
              <a:buNone/>
              <a:defRPr sz="1400">
                <a:solidFill>
                  <a:schemeClr val="accent1"/>
                </a:solidFill>
              </a:defRPr>
            </a:lvl6pPr>
            <a:lvl7pPr lvl="6" rtl="0">
              <a:spcBef>
                <a:spcPts val="0"/>
              </a:spcBef>
              <a:spcAft>
                <a:spcPts val="0"/>
              </a:spcAft>
              <a:buClr>
                <a:schemeClr val="accent1"/>
              </a:buClr>
              <a:buSzPts val="1400"/>
              <a:buNone/>
              <a:defRPr sz="1400">
                <a:solidFill>
                  <a:schemeClr val="accent1"/>
                </a:solidFill>
              </a:defRPr>
            </a:lvl7pPr>
            <a:lvl8pPr lvl="7" rtl="0">
              <a:spcBef>
                <a:spcPts val="0"/>
              </a:spcBef>
              <a:spcAft>
                <a:spcPts val="0"/>
              </a:spcAft>
              <a:buClr>
                <a:schemeClr val="accent1"/>
              </a:buClr>
              <a:buSzPts val="1400"/>
              <a:buNone/>
              <a:defRPr sz="1400">
                <a:solidFill>
                  <a:schemeClr val="accent1"/>
                </a:solidFill>
              </a:defRPr>
            </a:lvl8pPr>
            <a:lvl9pPr lvl="8" rtl="0">
              <a:spcBef>
                <a:spcPts val="0"/>
              </a:spcBef>
              <a:spcAft>
                <a:spcPts val="0"/>
              </a:spcAft>
              <a:buClr>
                <a:schemeClr val="accent1"/>
              </a:buClr>
              <a:buSzPts val="1400"/>
              <a:buNone/>
              <a:defRPr sz="1400">
                <a:solidFill>
                  <a:schemeClr val="accent1"/>
                </a:solidFill>
              </a:defRPr>
            </a:lvl9pPr>
          </a:lstStyle>
          <a:p/>
        </p:txBody>
      </p:sp>
      <p:sp>
        <p:nvSpPr>
          <p:cNvPr id="111" name="Google Shape;111;p19"/>
          <p:cNvSpPr txBox="1"/>
          <p:nvPr>
            <p:ph idx="1" type="subTitle"/>
          </p:nvPr>
        </p:nvSpPr>
        <p:spPr>
          <a:xfrm>
            <a:off x="690000" y="1347750"/>
            <a:ext cx="361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2" name="Google Shape;112;p19"/>
          <p:cNvSpPr txBox="1"/>
          <p:nvPr>
            <p:ph idx="3" type="title"/>
          </p:nvPr>
        </p:nvSpPr>
        <p:spPr>
          <a:xfrm>
            <a:off x="690000" y="3097554"/>
            <a:ext cx="3619500" cy="37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400"/>
              <a:buNone/>
              <a:defRPr sz="1400">
                <a:solidFill>
                  <a:schemeClr val="accent1"/>
                </a:solidFill>
              </a:defRPr>
            </a:lvl2pPr>
            <a:lvl3pPr lvl="2" rtl="0">
              <a:spcBef>
                <a:spcPts val="0"/>
              </a:spcBef>
              <a:spcAft>
                <a:spcPts val="0"/>
              </a:spcAft>
              <a:buClr>
                <a:schemeClr val="accent1"/>
              </a:buClr>
              <a:buSzPts val="1400"/>
              <a:buNone/>
              <a:defRPr sz="1400">
                <a:solidFill>
                  <a:schemeClr val="accent1"/>
                </a:solidFill>
              </a:defRPr>
            </a:lvl3pPr>
            <a:lvl4pPr lvl="3" rtl="0">
              <a:spcBef>
                <a:spcPts val="0"/>
              </a:spcBef>
              <a:spcAft>
                <a:spcPts val="0"/>
              </a:spcAft>
              <a:buClr>
                <a:schemeClr val="accent1"/>
              </a:buClr>
              <a:buSzPts val="1400"/>
              <a:buNone/>
              <a:defRPr sz="1400">
                <a:solidFill>
                  <a:schemeClr val="accent1"/>
                </a:solidFill>
              </a:defRPr>
            </a:lvl4pPr>
            <a:lvl5pPr lvl="4" rtl="0">
              <a:spcBef>
                <a:spcPts val="0"/>
              </a:spcBef>
              <a:spcAft>
                <a:spcPts val="0"/>
              </a:spcAft>
              <a:buClr>
                <a:schemeClr val="accent1"/>
              </a:buClr>
              <a:buSzPts val="1400"/>
              <a:buNone/>
              <a:defRPr sz="1400">
                <a:solidFill>
                  <a:schemeClr val="accent1"/>
                </a:solidFill>
              </a:defRPr>
            </a:lvl5pPr>
            <a:lvl6pPr lvl="5" rtl="0">
              <a:spcBef>
                <a:spcPts val="0"/>
              </a:spcBef>
              <a:spcAft>
                <a:spcPts val="0"/>
              </a:spcAft>
              <a:buClr>
                <a:schemeClr val="accent1"/>
              </a:buClr>
              <a:buSzPts val="1400"/>
              <a:buNone/>
              <a:defRPr sz="1400">
                <a:solidFill>
                  <a:schemeClr val="accent1"/>
                </a:solidFill>
              </a:defRPr>
            </a:lvl6pPr>
            <a:lvl7pPr lvl="6" rtl="0">
              <a:spcBef>
                <a:spcPts val="0"/>
              </a:spcBef>
              <a:spcAft>
                <a:spcPts val="0"/>
              </a:spcAft>
              <a:buClr>
                <a:schemeClr val="accent1"/>
              </a:buClr>
              <a:buSzPts val="1400"/>
              <a:buNone/>
              <a:defRPr sz="1400">
                <a:solidFill>
                  <a:schemeClr val="accent1"/>
                </a:solidFill>
              </a:defRPr>
            </a:lvl7pPr>
            <a:lvl8pPr lvl="7" rtl="0">
              <a:spcBef>
                <a:spcPts val="0"/>
              </a:spcBef>
              <a:spcAft>
                <a:spcPts val="0"/>
              </a:spcAft>
              <a:buClr>
                <a:schemeClr val="accent1"/>
              </a:buClr>
              <a:buSzPts val="1400"/>
              <a:buNone/>
              <a:defRPr sz="1400">
                <a:solidFill>
                  <a:schemeClr val="accent1"/>
                </a:solidFill>
              </a:defRPr>
            </a:lvl8pPr>
            <a:lvl9pPr lvl="8" rtl="0">
              <a:spcBef>
                <a:spcPts val="0"/>
              </a:spcBef>
              <a:spcAft>
                <a:spcPts val="0"/>
              </a:spcAft>
              <a:buClr>
                <a:schemeClr val="accent1"/>
              </a:buClr>
              <a:buSzPts val="1400"/>
              <a:buNone/>
              <a:defRPr sz="1400">
                <a:solidFill>
                  <a:schemeClr val="accent1"/>
                </a:solidFill>
              </a:defRPr>
            </a:lvl9pPr>
          </a:lstStyle>
          <a:p/>
        </p:txBody>
      </p:sp>
      <p:sp>
        <p:nvSpPr>
          <p:cNvPr id="113" name="Google Shape;113;p19"/>
          <p:cNvSpPr txBox="1"/>
          <p:nvPr>
            <p:ph idx="4" type="subTitle"/>
          </p:nvPr>
        </p:nvSpPr>
        <p:spPr>
          <a:xfrm>
            <a:off x="690000" y="2474125"/>
            <a:ext cx="361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19"/>
          <p:cNvSpPr txBox="1"/>
          <p:nvPr>
            <p:ph idx="5" type="title"/>
          </p:nvPr>
        </p:nvSpPr>
        <p:spPr>
          <a:xfrm>
            <a:off x="690000" y="4223929"/>
            <a:ext cx="3619500" cy="37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400"/>
              <a:buNone/>
              <a:defRPr sz="1400">
                <a:solidFill>
                  <a:schemeClr val="accent1"/>
                </a:solidFill>
              </a:defRPr>
            </a:lvl2pPr>
            <a:lvl3pPr lvl="2" rtl="0">
              <a:spcBef>
                <a:spcPts val="0"/>
              </a:spcBef>
              <a:spcAft>
                <a:spcPts val="0"/>
              </a:spcAft>
              <a:buClr>
                <a:schemeClr val="accent1"/>
              </a:buClr>
              <a:buSzPts val="1400"/>
              <a:buNone/>
              <a:defRPr sz="1400">
                <a:solidFill>
                  <a:schemeClr val="accent1"/>
                </a:solidFill>
              </a:defRPr>
            </a:lvl3pPr>
            <a:lvl4pPr lvl="3" rtl="0">
              <a:spcBef>
                <a:spcPts val="0"/>
              </a:spcBef>
              <a:spcAft>
                <a:spcPts val="0"/>
              </a:spcAft>
              <a:buClr>
                <a:schemeClr val="accent1"/>
              </a:buClr>
              <a:buSzPts val="1400"/>
              <a:buNone/>
              <a:defRPr sz="1400">
                <a:solidFill>
                  <a:schemeClr val="accent1"/>
                </a:solidFill>
              </a:defRPr>
            </a:lvl4pPr>
            <a:lvl5pPr lvl="4" rtl="0">
              <a:spcBef>
                <a:spcPts val="0"/>
              </a:spcBef>
              <a:spcAft>
                <a:spcPts val="0"/>
              </a:spcAft>
              <a:buClr>
                <a:schemeClr val="accent1"/>
              </a:buClr>
              <a:buSzPts val="1400"/>
              <a:buNone/>
              <a:defRPr sz="1400">
                <a:solidFill>
                  <a:schemeClr val="accent1"/>
                </a:solidFill>
              </a:defRPr>
            </a:lvl5pPr>
            <a:lvl6pPr lvl="5" rtl="0">
              <a:spcBef>
                <a:spcPts val="0"/>
              </a:spcBef>
              <a:spcAft>
                <a:spcPts val="0"/>
              </a:spcAft>
              <a:buClr>
                <a:schemeClr val="accent1"/>
              </a:buClr>
              <a:buSzPts val="1400"/>
              <a:buNone/>
              <a:defRPr sz="1400">
                <a:solidFill>
                  <a:schemeClr val="accent1"/>
                </a:solidFill>
              </a:defRPr>
            </a:lvl6pPr>
            <a:lvl7pPr lvl="6" rtl="0">
              <a:spcBef>
                <a:spcPts val="0"/>
              </a:spcBef>
              <a:spcAft>
                <a:spcPts val="0"/>
              </a:spcAft>
              <a:buClr>
                <a:schemeClr val="accent1"/>
              </a:buClr>
              <a:buSzPts val="1400"/>
              <a:buNone/>
              <a:defRPr sz="1400">
                <a:solidFill>
                  <a:schemeClr val="accent1"/>
                </a:solidFill>
              </a:defRPr>
            </a:lvl7pPr>
            <a:lvl8pPr lvl="7" rtl="0">
              <a:spcBef>
                <a:spcPts val="0"/>
              </a:spcBef>
              <a:spcAft>
                <a:spcPts val="0"/>
              </a:spcAft>
              <a:buClr>
                <a:schemeClr val="accent1"/>
              </a:buClr>
              <a:buSzPts val="1400"/>
              <a:buNone/>
              <a:defRPr sz="1400">
                <a:solidFill>
                  <a:schemeClr val="accent1"/>
                </a:solidFill>
              </a:defRPr>
            </a:lvl8pPr>
            <a:lvl9pPr lvl="8" rtl="0">
              <a:spcBef>
                <a:spcPts val="0"/>
              </a:spcBef>
              <a:spcAft>
                <a:spcPts val="0"/>
              </a:spcAft>
              <a:buClr>
                <a:schemeClr val="accent1"/>
              </a:buClr>
              <a:buSzPts val="1400"/>
              <a:buNone/>
              <a:defRPr sz="1400">
                <a:solidFill>
                  <a:schemeClr val="accent1"/>
                </a:solidFill>
              </a:defRPr>
            </a:lvl9pPr>
          </a:lstStyle>
          <a:p/>
        </p:txBody>
      </p:sp>
      <p:sp>
        <p:nvSpPr>
          <p:cNvPr id="115" name="Google Shape;115;p19"/>
          <p:cNvSpPr txBox="1"/>
          <p:nvPr>
            <p:ph idx="6" type="subTitle"/>
          </p:nvPr>
        </p:nvSpPr>
        <p:spPr>
          <a:xfrm>
            <a:off x="690000" y="3600500"/>
            <a:ext cx="361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ONLY_1_1">
    <p:bg>
      <p:bgPr>
        <a:solidFill>
          <a:schemeClr val="lt1"/>
        </a:solidFill>
      </p:bgPr>
    </p:bg>
    <p:spTree>
      <p:nvGrpSpPr>
        <p:cNvPr id="116" name="Shape 116"/>
        <p:cNvGrpSpPr/>
        <p:nvPr/>
      </p:nvGrpSpPr>
      <p:grpSpPr>
        <a:xfrm>
          <a:off x="0" y="0"/>
          <a:ext cx="0" cy="0"/>
          <a:chOff x="0" y="0"/>
          <a:chExt cx="0" cy="0"/>
        </a:xfrm>
      </p:grpSpPr>
      <p:sp>
        <p:nvSpPr>
          <p:cNvPr id="117" name="Google Shape;117;p20"/>
          <p:cNvSpPr txBox="1"/>
          <p:nvPr>
            <p:ph type="title"/>
          </p:nvPr>
        </p:nvSpPr>
        <p:spPr>
          <a:xfrm>
            <a:off x="73702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8" name="Google Shape;118;p20"/>
          <p:cNvSpPr txBox="1"/>
          <p:nvPr>
            <p:ph idx="1" type="subTitle"/>
          </p:nvPr>
        </p:nvSpPr>
        <p:spPr>
          <a:xfrm>
            <a:off x="64327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19" name="Google Shape;119;p20"/>
          <p:cNvSpPr txBox="1"/>
          <p:nvPr>
            <p:ph idx="2" type="title"/>
          </p:nvPr>
        </p:nvSpPr>
        <p:spPr>
          <a:xfrm>
            <a:off x="277887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0" name="Google Shape;120;p20"/>
          <p:cNvSpPr txBox="1"/>
          <p:nvPr>
            <p:ph idx="3" type="subTitle"/>
          </p:nvPr>
        </p:nvSpPr>
        <p:spPr>
          <a:xfrm>
            <a:off x="268512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21" name="Google Shape;121;p20"/>
          <p:cNvSpPr txBox="1"/>
          <p:nvPr>
            <p:ph idx="4" type="title"/>
          </p:nvPr>
        </p:nvSpPr>
        <p:spPr>
          <a:xfrm>
            <a:off x="482072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2" name="Google Shape;122;p20"/>
          <p:cNvSpPr txBox="1"/>
          <p:nvPr>
            <p:ph idx="5" type="subTitle"/>
          </p:nvPr>
        </p:nvSpPr>
        <p:spPr>
          <a:xfrm>
            <a:off x="472697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23" name="Google Shape;123;p20"/>
          <p:cNvSpPr txBox="1"/>
          <p:nvPr>
            <p:ph idx="6" type="title"/>
          </p:nvPr>
        </p:nvSpPr>
        <p:spPr>
          <a:xfrm>
            <a:off x="686257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4" name="Google Shape;124;p20"/>
          <p:cNvSpPr txBox="1"/>
          <p:nvPr>
            <p:ph idx="7" type="subTitle"/>
          </p:nvPr>
        </p:nvSpPr>
        <p:spPr>
          <a:xfrm>
            <a:off x="676882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25" name="Google Shape;125;p20"/>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ph idx="8"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768900" y="2455650"/>
            <a:ext cx="49314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 type="subTitle"/>
          </p:nvPr>
        </p:nvSpPr>
        <p:spPr>
          <a:xfrm>
            <a:off x="768900" y="3213600"/>
            <a:ext cx="37617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3"/>
          <p:cNvSpPr txBox="1"/>
          <p:nvPr>
            <p:ph hasCustomPrompt="1" idx="2" type="title"/>
          </p:nvPr>
        </p:nvSpPr>
        <p:spPr>
          <a:xfrm>
            <a:off x="768900" y="952050"/>
            <a:ext cx="2488500" cy="1128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HEADER_1">
    <p:spTree>
      <p:nvGrpSpPr>
        <p:cNvPr id="127" name="Shape 127"/>
        <p:cNvGrpSpPr/>
        <p:nvPr/>
      </p:nvGrpSpPr>
      <p:grpSpPr>
        <a:xfrm>
          <a:off x="0" y="0"/>
          <a:ext cx="0" cy="0"/>
          <a:chOff x="0" y="0"/>
          <a:chExt cx="0" cy="0"/>
        </a:xfrm>
      </p:grpSpPr>
      <p:sp>
        <p:nvSpPr>
          <p:cNvPr id="128" name="Google Shape;128;p21"/>
          <p:cNvSpPr txBox="1"/>
          <p:nvPr>
            <p:ph type="title"/>
          </p:nvPr>
        </p:nvSpPr>
        <p:spPr>
          <a:xfrm>
            <a:off x="4715050" y="578650"/>
            <a:ext cx="3761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9" name="Google Shape;129;p21"/>
          <p:cNvSpPr txBox="1"/>
          <p:nvPr>
            <p:ph idx="1" type="subTitle"/>
          </p:nvPr>
        </p:nvSpPr>
        <p:spPr>
          <a:xfrm>
            <a:off x="4715050" y="1565200"/>
            <a:ext cx="3761700" cy="124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0" name="Google Shape;130;p21"/>
          <p:cNvSpPr txBox="1"/>
          <p:nvPr/>
        </p:nvSpPr>
        <p:spPr>
          <a:xfrm>
            <a:off x="4715050" y="3380825"/>
            <a:ext cx="3276900" cy="10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Lora"/>
                <a:ea typeface="Lora"/>
                <a:cs typeface="Lora"/>
                <a:sym typeface="Lora"/>
              </a:rPr>
              <a:t>CREDITS: This presentation template was created by Slidesgo, including icons by Flaticon, and infographics &amp; images by Freepik. </a:t>
            </a:r>
            <a:endParaRPr sz="1100">
              <a:solidFill>
                <a:schemeClr val="accent4"/>
              </a:solidFill>
              <a:latin typeface="Lora"/>
              <a:ea typeface="Lora"/>
              <a:cs typeface="Lora"/>
              <a:sym typeface="Lora"/>
            </a:endParaRPr>
          </a:p>
          <a:p>
            <a:pPr indent="0" lvl="0" marL="0" rtl="0" algn="l">
              <a:spcBef>
                <a:spcPts val="0"/>
              </a:spcBef>
              <a:spcAft>
                <a:spcPts val="0"/>
              </a:spcAft>
              <a:buNone/>
            </a:pPr>
            <a:r>
              <a:t/>
            </a:r>
            <a:endParaRPr sz="1100">
              <a:solidFill>
                <a:schemeClr val="accent4"/>
              </a:solidFill>
              <a:latin typeface="Lora"/>
              <a:ea typeface="Lora"/>
              <a:cs typeface="Lora"/>
              <a:sym typeface="Lora"/>
            </a:endParaRPr>
          </a:p>
          <a:p>
            <a:pPr indent="0" lvl="0" marL="0" rtl="0" algn="l">
              <a:spcBef>
                <a:spcPts val="0"/>
              </a:spcBef>
              <a:spcAft>
                <a:spcPts val="0"/>
              </a:spcAft>
              <a:buNone/>
            </a:pPr>
            <a:r>
              <a:t/>
            </a:r>
            <a:endParaRPr sz="1100">
              <a:solidFill>
                <a:schemeClr val="accent4"/>
              </a:solidFill>
              <a:latin typeface="Lora"/>
              <a:ea typeface="Lora"/>
              <a:cs typeface="Lora"/>
              <a:sym typeface="Lora"/>
            </a:endParaRPr>
          </a:p>
          <a:p>
            <a:pPr indent="0" lvl="0" marL="0" rtl="0" algn="l">
              <a:spcBef>
                <a:spcPts val="0"/>
              </a:spcBef>
              <a:spcAft>
                <a:spcPts val="0"/>
              </a:spcAft>
              <a:buNone/>
            </a:pPr>
            <a:r>
              <a:t/>
            </a:r>
            <a:endParaRPr sz="1100">
              <a:solidFill>
                <a:schemeClr val="accent4"/>
              </a:solidFill>
              <a:latin typeface="Lora"/>
              <a:ea typeface="Lora"/>
              <a:cs typeface="Lora"/>
              <a:sym typeface="Lor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p:cSld name="Diapositiva de título">
    <p:bg>
      <p:bgPr>
        <a:solidFill>
          <a:srgbClr val="F3F3F3"/>
        </a:solidFill>
      </p:bgPr>
    </p:bg>
    <p:spTree>
      <p:nvGrpSpPr>
        <p:cNvPr id="131" name="Shape 131"/>
        <p:cNvGrpSpPr/>
        <p:nvPr/>
      </p:nvGrpSpPr>
      <p:grpSpPr>
        <a:xfrm>
          <a:off x="0" y="0"/>
          <a:ext cx="0" cy="0"/>
          <a:chOff x="0" y="0"/>
          <a:chExt cx="0" cy="0"/>
        </a:xfrm>
      </p:grpSpPr>
      <p:sp>
        <p:nvSpPr>
          <p:cNvPr id="132" name="Google Shape;132;p22"/>
          <p:cNvSpPr txBox="1"/>
          <p:nvPr>
            <p:ph type="ctrTitle"/>
          </p:nvPr>
        </p:nvSpPr>
        <p:spPr>
          <a:xfrm>
            <a:off x="694850" y="2610489"/>
            <a:ext cx="3871800" cy="1241400"/>
          </a:xfrm>
          <a:prstGeom prst="rect">
            <a:avLst/>
          </a:prstGeom>
          <a:noFill/>
          <a:ln>
            <a:noFill/>
          </a:ln>
        </p:spPr>
        <p:txBody>
          <a:bodyPr anchorCtr="0" anchor="b" bIns="34275" lIns="68575" spcFirstLastPara="1" rIns="68575" wrap="square" tIns="34275">
            <a:noAutofit/>
          </a:bodyPr>
          <a:lstStyle>
            <a:lvl1pPr lvl="0" rtl="0">
              <a:spcBef>
                <a:spcPts val="0"/>
              </a:spcBef>
              <a:spcAft>
                <a:spcPts val="0"/>
              </a:spcAft>
              <a:buSzPts val="4800"/>
              <a:buFont typeface="Advent Pro SemiBold"/>
              <a:buNone/>
              <a:defRPr sz="4300">
                <a:latin typeface="Saira SemiCondensed SemiBold"/>
                <a:ea typeface="Saira SemiCondensed SemiBold"/>
                <a:cs typeface="Saira SemiCondensed SemiBold"/>
                <a:sym typeface="Saira SemiCondensed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22"/>
          <p:cNvSpPr txBox="1"/>
          <p:nvPr>
            <p:ph idx="1" type="subTitle"/>
          </p:nvPr>
        </p:nvSpPr>
        <p:spPr>
          <a:xfrm>
            <a:off x="694850" y="3729450"/>
            <a:ext cx="2548800" cy="5649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SzPts val="1200"/>
              <a:buNone/>
              <a:defRPr sz="1200">
                <a:latin typeface="Abel"/>
                <a:ea typeface="Abel"/>
                <a:cs typeface="Abel"/>
                <a:sym typeface="Abel"/>
              </a:defRPr>
            </a:lvl1pPr>
            <a:lvl2pPr lvl="1" rtl="0" algn="ctr">
              <a:lnSpc>
                <a:spcPct val="90000"/>
              </a:lnSpc>
              <a:spcBef>
                <a:spcPts val="1600"/>
              </a:spcBef>
              <a:spcAft>
                <a:spcPts val="0"/>
              </a:spcAft>
              <a:buSzPts val="1500"/>
              <a:buNone/>
              <a:defRPr sz="1500"/>
            </a:lvl2pPr>
            <a:lvl3pPr lvl="2" rtl="0" algn="ctr">
              <a:lnSpc>
                <a:spcPct val="90000"/>
              </a:lnSpc>
              <a:spcBef>
                <a:spcPts val="1600"/>
              </a:spcBef>
              <a:spcAft>
                <a:spcPts val="0"/>
              </a:spcAft>
              <a:buSzPts val="1400"/>
              <a:buNone/>
              <a:defRPr sz="1400"/>
            </a:lvl3pPr>
            <a:lvl4pPr lvl="3" rtl="0" algn="ctr">
              <a:lnSpc>
                <a:spcPct val="90000"/>
              </a:lnSpc>
              <a:spcBef>
                <a:spcPts val="1600"/>
              </a:spcBef>
              <a:spcAft>
                <a:spcPts val="0"/>
              </a:spcAft>
              <a:buSzPts val="1200"/>
              <a:buNone/>
              <a:defRPr sz="1200"/>
            </a:lvl4pPr>
            <a:lvl5pPr lvl="4" rtl="0" algn="ctr">
              <a:lnSpc>
                <a:spcPct val="90000"/>
              </a:lnSpc>
              <a:spcBef>
                <a:spcPts val="1600"/>
              </a:spcBef>
              <a:spcAft>
                <a:spcPts val="0"/>
              </a:spcAft>
              <a:buSzPts val="1200"/>
              <a:buNone/>
              <a:defRPr sz="1200"/>
            </a:lvl5pPr>
            <a:lvl6pPr lvl="5" rtl="0" algn="ctr">
              <a:lnSpc>
                <a:spcPct val="90000"/>
              </a:lnSpc>
              <a:spcBef>
                <a:spcPts val="1600"/>
              </a:spcBef>
              <a:spcAft>
                <a:spcPts val="0"/>
              </a:spcAft>
              <a:buSzPts val="1200"/>
              <a:buNone/>
              <a:defRPr sz="1200"/>
            </a:lvl6pPr>
            <a:lvl7pPr lvl="6" rtl="0" algn="ctr">
              <a:lnSpc>
                <a:spcPct val="90000"/>
              </a:lnSpc>
              <a:spcBef>
                <a:spcPts val="1600"/>
              </a:spcBef>
              <a:spcAft>
                <a:spcPts val="0"/>
              </a:spcAft>
              <a:buSzPts val="1200"/>
              <a:buNone/>
              <a:defRPr sz="1200"/>
            </a:lvl7pPr>
            <a:lvl8pPr lvl="7" rtl="0" algn="ctr">
              <a:lnSpc>
                <a:spcPct val="90000"/>
              </a:lnSpc>
              <a:spcBef>
                <a:spcPts val="1600"/>
              </a:spcBef>
              <a:spcAft>
                <a:spcPts val="0"/>
              </a:spcAft>
              <a:buSzPts val="1200"/>
              <a:buNone/>
              <a:defRPr sz="1200"/>
            </a:lvl8pPr>
            <a:lvl9pPr lvl="8" rtl="0" algn="ctr">
              <a:lnSpc>
                <a:spcPct val="90000"/>
              </a:lnSpc>
              <a:spcBef>
                <a:spcPts val="1600"/>
              </a:spcBef>
              <a:spcAft>
                <a:spcPts val="1600"/>
              </a:spcAft>
              <a:buSzPts val="1200"/>
              <a:buNone/>
              <a:defRPr sz="1200"/>
            </a:lvl9pPr>
          </a:lstStyle>
          <a:p/>
        </p:txBody>
      </p:sp>
      <p:sp>
        <p:nvSpPr>
          <p:cNvPr id="134" name="Google Shape;134;p22"/>
          <p:cNvSpPr/>
          <p:nvPr/>
        </p:nvSpPr>
        <p:spPr>
          <a:xfrm>
            <a:off x="4946725" y="0"/>
            <a:ext cx="4196935" cy="5143530"/>
          </a:xfrm>
          <a:custGeom>
            <a:rect b="b" l="l" r="r" t="t"/>
            <a:pathLst>
              <a:path extrusionOk="0" h="65892" w="140542">
                <a:moveTo>
                  <a:pt x="0" y="0"/>
                </a:moveTo>
                <a:lnTo>
                  <a:pt x="0" y="65891"/>
                </a:lnTo>
                <a:lnTo>
                  <a:pt x="140541" y="65891"/>
                </a:lnTo>
                <a:lnTo>
                  <a:pt x="140541" y="0"/>
                </a:lnTo>
                <a:close/>
              </a:path>
            </a:pathLst>
          </a:cu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ítulo y objetos">
    <p:bg>
      <p:bgPr>
        <a:solidFill>
          <a:srgbClr val="F3F3F3"/>
        </a:solidFill>
      </p:bgPr>
    </p:bg>
    <p:spTree>
      <p:nvGrpSpPr>
        <p:cNvPr id="135" name="Shape 135"/>
        <p:cNvGrpSpPr/>
        <p:nvPr/>
      </p:nvGrpSpPr>
      <p:grpSpPr>
        <a:xfrm>
          <a:off x="0" y="0"/>
          <a:ext cx="0" cy="0"/>
          <a:chOff x="0" y="0"/>
          <a:chExt cx="0" cy="0"/>
        </a:xfrm>
      </p:grpSpPr>
      <p:sp>
        <p:nvSpPr>
          <p:cNvPr id="136" name="Google Shape;136;p23"/>
          <p:cNvSpPr/>
          <p:nvPr/>
        </p:nvSpPr>
        <p:spPr>
          <a:xfrm>
            <a:off x="4946719" y="0"/>
            <a:ext cx="4196935" cy="5143530"/>
          </a:xfrm>
          <a:custGeom>
            <a:rect b="b" l="l" r="r" t="t"/>
            <a:pathLst>
              <a:path extrusionOk="0" h="65892" w="140542">
                <a:moveTo>
                  <a:pt x="0" y="0"/>
                </a:moveTo>
                <a:lnTo>
                  <a:pt x="0" y="65891"/>
                </a:lnTo>
                <a:lnTo>
                  <a:pt x="140541" y="65891"/>
                </a:lnTo>
                <a:lnTo>
                  <a:pt x="140541" y="0"/>
                </a:lnTo>
                <a:close/>
              </a:path>
            </a:pathLst>
          </a:cu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4672150" y="719400"/>
            <a:ext cx="1148100" cy="44241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0" y="0"/>
            <a:ext cx="24219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ph idx="1" type="subTitle"/>
          </p:nvPr>
        </p:nvSpPr>
        <p:spPr>
          <a:xfrm flipH="1">
            <a:off x="2792880" y="1429450"/>
            <a:ext cx="13731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300"/>
              <a:buFont typeface="Fjalla One"/>
              <a:buNone/>
              <a:defRPr sz="2300">
                <a:solidFill>
                  <a:srgbClr val="21204D"/>
                </a:solidFill>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SzPts val="2300"/>
              <a:buFont typeface="Fjalla One"/>
              <a:buNone/>
              <a:defRPr b="1" sz="2300">
                <a:latin typeface="Fjalla One"/>
                <a:ea typeface="Fjalla One"/>
                <a:cs typeface="Fjalla One"/>
                <a:sym typeface="Fjalla One"/>
              </a:defRPr>
            </a:lvl2pPr>
            <a:lvl3pPr lvl="2" rtl="0">
              <a:lnSpc>
                <a:spcPct val="100000"/>
              </a:lnSpc>
              <a:spcBef>
                <a:spcPts val="0"/>
              </a:spcBef>
              <a:spcAft>
                <a:spcPts val="0"/>
              </a:spcAft>
              <a:buSzPts val="2300"/>
              <a:buFont typeface="Fjalla One"/>
              <a:buNone/>
              <a:defRPr b="1" sz="2300">
                <a:latin typeface="Fjalla One"/>
                <a:ea typeface="Fjalla One"/>
                <a:cs typeface="Fjalla One"/>
                <a:sym typeface="Fjalla One"/>
              </a:defRPr>
            </a:lvl3pPr>
            <a:lvl4pPr lvl="3" rtl="0">
              <a:lnSpc>
                <a:spcPct val="100000"/>
              </a:lnSpc>
              <a:spcBef>
                <a:spcPts val="0"/>
              </a:spcBef>
              <a:spcAft>
                <a:spcPts val="0"/>
              </a:spcAft>
              <a:buSzPts val="2300"/>
              <a:buFont typeface="Fjalla One"/>
              <a:buNone/>
              <a:defRPr b="1" sz="2300">
                <a:latin typeface="Fjalla One"/>
                <a:ea typeface="Fjalla One"/>
                <a:cs typeface="Fjalla One"/>
                <a:sym typeface="Fjalla One"/>
              </a:defRPr>
            </a:lvl4pPr>
            <a:lvl5pPr lvl="4" rtl="0">
              <a:lnSpc>
                <a:spcPct val="100000"/>
              </a:lnSpc>
              <a:spcBef>
                <a:spcPts val="0"/>
              </a:spcBef>
              <a:spcAft>
                <a:spcPts val="0"/>
              </a:spcAft>
              <a:buSzPts val="2300"/>
              <a:buFont typeface="Fjalla One"/>
              <a:buNone/>
              <a:defRPr b="1" sz="2300">
                <a:latin typeface="Fjalla One"/>
                <a:ea typeface="Fjalla One"/>
                <a:cs typeface="Fjalla One"/>
                <a:sym typeface="Fjalla One"/>
              </a:defRPr>
            </a:lvl5pPr>
            <a:lvl6pPr lvl="5" rtl="0">
              <a:lnSpc>
                <a:spcPct val="100000"/>
              </a:lnSpc>
              <a:spcBef>
                <a:spcPts val="0"/>
              </a:spcBef>
              <a:spcAft>
                <a:spcPts val="0"/>
              </a:spcAft>
              <a:buSzPts val="2300"/>
              <a:buFont typeface="Fjalla One"/>
              <a:buNone/>
              <a:defRPr b="1" sz="2300">
                <a:latin typeface="Fjalla One"/>
                <a:ea typeface="Fjalla One"/>
                <a:cs typeface="Fjalla One"/>
                <a:sym typeface="Fjalla One"/>
              </a:defRPr>
            </a:lvl6pPr>
            <a:lvl7pPr lvl="6" rtl="0">
              <a:lnSpc>
                <a:spcPct val="100000"/>
              </a:lnSpc>
              <a:spcBef>
                <a:spcPts val="0"/>
              </a:spcBef>
              <a:spcAft>
                <a:spcPts val="0"/>
              </a:spcAft>
              <a:buSzPts val="2300"/>
              <a:buFont typeface="Fjalla One"/>
              <a:buNone/>
              <a:defRPr b="1" sz="2300">
                <a:latin typeface="Fjalla One"/>
                <a:ea typeface="Fjalla One"/>
                <a:cs typeface="Fjalla One"/>
                <a:sym typeface="Fjalla One"/>
              </a:defRPr>
            </a:lvl7pPr>
            <a:lvl8pPr lvl="7" rtl="0">
              <a:lnSpc>
                <a:spcPct val="100000"/>
              </a:lnSpc>
              <a:spcBef>
                <a:spcPts val="0"/>
              </a:spcBef>
              <a:spcAft>
                <a:spcPts val="0"/>
              </a:spcAft>
              <a:buSzPts val="2300"/>
              <a:buFont typeface="Fjalla One"/>
              <a:buNone/>
              <a:defRPr b="1" sz="2300">
                <a:latin typeface="Fjalla One"/>
                <a:ea typeface="Fjalla One"/>
                <a:cs typeface="Fjalla One"/>
                <a:sym typeface="Fjalla One"/>
              </a:defRPr>
            </a:lvl8pPr>
            <a:lvl9pPr lvl="8" rtl="0">
              <a:lnSpc>
                <a:spcPct val="100000"/>
              </a:lnSpc>
              <a:spcBef>
                <a:spcPts val="0"/>
              </a:spcBef>
              <a:spcAft>
                <a:spcPts val="0"/>
              </a:spcAft>
              <a:buSzPts val="2300"/>
              <a:buFont typeface="Fjalla One"/>
              <a:buNone/>
              <a:defRPr b="1" sz="2300">
                <a:latin typeface="Fjalla One"/>
                <a:ea typeface="Fjalla One"/>
                <a:cs typeface="Fjalla One"/>
                <a:sym typeface="Fjalla One"/>
              </a:defRPr>
            </a:lvl9pPr>
          </a:lstStyle>
          <a:p/>
        </p:txBody>
      </p:sp>
      <p:sp>
        <p:nvSpPr>
          <p:cNvPr id="140" name="Google Shape;140;p23"/>
          <p:cNvSpPr txBox="1"/>
          <p:nvPr>
            <p:ph idx="2" type="subTitle"/>
          </p:nvPr>
        </p:nvSpPr>
        <p:spPr>
          <a:xfrm flipH="1">
            <a:off x="2793070" y="3298475"/>
            <a:ext cx="13731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300"/>
              <a:buFont typeface="Fjalla One"/>
              <a:buNone/>
              <a:defRPr sz="2300">
                <a:solidFill>
                  <a:srgbClr val="21204D"/>
                </a:solidFill>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SzPts val="2300"/>
              <a:buFont typeface="Fjalla One"/>
              <a:buNone/>
              <a:defRPr b="1" sz="2300">
                <a:latin typeface="Fjalla One"/>
                <a:ea typeface="Fjalla One"/>
                <a:cs typeface="Fjalla One"/>
                <a:sym typeface="Fjalla One"/>
              </a:defRPr>
            </a:lvl2pPr>
            <a:lvl3pPr lvl="2" rtl="0">
              <a:lnSpc>
                <a:spcPct val="100000"/>
              </a:lnSpc>
              <a:spcBef>
                <a:spcPts val="0"/>
              </a:spcBef>
              <a:spcAft>
                <a:spcPts val="0"/>
              </a:spcAft>
              <a:buSzPts val="2300"/>
              <a:buFont typeface="Fjalla One"/>
              <a:buNone/>
              <a:defRPr b="1" sz="2300">
                <a:latin typeface="Fjalla One"/>
                <a:ea typeface="Fjalla One"/>
                <a:cs typeface="Fjalla One"/>
                <a:sym typeface="Fjalla One"/>
              </a:defRPr>
            </a:lvl3pPr>
            <a:lvl4pPr lvl="3" rtl="0">
              <a:lnSpc>
                <a:spcPct val="100000"/>
              </a:lnSpc>
              <a:spcBef>
                <a:spcPts val="0"/>
              </a:spcBef>
              <a:spcAft>
                <a:spcPts val="0"/>
              </a:spcAft>
              <a:buSzPts val="2300"/>
              <a:buFont typeface="Fjalla One"/>
              <a:buNone/>
              <a:defRPr b="1" sz="2300">
                <a:latin typeface="Fjalla One"/>
                <a:ea typeface="Fjalla One"/>
                <a:cs typeface="Fjalla One"/>
                <a:sym typeface="Fjalla One"/>
              </a:defRPr>
            </a:lvl4pPr>
            <a:lvl5pPr lvl="4" rtl="0">
              <a:lnSpc>
                <a:spcPct val="100000"/>
              </a:lnSpc>
              <a:spcBef>
                <a:spcPts val="0"/>
              </a:spcBef>
              <a:spcAft>
                <a:spcPts val="0"/>
              </a:spcAft>
              <a:buSzPts val="2300"/>
              <a:buFont typeface="Fjalla One"/>
              <a:buNone/>
              <a:defRPr b="1" sz="2300">
                <a:latin typeface="Fjalla One"/>
                <a:ea typeface="Fjalla One"/>
                <a:cs typeface="Fjalla One"/>
                <a:sym typeface="Fjalla One"/>
              </a:defRPr>
            </a:lvl5pPr>
            <a:lvl6pPr lvl="5" rtl="0">
              <a:lnSpc>
                <a:spcPct val="100000"/>
              </a:lnSpc>
              <a:spcBef>
                <a:spcPts val="0"/>
              </a:spcBef>
              <a:spcAft>
                <a:spcPts val="0"/>
              </a:spcAft>
              <a:buSzPts val="2300"/>
              <a:buFont typeface="Fjalla One"/>
              <a:buNone/>
              <a:defRPr b="1" sz="2300">
                <a:latin typeface="Fjalla One"/>
                <a:ea typeface="Fjalla One"/>
                <a:cs typeface="Fjalla One"/>
                <a:sym typeface="Fjalla One"/>
              </a:defRPr>
            </a:lvl6pPr>
            <a:lvl7pPr lvl="6" rtl="0">
              <a:lnSpc>
                <a:spcPct val="100000"/>
              </a:lnSpc>
              <a:spcBef>
                <a:spcPts val="0"/>
              </a:spcBef>
              <a:spcAft>
                <a:spcPts val="0"/>
              </a:spcAft>
              <a:buSzPts val="2300"/>
              <a:buFont typeface="Fjalla One"/>
              <a:buNone/>
              <a:defRPr b="1" sz="2300">
                <a:latin typeface="Fjalla One"/>
                <a:ea typeface="Fjalla One"/>
                <a:cs typeface="Fjalla One"/>
                <a:sym typeface="Fjalla One"/>
              </a:defRPr>
            </a:lvl7pPr>
            <a:lvl8pPr lvl="7" rtl="0">
              <a:lnSpc>
                <a:spcPct val="100000"/>
              </a:lnSpc>
              <a:spcBef>
                <a:spcPts val="0"/>
              </a:spcBef>
              <a:spcAft>
                <a:spcPts val="0"/>
              </a:spcAft>
              <a:buSzPts val="2300"/>
              <a:buFont typeface="Fjalla One"/>
              <a:buNone/>
              <a:defRPr b="1" sz="2300">
                <a:latin typeface="Fjalla One"/>
                <a:ea typeface="Fjalla One"/>
                <a:cs typeface="Fjalla One"/>
                <a:sym typeface="Fjalla One"/>
              </a:defRPr>
            </a:lvl8pPr>
            <a:lvl9pPr lvl="8" rtl="0">
              <a:lnSpc>
                <a:spcPct val="100000"/>
              </a:lnSpc>
              <a:spcBef>
                <a:spcPts val="0"/>
              </a:spcBef>
              <a:spcAft>
                <a:spcPts val="0"/>
              </a:spcAft>
              <a:buSzPts val="2300"/>
              <a:buFont typeface="Fjalla One"/>
              <a:buNone/>
              <a:defRPr b="1" sz="2300">
                <a:latin typeface="Fjalla One"/>
                <a:ea typeface="Fjalla One"/>
                <a:cs typeface="Fjalla One"/>
                <a:sym typeface="Fjalla One"/>
              </a:defRPr>
            </a:lvl9pPr>
          </a:lstStyle>
          <a:p/>
        </p:txBody>
      </p:sp>
      <p:sp>
        <p:nvSpPr>
          <p:cNvPr id="141" name="Google Shape;141;p23"/>
          <p:cNvSpPr txBox="1"/>
          <p:nvPr>
            <p:ph idx="3" type="subTitle"/>
          </p:nvPr>
        </p:nvSpPr>
        <p:spPr>
          <a:xfrm>
            <a:off x="2793145" y="3716650"/>
            <a:ext cx="20250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200">
                <a:solidFill>
                  <a:srgbClr val="21204D"/>
                </a:solidFill>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42" name="Google Shape;142;p23"/>
          <p:cNvSpPr txBox="1"/>
          <p:nvPr>
            <p:ph idx="4" type="subTitle"/>
          </p:nvPr>
        </p:nvSpPr>
        <p:spPr>
          <a:xfrm flipH="1">
            <a:off x="6195195" y="1429450"/>
            <a:ext cx="13731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F3F3F3"/>
              </a:buClr>
              <a:buSzPts val="2300"/>
              <a:buFont typeface="Fjalla One"/>
              <a:buNone/>
              <a:defRPr sz="2300">
                <a:solidFill>
                  <a:srgbClr val="F3F3F3"/>
                </a:solidFill>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2pPr>
            <a:lvl3pPr lvl="2"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3pPr>
            <a:lvl4pPr lvl="3"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4pPr>
            <a:lvl5pPr lvl="4"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5pPr>
            <a:lvl6pPr lvl="5"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6pPr>
            <a:lvl7pPr lvl="6"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7pPr>
            <a:lvl8pPr lvl="7"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8pPr>
            <a:lvl9pPr lvl="8"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9pPr>
          </a:lstStyle>
          <a:p/>
        </p:txBody>
      </p:sp>
      <p:sp>
        <p:nvSpPr>
          <p:cNvPr id="143" name="Google Shape;143;p23"/>
          <p:cNvSpPr txBox="1"/>
          <p:nvPr>
            <p:ph idx="5" type="subTitle"/>
          </p:nvPr>
        </p:nvSpPr>
        <p:spPr>
          <a:xfrm>
            <a:off x="6195172" y="1847400"/>
            <a:ext cx="20250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800"/>
              <a:buNone/>
              <a:defRPr sz="1200">
                <a:solidFill>
                  <a:srgbClr val="F3F3F3"/>
                </a:solidFill>
                <a:latin typeface="Abel"/>
                <a:ea typeface="Abel"/>
                <a:cs typeface="Abel"/>
                <a:sym typeface="Abel"/>
              </a:defRPr>
            </a:lvl1pPr>
            <a:lvl2pPr lvl="1" rtl="0">
              <a:lnSpc>
                <a:spcPct val="100000"/>
              </a:lnSpc>
              <a:spcBef>
                <a:spcPts val="0"/>
              </a:spcBef>
              <a:spcAft>
                <a:spcPts val="0"/>
              </a:spcAft>
              <a:buClr>
                <a:srgbClr val="F3F3F3"/>
              </a:buClr>
              <a:buSzPts val="1400"/>
              <a:buNone/>
              <a:defRPr>
                <a:solidFill>
                  <a:srgbClr val="F3F3F3"/>
                </a:solidFill>
              </a:defRPr>
            </a:lvl2pPr>
            <a:lvl3pPr lvl="2" rtl="0">
              <a:lnSpc>
                <a:spcPct val="100000"/>
              </a:lnSpc>
              <a:spcBef>
                <a:spcPts val="0"/>
              </a:spcBef>
              <a:spcAft>
                <a:spcPts val="0"/>
              </a:spcAft>
              <a:buClr>
                <a:srgbClr val="F3F3F3"/>
              </a:buClr>
              <a:buSzPts val="1400"/>
              <a:buNone/>
              <a:defRPr>
                <a:solidFill>
                  <a:srgbClr val="F3F3F3"/>
                </a:solidFill>
              </a:defRPr>
            </a:lvl3pPr>
            <a:lvl4pPr lvl="3" rtl="0">
              <a:lnSpc>
                <a:spcPct val="100000"/>
              </a:lnSpc>
              <a:spcBef>
                <a:spcPts val="0"/>
              </a:spcBef>
              <a:spcAft>
                <a:spcPts val="0"/>
              </a:spcAft>
              <a:buClr>
                <a:srgbClr val="F3F3F3"/>
              </a:buClr>
              <a:buSzPts val="1400"/>
              <a:buNone/>
              <a:defRPr>
                <a:solidFill>
                  <a:srgbClr val="F3F3F3"/>
                </a:solidFill>
              </a:defRPr>
            </a:lvl4pPr>
            <a:lvl5pPr lvl="4" rtl="0">
              <a:lnSpc>
                <a:spcPct val="100000"/>
              </a:lnSpc>
              <a:spcBef>
                <a:spcPts val="0"/>
              </a:spcBef>
              <a:spcAft>
                <a:spcPts val="0"/>
              </a:spcAft>
              <a:buClr>
                <a:srgbClr val="F3F3F3"/>
              </a:buClr>
              <a:buSzPts val="1400"/>
              <a:buNone/>
              <a:defRPr>
                <a:solidFill>
                  <a:srgbClr val="F3F3F3"/>
                </a:solidFill>
              </a:defRPr>
            </a:lvl5pPr>
            <a:lvl6pPr lvl="5" rtl="0">
              <a:lnSpc>
                <a:spcPct val="100000"/>
              </a:lnSpc>
              <a:spcBef>
                <a:spcPts val="0"/>
              </a:spcBef>
              <a:spcAft>
                <a:spcPts val="0"/>
              </a:spcAft>
              <a:buClr>
                <a:srgbClr val="F3F3F3"/>
              </a:buClr>
              <a:buSzPts val="900"/>
              <a:buNone/>
              <a:defRPr sz="900">
                <a:solidFill>
                  <a:srgbClr val="F3F3F3"/>
                </a:solidFill>
              </a:defRPr>
            </a:lvl6pPr>
            <a:lvl7pPr lvl="6" rtl="0">
              <a:lnSpc>
                <a:spcPct val="100000"/>
              </a:lnSpc>
              <a:spcBef>
                <a:spcPts val="0"/>
              </a:spcBef>
              <a:spcAft>
                <a:spcPts val="0"/>
              </a:spcAft>
              <a:buClr>
                <a:srgbClr val="F3F3F3"/>
              </a:buClr>
              <a:buSzPts val="900"/>
              <a:buNone/>
              <a:defRPr sz="900">
                <a:solidFill>
                  <a:srgbClr val="F3F3F3"/>
                </a:solidFill>
              </a:defRPr>
            </a:lvl7pPr>
            <a:lvl8pPr lvl="7" rtl="0">
              <a:lnSpc>
                <a:spcPct val="100000"/>
              </a:lnSpc>
              <a:spcBef>
                <a:spcPts val="0"/>
              </a:spcBef>
              <a:spcAft>
                <a:spcPts val="0"/>
              </a:spcAft>
              <a:buClr>
                <a:srgbClr val="F3F3F3"/>
              </a:buClr>
              <a:buSzPts val="900"/>
              <a:buNone/>
              <a:defRPr sz="900">
                <a:solidFill>
                  <a:srgbClr val="F3F3F3"/>
                </a:solidFill>
              </a:defRPr>
            </a:lvl8pPr>
            <a:lvl9pPr lvl="8" rtl="0">
              <a:lnSpc>
                <a:spcPct val="100000"/>
              </a:lnSpc>
              <a:spcBef>
                <a:spcPts val="0"/>
              </a:spcBef>
              <a:spcAft>
                <a:spcPts val="0"/>
              </a:spcAft>
              <a:buClr>
                <a:srgbClr val="F3F3F3"/>
              </a:buClr>
              <a:buSzPts val="900"/>
              <a:buNone/>
              <a:defRPr sz="900">
                <a:solidFill>
                  <a:srgbClr val="F3F3F3"/>
                </a:solidFill>
              </a:defRPr>
            </a:lvl9pPr>
          </a:lstStyle>
          <a:p/>
        </p:txBody>
      </p:sp>
      <p:sp>
        <p:nvSpPr>
          <p:cNvPr id="144" name="Google Shape;144;p23"/>
          <p:cNvSpPr txBox="1"/>
          <p:nvPr>
            <p:ph idx="6" type="subTitle"/>
          </p:nvPr>
        </p:nvSpPr>
        <p:spPr>
          <a:xfrm flipH="1">
            <a:off x="6195195" y="3298475"/>
            <a:ext cx="13731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F3F3F3"/>
              </a:buClr>
              <a:buSzPts val="2300"/>
              <a:buFont typeface="Fjalla One"/>
              <a:buNone/>
              <a:defRPr sz="2300">
                <a:solidFill>
                  <a:srgbClr val="F3F3F3"/>
                </a:solidFill>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2pPr>
            <a:lvl3pPr lvl="2"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3pPr>
            <a:lvl4pPr lvl="3"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4pPr>
            <a:lvl5pPr lvl="4"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5pPr>
            <a:lvl6pPr lvl="5"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6pPr>
            <a:lvl7pPr lvl="6"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7pPr>
            <a:lvl8pPr lvl="7"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8pPr>
            <a:lvl9pPr lvl="8" rtl="0">
              <a:lnSpc>
                <a:spcPct val="100000"/>
              </a:lnSpc>
              <a:spcBef>
                <a:spcPts val="0"/>
              </a:spcBef>
              <a:spcAft>
                <a:spcPts val="0"/>
              </a:spcAft>
              <a:buClr>
                <a:srgbClr val="F3F3F3"/>
              </a:buClr>
              <a:buSzPts val="2300"/>
              <a:buFont typeface="Fjalla One"/>
              <a:buNone/>
              <a:defRPr b="1" sz="2300">
                <a:solidFill>
                  <a:srgbClr val="F3F3F3"/>
                </a:solidFill>
                <a:latin typeface="Fjalla One"/>
                <a:ea typeface="Fjalla One"/>
                <a:cs typeface="Fjalla One"/>
                <a:sym typeface="Fjalla One"/>
              </a:defRPr>
            </a:lvl9pPr>
          </a:lstStyle>
          <a:p/>
        </p:txBody>
      </p:sp>
      <p:sp>
        <p:nvSpPr>
          <p:cNvPr id="145" name="Google Shape;145;p23"/>
          <p:cNvSpPr txBox="1"/>
          <p:nvPr>
            <p:ph idx="7" type="subTitle"/>
          </p:nvPr>
        </p:nvSpPr>
        <p:spPr>
          <a:xfrm>
            <a:off x="6195172" y="3716650"/>
            <a:ext cx="20250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800"/>
              <a:buNone/>
              <a:defRPr sz="1200">
                <a:solidFill>
                  <a:srgbClr val="F3F3F3"/>
                </a:solidFill>
                <a:latin typeface="Abel"/>
                <a:ea typeface="Abel"/>
                <a:cs typeface="Abel"/>
                <a:sym typeface="Abel"/>
              </a:defRPr>
            </a:lvl1pPr>
            <a:lvl2pPr lvl="1" rtl="0">
              <a:lnSpc>
                <a:spcPct val="100000"/>
              </a:lnSpc>
              <a:spcBef>
                <a:spcPts val="0"/>
              </a:spcBef>
              <a:spcAft>
                <a:spcPts val="0"/>
              </a:spcAft>
              <a:buClr>
                <a:srgbClr val="F3F3F3"/>
              </a:buClr>
              <a:buSzPts val="1400"/>
              <a:buNone/>
              <a:defRPr>
                <a:solidFill>
                  <a:srgbClr val="F3F3F3"/>
                </a:solidFill>
              </a:defRPr>
            </a:lvl2pPr>
            <a:lvl3pPr lvl="2" rtl="0">
              <a:lnSpc>
                <a:spcPct val="100000"/>
              </a:lnSpc>
              <a:spcBef>
                <a:spcPts val="0"/>
              </a:spcBef>
              <a:spcAft>
                <a:spcPts val="0"/>
              </a:spcAft>
              <a:buClr>
                <a:srgbClr val="F3F3F3"/>
              </a:buClr>
              <a:buSzPts val="1400"/>
              <a:buNone/>
              <a:defRPr>
                <a:solidFill>
                  <a:srgbClr val="F3F3F3"/>
                </a:solidFill>
              </a:defRPr>
            </a:lvl3pPr>
            <a:lvl4pPr lvl="3" rtl="0">
              <a:lnSpc>
                <a:spcPct val="100000"/>
              </a:lnSpc>
              <a:spcBef>
                <a:spcPts val="0"/>
              </a:spcBef>
              <a:spcAft>
                <a:spcPts val="0"/>
              </a:spcAft>
              <a:buClr>
                <a:srgbClr val="F3F3F3"/>
              </a:buClr>
              <a:buSzPts val="1400"/>
              <a:buNone/>
              <a:defRPr>
                <a:solidFill>
                  <a:srgbClr val="F3F3F3"/>
                </a:solidFill>
              </a:defRPr>
            </a:lvl4pPr>
            <a:lvl5pPr lvl="4" rtl="0">
              <a:lnSpc>
                <a:spcPct val="100000"/>
              </a:lnSpc>
              <a:spcBef>
                <a:spcPts val="0"/>
              </a:spcBef>
              <a:spcAft>
                <a:spcPts val="0"/>
              </a:spcAft>
              <a:buClr>
                <a:srgbClr val="F3F3F3"/>
              </a:buClr>
              <a:buSzPts val="1400"/>
              <a:buNone/>
              <a:defRPr>
                <a:solidFill>
                  <a:srgbClr val="F3F3F3"/>
                </a:solidFill>
              </a:defRPr>
            </a:lvl5pPr>
            <a:lvl6pPr lvl="5" rtl="0">
              <a:lnSpc>
                <a:spcPct val="100000"/>
              </a:lnSpc>
              <a:spcBef>
                <a:spcPts val="0"/>
              </a:spcBef>
              <a:spcAft>
                <a:spcPts val="0"/>
              </a:spcAft>
              <a:buClr>
                <a:srgbClr val="F3F3F3"/>
              </a:buClr>
              <a:buSzPts val="900"/>
              <a:buNone/>
              <a:defRPr sz="900">
                <a:solidFill>
                  <a:srgbClr val="F3F3F3"/>
                </a:solidFill>
              </a:defRPr>
            </a:lvl6pPr>
            <a:lvl7pPr lvl="6" rtl="0">
              <a:lnSpc>
                <a:spcPct val="100000"/>
              </a:lnSpc>
              <a:spcBef>
                <a:spcPts val="0"/>
              </a:spcBef>
              <a:spcAft>
                <a:spcPts val="0"/>
              </a:spcAft>
              <a:buClr>
                <a:srgbClr val="F3F3F3"/>
              </a:buClr>
              <a:buSzPts val="900"/>
              <a:buNone/>
              <a:defRPr sz="900">
                <a:solidFill>
                  <a:srgbClr val="F3F3F3"/>
                </a:solidFill>
              </a:defRPr>
            </a:lvl7pPr>
            <a:lvl8pPr lvl="7" rtl="0">
              <a:lnSpc>
                <a:spcPct val="100000"/>
              </a:lnSpc>
              <a:spcBef>
                <a:spcPts val="0"/>
              </a:spcBef>
              <a:spcAft>
                <a:spcPts val="0"/>
              </a:spcAft>
              <a:buClr>
                <a:srgbClr val="F3F3F3"/>
              </a:buClr>
              <a:buSzPts val="900"/>
              <a:buNone/>
              <a:defRPr sz="900">
                <a:solidFill>
                  <a:srgbClr val="F3F3F3"/>
                </a:solidFill>
              </a:defRPr>
            </a:lvl8pPr>
            <a:lvl9pPr lvl="8" rtl="0">
              <a:lnSpc>
                <a:spcPct val="100000"/>
              </a:lnSpc>
              <a:spcBef>
                <a:spcPts val="0"/>
              </a:spcBef>
              <a:spcAft>
                <a:spcPts val="0"/>
              </a:spcAft>
              <a:buClr>
                <a:srgbClr val="F3F3F3"/>
              </a:buClr>
              <a:buSzPts val="900"/>
              <a:buNone/>
              <a:defRPr sz="900">
                <a:solidFill>
                  <a:srgbClr val="F3F3F3"/>
                </a:solidFill>
              </a:defRPr>
            </a:lvl9pPr>
          </a:lstStyle>
          <a:p/>
        </p:txBody>
      </p:sp>
      <p:sp>
        <p:nvSpPr>
          <p:cNvPr id="146" name="Google Shape;146;p23"/>
          <p:cNvSpPr txBox="1"/>
          <p:nvPr>
            <p:ph hasCustomPrompt="1" type="title"/>
          </p:nvPr>
        </p:nvSpPr>
        <p:spPr>
          <a:xfrm>
            <a:off x="1410370" y="1325725"/>
            <a:ext cx="1373400" cy="507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F457A"/>
              </a:buClr>
              <a:buSzPts val="4800"/>
              <a:buNone/>
              <a:defRPr sz="4800">
                <a:solidFill>
                  <a:srgbClr val="FF457A"/>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2pPr>
            <a:lvl3pPr lvl="2"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3pPr>
            <a:lvl4pPr lvl="3"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4pPr>
            <a:lvl5pPr lvl="4"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5pPr>
            <a:lvl6pPr lvl="5"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6pPr>
            <a:lvl7pPr lvl="6"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7pPr>
            <a:lvl8pPr lvl="7"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8pPr>
            <a:lvl9pPr lvl="8"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9pPr>
          </a:lstStyle>
          <a:p>
            <a:r>
              <a:t>xx%</a:t>
            </a:r>
          </a:p>
        </p:txBody>
      </p:sp>
      <p:sp>
        <p:nvSpPr>
          <p:cNvPr id="147" name="Google Shape;147;p23"/>
          <p:cNvSpPr txBox="1"/>
          <p:nvPr>
            <p:ph hasCustomPrompt="1" idx="8" type="title"/>
          </p:nvPr>
        </p:nvSpPr>
        <p:spPr>
          <a:xfrm>
            <a:off x="1410370" y="3198675"/>
            <a:ext cx="1373400" cy="507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F457A"/>
              </a:buClr>
              <a:buSzPts val="4800"/>
              <a:buNone/>
              <a:defRPr sz="4800">
                <a:solidFill>
                  <a:srgbClr val="FF457A"/>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2pPr>
            <a:lvl3pPr lvl="2"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3pPr>
            <a:lvl4pPr lvl="3"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4pPr>
            <a:lvl5pPr lvl="4"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5pPr>
            <a:lvl6pPr lvl="5"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6pPr>
            <a:lvl7pPr lvl="6"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7pPr>
            <a:lvl8pPr lvl="7"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8pPr>
            <a:lvl9pPr lvl="8" rtl="0" algn="r">
              <a:spcBef>
                <a:spcPts val="0"/>
              </a:spcBef>
              <a:spcAft>
                <a:spcPts val="0"/>
              </a:spcAft>
              <a:buClr>
                <a:srgbClr val="FF457A"/>
              </a:buClr>
              <a:buSzPts val="4800"/>
              <a:buFont typeface="Fjalla One"/>
              <a:buNone/>
              <a:defRPr sz="4800">
                <a:solidFill>
                  <a:srgbClr val="FF457A"/>
                </a:solidFill>
                <a:latin typeface="Fjalla One"/>
                <a:ea typeface="Fjalla One"/>
                <a:cs typeface="Fjalla One"/>
                <a:sym typeface="Fjalla One"/>
              </a:defRPr>
            </a:lvl9pPr>
          </a:lstStyle>
          <a:p>
            <a:r>
              <a:t>xx%</a:t>
            </a:r>
          </a:p>
        </p:txBody>
      </p:sp>
      <p:sp>
        <p:nvSpPr>
          <p:cNvPr id="148" name="Google Shape;148;p23"/>
          <p:cNvSpPr txBox="1"/>
          <p:nvPr>
            <p:ph hasCustomPrompt="1" idx="9" type="title"/>
          </p:nvPr>
        </p:nvSpPr>
        <p:spPr>
          <a:xfrm>
            <a:off x="4821796" y="1325725"/>
            <a:ext cx="1373400" cy="507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3F3F3"/>
              </a:buClr>
              <a:buSzPts val="4800"/>
              <a:buNone/>
              <a:defRPr sz="4800">
                <a:solidFill>
                  <a:srgbClr val="F3F3F3"/>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2pPr>
            <a:lvl3pPr lvl="2"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3pPr>
            <a:lvl4pPr lvl="3"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4pPr>
            <a:lvl5pPr lvl="4"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5pPr>
            <a:lvl6pPr lvl="5"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6pPr>
            <a:lvl7pPr lvl="6"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7pPr>
            <a:lvl8pPr lvl="7"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8pPr>
            <a:lvl9pPr lvl="8"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9pPr>
          </a:lstStyle>
          <a:p>
            <a:r>
              <a:t>xx%</a:t>
            </a:r>
          </a:p>
        </p:txBody>
      </p:sp>
      <p:sp>
        <p:nvSpPr>
          <p:cNvPr id="149" name="Google Shape;149;p23"/>
          <p:cNvSpPr txBox="1"/>
          <p:nvPr>
            <p:ph hasCustomPrompt="1" idx="13" type="title"/>
          </p:nvPr>
        </p:nvSpPr>
        <p:spPr>
          <a:xfrm>
            <a:off x="4821796" y="3198675"/>
            <a:ext cx="1373400" cy="507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3F3F3"/>
              </a:buClr>
              <a:buSzPts val="4800"/>
              <a:buNone/>
              <a:defRPr sz="4800">
                <a:solidFill>
                  <a:srgbClr val="F3F3F3"/>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2pPr>
            <a:lvl3pPr lvl="2"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3pPr>
            <a:lvl4pPr lvl="3"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4pPr>
            <a:lvl5pPr lvl="4"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5pPr>
            <a:lvl6pPr lvl="5"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6pPr>
            <a:lvl7pPr lvl="6"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7pPr>
            <a:lvl8pPr lvl="7"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8pPr>
            <a:lvl9pPr lvl="8"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9pPr>
          </a:lstStyle>
          <a:p>
            <a:r>
              <a:t>xx%</a:t>
            </a:r>
          </a:p>
        </p:txBody>
      </p:sp>
      <p:sp>
        <p:nvSpPr>
          <p:cNvPr id="150" name="Google Shape;150;p23"/>
          <p:cNvSpPr txBox="1"/>
          <p:nvPr>
            <p:ph idx="14" type="subTitle"/>
          </p:nvPr>
        </p:nvSpPr>
        <p:spPr>
          <a:xfrm>
            <a:off x="2793147" y="1847400"/>
            <a:ext cx="20250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200">
                <a:solidFill>
                  <a:srgbClr val="21204D"/>
                </a:solidFill>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Tree>
  </p:cSld>
  <p:clrMapOvr>
    <a:masterClrMapping/>
  </p:clrMapOvr>
  <p:extLst>
    <p:ext uri="{DCECCB84-F9BA-43D5-87BE-67443E8EF086}">
      <p15:sldGuideLst>
        <p15:guide id="1" orient="horz" pos="986">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p:cSld name="Título y objetos_1">
    <p:bg>
      <p:bgPr>
        <a:solidFill>
          <a:srgbClr val="F3F3F3"/>
        </a:solidFill>
      </p:bgPr>
    </p:bg>
    <p:spTree>
      <p:nvGrpSpPr>
        <p:cNvPr id="151" name="Shape 151"/>
        <p:cNvGrpSpPr/>
        <p:nvPr/>
      </p:nvGrpSpPr>
      <p:grpSpPr>
        <a:xfrm>
          <a:off x="0" y="0"/>
          <a:ext cx="0" cy="0"/>
          <a:chOff x="0" y="0"/>
          <a:chExt cx="0" cy="0"/>
        </a:xfrm>
      </p:grpSpPr>
      <p:sp>
        <p:nvSpPr>
          <p:cNvPr id="152" name="Google Shape;152;p24"/>
          <p:cNvSpPr/>
          <p:nvPr/>
        </p:nvSpPr>
        <p:spPr>
          <a:xfrm>
            <a:off x="4946719" y="0"/>
            <a:ext cx="4196935" cy="5143530"/>
          </a:xfrm>
          <a:custGeom>
            <a:rect b="b" l="l" r="r" t="t"/>
            <a:pathLst>
              <a:path extrusionOk="0" h="65892" w="140542">
                <a:moveTo>
                  <a:pt x="0" y="0"/>
                </a:moveTo>
                <a:lnTo>
                  <a:pt x="0" y="65891"/>
                </a:lnTo>
                <a:lnTo>
                  <a:pt x="140541" y="65891"/>
                </a:lnTo>
                <a:lnTo>
                  <a:pt x="140541" y="0"/>
                </a:lnTo>
                <a:close/>
              </a:path>
            </a:pathLst>
          </a:cu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4672150" y="0"/>
            <a:ext cx="1148100" cy="40857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txBox="1"/>
          <p:nvPr>
            <p:ph idx="1" type="subTitle"/>
          </p:nvPr>
        </p:nvSpPr>
        <p:spPr>
          <a:xfrm>
            <a:off x="5902894" y="3135671"/>
            <a:ext cx="20250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800"/>
              <a:buNone/>
              <a:defRPr sz="1200">
                <a:solidFill>
                  <a:srgbClr val="F3F3F3"/>
                </a:solidFill>
                <a:latin typeface="Abel"/>
                <a:ea typeface="Abel"/>
                <a:cs typeface="Abel"/>
                <a:sym typeface="Abel"/>
              </a:defRPr>
            </a:lvl1pPr>
            <a:lvl2pPr lvl="1" rtl="0">
              <a:lnSpc>
                <a:spcPct val="100000"/>
              </a:lnSpc>
              <a:spcBef>
                <a:spcPts val="0"/>
              </a:spcBef>
              <a:spcAft>
                <a:spcPts val="0"/>
              </a:spcAft>
              <a:buClr>
                <a:srgbClr val="F3F3F3"/>
              </a:buClr>
              <a:buSzPts val="1400"/>
              <a:buNone/>
              <a:defRPr>
                <a:solidFill>
                  <a:srgbClr val="F3F3F3"/>
                </a:solidFill>
              </a:defRPr>
            </a:lvl2pPr>
            <a:lvl3pPr lvl="2" rtl="0">
              <a:lnSpc>
                <a:spcPct val="100000"/>
              </a:lnSpc>
              <a:spcBef>
                <a:spcPts val="0"/>
              </a:spcBef>
              <a:spcAft>
                <a:spcPts val="0"/>
              </a:spcAft>
              <a:buClr>
                <a:srgbClr val="F3F3F3"/>
              </a:buClr>
              <a:buSzPts val="1400"/>
              <a:buNone/>
              <a:defRPr>
                <a:solidFill>
                  <a:srgbClr val="F3F3F3"/>
                </a:solidFill>
              </a:defRPr>
            </a:lvl3pPr>
            <a:lvl4pPr lvl="3" rtl="0">
              <a:lnSpc>
                <a:spcPct val="100000"/>
              </a:lnSpc>
              <a:spcBef>
                <a:spcPts val="0"/>
              </a:spcBef>
              <a:spcAft>
                <a:spcPts val="0"/>
              </a:spcAft>
              <a:buClr>
                <a:srgbClr val="F3F3F3"/>
              </a:buClr>
              <a:buSzPts val="1400"/>
              <a:buNone/>
              <a:defRPr>
                <a:solidFill>
                  <a:srgbClr val="F3F3F3"/>
                </a:solidFill>
              </a:defRPr>
            </a:lvl4pPr>
            <a:lvl5pPr lvl="4" rtl="0">
              <a:lnSpc>
                <a:spcPct val="100000"/>
              </a:lnSpc>
              <a:spcBef>
                <a:spcPts val="0"/>
              </a:spcBef>
              <a:spcAft>
                <a:spcPts val="0"/>
              </a:spcAft>
              <a:buClr>
                <a:srgbClr val="F3F3F3"/>
              </a:buClr>
              <a:buSzPts val="1400"/>
              <a:buNone/>
              <a:defRPr>
                <a:solidFill>
                  <a:srgbClr val="F3F3F3"/>
                </a:solidFill>
              </a:defRPr>
            </a:lvl5pPr>
            <a:lvl6pPr lvl="5" rtl="0">
              <a:lnSpc>
                <a:spcPct val="100000"/>
              </a:lnSpc>
              <a:spcBef>
                <a:spcPts val="0"/>
              </a:spcBef>
              <a:spcAft>
                <a:spcPts val="0"/>
              </a:spcAft>
              <a:buClr>
                <a:srgbClr val="F3F3F3"/>
              </a:buClr>
              <a:buSzPts val="900"/>
              <a:buNone/>
              <a:defRPr sz="900">
                <a:solidFill>
                  <a:srgbClr val="F3F3F3"/>
                </a:solidFill>
              </a:defRPr>
            </a:lvl6pPr>
            <a:lvl7pPr lvl="6" rtl="0">
              <a:lnSpc>
                <a:spcPct val="100000"/>
              </a:lnSpc>
              <a:spcBef>
                <a:spcPts val="0"/>
              </a:spcBef>
              <a:spcAft>
                <a:spcPts val="0"/>
              </a:spcAft>
              <a:buClr>
                <a:srgbClr val="F3F3F3"/>
              </a:buClr>
              <a:buSzPts val="900"/>
              <a:buNone/>
              <a:defRPr sz="900">
                <a:solidFill>
                  <a:srgbClr val="F3F3F3"/>
                </a:solidFill>
              </a:defRPr>
            </a:lvl7pPr>
            <a:lvl8pPr lvl="7" rtl="0">
              <a:lnSpc>
                <a:spcPct val="100000"/>
              </a:lnSpc>
              <a:spcBef>
                <a:spcPts val="0"/>
              </a:spcBef>
              <a:spcAft>
                <a:spcPts val="0"/>
              </a:spcAft>
              <a:buClr>
                <a:srgbClr val="F3F3F3"/>
              </a:buClr>
              <a:buSzPts val="900"/>
              <a:buNone/>
              <a:defRPr sz="900">
                <a:solidFill>
                  <a:srgbClr val="F3F3F3"/>
                </a:solidFill>
              </a:defRPr>
            </a:lvl8pPr>
            <a:lvl9pPr lvl="8" rtl="0">
              <a:lnSpc>
                <a:spcPct val="100000"/>
              </a:lnSpc>
              <a:spcBef>
                <a:spcPts val="0"/>
              </a:spcBef>
              <a:spcAft>
                <a:spcPts val="0"/>
              </a:spcAft>
              <a:buClr>
                <a:srgbClr val="F3F3F3"/>
              </a:buClr>
              <a:buSzPts val="900"/>
              <a:buNone/>
              <a:defRPr sz="900">
                <a:solidFill>
                  <a:srgbClr val="F3F3F3"/>
                </a:solidFill>
              </a:defRPr>
            </a:lvl9pPr>
          </a:lstStyle>
          <a:p/>
        </p:txBody>
      </p:sp>
      <p:sp>
        <p:nvSpPr>
          <p:cNvPr id="155" name="Google Shape;155;p24"/>
          <p:cNvSpPr txBox="1"/>
          <p:nvPr>
            <p:ph hasCustomPrompt="1" type="title"/>
          </p:nvPr>
        </p:nvSpPr>
        <p:spPr>
          <a:xfrm>
            <a:off x="4475975" y="2495925"/>
            <a:ext cx="1276800" cy="864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3F3F3"/>
              </a:buClr>
              <a:buSzPts val="4800"/>
              <a:buNone/>
              <a:defRPr sz="4800">
                <a:solidFill>
                  <a:srgbClr val="F3F3F3"/>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2pPr>
            <a:lvl3pPr lvl="2"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3pPr>
            <a:lvl4pPr lvl="3"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4pPr>
            <a:lvl5pPr lvl="4"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5pPr>
            <a:lvl6pPr lvl="5"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6pPr>
            <a:lvl7pPr lvl="6"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7pPr>
            <a:lvl8pPr lvl="7"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8pPr>
            <a:lvl9pPr lvl="8" rtl="0" algn="r">
              <a:spcBef>
                <a:spcPts val="0"/>
              </a:spcBef>
              <a:spcAft>
                <a:spcPts val="0"/>
              </a:spcAft>
              <a:buClr>
                <a:srgbClr val="F3F3F3"/>
              </a:buClr>
              <a:buSzPts val="4800"/>
              <a:buFont typeface="Fjalla One"/>
              <a:buNone/>
              <a:defRPr sz="4800">
                <a:solidFill>
                  <a:srgbClr val="F3F3F3"/>
                </a:solidFill>
                <a:latin typeface="Fjalla One"/>
                <a:ea typeface="Fjalla One"/>
                <a:cs typeface="Fjalla One"/>
                <a:sym typeface="Fjalla One"/>
              </a:defRPr>
            </a:lvl9pPr>
          </a:lstStyle>
          <a:p>
            <a:r>
              <a:t>xx%</a:t>
            </a:r>
          </a:p>
        </p:txBody>
      </p:sp>
      <p:sp>
        <p:nvSpPr>
          <p:cNvPr id="156" name="Google Shape;156;p24"/>
          <p:cNvSpPr/>
          <p:nvPr/>
        </p:nvSpPr>
        <p:spPr>
          <a:xfrm>
            <a:off x="0" y="0"/>
            <a:ext cx="2421900" cy="40857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txBox="1"/>
          <p:nvPr>
            <p:ph idx="2" type="ctrTitle"/>
          </p:nvPr>
        </p:nvSpPr>
        <p:spPr>
          <a:xfrm flipH="1">
            <a:off x="5902850" y="2049670"/>
            <a:ext cx="2472900" cy="1241400"/>
          </a:xfrm>
          <a:prstGeom prst="rect">
            <a:avLst/>
          </a:prstGeom>
          <a:noFill/>
          <a:ln>
            <a:noFill/>
          </a:ln>
        </p:spPr>
        <p:txBody>
          <a:bodyPr anchorCtr="0" anchor="b" bIns="34275" lIns="68575" spcFirstLastPara="1" rIns="68575" wrap="square" tIns="34275">
            <a:noAutofit/>
          </a:bodyPr>
          <a:lstStyle>
            <a:lvl1pPr lvl="0" rtl="0">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2pPr>
            <a:lvl3pPr lvl="2"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3pPr>
            <a:lvl4pPr lvl="3"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4pPr>
            <a:lvl5pPr lvl="4"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5pPr>
            <a:lvl6pPr lvl="5"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6pPr>
            <a:lvl7pPr lvl="6"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7pPr>
            <a:lvl8pPr lvl="7"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8pPr>
            <a:lvl9pPr lvl="8" rtl="0" algn="r">
              <a:spcBef>
                <a:spcPts val="0"/>
              </a:spcBef>
              <a:spcAft>
                <a:spcPts val="0"/>
              </a:spcAft>
              <a:buClr>
                <a:srgbClr val="F3F3F3"/>
              </a:buClr>
              <a:buSzPts val="4800"/>
              <a:buFont typeface="Saira SemiCondensed SemiBold"/>
              <a:buNone/>
              <a:defRPr sz="4800">
                <a:solidFill>
                  <a:srgbClr val="F3F3F3"/>
                </a:solidFill>
                <a:latin typeface="Saira SemiCondensed SemiBold"/>
                <a:ea typeface="Saira SemiCondensed SemiBold"/>
                <a:cs typeface="Saira SemiCondensed SemiBold"/>
                <a:sym typeface="Saira SemiCondensed SemiBold"/>
              </a:defRPr>
            </a:lvl9pPr>
          </a:lstStyle>
          <a:p/>
        </p:txBody>
      </p:sp>
    </p:spTree>
  </p:cSld>
  <p:clrMapOvr>
    <a:masterClrMapping/>
  </p:clrMapOvr>
  <p:extLst>
    <p:ext uri="{DCECCB84-F9BA-43D5-87BE-67443E8EF086}">
      <p15:sldGuideLst>
        <p15:guide id="1" orient="horz" pos="986">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Diapositiva de título_1">
    <p:bg>
      <p:bgPr>
        <a:solidFill>
          <a:srgbClr val="F3F3F3"/>
        </a:solidFill>
      </p:bgPr>
    </p:bg>
    <p:spTree>
      <p:nvGrpSpPr>
        <p:cNvPr id="158" name="Shape 158"/>
        <p:cNvGrpSpPr/>
        <p:nvPr/>
      </p:nvGrpSpPr>
      <p:grpSpPr>
        <a:xfrm>
          <a:off x="0" y="0"/>
          <a:ext cx="0" cy="0"/>
          <a:chOff x="0" y="0"/>
          <a:chExt cx="0" cy="0"/>
        </a:xfrm>
      </p:grpSpPr>
      <p:sp>
        <p:nvSpPr>
          <p:cNvPr id="159" name="Google Shape;159;p25"/>
          <p:cNvSpPr/>
          <p:nvPr/>
        </p:nvSpPr>
        <p:spPr>
          <a:xfrm>
            <a:off x="4946725" y="0"/>
            <a:ext cx="4196935" cy="5143530"/>
          </a:xfrm>
          <a:custGeom>
            <a:rect b="b" l="l" r="r" t="t"/>
            <a:pathLst>
              <a:path extrusionOk="0" h="65892" w="140542">
                <a:moveTo>
                  <a:pt x="0" y="0"/>
                </a:moveTo>
                <a:lnTo>
                  <a:pt x="0" y="65891"/>
                </a:lnTo>
                <a:lnTo>
                  <a:pt x="140541" y="65891"/>
                </a:lnTo>
                <a:lnTo>
                  <a:pt x="140541" y="0"/>
                </a:lnTo>
                <a:close/>
              </a:path>
            </a:pathLst>
          </a:cu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1202150" y="584950"/>
            <a:ext cx="6739800" cy="39735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0" y="1057950"/>
            <a:ext cx="2421900" cy="40857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2pPr>
            <a:lvl3pPr lvl="2"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3pPr>
            <a:lvl4pPr lvl="3"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4pPr>
            <a:lvl5pPr lvl="4"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5pPr>
            <a:lvl6pPr lvl="5"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6pPr>
            <a:lvl7pPr lvl="6"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7pPr>
            <a:lvl8pPr lvl="7"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8pPr>
            <a:lvl9pPr lvl="8" rtl="0" algn="r">
              <a:spcBef>
                <a:spcPts val="0"/>
              </a:spcBef>
              <a:spcAft>
                <a:spcPts val="0"/>
              </a:spcAft>
              <a:buClr>
                <a:srgbClr val="F3F3F3"/>
              </a:buClr>
              <a:buSzPts val="1800"/>
              <a:buFont typeface="Saira SemiCondensed SemiBold"/>
              <a:buNone/>
              <a:defRPr sz="1800">
                <a:solidFill>
                  <a:srgbClr val="F3F3F3"/>
                </a:solidFill>
                <a:latin typeface="Saira SemiCondensed SemiBold"/>
                <a:ea typeface="Saira SemiCondensed SemiBold"/>
                <a:cs typeface="Saira SemiCondensed SemiBold"/>
                <a:sym typeface="Saira SemiCondensed SemiBold"/>
              </a:defRPr>
            </a:lvl9pPr>
          </a:lstStyle>
          <a:p/>
        </p:txBody>
      </p:sp>
      <p:sp>
        <p:nvSpPr>
          <p:cNvPr id="163" name="Google Shape;163;p25"/>
          <p:cNvSpPr txBox="1"/>
          <p:nvPr>
            <p:ph idx="1" type="body"/>
          </p:nvPr>
        </p:nvSpPr>
        <p:spPr>
          <a:xfrm>
            <a:off x="2413800" y="1136650"/>
            <a:ext cx="4316400" cy="2870100"/>
          </a:xfrm>
          <a:prstGeom prst="rect">
            <a:avLst/>
          </a:prstGeom>
        </p:spPr>
        <p:txBody>
          <a:bodyPr anchorCtr="0" anchor="ctr" bIns="91425" lIns="91425" spcFirstLastPara="1" rIns="91425" wrap="square" tIns="91425">
            <a:noAutofit/>
          </a:bodyPr>
          <a:lstStyle>
            <a:lvl1pPr indent="-298450" lvl="0" marL="457200" rtl="0">
              <a:spcBef>
                <a:spcPts val="0"/>
              </a:spcBef>
              <a:spcAft>
                <a:spcPts val="0"/>
              </a:spcAft>
              <a:buClr>
                <a:srgbClr val="F3F3F3"/>
              </a:buClr>
              <a:buSzPts val="1100"/>
              <a:buChar char="●"/>
              <a:defRPr sz="1100">
                <a:solidFill>
                  <a:srgbClr val="F3F3F3"/>
                </a:solidFill>
              </a:defRPr>
            </a:lvl1pPr>
            <a:lvl2pPr indent="-298450" lvl="1" marL="914400" rtl="0">
              <a:spcBef>
                <a:spcPts val="1600"/>
              </a:spcBef>
              <a:spcAft>
                <a:spcPts val="0"/>
              </a:spcAft>
              <a:buClr>
                <a:srgbClr val="F3F3F3"/>
              </a:buClr>
              <a:buSzPts val="1100"/>
              <a:buChar char="○"/>
              <a:defRPr sz="1100">
                <a:solidFill>
                  <a:srgbClr val="F3F3F3"/>
                </a:solidFill>
              </a:defRPr>
            </a:lvl2pPr>
            <a:lvl3pPr indent="-298450" lvl="2" marL="1371600" rtl="0">
              <a:spcBef>
                <a:spcPts val="1600"/>
              </a:spcBef>
              <a:spcAft>
                <a:spcPts val="0"/>
              </a:spcAft>
              <a:buClr>
                <a:srgbClr val="F3F3F3"/>
              </a:buClr>
              <a:buSzPts val="1100"/>
              <a:buChar char="■"/>
              <a:defRPr sz="1100">
                <a:solidFill>
                  <a:srgbClr val="F3F3F3"/>
                </a:solidFill>
              </a:defRPr>
            </a:lvl3pPr>
            <a:lvl4pPr indent="-298450" lvl="3" marL="1828800" rtl="0">
              <a:spcBef>
                <a:spcPts val="1600"/>
              </a:spcBef>
              <a:spcAft>
                <a:spcPts val="0"/>
              </a:spcAft>
              <a:buClr>
                <a:srgbClr val="F3F3F3"/>
              </a:buClr>
              <a:buSzPts val="1100"/>
              <a:buChar char="●"/>
              <a:defRPr sz="1100">
                <a:solidFill>
                  <a:srgbClr val="F3F3F3"/>
                </a:solidFill>
              </a:defRPr>
            </a:lvl4pPr>
            <a:lvl5pPr indent="-298450" lvl="4" marL="2286000" rtl="0">
              <a:spcBef>
                <a:spcPts val="1600"/>
              </a:spcBef>
              <a:spcAft>
                <a:spcPts val="0"/>
              </a:spcAft>
              <a:buClr>
                <a:srgbClr val="F3F3F3"/>
              </a:buClr>
              <a:buSzPts val="1100"/>
              <a:buChar char="○"/>
              <a:defRPr sz="1100">
                <a:solidFill>
                  <a:srgbClr val="F3F3F3"/>
                </a:solidFill>
              </a:defRPr>
            </a:lvl5pPr>
            <a:lvl6pPr indent="-298450" lvl="5" marL="2743200" rtl="0">
              <a:spcBef>
                <a:spcPts val="1600"/>
              </a:spcBef>
              <a:spcAft>
                <a:spcPts val="0"/>
              </a:spcAft>
              <a:buClr>
                <a:srgbClr val="F3F3F3"/>
              </a:buClr>
              <a:buSzPts val="1100"/>
              <a:buChar char="■"/>
              <a:defRPr sz="1100">
                <a:solidFill>
                  <a:srgbClr val="F3F3F3"/>
                </a:solidFill>
              </a:defRPr>
            </a:lvl6pPr>
            <a:lvl7pPr indent="-298450" lvl="6" marL="3200400" rtl="0">
              <a:spcBef>
                <a:spcPts val="1600"/>
              </a:spcBef>
              <a:spcAft>
                <a:spcPts val="0"/>
              </a:spcAft>
              <a:buClr>
                <a:srgbClr val="F3F3F3"/>
              </a:buClr>
              <a:buSzPts val="1100"/>
              <a:buChar char="●"/>
              <a:defRPr sz="1100">
                <a:solidFill>
                  <a:srgbClr val="F3F3F3"/>
                </a:solidFill>
              </a:defRPr>
            </a:lvl7pPr>
            <a:lvl8pPr indent="-298450" lvl="7" marL="3657600" rtl="0">
              <a:spcBef>
                <a:spcPts val="1600"/>
              </a:spcBef>
              <a:spcAft>
                <a:spcPts val="0"/>
              </a:spcAft>
              <a:buClr>
                <a:srgbClr val="F3F3F3"/>
              </a:buClr>
              <a:buSzPts val="1100"/>
              <a:buChar char="○"/>
              <a:defRPr sz="1100">
                <a:solidFill>
                  <a:srgbClr val="F3F3F3"/>
                </a:solidFill>
              </a:defRPr>
            </a:lvl8pPr>
            <a:lvl9pPr indent="-298450" lvl="8" marL="4114800" rtl="0">
              <a:spcBef>
                <a:spcPts val="1600"/>
              </a:spcBef>
              <a:spcAft>
                <a:spcPts val="1600"/>
              </a:spcAft>
              <a:buClr>
                <a:srgbClr val="F3F3F3"/>
              </a:buClr>
              <a:buSzPts val="1100"/>
              <a:buChar char="■"/>
              <a:defRPr sz="1100">
                <a:solidFill>
                  <a:srgbClr val="F3F3F3"/>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1">
  <p:cSld name="1_Diapositiva de título_1">
    <p:bg>
      <p:bgPr>
        <a:solidFill>
          <a:srgbClr val="F3F3F3"/>
        </a:solidFill>
      </p:bgPr>
    </p:bg>
    <p:spTree>
      <p:nvGrpSpPr>
        <p:cNvPr id="164" name="Shape 164"/>
        <p:cNvGrpSpPr/>
        <p:nvPr/>
      </p:nvGrpSpPr>
      <p:grpSpPr>
        <a:xfrm>
          <a:off x="0" y="0"/>
          <a:ext cx="0" cy="0"/>
          <a:chOff x="0" y="0"/>
          <a:chExt cx="0" cy="0"/>
        </a:xfrm>
      </p:grpSpPr>
      <p:sp>
        <p:nvSpPr>
          <p:cNvPr id="165" name="Google Shape;165;p26"/>
          <p:cNvSpPr/>
          <p:nvPr/>
        </p:nvSpPr>
        <p:spPr>
          <a:xfrm>
            <a:off x="0" y="1269725"/>
            <a:ext cx="722700" cy="38739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txBox="1"/>
          <p:nvPr>
            <p:ph type="ctrTitle"/>
          </p:nvPr>
        </p:nvSpPr>
        <p:spPr>
          <a:xfrm flipH="1">
            <a:off x="973175" y="1269725"/>
            <a:ext cx="4453500" cy="1241400"/>
          </a:xfrm>
          <a:prstGeom prst="rect">
            <a:avLst/>
          </a:prstGeom>
          <a:noFill/>
          <a:ln>
            <a:noFill/>
          </a:ln>
        </p:spPr>
        <p:txBody>
          <a:bodyPr anchorCtr="0" anchor="b" bIns="34275" lIns="68575" spcFirstLastPara="1" rIns="68575" wrap="square" tIns="34275">
            <a:noAutofit/>
          </a:bodyPr>
          <a:lstStyle>
            <a:lvl1pPr lvl="0" rtl="0">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4800"/>
              <a:buFont typeface="Saira SemiCondensed SemiBold"/>
              <a:buNone/>
              <a:defRPr sz="4800">
                <a:latin typeface="Saira SemiCondensed SemiBold"/>
                <a:ea typeface="Saira SemiCondensed SemiBold"/>
                <a:cs typeface="Saira SemiCondensed SemiBold"/>
                <a:sym typeface="Saira SemiCondensed SemiBold"/>
              </a:defRPr>
            </a:lvl9pPr>
          </a:lstStyle>
          <a:p/>
        </p:txBody>
      </p:sp>
      <p:sp>
        <p:nvSpPr>
          <p:cNvPr id="167" name="Google Shape;167;p26"/>
          <p:cNvSpPr txBox="1"/>
          <p:nvPr>
            <p:ph idx="1" type="subTitle"/>
          </p:nvPr>
        </p:nvSpPr>
        <p:spPr>
          <a:xfrm flipH="1">
            <a:off x="973175" y="2561375"/>
            <a:ext cx="2372400" cy="1241400"/>
          </a:xfrm>
          <a:prstGeom prst="rect">
            <a:avLst/>
          </a:prstGeom>
          <a:noFill/>
          <a:ln>
            <a:noFill/>
          </a:ln>
        </p:spPr>
        <p:txBody>
          <a:bodyPr anchorCtr="0" anchor="t" bIns="34275" lIns="68575" spcFirstLastPara="1" rIns="68575" wrap="square" tIns="34275">
            <a:noAutofit/>
          </a:bodyPr>
          <a:lstStyle>
            <a:lvl1pPr lvl="0" rtl="0">
              <a:lnSpc>
                <a:spcPct val="90000"/>
              </a:lnSpc>
              <a:spcBef>
                <a:spcPts val="800"/>
              </a:spcBef>
              <a:spcAft>
                <a:spcPts val="0"/>
              </a:spcAft>
              <a:buSzPts val="1200"/>
              <a:buFont typeface="Abel"/>
              <a:buNone/>
              <a:defRPr sz="1200">
                <a:latin typeface="Abel"/>
                <a:ea typeface="Abel"/>
                <a:cs typeface="Abel"/>
                <a:sym typeface="Abel"/>
              </a:defRPr>
            </a:lvl1pPr>
            <a:lvl2pPr lvl="1" rtl="0" algn="r">
              <a:lnSpc>
                <a:spcPct val="90000"/>
              </a:lnSpc>
              <a:spcBef>
                <a:spcPts val="1600"/>
              </a:spcBef>
              <a:spcAft>
                <a:spcPts val="0"/>
              </a:spcAft>
              <a:buSzPts val="1200"/>
              <a:buFont typeface="Abel"/>
              <a:buNone/>
              <a:defRPr sz="1200">
                <a:latin typeface="Abel"/>
                <a:ea typeface="Abel"/>
                <a:cs typeface="Abel"/>
                <a:sym typeface="Abel"/>
              </a:defRPr>
            </a:lvl2pPr>
            <a:lvl3pPr lvl="2" rtl="0" algn="r">
              <a:lnSpc>
                <a:spcPct val="90000"/>
              </a:lnSpc>
              <a:spcBef>
                <a:spcPts val="1600"/>
              </a:spcBef>
              <a:spcAft>
                <a:spcPts val="0"/>
              </a:spcAft>
              <a:buSzPts val="1200"/>
              <a:buFont typeface="Abel"/>
              <a:buNone/>
              <a:defRPr sz="1200">
                <a:latin typeface="Abel"/>
                <a:ea typeface="Abel"/>
                <a:cs typeface="Abel"/>
                <a:sym typeface="Abel"/>
              </a:defRPr>
            </a:lvl3pPr>
            <a:lvl4pPr lvl="3" rtl="0" algn="r">
              <a:lnSpc>
                <a:spcPct val="90000"/>
              </a:lnSpc>
              <a:spcBef>
                <a:spcPts val="1600"/>
              </a:spcBef>
              <a:spcAft>
                <a:spcPts val="0"/>
              </a:spcAft>
              <a:buSzPts val="1200"/>
              <a:buFont typeface="Abel"/>
              <a:buNone/>
              <a:defRPr sz="1200">
                <a:latin typeface="Abel"/>
                <a:ea typeface="Abel"/>
                <a:cs typeface="Abel"/>
                <a:sym typeface="Abel"/>
              </a:defRPr>
            </a:lvl4pPr>
            <a:lvl5pPr lvl="4" rtl="0" algn="r">
              <a:lnSpc>
                <a:spcPct val="90000"/>
              </a:lnSpc>
              <a:spcBef>
                <a:spcPts val="1600"/>
              </a:spcBef>
              <a:spcAft>
                <a:spcPts val="0"/>
              </a:spcAft>
              <a:buSzPts val="1200"/>
              <a:buFont typeface="Abel"/>
              <a:buNone/>
              <a:defRPr sz="1200">
                <a:latin typeface="Abel"/>
                <a:ea typeface="Abel"/>
                <a:cs typeface="Abel"/>
                <a:sym typeface="Abel"/>
              </a:defRPr>
            </a:lvl5pPr>
            <a:lvl6pPr lvl="5" rtl="0" algn="r">
              <a:lnSpc>
                <a:spcPct val="90000"/>
              </a:lnSpc>
              <a:spcBef>
                <a:spcPts val="1600"/>
              </a:spcBef>
              <a:spcAft>
                <a:spcPts val="0"/>
              </a:spcAft>
              <a:buSzPts val="1200"/>
              <a:buFont typeface="Abel"/>
              <a:buNone/>
              <a:defRPr sz="1200">
                <a:latin typeface="Abel"/>
                <a:ea typeface="Abel"/>
                <a:cs typeface="Abel"/>
                <a:sym typeface="Abel"/>
              </a:defRPr>
            </a:lvl6pPr>
            <a:lvl7pPr lvl="6" rtl="0" algn="r">
              <a:lnSpc>
                <a:spcPct val="90000"/>
              </a:lnSpc>
              <a:spcBef>
                <a:spcPts val="1600"/>
              </a:spcBef>
              <a:spcAft>
                <a:spcPts val="0"/>
              </a:spcAft>
              <a:buSzPts val="1200"/>
              <a:buFont typeface="Abel"/>
              <a:buNone/>
              <a:defRPr sz="1200">
                <a:latin typeface="Abel"/>
                <a:ea typeface="Abel"/>
                <a:cs typeface="Abel"/>
                <a:sym typeface="Abel"/>
              </a:defRPr>
            </a:lvl7pPr>
            <a:lvl8pPr lvl="7" rtl="0" algn="r">
              <a:lnSpc>
                <a:spcPct val="90000"/>
              </a:lnSpc>
              <a:spcBef>
                <a:spcPts val="1600"/>
              </a:spcBef>
              <a:spcAft>
                <a:spcPts val="0"/>
              </a:spcAft>
              <a:buSzPts val="1200"/>
              <a:buFont typeface="Abel"/>
              <a:buNone/>
              <a:defRPr sz="1200">
                <a:latin typeface="Abel"/>
                <a:ea typeface="Abel"/>
                <a:cs typeface="Abel"/>
                <a:sym typeface="Abel"/>
              </a:defRPr>
            </a:lvl8pPr>
            <a:lvl9pPr lvl="8" rtl="0" algn="r">
              <a:lnSpc>
                <a:spcPct val="90000"/>
              </a:lnSpc>
              <a:spcBef>
                <a:spcPts val="1600"/>
              </a:spcBef>
              <a:spcAft>
                <a:spcPts val="1600"/>
              </a:spcAft>
              <a:buSzPts val="1200"/>
              <a:buFont typeface="Abel"/>
              <a:buNone/>
              <a:defRPr sz="1200">
                <a:latin typeface="Abel"/>
                <a:ea typeface="Abel"/>
                <a:cs typeface="Abel"/>
                <a:sym typeface="Abel"/>
              </a:defRPr>
            </a:lvl9pPr>
          </a:lstStyle>
          <a:p/>
        </p:txBody>
      </p:sp>
      <p:sp>
        <p:nvSpPr>
          <p:cNvPr id="168" name="Google Shape;168;p26"/>
          <p:cNvSpPr/>
          <p:nvPr/>
        </p:nvSpPr>
        <p:spPr>
          <a:xfrm>
            <a:off x="863610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8_Título y objetos_2">
    <p:bg>
      <p:bgPr>
        <a:solidFill>
          <a:srgbClr val="F3F3F3"/>
        </a:solidFill>
      </p:bgPr>
    </p:bg>
    <p:spTree>
      <p:nvGrpSpPr>
        <p:cNvPr id="169" name="Shape 169"/>
        <p:cNvGrpSpPr/>
        <p:nvPr/>
      </p:nvGrpSpPr>
      <p:grpSpPr>
        <a:xfrm>
          <a:off x="0" y="0"/>
          <a:ext cx="0" cy="0"/>
          <a:chOff x="0" y="0"/>
          <a:chExt cx="0" cy="0"/>
        </a:xfrm>
      </p:grpSpPr>
      <p:sp>
        <p:nvSpPr>
          <p:cNvPr id="170" name="Google Shape;170;p27"/>
          <p:cNvSpPr/>
          <p:nvPr/>
        </p:nvSpPr>
        <p:spPr>
          <a:xfrm>
            <a:off x="0" y="125"/>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72" name="Google Shape;172;p27"/>
          <p:cNvSpPr/>
          <p:nvPr/>
        </p:nvSpPr>
        <p:spPr>
          <a:xfrm>
            <a:off x="863610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6_Título y objetos_1">
    <p:bg>
      <p:bgPr>
        <a:solidFill>
          <a:srgbClr val="F3F3F3"/>
        </a:solidFill>
      </p:bgPr>
    </p:bg>
    <p:spTree>
      <p:nvGrpSpPr>
        <p:cNvPr id="173" name="Shape 173"/>
        <p:cNvGrpSpPr/>
        <p:nvPr/>
      </p:nvGrpSpPr>
      <p:grpSpPr>
        <a:xfrm>
          <a:off x="0" y="0"/>
          <a:ext cx="0" cy="0"/>
          <a:chOff x="0" y="0"/>
          <a:chExt cx="0" cy="0"/>
        </a:xfrm>
      </p:grpSpPr>
      <p:sp>
        <p:nvSpPr>
          <p:cNvPr id="174" name="Google Shape;174;p28"/>
          <p:cNvSpPr txBox="1"/>
          <p:nvPr>
            <p:ph idx="1" type="subTitle"/>
          </p:nvPr>
        </p:nvSpPr>
        <p:spPr>
          <a:xfrm flipH="1">
            <a:off x="5700350" y="3844606"/>
            <a:ext cx="1426500" cy="611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1B1A44"/>
              </a:buClr>
              <a:buSzPts val="1000"/>
              <a:buNone/>
              <a:defRPr sz="1000">
                <a:solidFill>
                  <a:srgbClr val="1B1A44"/>
                </a:solidFill>
              </a:defRPr>
            </a:lvl1pPr>
            <a:lvl2pPr lvl="1" rtl="0" algn="ctr">
              <a:lnSpc>
                <a:spcPct val="100000"/>
              </a:lnSpc>
              <a:spcBef>
                <a:spcPts val="0"/>
              </a:spcBef>
              <a:spcAft>
                <a:spcPts val="0"/>
              </a:spcAft>
              <a:buClr>
                <a:srgbClr val="1B1A44"/>
              </a:buClr>
              <a:buSzPts val="1000"/>
              <a:buNone/>
              <a:defRPr sz="1000">
                <a:solidFill>
                  <a:srgbClr val="1B1A44"/>
                </a:solidFill>
              </a:defRPr>
            </a:lvl2pPr>
            <a:lvl3pPr lvl="2" rtl="0" algn="ctr">
              <a:lnSpc>
                <a:spcPct val="100000"/>
              </a:lnSpc>
              <a:spcBef>
                <a:spcPts val="0"/>
              </a:spcBef>
              <a:spcAft>
                <a:spcPts val="0"/>
              </a:spcAft>
              <a:buClr>
                <a:srgbClr val="1B1A44"/>
              </a:buClr>
              <a:buSzPts val="1000"/>
              <a:buNone/>
              <a:defRPr sz="1000">
                <a:solidFill>
                  <a:srgbClr val="1B1A44"/>
                </a:solidFill>
              </a:defRPr>
            </a:lvl3pPr>
            <a:lvl4pPr lvl="3" rtl="0" algn="ctr">
              <a:lnSpc>
                <a:spcPct val="100000"/>
              </a:lnSpc>
              <a:spcBef>
                <a:spcPts val="0"/>
              </a:spcBef>
              <a:spcAft>
                <a:spcPts val="0"/>
              </a:spcAft>
              <a:buClr>
                <a:srgbClr val="1B1A44"/>
              </a:buClr>
              <a:buSzPts val="1000"/>
              <a:buNone/>
              <a:defRPr sz="1000">
                <a:solidFill>
                  <a:srgbClr val="1B1A44"/>
                </a:solidFill>
              </a:defRPr>
            </a:lvl4pPr>
            <a:lvl5pPr lvl="4" rtl="0" algn="ctr">
              <a:lnSpc>
                <a:spcPct val="100000"/>
              </a:lnSpc>
              <a:spcBef>
                <a:spcPts val="0"/>
              </a:spcBef>
              <a:spcAft>
                <a:spcPts val="0"/>
              </a:spcAft>
              <a:buClr>
                <a:srgbClr val="1B1A44"/>
              </a:buClr>
              <a:buSzPts val="1000"/>
              <a:buNone/>
              <a:defRPr sz="1000">
                <a:solidFill>
                  <a:srgbClr val="1B1A44"/>
                </a:solidFill>
              </a:defRPr>
            </a:lvl5pPr>
            <a:lvl6pPr lvl="5" rtl="0" algn="ctr">
              <a:lnSpc>
                <a:spcPct val="100000"/>
              </a:lnSpc>
              <a:spcBef>
                <a:spcPts val="0"/>
              </a:spcBef>
              <a:spcAft>
                <a:spcPts val="0"/>
              </a:spcAft>
              <a:buClr>
                <a:srgbClr val="1B1A44"/>
              </a:buClr>
              <a:buSzPts val="1000"/>
              <a:buNone/>
              <a:defRPr sz="1000">
                <a:solidFill>
                  <a:srgbClr val="1B1A44"/>
                </a:solidFill>
              </a:defRPr>
            </a:lvl6pPr>
            <a:lvl7pPr lvl="6" rtl="0" algn="ctr">
              <a:lnSpc>
                <a:spcPct val="100000"/>
              </a:lnSpc>
              <a:spcBef>
                <a:spcPts val="0"/>
              </a:spcBef>
              <a:spcAft>
                <a:spcPts val="0"/>
              </a:spcAft>
              <a:buClr>
                <a:srgbClr val="1B1A44"/>
              </a:buClr>
              <a:buSzPts val="1000"/>
              <a:buNone/>
              <a:defRPr sz="1000">
                <a:solidFill>
                  <a:srgbClr val="1B1A44"/>
                </a:solidFill>
              </a:defRPr>
            </a:lvl7pPr>
            <a:lvl8pPr lvl="7" rtl="0" algn="ctr">
              <a:lnSpc>
                <a:spcPct val="100000"/>
              </a:lnSpc>
              <a:spcBef>
                <a:spcPts val="0"/>
              </a:spcBef>
              <a:spcAft>
                <a:spcPts val="0"/>
              </a:spcAft>
              <a:buClr>
                <a:srgbClr val="1B1A44"/>
              </a:buClr>
              <a:buSzPts val="1000"/>
              <a:buNone/>
              <a:defRPr sz="1000">
                <a:solidFill>
                  <a:srgbClr val="1B1A44"/>
                </a:solidFill>
              </a:defRPr>
            </a:lvl8pPr>
            <a:lvl9pPr lvl="8" rtl="0" algn="ctr">
              <a:lnSpc>
                <a:spcPct val="100000"/>
              </a:lnSpc>
              <a:spcBef>
                <a:spcPts val="0"/>
              </a:spcBef>
              <a:spcAft>
                <a:spcPts val="0"/>
              </a:spcAft>
              <a:buClr>
                <a:srgbClr val="1B1A44"/>
              </a:buClr>
              <a:buSzPts val="1000"/>
              <a:buNone/>
              <a:defRPr sz="1000">
                <a:solidFill>
                  <a:srgbClr val="1B1A44"/>
                </a:solidFill>
              </a:defRPr>
            </a:lvl9pPr>
          </a:lstStyle>
          <a:p/>
        </p:txBody>
      </p:sp>
      <p:sp>
        <p:nvSpPr>
          <p:cNvPr id="175" name="Google Shape;175;p28"/>
          <p:cNvSpPr txBox="1"/>
          <p:nvPr>
            <p:ph idx="2" type="subTitle"/>
          </p:nvPr>
        </p:nvSpPr>
        <p:spPr>
          <a:xfrm flipH="1">
            <a:off x="3483875" y="3844619"/>
            <a:ext cx="1426500" cy="611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1B1A44"/>
              </a:buClr>
              <a:buSzPts val="1000"/>
              <a:buNone/>
              <a:defRPr sz="1000">
                <a:solidFill>
                  <a:srgbClr val="1B1A44"/>
                </a:solidFill>
              </a:defRPr>
            </a:lvl1pPr>
            <a:lvl2pPr lvl="1" rtl="0" algn="ctr">
              <a:lnSpc>
                <a:spcPct val="100000"/>
              </a:lnSpc>
              <a:spcBef>
                <a:spcPts val="0"/>
              </a:spcBef>
              <a:spcAft>
                <a:spcPts val="0"/>
              </a:spcAft>
              <a:buClr>
                <a:srgbClr val="1B1A44"/>
              </a:buClr>
              <a:buSzPts val="1000"/>
              <a:buNone/>
              <a:defRPr sz="1000">
                <a:solidFill>
                  <a:srgbClr val="1B1A44"/>
                </a:solidFill>
              </a:defRPr>
            </a:lvl2pPr>
            <a:lvl3pPr lvl="2" rtl="0" algn="ctr">
              <a:lnSpc>
                <a:spcPct val="100000"/>
              </a:lnSpc>
              <a:spcBef>
                <a:spcPts val="0"/>
              </a:spcBef>
              <a:spcAft>
                <a:spcPts val="0"/>
              </a:spcAft>
              <a:buClr>
                <a:srgbClr val="1B1A44"/>
              </a:buClr>
              <a:buSzPts val="1000"/>
              <a:buNone/>
              <a:defRPr sz="1000">
                <a:solidFill>
                  <a:srgbClr val="1B1A44"/>
                </a:solidFill>
              </a:defRPr>
            </a:lvl3pPr>
            <a:lvl4pPr lvl="3" rtl="0" algn="ctr">
              <a:lnSpc>
                <a:spcPct val="100000"/>
              </a:lnSpc>
              <a:spcBef>
                <a:spcPts val="0"/>
              </a:spcBef>
              <a:spcAft>
                <a:spcPts val="0"/>
              </a:spcAft>
              <a:buClr>
                <a:srgbClr val="1B1A44"/>
              </a:buClr>
              <a:buSzPts val="1000"/>
              <a:buNone/>
              <a:defRPr sz="1000">
                <a:solidFill>
                  <a:srgbClr val="1B1A44"/>
                </a:solidFill>
              </a:defRPr>
            </a:lvl4pPr>
            <a:lvl5pPr lvl="4" rtl="0" algn="ctr">
              <a:lnSpc>
                <a:spcPct val="100000"/>
              </a:lnSpc>
              <a:spcBef>
                <a:spcPts val="0"/>
              </a:spcBef>
              <a:spcAft>
                <a:spcPts val="0"/>
              </a:spcAft>
              <a:buClr>
                <a:srgbClr val="1B1A44"/>
              </a:buClr>
              <a:buSzPts val="1000"/>
              <a:buNone/>
              <a:defRPr sz="1000">
                <a:solidFill>
                  <a:srgbClr val="1B1A44"/>
                </a:solidFill>
              </a:defRPr>
            </a:lvl5pPr>
            <a:lvl6pPr lvl="5" rtl="0" algn="ctr">
              <a:lnSpc>
                <a:spcPct val="100000"/>
              </a:lnSpc>
              <a:spcBef>
                <a:spcPts val="0"/>
              </a:spcBef>
              <a:spcAft>
                <a:spcPts val="0"/>
              </a:spcAft>
              <a:buClr>
                <a:srgbClr val="1B1A44"/>
              </a:buClr>
              <a:buSzPts val="1000"/>
              <a:buNone/>
              <a:defRPr sz="1000">
                <a:solidFill>
                  <a:srgbClr val="1B1A44"/>
                </a:solidFill>
              </a:defRPr>
            </a:lvl6pPr>
            <a:lvl7pPr lvl="6" rtl="0" algn="ctr">
              <a:lnSpc>
                <a:spcPct val="100000"/>
              </a:lnSpc>
              <a:spcBef>
                <a:spcPts val="0"/>
              </a:spcBef>
              <a:spcAft>
                <a:spcPts val="0"/>
              </a:spcAft>
              <a:buClr>
                <a:srgbClr val="1B1A44"/>
              </a:buClr>
              <a:buSzPts val="1000"/>
              <a:buNone/>
              <a:defRPr sz="1000">
                <a:solidFill>
                  <a:srgbClr val="1B1A44"/>
                </a:solidFill>
              </a:defRPr>
            </a:lvl7pPr>
            <a:lvl8pPr lvl="7" rtl="0" algn="ctr">
              <a:lnSpc>
                <a:spcPct val="100000"/>
              </a:lnSpc>
              <a:spcBef>
                <a:spcPts val="0"/>
              </a:spcBef>
              <a:spcAft>
                <a:spcPts val="0"/>
              </a:spcAft>
              <a:buClr>
                <a:srgbClr val="1B1A44"/>
              </a:buClr>
              <a:buSzPts val="1000"/>
              <a:buNone/>
              <a:defRPr sz="1000">
                <a:solidFill>
                  <a:srgbClr val="1B1A44"/>
                </a:solidFill>
              </a:defRPr>
            </a:lvl8pPr>
            <a:lvl9pPr lvl="8" rtl="0" algn="ctr">
              <a:lnSpc>
                <a:spcPct val="100000"/>
              </a:lnSpc>
              <a:spcBef>
                <a:spcPts val="0"/>
              </a:spcBef>
              <a:spcAft>
                <a:spcPts val="0"/>
              </a:spcAft>
              <a:buClr>
                <a:srgbClr val="1B1A44"/>
              </a:buClr>
              <a:buSzPts val="1000"/>
              <a:buNone/>
              <a:defRPr sz="1000">
                <a:solidFill>
                  <a:srgbClr val="1B1A44"/>
                </a:solidFill>
              </a:defRPr>
            </a:lvl9pPr>
          </a:lstStyle>
          <a:p/>
        </p:txBody>
      </p:sp>
      <p:sp>
        <p:nvSpPr>
          <p:cNvPr id="176" name="Google Shape;176;p28"/>
          <p:cNvSpPr txBox="1"/>
          <p:nvPr>
            <p:ph idx="3" type="subTitle"/>
          </p:nvPr>
        </p:nvSpPr>
        <p:spPr>
          <a:xfrm flipH="1">
            <a:off x="5700350" y="3498233"/>
            <a:ext cx="1426500" cy="34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177" name="Google Shape;177;p28"/>
          <p:cNvSpPr txBox="1"/>
          <p:nvPr>
            <p:ph idx="4" type="subTitle"/>
          </p:nvPr>
        </p:nvSpPr>
        <p:spPr>
          <a:xfrm flipH="1">
            <a:off x="3483875" y="3505107"/>
            <a:ext cx="1426500" cy="34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178" name="Google Shape;178;p28"/>
          <p:cNvSpPr/>
          <p:nvPr/>
        </p:nvSpPr>
        <p:spPr>
          <a:xfrm>
            <a:off x="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80" name="Google Shape;180;p28"/>
          <p:cNvSpPr txBox="1"/>
          <p:nvPr>
            <p:ph idx="5" type="subTitle"/>
          </p:nvPr>
        </p:nvSpPr>
        <p:spPr>
          <a:xfrm flipH="1">
            <a:off x="5700350" y="1292869"/>
            <a:ext cx="1426500" cy="34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181" name="Google Shape;181;p28"/>
          <p:cNvSpPr txBox="1"/>
          <p:nvPr>
            <p:ph idx="6" type="subTitle"/>
          </p:nvPr>
        </p:nvSpPr>
        <p:spPr>
          <a:xfrm flipH="1">
            <a:off x="3483875" y="1292869"/>
            <a:ext cx="1426500" cy="34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182" name="Google Shape;182;p28"/>
          <p:cNvSpPr/>
          <p:nvPr/>
        </p:nvSpPr>
        <p:spPr>
          <a:xfrm>
            <a:off x="863610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idx="7" type="subTitle"/>
          </p:nvPr>
        </p:nvSpPr>
        <p:spPr>
          <a:xfrm flipH="1">
            <a:off x="5700350" y="1635481"/>
            <a:ext cx="1426500" cy="611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1B1A44"/>
              </a:buClr>
              <a:buSzPts val="1000"/>
              <a:buNone/>
              <a:defRPr sz="1000">
                <a:solidFill>
                  <a:srgbClr val="1B1A44"/>
                </a:solidFill>
              </a:defRPr>
            </a:lvl1pPr>
            <a:lvl2pPr lvl="1" rtl="0" algn="ctr">
              <a:lnSpc>
                <a:spcPct val="100000"/>
              </a:lnSpc>
              <a:spcBef>
                <a:spcPts val="0"/>
              </a:spcBef>
              <a:spcAft>
                <a:spcPts val="0"/>
              </a:spcAft>
              <a:buClr>
                <a:srgbClr val="1B1A44"/>
              </a:buClr>
              <a:buSzPts val="1000"/>
              <a:buNone/>
              <a:defRPr sz="1000">
                <a:solidFill>
                  <a:srgbClr val="1B1A44"/>
                </a:solidFill>
              </a:defRPr>
            </a:lvl2pPr>
            <a:lvl3pPr lvl="2" rtl="0" algn="ctr">
              <a:lnSpc>
                <a:spcPct val="100000"/>
              </a:lnSpc>
              <a:spcBef>
                <a:spcPts val="0"/>
              </a:spcBef>
              <a:spcAft>
                <a:spcPts val="0"/>
              </a:spcAft>
              <a:buClr>
                <a:srgbClr val="1B1A44"/>
              </a:buClr>
              <a:buSzPts val="1000"/>
              <a:buNone/>
              <a:defRPr sz="1000">
                <a:solidFill>
                  <a:srgbClr val="1B1A44"/>
                </a:solidFill>
              </a:defRPr>
            </a:lvl3pPr>
            <a:lvl4pPr lvl="3" rtl="0" algn="ctr">
              <a:lnSpc>
                <a:spcPct val="100000"/>
              </a:lnSpc>
              <a:spcBef>
                <a:spcPts val="0"/>
              </a:spcBef>
              <a:spcAft>
                <a:spcPts val="0"/>
              </a:spcAft>
              <a:buClr>
                <a:srgbClr val="1B1A44"/>
              </a:buClr>
              <a:buSzPts val="1000"/>
              <a:buNone/>
              <a:defRPr sz="1000">
                <a:solidFill>
                  <a:srgbClr val="1B1A44"/>
                </a:solidFill>
              </a:defRPr>
            </a:lvl4pPr>
            <a:lvl5pPr lvl="4" rtl="0" algn="ctr">
              <a:lnSpc>
                <a:spcPct val="100000"/>
              </a:lnSpc>
              <a:spcBef>
                <a:spcPts val="0"/>
              </a:spcBef>
              <a:spcAft>
                <a:spcPts val="0"/>
              </a:spcAft>
              <a:buClr>
                <a:srgbClr val="1B1A44"/>
              </a:buClr>
              <a:buSzPts val="1000"/>
              <a:buNone/>
              <a:defRPr sz="1000">
                <a:solidFill>
                  <a:srgbClr val="1B1A44"/>
                </a:solidFill>
              </a:defRPr>
            </a:lvl5pPr>
            <a:lvl6pPr lvl="5" rtl="0" algn="ctr">
              <a:lnSpc>
                <a:spcPct val="100000"/>
              </a:lnSpc>
              <a:spcBef>
                <a:spcPts val="0"/>
              </a:spcBef>
              <a:spcAft>
                <a:spcPts val="0"/>
              </a:spcAft>
              <a:buClr>
                <a:srgbClr val="1B1A44"/>
              </a:buClr>
              <a:buSzPts val="1000"/>
              <a:buNone/>
              <a:defRPr sz="1000">
                <a:solidFill>
                  <a:srgbClr val="1B1A44"/>
                </a:solidFill>
              </a:defRPr>
            </a:lvl6pPr>
            <a:lvl7pPr lvl="6" rtl="0" algn="ctr">
              <a:lnSpc>
                <a:spcPct val="100000"/>
              </a:lnSpc>
              <a:spcBef>
                <a:spcPts val="0"/>
              </a:spcBef>
              <a:spcAft>
                <a:spcPts val="0"/>
              </a:spcAft>
              <a:buClr>
                <a:srgbClr val="1B1A44"/>
              </a:buClr>
              <a:buSzPts val="1000"/>
              <a:buNone/>
              <a:defRPr sz="1000">
                <a:solidFill>
                  <a:srgbClr val="1B1A44"/>
                </a:solidFill>
              </a:defRPr>
            </a:lvl7pPr>
            <a:lvl8pPr lvl="7" rtl="0" algn="ctr">
              <a:lnSpc>
                <a:spcPct val="100000"/>
              </a:lnSpc>
              <a:spcBef>
                <a:spcPts val="0"/>
              </a:spcBef>
              <a:spcAft>
                <a:spcPts val="0"/>
              </a:spcAft>
              <a:buClr>
                <a:srgbClr val="1B1A44"/>
              </a:buClr>
              <a:buSzPts val="1000"/>
              <a:buNone/>
              <a:defRPr sz="1000">
                <a:solidFill>
                  <a:srgbClr val="1B1A44"/>
                </a:solidFill>
              </a:defRPr>
            </a:lvl8pPr>
            <a:lvl9pPr lvl="8" rtl="0" algn="ctr">
              <a:lnSpc>
                <a:spcPct val="100000"/>
              </a:lnSpc>
              <a:spcBef>
                <a:spcPts val="0"/>
              </a:spcBef>
              <a:spcAft>
                <a:spcPts val="0"/>
              </a:spcAft>
              <a:buClr>
                <a:srgbClr val="1B1A44"/>
              </a:buClr>
              <a:buSzPts val="1000"/>
              <a:buNone/>
              <a:defRPr sz="1000">
                <a:solidFill>
                  <a:srgbClr val="1B1A44"/>
                </a:solidFill>
              </a:defRPr>
            </a:lvl9pPr>
          </a:lstStyle>
          <a:p/>
        </p:txBody>
      </p:sp>
      <p:sp>
        <p:nvSpPr>
          <p:cNvPr id="184" name="Google Shape;184;p28"/>
          <p:cNvSpPr txBox="1"/>
          <p:nvPr>
            <p:ph idx="8" type="subTitle"/>
          </p:nvPr>
        </p:nvSpPr>
        <p:spPr>
          <a:xfrm flipH="1">
            <a:off x="3483875" y="1635494"/>
            <a:ext cx="1426500" cy="611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1B1A44"/>
              </a:buClr>
              <a:buSzPts val="1000"/>
              <a:buNone/>
              <a:defRPr sz="1000">
                <a:solidFill>
                  <a:srgbClr val="1B1A44"/>
                </a:solidFill>
              </a:defRPr>
            </a:lvl1pPr>
            <a:lvl2pPr lvl="1" rtl="0" algn="ctr">
              <a:lnSpc>
                <a:spcPct val="100000"/>
              </a:lnSpc>
              <a:spcBef>
                <a:spcPts val="0"/>
              </a:spcBef>
              <a:spcAft>
                <a:spcPts val="0"/>
              </a:spcAft>
              <a:buClr>
                <a:srgbClr val="1B1A44"/>
              </a:buClr>
              <a:buSzPts val="1000"/>
              <a:buNone/>
              <a:defRPr sz="1000">
                <a:solidFill>
                  <a:srgbClr val="1B1A44"/>
                </a:solidFill>
              </a:defRPr>
            </a:lvl2pPr>
            <a:lvl3pPr lvl="2" rtl="0" algn="ctr">
              <a:lnSpc>
                <a:spcPct val="100000"/>
              </a:lnSpc>
              <a:spcBef>
                <a:spcPts val="0"/>
              </a:spcBef>
              <a:spcAft>
                <a:spcPts val="0"/>
              </a:spcAft>
              <a:buClr>
                <a:srgbClr val="1B1A44"/>
              </a:buClr>
              <a:buSzPts val="1000"/>
              <a:buNone/>
              <a:defRPr sz="1000">
                <a:solidFill>
                  <a:srgbClr val="1B1A44"/>
                </a:solidFill>
              </a:defRPr>
            </a:lvl3pPr>
            <a:lvl4pPr lvl="3" rtl="0" algn="ctr">
              <a:lnSpc>
                <a:spcPct val="100000"/>
              </a:lnSpc>
              <a:spcBef>
                <a:spcPts val="0"/>
              </a:spcBef>
              <a:spcAft>
                <a:spcPts val="0"/>
              </a:spcAft>
              <a:buClr>
                <a:srgbClr val="1B1A44"/>
              </a:buClr>
              <a:buSzPts val="1000"/>
              <a:buNone/>
              <a:defRPr sz="1000">
                <a:solidFill>
                  <a:srgbClr val="1B1A44"/>
                </a:solidFill>
              </a:defRPr>
            </a:lvl4pPr>
            <a:lvl5pPr lvl="4" rtl="0" algn="ctr">
              <a:lnSpc>
                <a:spcPct val="100000"/>
              </a:lnSpc>
              <a:spcBef>
                <a:spcPts val="0"/>
              </a:spcBef>
              <a:spcAft>
                <a:spcPts val="0"/>
              </a:spcAft>
              <a:buClr>
                <a:srgbClr val="1B1A44"/>
              </a:buClr>
              <a:buSzPts val="1000"/>
              <a:buNone/>
              <a:defRPr sz="1000">
                <a:solidFill>
                  <a:srgbClr val="1B1A44"/>
                </a:solidFill>
              </a:defRPr>
            </a:lvl5pPr>
            <a:lvl6pPr lvl="5" rtl="0" algn="ctr">
              <a:lnSpc>
                <a:spcPct val="100000"/>
              </a:lnSpc>
              <a:spcBef>
                <a:spcPts val="0"/>
              </a:spcBef>
              <a:spcAft>
                <a:spcPts val="0"/>
              </a:spcAft>
              <a:buClr>
                <a:srgbClr val="1B1A44"/>
              </a:buClr>
              <a:buSzPts val="1000"/>
              <a:buNone/>
              <a:defRPr sz="1000">
                <a:solidFill>
                  <a:srgbClr val="1B1A44"/>
                </a:solidFill>
              </a:defRPr>
            </a:lvl6pPr>
            <a:lvl7pPr lvl="6" rtl="0" algn="ctr">
              <a:lnSpc>
                <a:spcPct val="100000"/>
              </a:lnSpc>
              <a:spcBef>
                <a:spcPts val="0"/>
              </a:spcBef>
              <a:spcAft>
                <a:spcPts val="0"/>
              </a:spcAft>
              <a:buClr>
                <a:srgbClr val="1B1A44"/>
              </a:buClr>
              <a:buSzPts val="1000"/>
              <a:buNone/>
              <a:defRPr sz="1000">
                <a:solidFill>
                  <a:srgbClr val="1B1A44"/>
                </a:solidFill>
              </a:defRPr>
            </a:lvl7pPr>
            <a:lvl8pPr lvl="7" rtl="0" algn="ctr">
              <a:lnSpc>
                <a:spcPct val="100000"/>
              </a:lnSpc>
              <a:spcBef>
                <a:spcPts val="0"/>
              </a:spcBef>
              <a:spcAft>
                <a:spcPts val="0"/>
              </a:spcAft>
              <a:buClr>
                <a:srgbClr val="1B1A44"/>
              </a:buClr>
              <a:buSzPts val="1000"/>
              <a:buNone/>
              <a:defRPr sz="1000">
                <a:solidFill>
                  <a:srgbClr val="1B1A44"/>
                </a:solidFill>
              </a:defRPr>
            </a:lvl8pPr>
            <a:lvl9pPr lvl="8" rtl="0" algn="ctr">
              <a:lnSpc>
                <a:spcPct val="100000"/>
              </a:lnSpc>
              <a:spcBef>
                <a:spcPts val="0"/>
              </a:spcBef>
              <a:spcAft>
                <a:spcPts val="0"/>
              </a:spcAft>
              <a:buClr>
                <a:srgbClr val="1B1A44"/>
              </a:buClr>
              <a:buSzPts val="1000"/>
              <a:buNone/>
              <a:defRPr sz="1000">
                <a:solidFill>
                  <a:srgbClr val="1B1A44"/>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1_Título y objetos">
    <p:bg>
      <p:bgPr>
        <a:solidFill>
          <a:srgbClr val="F3F3F3"/>
        </a:solidFill>
      </p:bgPr>
    </p:bg>
    <p:spTree>
      <p:nvGrpSpPr>
        <p:cNvPr id="185" name="Shape 185"/>
        <p:cNvGrpSpPr/>
        <p:nvPr/>
      </p:nvGrpSpPr>
      <p:grpSpPr>
        <a:xfrm>
          <a:off x="0" y="0"/>
          <a:ext cx="0" cy="0"/>
          <a:chOff x="0" y="0"/>
          <a:chExt cx="0" cy="0"/>
        </a:xfrm>
      </p:grpSpPr>
      <p:sp>
        <p:nvSpPr>
          <p:cNvPr id="186" name="Google Shape;186;p29"/>
          <p:cNvSpPr txBox="1"/>
          <p:nvPr>
            <p:ph idx="1" type="subTitle"/>
          </p:nvPr>
        </p:nvSpPr>
        <p:spPr>
          <a:xfrm flipH="1">
            <a:off x="5700341" y="2567588"/>
            <a:ext cx="1426500" cy="61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87" name="Google Shape;187;p29"/>
          <p:cNvSpPr txBox="1"/>
          <p:nvPr>
            <p:ph idx="2" type="subTitle"/>
          </p:nvPr>
        </p:nvSpPr>
        <p:spPr>
          <a:xfrm flipH="1">
            <a:off x="3483872" y="2567588"/>
            <a:ext cx="1426500" cy="61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88" name="Google Shape;188;p29"/>
          <p:cNvSpPr txBox="1"/>
          <p:nvPr>
            <p:ph idx="3" type="subTitle"/>
          </p:nvPr>
        </p:nvSpPr>
        <p:spPr>
          <a:xfrm flipH="1">
            <a:off x="5700341" y="1964738"/>
            <a:ext cx="1426500" cy="61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89" name="Google Shape;189;p29"/>
          <p:cNvSpPr txBox="1"/>
          <p:nvPr>
            <p:ph idx="4" type="subTitle"/>
          </p:nvPr>
        </p:nvSpPr>
        <p:spPr>
          <a:xfrm flipH="1">
            <a:off x="3483872" y="1964738"/>
            <a:ext cx="1426500" cy="61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90" name="Google Shape;190;p29"/>
          <p:cNvSpPr/>
          <p:nvPr/>
        </p:nvSpPr>
        <p:spPr>
          <a:xfrm>
            <a:off x="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192" name="Google Shape;192;p29"/>
          <p:cNvSpPr/>
          <p:nvPr/>
        </p:nvSpPr>
        <p:spPr>
          <a:xfrm>
            <a:off x="863610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1_Título y objetos_4_1_1">
    <p:bg>
      <p:bgPr>
        <a:solidFill>
          <a:srgbClr val="F3F3F3"/>
        </a:solidFill>
      </p:bgPr>
    </p:bg>
    <p:spTree>
      <p:nvGrpSpPr>
        <p:cNvPr id="193" name="Shape 193"/>
        <p:cNvGrpSpPr/>
        <p:nvPr/>
      </p:nvGrpSpPr>
      <p:grpSpPr>
        <a:xfrm>
          <a:off x="0" y="0"/>
          <a:ext cx="0" cy="0"/>
          <a:chOff x="0" y="0"/>
          <a:chExt cx="0" cy="0"/>
        </a:xfrm>
      </p:grpSpPr>
      <p:sp>
        <p:nvSpPr>
          <p:cNvPr id="194" name="Google Shape;194;p30"/>
          <p:cNvSpPr txBox="1"/>
          <p:nvPr>
            <p:ph idx="1" type="subTitle"/>
          </p:nvPr>
        </p:nvSpPr>
        <p:spPr>
          <a:xfrm flipH="1">
            <a:off x="2842350" y="2539033"/>
            <a:ext cx="1426500" cy="102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5" name="Google Shape;195;p30"/>
          <p:cNvSpPr txBox="1"/>
          <p:nvPr>
            <p:ph idx="2" type="subTitle"/>
          </p:nvPr>
        </p:nvSpPr>
        <p:spPr>
          <a:xfrm flipH="1">
            <a:off x="2677175" y="2248000"/>
            <a:ext cx="1756800" cy="356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sz="14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196" name="Google Shape;196;p30"/>
          <p:cNvSpPr txBox="1"/>
          <p:nvPr>
            <p:ph idx="3" type="subTitle"/>
          </p:nvPr>
        </p:nvSpPr>
        <p:spPr>
          <a:xfrm flipH="1">
            <a:off x="4903700" y="2539033"/>
            <a:ext cx="1426500" cy="102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7" name="Google Shape;197;p30"/>
          <p:cNvSpPr txBox="1"/>
          <p:nvPr>
            <p:ph idx="4" type="subTitle"/>
          </p:nvPr>
        </p:nvSpPr>
        <p:spPr>
          <a:xfrm flipH="1">
            <a:off x="4738525" y="2248000"/>
            <a:ext cx="1756800" cy="356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sz="14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198" name="Google Shape;198;p30"/>
          <p:cNvSpPr txBox="1"/>
          <p:nvPr>
            <p:ph idx="5" type="subTitle"/>
          </p:nvPr>
        </p:nvSpPr>
        <p:spPr>
          <a:xfrm flipH="1">
            <a:off x="6965050" y="2539033"/>
            <a:ext cx="1426500" cy="102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9" name="Google Shape;199;p30"/>
          <p:cNvSpPr txBox="1"/>
          <p:nvPr>
            <p:ph idx="6" type="subTitle"/>
          </p:nvPr>
        </p:nvSpPr>
        <p:spPr>
          <a:xfrm flipH="1">
            <a:off x="6799875" y="2248000"/>
            <a:ext cx="1756800" cy="356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sz="1400">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200" name="Google Shape;200;p30"/>
          <p:cNvSpPr/>
          <p:nvPr/>
        </p:nvSpPr>
        <p:spPr>
          <a:xfrm>
            <a:off x="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02" name="Google Shape;202;p30"/>
          <p:cNvSpPr/>
          <p:nvPr/>
        </p:nvSpPr>
        <p:spPr>
          <a:xfrm>
            <a:off x="863610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idx="1" type="body"/>
          </p:nvPr>
        </p:nvSpPr>
        <p:spPr>
          <a:xfrm>
            <a:off x="690000" y="1902975"/>
            <a:ext cx="3501600" cy="242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1_Título y objetos_4">
    <p:bg>
      <p:bgPr>
        <a:solidFill>
          <a:srgbClr val="F3F3F3"/>
        </a:solidFill>
      </p:bgPr>
    </p:bg>
    <p:spTree>
      <p:nvGrpSpPr>
        <p:cNvPr id="203" name="Shape 203"/>
        <p:cNvGrpSpPr/>
        <p:nvPr/>
      </p:nvGrpSpPr>
      <p:grpSpPr>
        <a:xfrm>
          <a:off x="0" y="0"/>
          <a:ext cx="0" cy="0"/>
          <a:chOff x="0" y="0"/>
          <a:chExt cx="0" cy="0"/>
        </a:xfrm>
      </p:grpSpPr>
      <p:sp>
        <p:nvSpPr>
          <p:cNvPr id="204" name="Google Shape;204;p31"/>
          <p:cNvSpPr txBox="1"/>
          <p:nvPr>
            <p:ph type="ctrTitle"/>
          </p:nvPr>
        </p:nvSpPr>
        <p:spPr>
          <a:xfrm flipH="1">
            <a:off x="973500" y="1951175"/>
            <a:ext cx="1245900" cy="1241400"/>
          </a:xfrm>
          <a:prstGeom prst="rect">
            <a:avLst/>
          </a:prstGeom>
          <a:noFill/>
          <a:ln>
            <a:noFill/>
          </a:ln>
        </p:spPr>
        <p:txBody>
          <a:bodyPr anchorCtr="0" anchor="ctr" bIns="34275" lIns="68575" spcFirstLastPara="1" rIns="68575" wrap="square" tIns="34275">
            <a:noAutofit/>
          </a:bodyPr>
          <a:lstStyle>
            <a:lvl1pPr lvl="0" rtl="0">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05" name="Google Shape;205;p31"/>
          <p:cNvSpPr/>
          <p:nvPr/>
        </p:nvSpPr>
        <p:spPr>
          <a:xfrm>
            <a:off x="0" y="0"/>
            <a:ext cx="722700" cy="38739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p:nvPr/>
        </p:nvSpPr>
        <p:spPr>
          <a:xfrm>
            <a:off x="863610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1"/>
          <p:cNvSpPr txBox="1"/>
          <p:nvPr>
            <p:ph idx="1" type="subTitle"/>
          </p:nvPr>
        </p:nvSpPr>
        <p:spPr>
          <a:xfrm flipH="1">
            <a:off x="2770106" y="1902449"/>
            <a:ext cx="14265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8" name="Google Shape;208;p31"/>
          <p:cNvSpPr txBox="1"/>
          <p:nvPr>
            <p:ph idx="2" type="subTitle"/>
          </p:nvPr>
        </p:nvSpPr>
        <p:spPr>
          <a:xfrm flipH="1">
            <a:off x="4691069" y="1902462"/>
            <a:ext cx="14265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9" name="Google Shape;209;p31"/>
          <p:cNvSpPr txBox="1"/>
          <p:nvPr>
            <p:ph idx="3" type="subTitle"/>
          </p:nvPr>
        </p:nvSpPr>
        <p:spPr>
          <a:xfrm flipH="1">
            <a:off x="6612050" y="1902449"/>
            <a:ext cx="14265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0" name="Google Shape;210;p31"/>
          <p:cNvSpPr txBox="1"/>
          <p:nvPr>
            <p:ph idx="4" type="subTitle"/>
          </p:nvPr>
        </p:nvSpPr>
        <p:spPr>
          <a:xfrm flipH="1">
            <a:off x="2770106" y="3274561"/>
            <a:ext cx="14265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1" name="Google Shape;211;p31"/>
          <p:cNvSpPr txBox="1"/>
          <p:nvPr>
            <p:ph idx="5" type="subTitle"/>
          </p:nvPr>
        </p:nvSpPr>
        <p:spPr>
          <a:xfrm flipH="1">
            <a:off x="4691069" y="3274561"/>
            <a:ext cx="14265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2" name="Google Shape;212;p31"/>
          <p:cNvSpPr txBox="1"/>
          <p:nvPr>
            <p:ph idx="6" type="subTitle"/>
          </p:nvPr>
        </p:nvSpPr>
        <p:spPr>
          <a:xfrm flipH="1">
            <a:off x="6612050" y="3274561"/>
            <a:ext cx="1426500" cy="8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10_Título y objetos_1_1">
    <p:bg>
      <p:bgPr>
        <a:solidFill>
          <a:srgbClr val="F3F3F3"/>
        </a:solidFill>
      </p:bgPr>
    </p:bg>
    <p:spTree>
      <p:nvGrpSpPr>
        <p:cNvPr id="213" name="Shape 213"/>
        <p:cNvGrpSpPr/>
        <p:nvPr/>
      </p:nvGrpSpPr>
      <p:grpSpPr>
        <a:xfrm>
          <a:off x="0" y="0"/>
          <a:ext cx="0" cy="0"/>
          <a:chOff x="0" y="0"/>
          <a:chExt cx="0" cy="0"/>
        </a:xfrm>
      </p:grpSpPr>
      <p:sp>
        <p:nvSpPr>
          <p:cNvPr id="214" name="Google Shape;214;p32"/>
          <p:cNvSpPr/>
          <p:nvPr/>
        </p:nvSpPr>
        <p:spPr>
          <a:xfrm flipH="1">
            <a:off x="8421300" y="1269725"/>
            <a:ext cx="722700" cy="38739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2"/>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16" name="Google Shape;216;p32"/>
          <p:cNvSpPr/>
          <p:nvPr/>
        </p:nvSpPr>
        <p:spPr>
          <a:xfrm>
            <a:off x="863610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1_1_1">
    <p:bg>
      <p:bgPr>
        <a:solidFill>
          <a:srgbClr val="F3F3F3"/>
        </a:solidFill>
      </p:bgPr>
    </p:bg>
    <p:spTree>
      <p:nvGrpSpPr>
        <p:cNvPr id="217" name="Shape 217"/>
        <p:cNvGrpSpPr/>
        <p:nvPr/>
      </p:nvGrpSpPr>
      <p:grpSpPr>
        <a:xfrm>
          <a:off x="0" y="0"/>
          <a:ext cx="0" cy="0"/>
          <a:chOff x="0" y="0"/>
          <a:chExt cx="0" cy="0"/>
        </a:xfrm>
      </p:grpSpPr>
      <p:sp>
        <p:nvSpPr>
          <p:cNvPr id="218" name="Google Shape;218;p33"/>
          <p:cNvSpPr txBox="1"/>
          <p:nvPr>
            <p:ph idx="1" type="subTitle"/>
          </p:nvPr>
        </p:nvSpPr>
        <p:spPr>
          <a:xfrm flipH="1">
            <a:off x="3875642" y="1389819"/>
            <a:ext cx="1426500" cy="61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000">
                <a:solidFill>
                  <a:srgbClr val="21204D"/>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219" name="Google Shape;219;p33"/>
          <p:cNvSpPr txBox="1"/>
          <p:nvPr>
            <p:ph idx="2" type="subTitle"/>
          </p:nvPr>
        </p:nvSpPr>
        <p:spPr>
          <a:xfrm flipH="1">
            <a:off x="588738" y="1389819"/>
            <a:ext cx="1426500" cy="61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000">
                <a:solidFill>
                  <a:srgbClr val="21204D"/>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220" name="Google Shape;220;p33"/>
          <p:cNvSpPr txBox="1"/>
          <p:nvPr>
            <p:ph idx="3" type="subTitle"/>
          </p:nvPr>
        </p:nvSpPr>
        <p:spPr>
          <a:xfrm flipH="1">
            <a:off x="588738" y="3139250"/>
            <a:ext cx="1426500" cy="61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000">
                <a:solidFill>
                  <a:srgbClr val="21204D"/>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221" name="Google Shape;221;p33"/>
          <p:cNvSpPr txBox="1"/>
          <p:nvPr>
            <p:ph idx="4" type="subTitle"/>
          </p:nvPr>
        </p:nvSpPr>
        <p:spPr>
          <a:xfrm flipH="1">
            <a:off x="5464038" y="1475350"/>
            <a:ext cx="1220700" cy="41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aira SemiCondensed SemiBold"/>
              <a:buNone/>
              <a:defRPr sz="1200">
                <a:solidFill>
                  <a:srgbClr val="F3F3F3"/>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22" name="Google Shape;222;p33"/>
          <p:cNvSpPr txBox="1"/>
          <p:nvPr>
            <p:ph idx="5" type="subTitle"/>
          </p:nvPr>
        </p:nvSpPr>
        <p:spPr>
          <a:xfrm flipH="1">
            <a:off x="2200237" y="1475350"/>
            <a:ext cx="1198500" cy="41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aira SemiCondensed SemiBold"/>
              <a:buNone/>
              <a:defRPr sz="1200">
                <a:solidFill>
                  <a:srgbClr val="F3F3F3"/>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23" name="Google Shape;223;p33"/>
          <p:cNvSpPr txBox="1"/>
          <p:nvPr>
            <p:ph idx="6" type="subTitle"/>
          </p:nvPr>
        </p:nvSpPr>
        <p:spPr>
          <a:xfrm flipH="1">
            <a:off x="2200237" y="3250200"/>
            <a:ext cx="1220700" cy="41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aira SemiCondensed SemiBold"/>
              <a:buNone/>
              <a:defRPr sz="1200">
                <a:solidFill>
                  <a:srgbClr val="F3F3F3"/>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24" name="Google Shape;224;p33"/>
          <p:cNvSpPr/>
          <p:nvPr/>
        </p:nvSpPr>
        <p:spPr>
          <a:xfrm flipH="1">
            <a:off x="842130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3"/>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26" name="Google Shape;226;p33"/>
          <p:cNvSpPr/>
          <p:nvPr/>
        </p:nvSpPr>
        <p:spPr>
          <a:xfrm>
            <a:off x="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3"/>
          <p:cNvSpPr txBox="1"/>
          <p:nvPr>
            <p:ph idx="7" type="subTitle"/>
          </p:nvPr>
        </p:nvSpPr>
        <p:spPr>
          <a:xfrm flipH="1">
            <a:off x="3875642" y="3164669"/>
            <a:ext cx="1426500" cy="61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000">
                <a:solidFill>
                  <a:srgbClr val="21204D"/>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228" name="Google Shape;228;p33"/>
          <p:cNvSpPr txBox="1"/>
          <p:nvPr>
            <p:ph idx="8" type="subTitle"/>
          </p:nvPr>
        </p:nvSpPr>
        <p:spPr>
          <a:xfrm flipH="1">
            <a:off x="5464038" y="3250200"/>
            <a:ext cx="1193400" cy="41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aira SemiCondensed SemiBold"/>
              <a:buNone/>
              <a:defRPr sz="1200">
                <a:solidFill>
                  <a:srgbClr val="F3F3F3"/>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_1_1_1">
    <p:bg>
      <p:bgPr>
        <a:solidFill>
          <a:srgbClr val="F3F3F3"/>
        </a:solidFill>
      </p:bgPr>
    </p:bg>
    <p:spTree>
      <p:nvGrpSpPr>
        <p:cNvPr id="229" name="Shape 229"/>
        <p:cNvGrpSpPr/>
        <p:nvPr/>
      </p:nvGrpSpPr>
      <p:grpSpPr>
        <a:xfrm>
          <a:off x="0" y="0"/>
          <a:ext cx="0" cy="0"/>
          <a:chOff x="0" y="0"/>
          <a:chExt cx="0" cy="0"/>
        </a:xfrm>
      </p:grpSpPr>
      <p:sp>
        <p:nvSpPr>
          <p:cNvPr id="230" name="Google Shape;230;p34"/>
          <p:cNvSpPr/>
          <p:nvPr/>
        </p:nvSpPr>
        <p:spPr>
          <a:xfrm>
            <a:off x="1964000" y="494550"/>
            <a:ext cx="4188600" cy="43440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4"/>
          <p:cNvSpPr/>
          <p:nvPr/>
        </p:nvSpPr>
        <p:spPr>
          <a:xfrm flipH="1">
            <a:off x="842130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4"/>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Clr>
                <a:srgbClr val="21204D"/>
              </a:buClr>
              <a:buSzPts val="1800"/>
              <a:buFont typeface="Saira SemiCondensed SemiBold"/>
              <a:buNone/>
              <a:defRPr sz="1800">
                <a:solidFill>
                  <a:srgbClr val="21204D"/>
                </a:solidFill>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33" name="Google Shape;233;p34"/>
          <p:cNvSpPr/>
          <p:nvPr/>
        </p:nvSpPr>
        <p:spPr>
          <a:xfrm>
            <a:off x="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4"/>
          <p:cNvSpPr txBox="1"/>
          <p:nvPr>
            <p:ph idx="1" type="subTitle"/>
          </p:nvPr>
        </p:nvSpPr>
        <p:spPr>
          <a:xfrm>
            <a:off x="2336371" y="1576543"/>
            <a:ext cx="3495300" cy="3963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sz="1100">
                <a:solidFill>
                  <a:srgbClr val="F3F3F3"/>
                </a:solidFill>
              </a:defRPr>
            </a:lvl1pPr>
            <a:lvl2pPr lvl="1" rtl="0" algn="ctr">
              <a:spcBef>
                <a:spcPts val="1600"/>
              </a:spcBef>
              <a:spcAft>
                <a:spcPts val="0"/>
              </a:spcAft>
              <a:buNone/>
              <a:defRPr sz="1100">
                <a:solidFill>
                  <a:srgbClr val="F3F3F3"/>
                </a:solidFill>
              </a:defRPr>
            </a:lvl2pPr>
            <a:lvl3pPr lvl="2" rtl="0" algn="ctr">
              <a:spcBef>
                <a:spcPts val="1600"/>
              </a:spcBef>
              <a:spcAft>
                <a:spcPts val="0"/>
              </a:spcAft>
              <a:buNone/>
              <a:defRPr sz="1100">
                <a:solidFill>
                  <a:srgbClr val="F3F3F3"/>
                </a:solidFill>
              </a:defRPr>
            </a:lvl3pPr>
            <a:lvl4pPr lvl="3" rtl="0" algn="ctr">
              <a:spcBef>
                <a:spcPts val="1600"/>
              </a:spcBef>
              <a:spcAft>
                <a:spcPts val="0"/>
              </a:spcAft>
              <a:buNone/>
              <a:defRPr sz="1100">
                <a:solidFill>
                  <a:srgbClr val="F3F3F3"/>
                </a:solidFill>
              </a:defRPr>
            </a:lvl4pPr>
            <a:lvl5pPr lvl="4" rtl="0" algn="ctr">
              <a:spcBef>
                <a:spcPts val="1600"/>
              </a:spcBef>
              <a:spcAft>
                <a:spcPts val="0"/>
              </a:spcAft>
              <a:buNone/>
              <a:defRPr sz="1100">
                <a:solidFill>
                  <a:srgbClr val="F3F3F3"/>
                </a:solidFill>
              </a:defRPr>
            </a:lvl5pPr>
            <a:lvl6pPr lvl="5" rtl="0" algn="ctr">
              <a:spcBef>
                <a:spcPts val="1600"/>
              </a:spcBef>
              <a:spcAft>
                <a:spcPts val="0"/>
              </a:spcAft>
              <a:buNone/>
              <a:defRPr sz="1100">
                <a:solidFill>
                  <a:srgbClr val="F3F3F3"/>
                </a:solidFill>
              </a:defRPr>
            </a:lvl6pPr>
            <a:lvl7pPr lvl="6" rtl="0" algn="ctr">
              <a:spcBef>
                <a:spcPts val="1600"/>
              </a:spcBef>
              <a:spcAft>
                <a:spcPts val="0"/>
              </a:spcAft>
              <a:buNone/>
              <a:defRPr sz="1100">
                <a:solidFill>
                  <a:srgbClr val="F3F3F3"/>
                </a:solidFill>
              </a:defRPr>
            </a:lvl7pPr>
            <a:lvl8pPr lvl="7" rtl="0" algn="ctr">
              <a:spcBef>
                <a:spcPts val="1600"/>
              </a:spcBef>
              <a:spcAft>
                <a:spcPts val="0"/>
              </a:spcAft>
              <a:buNone/>
              <a:defRPr sz="1100">
                <a:solidFill>
                  <a:srgbClr val="F3F3F3"/>
                </a:solidFill>
              </a:defRPr>
            </a:lvl8pPr>
            <a:lvl9pPr lvl="8" rtl="0" algn="ctr">
              <a:spcBef>
                <a:spcPts val="1600"/>
              </a:spcBef>
              <a:spcAft>
                <a:spcPts val="1600"/>
              </a:spcAft>
              <a:buNone/>
              <a:defRPr sz="1100">
                <a:solidFill>
                  <a:srgbClr val="F3F3F3"/>
                </a:solidFill>
              </a:defRPr>
            </a:lvl9pPr>
          </a:lstStyle>
          <a:p/>
        </p:txBody>
      </p:sp>
      <p:sp>
        <p:nvSpPr>
          <p:cNvPr id="235" name="Google Shape;235;p34"/>
          <p:cNvSpPr txBox="1"/>
          <p:nvPr>
            <p:ph idx="2" type="subTitle"/>
          </p:nvPr>
        </p:nvSpPr>
        <p:spPr>
          <a:xfrm>
            <a:off x="2336408" y="2770190"/>
            <a:ext cx="3495300" cy="396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100">
                <a:solidFill>
                  <a:srgbClr val="F3F3F3"/>
                </a:solidFill>
              </a:defRPr>
            </a:lvl1pPr>
            <a:lvl2pPr lvl="1" rtl="0" algn="ctr">
              <a:spcBef>
                <a:spcPts val="1600"/>
              </a:spcBef>
              <a:spcAft>
                <a:spcPts val="0"/>
              </a:spcAft>
              <a:buNone/>
              <a:defRPr sz="1100">
                <a:solidFill>
                  <a:srgbClr val="F3F3F3"/>
                </a:solidFill>
              </a:defRPr>
            </a:lvl2pPr>
            <a:lvl3pPr lvl="2" rtl="0" algn="ctr">
              <a:spcBef>
                <a:spcPts val="1600"/>
              </a:spcBef>
              <a:spcAft>
                <a:spcPts val="0"/>
              </a:spcAft>
              <a:buNone/>
              <a:defRPr sz="1100">
                <a:solidFill>
                  <a:srgbClr val="F3F3F3"/>
                </a:solidFill>
              </a:defRPr>
            </a:lvl3pPr>
            <a:lvl4pPr lvl="3" rtl="0" algn="ctr">
              <a:spcBef>
                <a:spcPts val="1600"/>
              </a:spcBef>
              <a:spcAft>
                <a:spcPts val="0"/>
              </a:spcAft>
              <a:buNone/>
              <a:defRPr sz="1100">
                <a:solidFill>
                  <a:srgbClr val="F3F3F3"/>
                </a:solidFill>
              </a:defRPr>
            </a:lvl4pPr>
            <a:lvl5pPr lvl="4" rtl="0" algn="ctr">
              <a:spcBef>
                <a:spcPts val="1600"/>
              </a:spcBef>
              <a:spcAft>
                <a:spcPts val="0"/>
              </a:spcAft>
              <a:buNone/>
              <a:defRPr sz="1100">
                <a:solidFill>
                  <a:srgbClr val="F3F3F3"/>
                </a:solidFill>
              </a:defRPr>
            </a:lvl5pPr>
            <a:lvl6pPr lvl="5" rtl="0" algn="ctr">
              <a:spcBef>
                <a:spcPts val="1600"/>
              </a:spcBef>
              <a:spcAft>
                <a:spcPts val="0"/>
              </a:spcAft>
              <a:buNone/>
              <a:defRPr sz="1100">
                <a:solidFill>
                  <a:srgbClr val="F3F3F3"/>
                </a:solidFill>
              </a:defRPr>
            </a:lvl6pPr>
            <a:lvl7pPr lvl="6" rtl="0" algn="ctr">
              <a:spcBef>
                <a:spcPts val="1600"/>
              </a:spcBef>
              <a:spcAft>
                <a:spcPts val="0"/>
              </a:spcAft>
              <a:buNone/>
              <a:defRPr sz="1100">
                <a:solidFill>
                  <a:srgbClr val="F3F3F3"/>
                </a:solidFill>
              </a:defRPr>
            </a:lvl7pPr>
            <a:lvl8pPr lvl="7" rtl="0" algn="ctr">
              <a:spcBef>
                <a:spcPts val="1600"/>
              </a:spcBef>
              <a:spcAft>
                <a:spcPts val="0"/>
              </a:spcAft>
              <a:buNone/>
              <a:defRPr sz="1100">
                <a:solidFill>
                  <a:srgbClr val="F3F3F3"/>
                </a:solidFill>
              </a:defRPr>
            </a:lvl8pPr>
            <a:lvl9pPr lvl="8" rtl="0" algn="ctr">
              <a:spcBef>
                <a:spcPts val="1600"/>
              </a:spcBef>
              <a:spcAft>
                <a:spcPts val="1600"/>
              </a:spcAft>
              <a:buNone/>
              <a:defRPr sz="1100">
                <a:solidFill>
                  <a:srgbClr val="F3F3F3"/>
                </a:solidFill>
              </a:defRPr>
            </a:lvl9pPr>
          </a:lstStyle>
          <a:p/>
        </p:txBody>
      </p:sp>
      <p:sp>
        <p:nvSpPr>
          <p:cNvPr id="236" name="Google Shape;236;p34"/>
          <p:cNvSpPr txBox="1"/>
          <p:nvPr>
            <p:ph idx="3" type="subTitle"/>
          </p:nvPr>
        </p:nvSpPr>
        <p:spPr>
          <a:xfrm>
            <a:off x="2336371" y="3968100"/>
            <a:ext cx="3495300" cy="3963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sz="1100">
                <a:solidFill>
                  <a:srgbClr val="F3F3F3"/>
                </a:solidFill>
              </a:defRPr>
            </a:lvl1pPr>
            <a:lvl2pPr lvl="1" rtl="0" algn="ctr">
              <a:spcBef>
                <a:spcPts val="1600"/>
              </a:spcBef>
              <a:spcAft>
                <a:spcPts val="0"/>
              </a:spcAft>
              <a:buNone/>
              <a:defRPr sz="1100">
                <a:solidFill>
                  <a:srgbClr val="F3F3F3"/>
                </a:solidFill>
              </a:defRPr>
            </a:lvl2pPr>
            <a:lvl3pPr lvl="2" rtl="0" algn="ctr">
              <a:spcBef>
                <a:spcPts val="1600"/>
              </a:spcBef>
              <a:spcAft>
                <a:spcPts val="0"/>
              </a:spcAft>
              <a:buNone/>
              <a:defRPr sz="1100">
                <a:solidFill>
                  <a:srgbClr val="F3F3F3"/>
                </a:solidFill>
              </a:defRPr>
            </a:lvl3pPr>
            <a:lvl4pPr lvl="3" rtl="0" algn="ctr">
              <a:spcBef>
                <a:spcPts val="1600"/>
              </a:spcBef>
              <a:spcAft>
                <a:spcPts val="0"/>
              </a:spcAft>
              <a:buNone/>
              <a:defRPr sz="1100">
                <a:solidFill>
                  <a:srgbClr val="F3F3F3"/>
                </a:solidFill>
              </a:defRPr>
            </a:lvl4pPr>
            <a:lvl5pPr lvl="4" rtl="0" algn="ctr">
              <a:spcBef>
                <a:spcPts val="1600"/>
              </a:spcBef>
              <a:spcAft>
                <a:spcPts val="0"/>
              </a:spcAft>
              <a:buNone/>
              <a:defRPr sz="1100">
                <a:solidFill>
                  <a:srgbClr val="F3F3F3"/>
                </a:solidFill>
              </a:defRPr>
            </a:lvl5pPr>
            <a:lvl6pPr lvl="5" rtl="0" algn="ctr">
              <a:spcBef>
                <a:spcPts val="1600"/>
              </a:spcBef>
              <a:spcAft>
                <a:spcPts val="0"/>
              </a:spcAft>
              <a:buNone/>
              <a:defRPr sz="1100">
                <a:solidFill>
                  <a:srgbClr val="F3F3F3"/>
                </a:solidFill>
              </a:defRPr>
            </a:lvl6pPr>
            <a:lvl7pPr lvl="6" rtl="0" algn="ctr">
              <a:spcBef>
                <a:spcPts val="1600"/>
              </a:spcBef>
              <a:spcAft>
                <a:spcPts val="0"/>
              </a:spcAft>
              <a:buNone/>
              <a:defRPr sz="1100">
                <a:solidFill>
                  <a:srgbClr val="F3F3F3"/>
                </a:solidFill>
              </a:defRPr>
            </a:lvl7pPr>
            <a:lvl8pPr lvl="7" rtl="0" algn="ctr">
              <a:spcBef>
                <a:spcPts val="1600"/>
              </a:spcBef>
              <a:spcAft>
                <a:spcPts val="0"/>
              </a:spcAft>
              <a:buNone/>
              <a:defRPr sz="1100">
                <a:solidFill>
                  <a:srgbClr val="F3F3F3"/>
                </a:solidFill>
              </a:defRPr>
            </a:lvl8pPr>
            <a:lvl9pPr lvl="8" rtl="0" algn="ctr">
              <a:spcBef>
                <a:spcPts val="1600"/>
              </a:spcBef>
              <a:spcAft>
                <a:spcPts val="1600"/>
              </a:spcAft>
              <a:buNone/>
              <a:defRPr sz="1100">
                <a:solidFill>
                  <a:srgbClr val="F3F3F3"/>
                </a:solidFill>
              </a:defRPr>
            </a:lvl9pPr>
          </a:lstStyle>
          <a:p/>
        </p:txBody>
      </p:sp>
      <p:sp>
        <p:nvSpPr>
          <p:cNvPr id="237" name="Google Shape;237;p34"/>
          <p:cNvSpPr txBox="1"/>
          <p:nvPr>
            <p:ph hasCustomPrompt="1" idx="4" type="title"/>
          </p:nvPr>
        </p:nvSpPr>
        <p:spPr>
          <a:xfrm>
            <a:off x="1853600" y="893825"/>
            <a:ext cx="44094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38" name="Google Shape;238;p34"/>
          <p:cNvSpPr txBox="1"/>
          <p:nvPr>
            <p:ph hasCustomPrompt="1" idx="5" type="title"/>
          </p:nvPr>
        </p:nvSpPr>
        <p:spPr>
          <a:xfrm>
            <a:off x="1853600" y="2092964"/>
            <a:ext cx="44094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39" name="Google Shape;239;p34"/>
          <p:cNvSpPr txBox="1"/>
          <p:nvPr>
            <p:ph hasCustomPrompt="1" idx="6" type="title"/>
          </p:nvPr>
        </p:nvSpPr>
        <p:spPr>
          <a:xfrm>
            <a:off x="1853600" y="3292188"/>
            <a:ext cx="44094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CUSTOM_1_1_1_2_1">
    <p:bg>
      <p:bgPr>
        <a:solidFill>
          <a:srgbClr val="F3F3F3"/>
        </a:solidFill>
      </p:bgPr>
    </p:bg>
    <p:spTree>
      <p:nvGrpSpPr>
        <p:cNvPr id="240" name="Shape 240"/>
        <p:cNvGrpSpPr/>
        <p:nvPr/>
      </p:nvGrpSpPr>
      <p:grpSpPr>
        <a:xfrm>
          <a:off x="0" y="0"/>
          <a:ext cx="0" cy="0"/>
          <a:chOff x="0" y="0"/>
          <a:chExt cx="0" cy="0"/>
        </a:xfrm>
      </p:grpSpPr>
      <p:sp>
        <p:nvSpPr>
          <p:cNvPr id="241" name="Google Shape;241;p35"/>
          <p:cNvSpPr/>
          <p:nvPr/>
        </p:nvSpPr>
        <p:spPr>
          <a:xfrm flipH="1">
            <a:off x="842130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5"/>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43" name="Google Shape;243;p35"/>
          <p:cNvSpPr/>
          <p:nvPr/>
        </p:nvSpPr>
        <p:spPr>
          <a:xfrm>
            <a:off x="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1">
    <p:bg>
      <p:bgPr>
        <a:solidFill>
          <a:srgbClr val="F3F3F3"/>
        </a:solidFill>
      </p:bgPr>
    </p:bg>
    <p:spTree>
      <p:nvGrpSpPr>
        <p:cNvPr id="244" name="Shape 244"/>
        <p:cNvGrpSpPr/>
        <p:nvPr/>
      </p:nvGrpSpPr>
      <p:grpSpPr>
        <a:xfrm>
          <a:off x="0" y="0"/>
          <a:ext cx="0" cy="0"/>
          <a:chOff x="0" y="0"/>
          <a:chExt cx="0" cy="0"/>
        </a:xfrm>
      </p:grpSpPr>
      <p:sp>
        <p:nvSpPr>
          <p:cNvPr id="245" name="Google Shape;245;p36"/>
          <p:cNvSpPr txBox="1"/>
          <p:nvPr>
            <p:ph type="ctrTitle"/>
          </p:nvPr>
        </p:nvSpPr>
        <p:spPr>
          <a:xfrm>
            <a:off x="917900" y="1782500"/>
            <a:ext cx="7479600" cy="15786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SzPts val="3000"/>
              <a:buNone/>
              <a:defRPr sz="3000"/>
            </a:lvl1pPr>
            <a:lvl2pPr lvl="1" rtl="0" algn="ctr">
              <a:spcBef>
                <a:spcPts val="0"/>
              </a:spcBef>
              <a:spcAft>
                <a:spcPts val="0"/>
              </a:spcAft>
              <a:buSzPts val="3000"/>
              <a:buFont typeface="Fjalla One"/>
              <a:buNone/>
              <a:defRPr sz="3000">
                <a:latin typeface="Fjalla One"/>
                <a:ea typeface="Fjalla One"/>
                <a:cs typeface="Fjalla One"/>
                <a:sym typeface="Fjalla One"/>
              </a:defRPr>
            </a:lvl2pPr>
            <a:lvl3pPr lvl="2" rtl="0" algn="ctr">
              <a:spcBef>
                <a:spcPts val="0"/>
              </a:spcBef>
              <a:spcAft>
                <a:spcPts val="0"/>
              </a:spcAft>
              <a:buSzPts val="3000"/>
              <a:buFont typeface="Fjalla One"/>
              <a:buNone/>
              <a:defRPr sz="3000">
                <a:latin typeface="Fjalla One"/>
                <a:ea typeface="Fjalla One"/>
                <a:cs typeface="Fjalla One"/>
                <a:sym typeface="Fjalla One"/>
              </a:defRPr>
            </a:lvl3pPr>
            <a:lvl4pPr lvl="3" rtl="0" algn="ctr">
              <a:spcBef>
                <a:spcPts val="0"/>
              </a:spcBef>
              <a:spcAft>
                <a:spcPts val="0"/>
              </a:spcAft>
              <a:buSzPts val="3000"/>
              <a:buFont typeface="Fjalla One"/>
              <a:buNone/>
              <a:defRPr sz="3000">
                <a:latin typeface="Fjalla One"/>
                <a:ea typeface="Fjalla One"/>
                <a:cs typeface="Fjalla One"/>
                <a:sym typeface="Fjalla One"/>
              </a:defRPr>
            </a:lvl4pPr>
            <a:lvl5pPr lvl="4" rtl="0" algn="ctr">
              <a:spcBef>
                <a:spcPts val="0"/>
              </a:spcBef>
              <a:spcAft>
                <a:spcPts val="0"/>
              </a:spcAft>
              <a:buSzPts val="3000"/>
              <a:buFont typeface="Fjalla One"/>
              <a:buNone/>
              <a:defRPr sz="3000">
                <a:latin typeface="Fjalla One"/>
                <a:ea typeface="Fjalla One"/>
                <a:cs typeface="Fjalla One"/>
                <a:sym typeface="Fjalla One"/>
              </a:defRPr>
            </a:lvl5pPr>
            <a:lvl6pPr lvl="5" rtl="0" algn="ctr">
              <a:spcBef>
                <a:spcPts val="0"/>
              </a:spcBef>
              <a:spcAft>
                <a:spcPts val="0"/>
              </a:spcAft>
              <a:buSzPts val="3000"/>
              <a:buFont typeface="Fjalla One"/>
              <a:buNone/>
              <a:defRPr sz="3000">
                <a:latin typeface="Fjalla One"/>
                <a:ea typeface="Fjalla One"/>
                <a:cs typeface="Fjalla One"/>
                <a:sym typeface="Fjalla One"/>
              </a:defRPr>
            </a:lvl6pPr>
            <a:lvl7pPr lvl="6" rtl="0" algn="ctr">
              <a:spcBef>
                <a:spcPts val="0"/>
              </a:spcBef>
              <a:spcAft>
                <a:spcPts val="0"/>
              </a:spcAft>
              <a:buSzPts val="3000"/>
              <a:buFont typeface="Fjalla One"/>
              <a:buNone/>
              <a:defRPr sz="3000">
                <a:latin typeface="Fjalla One"/>
                <a:ea typeface="Fjalla One"/>
                <a:cs typeface="Fjalla One"/>
                <a:sym typeface="Fjalla One"/>
              </a:defRPr>
            </a:lvl7pPr>
            <a:lvl8pPr lvl="7" rtl="0" algn="ctr">
              <a:spcBef>
                <a:spcPts val="0"/>
              </a:spcBef>
              <a:spcAft>
                <a:spcPts val="0"/>
              </a:spcAft>
              <a:buSzPts val="3000"/>
              <a:buFont typeface="Fjalla One"/>
              <a:buNone/>
              <a:defRPr sz="3000">
                <a:latin typeface="Fjalla One"/>
                <a:ea typeface="Fjalla One"/>
                <a:cs typeface="Fjalla One"/>
                <a:sym typeface="Fjalla One"/>
              </a:defRPr>
            </a:lvl8pPr>
            <a:lvl9pPr lvl="8" rtl="0" algn="ctr">
              <a:spcBef>
                <a:spcPts val="0"/>
              </a:spcBef>
              <a:spcAft>
                <a:spcPts val="0"/>
              </a:spcAft>
              <a:buSzPts val="3000"/>
              <a:buFont typeface="Fjalla One"/>
              <a:buNone/>
              <a:defRPr sz="3000">
                <a:latin typeface="Fjalla One"/>
                <a:ea typeface="Fjalla One"/>
                <a:cs typeface="Fjalla One"/>
                <a:sym typeface="Fjalla One"/>
              </a:defRPr>
            </a:lvl9pPr>
          </a:lstStyle>
          <a:p/>
        </p:txBody>
      </p:sp>
      <p:sp>
        <p:nvSpPr>
          <p:cNvPr id="246" name="Google Shape;246;p36"/>
          <p:cNvSpPr/>
          <p:nvPr/>
        </p:nvSpPr>
        <p:spPr>
          <a:xfrm flipH="1">
            <a:off x="842130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6"/>
          <p:cNvSpPr/>
          <p:nvPr/>
        </p:nvSpPr>
        <p:spPr>
          <a:xfrm>
            <a:off x="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1_Título y objetos_4_2_1">
    <p:bg>
      <p:bgPr>
        <a:solidFill>
          <a:srgbClr val="F3F3F3"/>
        </a:solidFill>
      </p:bgPr>
    </p:bg>
    <p:spTree>
      <p:nvGrpSpPr>
        <p:cNvPr id="248" name="Shape 248"/>
        <p:cNvGrpSpPr/>
        <p:nvPr/>
      </p:nvGrpSpPr>
      <p:grpSpPr>
        <a:xfrm>
          <a:off x="0" y="0"/>
          <a:ext cx="0" cy="0"/>
          <a:chOff x="0" y="0"/>
          <a:chExt cx="0" cy="0"/>
        </a:xfrm>
      </p:grpSpPr>
      <p:sp>
        <p:nvSpPr>
          <p:cNvPr id="249" name="Google Shape;249;p37"/>
          <p:cNvSpPr txBox="1"/>
          <p:nvPr>
            <p:ph idx="1" type="subTitle"/>
          </p:nvPr>
        </p:nvSpPr>
        <p:spPr>
          <a:xfrm flipH="1">
            <a:off x="5056793" y="2571750"/>
            <a:ext cx="1426500" cy="61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21204D"/>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50" name="Google Shape;250;p37"/>
          <p:cNvSpPr txBox="1"/>
          <p:nvPr>
            <p:ph idx="2" type="subTitle"/>
          </p:nvPr>
        </p:nvSpPr>
        <p:spPr>
          <a:xfrm flipH="1">
            <a:off x="3178324" y="2571750"/>
            <a:ext cx="1426500" cy="61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21204D"/>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51" name="Google Shape;251;p37"/>
          <p:cNvSpPr txBox="1"/>
          <p:nvPr>
            <p:ph idx="3" type="subTitle"/>
          </p:nvPr>
        </p:nvSpPr>
        <p:spPr>
          <a:xfrm flipH="1">
            <a:off x="1299842" y="2571750"/>
            <a:ext cx="1426500" cy="61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21204D"/>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52" name="Google Shape;252;p37"/>
          <p:cNvSpPr/>
          <p:nvPr/>
        </p:nvSpPr>
        <p:spPr>
          <a:xfrm flipH="1">
            <a:off x="842130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54" name="Google Shape;254;p37"/>
          <p:cNvSpPr/>
          <p:nvPr/>
        </p:nvSpPr>
        <p:spPr>
          <a:xfrm>
            <a:off x="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txBox="1"/>
          <p:nvPr>
            <p:ph idx="4" type="subTitle"/>
          </p:nvPr>
        </p:nvSpPr>
        <p:spPr>
          <a:xfrm flipH="1">
            <a:off x="5056793" y="2322843"/>
            <a:ext cx="1426500" cy="24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400">
                <a:solidFill>
                  <a:srgbClr val="21204D"/>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256" name="Google Shape;256;p37"/>
          <p:cNvSpPr txBox="1"/>
          <p:nvPr>
            <p:ph idx="5" type="subTitle"/>
          </p:nvPr>
        </p:nvSpPr>
        <p:spPr>
          <a:xfrm flipH="1">
            <a:off x="3178324" y="2322843"/>
            <a:ext cx="1426500" cy="24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400">
                <a:solidFill>
                  <a:srgbClr val="21204D"/>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
        <p:nvSpPr>
          <p:cNvPr id="257" name="Google Shape;257;p37"/>
          <p:cNvSpPr txBox="1"/>
          <p:nvPr>
            <p:ph idx="6" type="subTitle"/>
          </p:nvPr>
        </p:nvSpPr>
        <p:spPr>
          <a:xfrm flipH="1">
            <a:off x="1299842" y="2322843"/>
            <a:ext cx="1426500" cy="24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Saira SemiCondensed SemiBold"/>
              <a:buNone/>
              <a:defRPr sz="1400">
                <a:solidFill>
                  <a:srgbClr val="21204D"/>
                </a:solidFill>
                <a:latin typeface="Saira SemiCondensed SemiBold"/>
                <a:ea typeface="Saira SemiCondensed SemiBold"/>
                <a:cs typeface="Saira SemiCondensed SemiBold"/>
                <a:sym typeface="Saira SemiCondensed SemiBold"/>
              </a:defRPr>
            </a:lvl1pPr>
            <a:lvl2pPr lvl="1"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2pPr>
            <a:lvl3pPr lvl="2"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3pPr>
            <a:lvl4pPr lvl="3"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4pPr>
            <a:lvl5pPr lvl="4"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5pPr>
            <a:lvl6pPr lvl="5"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6pPr>
            <a:lvl7pPr lvl="6"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7pPr>
            <a:lvl8pPr lvl="7"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8pPr>
            <a:lvl9pPr lvl="8" rtl="0" algn="ctr">
              <a:lnSpc>
                <a:spcPct val="100000"/>
              </a:lnSpc>
              <a:spcBef>
                <a:spcPts val="0"/>
              </a:spcBef>
              <a:spcAft>
                <a:spcPts val="0"/>
              </a:spcAft>
              <a:buSzPts val="1200"/>
              <a:buFont typeface="Saira SemiCondensed SemiBold"/>
              <a:buNone/>
              <a:defRPr sz="1200">
                <a:latin typeface="Saira SemiCondensed SemiBold"/>
                <a:ea typeface="Saira SemiCondensed SemiBold"/>
                <a:cs typeface="Saira SemiCondensed SemiBold"/>
                <a:sym typeface="Saira SemiCondensed SemiBold"/>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1_1_1_2_2">
    <p:bg>
      <p:bgPr>
        <a:solidFill>
          <a:srgbClr val="F3F3F3"/>
        </a:solidFill>
      </p:bgPr>
    </p:bg>
    <p:spTree>
      <p:nvGrpSpPr>
        <p:cNvPr id="258" name="Shape 258"/>
        <p:cNvGrpSpPr/>
        <p:nvPr/>
      </p:nvGrpSpPr>
      <p:grpSpPr>
        <a:xfrm>
          <a:off x="0" y="0"/>
          <a:ext cx="0" cy="0"/>
          <a:chOff x="0" y="0"/>
          <a:chExt cx="0" cy="0"/>
        </a:xfrm>
      </p:grpSpPr>
      <p:sp>
        <p:nvSpPr>
          <p:cNvPr id="259" name="Google Shape;259;p38"/>
          <p:cNvSpPr/>
          <p:nvPr/>
        </p:nvSpPr>
        <p:spPr>
          <a:xfrm flipH="1">
            <a:off x="842130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61" name="Google Shape;261;p38"/>
          <p:cNvSpPr/>
          <p:nvPr/>
        </p:nvSpPr>
        <p:spPr>
          <a:xfrm>
            <a:off x="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1_Título y objetos_4_2_1_2">
    <p:bg>
      <p:bgPr>
        <a:solidFill>
          <a:srgbClr val="F3F3F3"/>
        </a:solidFill>
      </p:bgPr>
    </p:bg>
    <p:spTree>
      <p:nvGrpSpPr>
        <p:cNvPr id="262" name="Shape 262"/>
        <p:cNvGrpSpPr/>
        <p:nvPr/>
      </p:nvGrpSpPr>
      <p:grpSpPr>
        <a:xfrm>
          <a:off x="0" y="0"/>
          <a:ext cx="0" cy="0"/>
          <a:chOff x="0" y="0"/>
          <a:chExt cx="0" cy="0"/>
        </a:xfrm>
      </p:grpSpPr>
      <p:sp>
        <p:nvSpPr>
          <p:cNvPr id="263" name="Google Shape;263;p39"/>
          <p:cNvSpPr txBox="1"/>
          <p:nvPr>
            <p:ph type="ctrTitle"/>
          </p:nvPr>
        </p:nvSpPr>
        <p:spPr>
          <a:xfrm>
            <a:off x="6924600" y="1951175"/>
            <a:ext cx="12459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64" name="Google Shape;264;p39"/>
          <p:cNvSpPr/>
          <p:nvPr/>
        </p:nvSpPr>
        <p:spPr>
          <a:xfrm flipH="1">
            <a:off x="8421300" y="0"/>
            <a:ext cx="722700" cy="38739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9"/>
          <p:cNvSpPr/>
          <p:nvPr/>
        </p:nvSpPr>
        <p:spPr>
          <a:xfrm>
            <a:off x="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1_Título y objetos_4_2_1_1">
    <p:bg>
      <p:bgPr>
        <a:solidFill>
          <a:srgbClr val="F3F3F3"/>
        </a:solidFill>
      </p:bgPr>
    </p:bg>
    <p:spTree>
      <p:nvGrpSpPr>
        <p:cNvPr id="266" name="Shape 266"/>
        <p:cNvGrpSpPr/>
        <p:nvPr/>
      </p:nvGrpSpPr>
      <p:grpSpPr>
        <a:xfrm>
          <a:off x="0" y="0"/>
          <a:ext cx="0" cy="0"/>
          <a:chOff x="0" y="0"/>
          <a:chExt cx="0" cy="0"/>
        </a:xfrm>
      </p:grpSpPr>
      <p:sp>
        <p:nvSpPr>
          <p:cNvPr id="267" name="Google Shape;267;p40"/>
          <p:cNvSpPr txBox="1"/>
          <p:nvPr>
            <p:ph type="ctrTitle"/>
          </p:nvPr>
        </p:nvSpPr>
        <p:spPr>
          <a:xfrm flipH="1">
            <a:off x="5711003" y="955400"/>
            <a:ext cx="2737800" cy="1241400"/>
          </a:xfrm>
          <a:prstGeom prst="rect">
            <a:avLst/>
          </a:prstGeom>
          <a:noFill/>
          <a:ln>
            <a:noFill/>
          </a:ln>
        </p:spPr>
        <p:txBody>
          <a:bodyPr anchorCtr="0" anchor="b" bIns="34275" lIns="68575" spcFirstLastPara="1" rIns="68575" wrap="square" tIns="34275">
            <a:noAutofit/>
          </a:bodyPr>
          <a:lstStyle>
            <a:lvl1pPr lvl="0" rtl="0" algn="r">
              <a:spcBef>
                <a:spcPts val="0"/>
              </a:spcBef>
              <a:spcAft>
                <a:spcPts val="0"/>
              </a:spcAft>
              <a:buSzPts val="4800"/>
              <a:buFont typeface="Advent Pro SemiBold"/>
              <a:buNone/>
              <a:defRPr sz="43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68" name="Google Shape;268;p40"/>
          <p:cNvSpPr txBox="1"/>
          <p:nvPr>
            <p:ph idx="1" type="subTitle"/>
          </p:nvPr>
        </p:nvSpPr>
        <p:spPr>
          <a:xfrm flipH="1">
            <a:off x="5900011" y="2967450"/>
            <a:ext cx="2548800" cy="5649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SzPts val="1200"/>
              <a:buNone/>
              <a:defRPr sz="1200">
                <a:latin typeface="Abel"/>
                <a:ea typeface="Abel"/>
                <a:cs typeface="Abel"/>
                <a:sym typeface="Abel"/>
              </a:defRPr>
            </a:lvl1pPr>
            <a:lvl2pPr lvl="1" rtl="0" algn="r">
              <a:lnSpc>
                <a:spcPct val="90000"/>
              </a:lnSpc>
              <a:spcBef>
                <a:spcPts val="1600"/>
              </a:spcBef>
              <a:spcAft>
                <a:spcPts val="0"/>
              </a:spcAft>
              <a:buSzPts val="1500"/>
              <a:buNone/>
              <a:defRPr sz="1500"/>
            </a:lvl2pPr>
            <a:lvl3pPr lvl="2" rtl="0" algn="r">
              <a:lnSpc>
                <a:spcPct val="90000"/>
              </a:lnSpc>
              <a:spcBef>
                <a:spcPts val="1600"/>
              </a:spcBef>
              <a:spcAft>
                <a:spcPts val="0"/>
              </a:spcAft>
              <a:buSzPts val="1400"/>
              <a:buNone/>
              <a:defRPr sz="1400"/>
            </a:lvl3pPr>
            <a:lvl4pPr lvl="3" rtl="0" algn="r">
              <a:lnSpc>
                <a:spcPct val="90000"/>
              </a:lnSpc>
              <a:spcBef>
                <a:spcPts val="1600"/>
              </a:spcBef>
              <a:spcAft>
                <a:spcPts val="0"/>
              </a:spcAft>
              <a:buSzPts val="1200"/>
              <a:buNone/>
              <a:defRPr sz="1200"/>
            </a:lvl4pPr>
            <a:lvl5pPr lvl="4" rtl="0" algn="r">
              <a:lnSpc>
                <a:spcPct val="90000"/>
              </a:lnSpc>
              <a:spcBef>
                <a:spcPts val="1600"/>
              </a:spcBef>
              <a:spcAft>
                <a:spcPts val="0"/>
              </a:spcAft>
              <a:buSzPts val="1200"/>
              <a:buNone/>
              <a:defRPr sz="1200"/>
            </a:lvl5pPr>
            <a:lvl6pPr lvl="5" rtl="0" algn="r">
              <a:lnSpc>
                <a:spcPct val="90000"/>
              </a:lnSpc>
              <a:spcBef>
                <a:spcPts val="1600"/>
              </a:spcBef>
              <a:spcAft>
                <a:spcPts val="0"/>
              </a:spcAft>
              <a:buSzPts val="1200"/>
              <a:buNone/>
              <a:defRPr sz="1200"/>
            </a:lvl6pPr>
            <a:lvl7pPr lvl="6" rtl="0" algn="r">
              <a:lnSpc>
                <a:spcPct val="90000"/>
              </a:lnSpc>
              <a:spcBef>
                <a:spcPts val="1600"/>
              </a:spcBef>
              <a:spcAft>
                <a:spcPts val="0"/>
              </a:spcAft>
              <a:buSzPts val="1200"/>
              <a:buNone/>
              <a:defRPr sz="1200"/>
            </a:lvl7pPr>
            <a:lvl8pPr lvl="7" rtl="0" algn="r">
              <a:lnSpc>
                <a:spcPct val="90000"/>
              </a:lnSpc>
              <a:spcBef>
                <a:spcPts val="1600"/>
              </a:spcBef>
              <a:spcAft>
                <a:spcPts val="0"/>
              </a:spcAft>
              <a:buSzPts val="1200"/>
              <a:buNone/>
              <a:defRPr sz="1200"/>
            </a:lvl8pPr>
            <a:lvl9pPr lvl="8" rtl="0" algn="r">
              <a:lnSpc>
                <a:spcPct val="90000"/>
              </a:lnSpc>
              <a:spcBef>
                <a:spcPts val="1600"/>
              </a:spcBef>
              <a:spcAft>
                <a:spcPts val="1600"/>
              </a:spcAft>
              <a:buSzPts val="1200"/>
              <a:buNone/>
              <a:defRPr sz="1200"/>
            </a:lvl9pPr>
          </a:lstStyle>
          <a:p/>
        </p:txBody>
      </p:sp>
      <p:sp>
        <p:nvSpPr>
          <p:cNvPr id="269" name="Google Shape;269;p40"/>
          <p:cNvSpPr/>
          <p:nvPr/>
        </p:nvSpPr>
        <p:spPr>
          <a:xfrm flipH="1">
            <a:off x="0" y="0"/>
            <a:ext cx="4196935" cy="5143530"/>
          </a:xfrm>
          <a:custGeom>
            <a:rect b="b" l="l" r="r" t="t"/>
            <a:pathLst>
              <a:path extrusionOk="0" h="65892" w="140542">
                <a:moveTo>
                  <a:pt x="0" y="0"/>
                </a:moveTo>
                <a:lnTo>
                  <a:pt x="0" y="65891"/>
                </a:lnTo>
                <a:lnTo>
                  <a:pt x="140541" y="65891"/>
                </a:lnTo>
                <a:lnTo>
                  <a:pt x="140541" y="0"/>
                </a:lnTo>
                <a:close/>
              </a:path>
            </a:pathLst>
          </a:cu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0"/>
          <p:cNvSpPr txBox="1"/>
          <p:nvPr/>
        </p:nvSpPr>
        <p:spPr>
          <a:xfrm>
            <a:off x="4673300" y="3924250"/>
            <a:ext cx="3775500" cy="845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300"/>
              </a:spcBef>
              <a:spcAft>
                <a:spcPts val="0"/>
              </a:spcAft>
              <a:buNone/>
            </a:pPr>
            <a:r>
              <a:rPr b="1" lang="en" sz="1000">
                <a:solidFill>
                  <a:srgbClr val="21204D"/>
                </a:solidFill>
                <a:latin typeface="Abel"/>
                <a:ea typeface="Abel"/>
                <a:cs typeface="Abel"/>
                <a:sym typeface="Abel"/>
              </a:rPr>
              <a:t>CREDITS</a:t>
            </a:r>
            <a:r>
              <a:rPr lang="en" sz="1000">
                <a:solidFill>
                  <a:srgbClr val="21204D"/>
                </a:solidFill>
                <a:latin typeface="Abel"/>
                <a:ea typeface="Abel"/>
                <a:cs typeface="Abel"/>
                <a:sym typeface="Abel"/>
              </a:rPr>
              <a:t>: This presentation template was created by </a:t>
            </a:r>
            <a:r>
              <a:rPr b="1" lang="en" sz="1000">
                <a:solidFill>
                  <a:srgbClr val="21204D"/>
                </a:solidFill>
                <a:uFill>
                  <a:noFill/>
                </a:uFill>
                <a:latin typeface="Abel"/>
                <a:ea typeface="Abel"/>
                <a:cs typeface="Abel"/>
                <a:sym typeface="Abel"/>
                <a:hlinkClick r:id="rId2"/>
              </a:rPr>
              <a:t>Slidesgo</a:t>
            </a:r>
            <a:r>
              <a:rPr lang="en" sz="1000">
                <a:solidFill>
                  <a:srgbClr val="21204D"/>
                </a:solidFill>
                <a:latin typeface="Abel"/>
                <a:ea typeface="Abel"/>
                <a:cs typeface="Abel"/>
                <a:sym typeface="Abel"/>
              </a:rPr>
              <a:t>, including icons by </a:t>
            </a:r>
            <a:r>
              <a:rPr b="1" lang="en" sz="1000">
                <a:solidFill>
                  <a:srgbClr val="21204D"/>
                </a:solidFill>
                <a:uFill>
                  <a:noFill/>
                </a:uFill>
                <a:latin typeface="Abel"/>
                <a:ea typeface="Abel"/>
                <a:cs typeface="Abel"/>
                <a:sym typeface="Abel"/>
                <a:hlinkClick r:id="rId3"/>
              </a:rPr>
              <a:t>Flaticon</a:t>
            </a:r>
            <a:r>
              <a:rPr lang="en" sz="1000">
                <a:solidFill>
                  <a:srgbClr val="21204D"/>
                </a:solidFill>
                <a:latin typeface="Abel"/>
                <a:ea typeface="Abel"/>
                <a:cs typeface="Abel"/>
                <a:sym typeface="Abel"/>
              </a:rPr>
              <a:t>, and infographics &amp; images by </a:t>
            </a:r>
            <a:r>
              <a:rPr b="1" lang="en" sz="1000">
                <a:solidFill>
                  <a:srgbClr val="21204D"/>
                </a:solidFill>
                <a:uFill>
                  <a:noFill/>
                </a:uFill>
                <a:latin typeface="Abel"/>
                <a:ea typeface="Abel"/>
                <a:cs typeface="Abel"/>
                <a:sym typeface="Abel"/>
                <a:hlinkClick r:id="rId4"/>
              </a:rPr>
              <a:t>Freepik</a:t>
            </a:r>
            <a:r>
              <a:rPr lang="en" sz="1000">
                <a:solidFill>
                  <a:srgbClr val="21204D"/>
                </a:solidFill>
                <a:latin typeface="Abel"/>
                <a:ea typeface="Abel"/>
                <a:cs typeface="Abel"/>
                <a:sym typeface="Abel"/>
              </a:rPr>
              <a:t>. </a:t>
            </a:r>
            <a:endParaRPr sz="1000">
              <a:solidFill>
                <a:srgbClr val="21204D"/>
              </a:solidFill>
              <a:latin typeface="Abel"/>
              <a:ea typeface="Abel"/>
              <a:cs typeface="Abel"/>
              <a:sym typeface="Abel"/>
            </a:endParaRPr>
          </a:p>
          <a:p>
            <a:pPr indent="0" lvl="0" marL="0" rtl="0" algn="r">
              <a:lnSpc>
                <a:spcPct val="115000"/>
              </a:lnSpc>
              <a:spcBef>
                <a:spcPts val="300"/>
              </a:spcBef>
              <a:spcAft>
                <a:spcPts val="0"/>
              </a:spcAft>
              <a:buNone/>
            </a:pPr>
            <a:r>
              <a:rPr b="1" lang="en" sz="1000">
                <a:solidFill>
                  <a:srgbClr val="21204D"/>
                </a:solidFill>
                <a:latin typeface="Abel"/>
                <a:ea typeface="Abel"/>
                <a:cs typeface="Abel"/>
                <a:sym typeface="Abel"/>
              </a:rPr>
              <a:t>Please keep this slide for attribution.</a:t>
            </a:r>
            <a:endParaRPr b="1" sz="1000">
              <a:solidFill>
                <a:srgbClr val="21204D"/>
              </a:solidFill>
              <a:latin typeface="Abel"/>
              <a:ea typeface="Abel"/>
              <a:cs typeface="Abel"/>
              <a:sym typeface="Abel"/>
            </a:endParaRPr>
          </a:p>
        </p:txBody>
      </p:sp>
      <p:sp>
        <p:nvSpPr>
          <p:cNvPr id="271" name="Google Shape;271;p40"/>
          <p:cNvSpPr/>
          <p:nvPr/>
        </p:nvSpPr>
        <p:spPr>
          <a:xfrm>
            <a:off x="8636100" y="463560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a:off x="-11575" y="1423275"/>
            <a:ext cx="9144000" cy="372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 type="body"/>
          </p:nvPr>
        </p:nvSpPr>
        <p:spPr>
          <a:xfrm>
            <a:off x="808402" y="1757625"/>
            <a:ext cx="3404700" cy="270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6" name="Google Shape;26;p5"/>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txBox="1"/>
          <p:nvPr>
            <p:ph idx="2" type="body"/>
          </p:nvPr>
        </p:nvSpPr>
        <p:spPr>
          <a:xfrm>
            <a:off x="4930898" y="1757625"/>
            <a:ext cx="3404700" cy="270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8_Título y objetos_2_1">
    <p:bg>
      <p:bgPr>
        <a:solidFill>
          <a:srgbClr val="F3F3F3"/>
        </a:solidFill>
      </p:bgPr>
    </p:bg>
    <p:spTree>
      <p:nvGrpSpPr>
        <p:cNvPr id="272" name="Shape 272"/>
        <p:cNvGrpSpPr/>
        <p:nvPr/>
      </p:nvGrpSpPr>
      <p:grpSpPr>
        <a:xfrm>
          <a:off x="0" y="0"/>
          <a:ext cx="0" cy="0"/>
          <a:chOff x="0" y="0"/>
          <a:chExt cx="0" cy="0"/>
        </a:xfrm>
      </p:grpSpPr>
      <p:sp>
        <p:nvSpPr>
          <p:cNvPr id="273" name="Google Shape;273;p41"/>
          <p:cNvSpPr txBox="1"/>
          <p:nvPr>
            <p:ph type="ctrTitle"/>
          </p:nvPr>
        </p:nvSpPr>
        <p:spPr>
          <a:xfrm>
            <a:off x="6572250" y="1951175"/>
            <a:ext cx="15981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74" name="Google Shape;274;p41"/>
          <p:cNvSpPr/>
          <p:nvPr/>
        </p:nvSpPr>
        <p:spPr>
          <a:xfrm flipH="1">
            <a:off x="8421300" y="1269600"/>
            <a:ext cx="722700" cy="38739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1"/>
          <p:cNvSpPr/>
          <p:nvPr/>
        </p:nvSpPr>
        <p:spPr>
          <a:xfrm>
            <a:off x="8636100" y="0"/>
            <a:ext cx="507900" cy="507900"/>
          </a:xfrm>
          <a:prstGeom prst="rect">
            <a:avLst/>
          </a:prstGeom>
          <a:solidFill>
            <a:srgbClr val="FF4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1"/>
          <p:cNvSpPr txBox="1"/>
          <p:nvPr>
            <p:ph idx="1" type="subTitle"/>
          </p:nvPr>
        </p:nvSpPr>
        <p:spPr>
          <a:xfrm flipH="1">
            <a:off x="781158" y="713150"/>
            <a:ext cx="3027300" cy="61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6">
  <p:cSld name="8_Título y objetos_2_1_2">
    <p:bg>
      <p:bgPr>
        <a:solidFill>
          <a:srgbClr val="F3F3F3"/>
        </a:solidFill>
      </p:bgPr>
    </p:bg>
    <p:spTree>
      <p:nvGrpSpPr>
        <p:cNvPr id="277" name="Shape 277"/>
        <p:cNvGrpSpPr/>
        <p:nvPr/>
      </p:nvGrpSpPr>
      <p:grpSpPr>
        <a:xfrm>
          <a:off x="0" y="0"/>
          <a:ext cx="0" cy="0"/>
          <a:chOff x="0" y="0"/>
          <a:chExt cx="0" cy="0"/>
        </a:xfrm>
      </p:grpSpPr>
      <p:sp>
        <p:nvSpPr>
          <p:cNvPr id="278" name="Google Shape;278;p42"/>
          <p:cNvSpPr txBox="1"/>
          <p:nvPr>
            <p:ph type="ctrTitle"/>
          </p:nvPr>
        </p:nvSpPr>
        <p:spPr>
          <a:xfrm>
            <a:off x="6572250" y="1951175"/>
            <a:ext cx="1598100" cy="1241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1pPr>
            <a:lvl2pPr lvl="1"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2pPr>
            <a:lvl3pPr lvl="2"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3pPr>
            <a:lvl4pPr lvl="3"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4pPr>
            <a:lvl5pPr lvl="4"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5pPr>
            <a:lvl6pPr lvl="5"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6pPr>
            <a:lvl7pPr lvl="6"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7pPr>
            <a:lvl8pPr lvl="7"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8pPr>
            <a:lvl9pPr lvl="8" rtl="0" algn="r">
              <a:spcBef>
                <a:spcPts val="0"/>
              </a:spcBef>
              <a:spcAft>
                <a:spcPts val="0"/>
              </a:spcAft>
              <a:buSzPts val="1800"/>
              <a:buFont typeface="Saira SemiCondensed SemiBold"/>
              <a:buNone/>
              <a:defRPr sz="1800">
                <a:latin typeface="Saira SemiCondensed SemiBold"/>
                <a:ea typeface="Saira SemiCondensed SemiBold"/>
                <a:cs typeface="Saira SemiCondensed SemiBold"/>
                <a:sym typeface="Saira SemiCondensed SemiBold"/>
              </a:defRPr>
            </a:lvl9pPr>
          </a:lstStyle>
          <a:p/>
        </p:txBody>
      </p:sp>
      <p:sp>
        <p:nvSpPr>
          <p:cNvPr id="279" name="Google Shape;279;p42"/>
          <p:cNvSpPr/>
          <p:nvPr/>
        </p:nvSpPr>
        <p:spPr>
          <a:xfrm flipH="1">
            <a:off x="8421300" y="0"/>
            <a:ext cx="722700" cy="5143500"/>
          </a:xfrm>
          <a:prstGeom prst="rect">
            <a:avLst/>
          </a:prstGeom>
          <a:solidFill>
            <a:srgbClr val="4F4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283" name="Shape 283"/>
        <p:cNvGrpSpPr/>
        <p:nvPr/>
      </p:nvGrpSpPr>
      <p:grpSpPr>
        <a:xfrm>
          <a:off x="0" y="0"/>
          <a:ext cx="0" cy="0"/>
          <a:chOff x="0" y="0"/>
          <a:chExt cx="0" cy="0"/>
        </a:xfrm>
      </p:grpSpPr>
      <p:sp>
        <p:nvSpPr>
          <p:cNvPr id="284" name="Google Shape;284;p44"/>
          <p:cNvSpPr txBox="1"/>
          <p:nvPr>
            <p:ph type="ctrTitle"/>
          </p:nvPr>
        </p:nvSpPr>
        <p:spPr>
          <a:xfrm>
            <a:off x="5080550" y="1296650"/>
            <a:ext cx="3253800" cy="18228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285" name="Google Shape;285;p44"/>
          <p:cNvSpPr txBox="1"/>
          <p:nvPr>
            <p:ph idx="1" type="subTitle"/>
          </p:nvPr>
        </p:nvSpPr>
        <p:spPr>
          <a:xfrm>
            <a:off x="5080550" y="3156550"/>
            <a:ext cx="3253800" cy="690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6" name="Shape 286"/>
        <p:cNvGrpSpPr/>
        <p:nvPr/>
      </p:nvGrpSpPr>
      <p:grpSpPr>
        <a:xfrm>
          <a:off x="0" y="0"/>
          <a:ext cx="0" cy="0"/>
          <a:chOff x="0" y="0"/>
          <a:chExt cx="0" cy="0"/>
        </a:xfrm>
      </p:grpSpPr>
      <p:sp>
        <p:nvSpPr>
          <p:cNvPr id="287" name="Google Shape;287;p45"/>
          <p:cNvSpPr txBox="1"/>
          <p:nvPr>
            <p:ph type="title"/>
          </p:nvPr>
        </p:nvSpPr>
        <p:spPr>
          <a:xfrm>
            <a:off x="768900" y="2455650"/>
            <a:ext cx="49314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88" name="Google Shape;288;p45"/>
          <p:cNvSpPr txBox="1"/>
          <p:nvPr>
            <p:ph idx="1" type="subTitle"/>
          </p:nvPr>
        </p:nvSpPr>
        <p:spPr>
          <a:xfrm>
            <a:off x="768900" y="3213600"/>
            <a:ext cx="37617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289" name="Google Shape;289;p45"/>
          <p:cNvSpPr txBox="1"/>
          <p:nvPr>
            <p:ph hasCustomPrompt="1" idx="2" type="title"/>
          </p:nvPr>
        </p:nvSpPr>
        <p:spPr>
          <a:xfrm>
            <a:off x="768900" y="952050"/>
            <a:ext cx="2488500" cy="1128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0" name="Shape 290"/>
        <p:cNvGrpSpPr/>
        <p:nvPr/>
      </p:nvGrpSpPr>
      <p:grpSpPr>
        <a:xfrm>
          <a:off x="0" y="0"/>
          <a:ext cx="0" cy="0"/>
          <a:chOff x="0" y="0"/>
          <a:chExt cx="0" cy="0"/>
        </a:xfrm>
      </p:grpSpPr>
      <p:sp>
        <p:nvSpPr>
          <p:cNvPr id="291" name="Google Shape;291;p46"/>
          <p:cNvSpPr txBox="1"/>
          <p:nvPr>
            <p:ph idx="1" type="body"/>
          </p:nvPr>
        </p:nvSpPr>
        <p:spPr>
          <a:xfrm>
            <a:off x="690000" y="1902975"/>
            <a:ext cx="3501600" cy="242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2" name="Google Shape;292;p46"/>
          <p:cNvSpPr/>
          <p:nvPr/>
        </p:nvSpPr>
        <p:spPr>
          <a:xfrm>
            <a:off x="0" y="368825"/>
            <a:ext cx="2107200" cy="5727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6"/>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4" name="Shape 294"/>
        <p:cNvGrpSpPr/>
        <p:nvPr/>
      </p:nvGrpSpPr>
      <p:grpSpPr>
        <a:xfrm>
          <a:off x="0" y="0"/>
          <a:ext cx="0" cy="0"/>
          <a:chOff x="0" y="0"/>
          <a:chExt cx="0" cy="0"/>
        </a:xfrm>
      </p:grpSpPr>
      <p:sp>
        <p:nvSpPr>
          <p:cNvPr id="295" name="Google Shape;295;p47"/>
          <p:cNvSpPr/>
          <p:nvPr/>
        </p:nvSpPr>
        <p:spPr>
          <a:xfrm>
            <a:off x="-11575" y="1423275"/>
            <a:ext cx="9144000" cy="372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7"/>
          <p:cNvSpPr txBox="1"/>
          <p:nvPr>
            <p:ph idx="1" type="body"/>
          </p:nvPr>
        </p:nvSpPr>
        <p:spPr>
          <a:xfrm>
            <a:off x="808402" y="1757625"/>
            <a:ext cx="3404700" cy="270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97" name="Google Shape;297;p47"/>
          <p:cNvSpPr/>
          <p:nvPr/>
        </p:nvSpPr>
        <p:spPr>
          <a:xfrm>
            <a:off x="0" y="368825"/>
            <a:ext cx="2107200" cy="5727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7"/>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9" name="Google Shape;299;p47"/>
          <p:cNvSpPr txBox="1"/>
          <p:nvPr>
            <p:ph idx="2" type="body"/>
          </p:nvPr>
        </p:nvSpPr>
        <p:spPr>
          <a:xfrm>
            <a:off x="4930898" y="1757625"/>
            <a:ext cx="3404700" cy="270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0" name="Shape 300"/>
        <p:cNvGrpSpPr/>
        <p:nvPr/>
      </p:nvGrpSpPr>
      <p:grpSpPr>
        <a:xfrm>
          <a:off x="0" y="0"/>
          <a:ext cx="0" cy="0"/>
          <a:chOff x="0" y="0"/>
          <a:chExt cx="0" cy="0"/>
        </a:xfrm>
      </p:grpSpPr>
      <p:sp>
        <p:nvSpPr>
          <p:cNvPr id="301" name="Google Shape;301;p48"/>
          <p:cNvSpPr/>
          <p:nvPr/>
        </p:nvSpPr>
        <p:spPr>
          <a:xfrm>
            <a:off x="0" y="368825"/>
            <a:ext cx="2107200" cy="5727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8"/>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49"/>
          <p:cNvSpPr/>
          <p:nvPr/>
        </p:nvSpPr>
        <p:spPr>
          <a:xfrm>
            <a:off x="6746150" y="-11575"/>
            <a:ext cx="2397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9"/>
          <p:cNvSpPr txBox="1"/>
          <p:nvPr>
            <p:ph idx="1" type="body"/>
          </p:nvPr>
        </p:nvSpPr>
        <p:spPr>
          <a:xfrm>
            <a:off x="690000" y="1394050"/>
            <a:ext cx="3775200" cy="307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06" name="Google Shape;306;p49"/>
          <p:cNvSpPr/>
          <p:nvPr/>
        </p:nvSpPr>
        <p:spPr>
          <a:xfrm>
            <a:off x="0" y="368825"/>
            <a:ext cx="2107200" cy="5727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9"/>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8" name="Shape 308"/>
        <p:cNvGrpSpPr/>
        <p:nvPr/>
      </p:nvGrpSpPr>
      <p:grpSpPr>
        <a:xfrm>
          <a:off x="0" y="0"/>
          <a:ext cx="0" cy="0"/>
          <a:chOff x="0" y="0"/>
          <a:chExt cx="0" cy="0"/>
        </a:xfrm>
      </p:grpSpPr>
      <p:sp>
        <p:nvSpPr>
          <p:cNvPr id="309" name="Google Shape;309;p50"/>
          <p:cNvSpPr txBox="1"/>
          <p:nvPr>
            <p:ph type="title"/>
          </p:nvPr>
        </p:nvSpPr>
        <p:spPr>
          <a:xfrm>
            <a:off x="601300" y="575125"/>
            <a:ext cx="2965800" cy="4090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0" name="Shape 310"/>
        <p:cNvGrpSpPr/>
        <p:nvPr/>
      </p:nvGrpSpPr>
      <p:grpSpPr>
        <a:xfrm>
          <a:off x="0" y="0"/>
          <a:ext cx="0" cy="0"/>
          <a:chOff x="0" y="0"/>
          <a:chExt cx="0" cy="0"/>
        </a:xfrm>
      </p:grpSpPr>
      <p:sp>
        <p:nvSpPr>
          <p:cNvPr id="311" name="Google Shape;311;p51"/>
          <p:cNvSpPr txBox="1"/>
          <p:nvPr>
            <p:ph idx="1" type="subTitle"/>
          </p:nvPr>
        </p:nvSpPr>
        <p:spPr>
          <a:xfrm>
            <a:off x="690000" y="1279144"/>
            <a:ext cx="2147400" cy="1039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1"/>
              </a:buClr>
              <a:buSzPts val="1800"/>
              <a:buFont typeface="Anton"/>
              <a:buNone/>
              <a:defRPr>
                <a:solidFill>
                  <a:schemeClr val="accent1"/>
                </a:solidFill>
                <a:latin typeface="Anton"/>
                <a:ea typeface="Anton"/>
                <a:cs typeface="Anton"/>
                <a:sym typeface="Anton"/>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p:txBody>
      </p:sp>
      <p:sp>
        <p:nvSpPr>
          <p:cNvPr id="312" name="Google Shape;312;p51"/>
          <p:cNvSpPr txBox="1"/>
          <p:nvPr>
            <p:ph idx="2" type="body"/>
          </p:nvPr>
        </p:nvSpPr>
        <p:spPr>
          <a:xfrm>
            <a:off x="690000" y="2156450"/>
            <a:ext cx="2900400" cy="265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13" name="Google Shape;313;p51"/>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1"/>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5" name="Shape 315"/>
        <p:cNvGrpSpPr/>
        <p:nvPr/>
      </p:nvGrpSpPr>
      <p:grpSpPr>
        <a:xfrm>
          <a:off x="0" y="0"/>
          <a:ext cx="0" cy="0"/>
          <a:chOff x="0" y="0"/>
          <a:chExt cx="0" cy="0"/>
        </a:xfrm>
      </p:grpSpPr>
      <p:sp>
        <p:nvSpPr>
          <p:cNvPr id="316" name="Google Shape;316;p52"/>
          <p:cNvSpPr/>
          <p:nvPr/>
        </p:nvSpPr>
        <p:spPr>
          <a:xfrm>
            <a:off x="0" y="368825"/>
            <a:ext cx="2107200" cy="5727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2"/>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8" name="Google Shape;318;p52"/>
          <p:cNvSpPr/>
          <p:nvPr/>
        </p:nvSpPr>
        <p:spPr>
          <a:xfrm>
            <a:off x="0" y="2788725"/>
            <a:ext cx="9144000" cy="235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9" name="Shape 319"/>
        <p:cNvGrpSpPr/>
        <p:nvPr/>
      </p:nvGrpSpPr>
      <p:grpSpPr>
        <a:xfrm>
          <a:off x="0" y="0"/>
          <a:ext cx="0" cy="0"/>
          <a:chOff x="0" y="0"/>
          <a:chExt cx="0" cy="0"/>
        </a:xfrm>
      </p:grpSpPr>
      <p:sp>
        <p:nvSpPr>
          <p:cNvPr id="320" name="Google Shape;320;p53"/>
          <p:cNvSpPr/>
          <p:nvPr/>
        </p:nvSpPr>
        <p:spPr>
          <a:xfrm>
            <a:off x="1296000" y="2106000"/>
            <a:ext cx="7848000" cy="303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3"/>
          <p:cNvSpPr/>
          <p:nvPr/>
        </p:nvSpPr>
        <p:spPr>
          <a:xfrm>
            <a:off x="0" y="0"/>
            <a:ext cx="1296000" cy="177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23" name="Google Shape;323;p5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42900" lvl="1" marL="914400" algn="ctr">
              <a:spcBef>
                <a:spcPts val="1600"/>
              </a:spcBef>
              <a:spcAft>
                <a:spcPts val="0"/>
              </a:spcAft>
              <a:buSzPts val="1800"/>
              <a:buChar char="○"/>
              <a:defRPr sz="1800"/>
            </a:lvl2pPr>
            <a:lvl3pPr indent="-342900" lvl="2" marL="1371600" algn="ctr">
              <a:spcBef>
                <a:spcPts val="1600"/>
              </a:spcBef>
              <a:spcAft>
                <a:spcPts val="0"/>
              </a:spcAft>
              <a:buSzPts val="1800"/>
              <a:buChar char="■"/>
              <a:defRPr sz="1800"/>
            </a:lvl3pPr>
            <a:lvl4pPr indent="-342900" lvl="3" marL="1828800" algn="ctr">
              <a:spcBef>
                <a:spcPts val="1600"/>
              </a:spcBef>
              <a:spcAft>
                <a:spcPts val="0"/>
              </a:spcAft>
              <a:buSzPts val="1800"/>
              <a:buChar char="●"/>
              <a:defRPr sz="1800"/>
            </a:lvl4pPr>
            <a:lvl5pPr indent="-342900" lvl="4" marL="2286000" algn="ctr">
              <a:spcBef>
                <a:spcPts val="1600"/>
              </a:spcBef>
              <a:spcAft>
                <a:spcPts val="0"/>
              </a:spcAft>
              <a:buSzPts val="1800"/>
              <a:buChar char="○"/>
              <a:defRPr sz="1800"/>
            </a:lvl5pPr>
            <a:lvl6pPr indent="-342900" lvl="5" marL="2743200" algn="ctr">
              <a:spcBef>
                <a:spcPts val="1600"/>
              </a:spcBef>
              <a:spcAft>
                <a:spcPts val="0"/>
              </a:spcAft>
              <a:buSzPts val="1800"/>
              <a:buChar char="■"/>
              <a:defRPr sz="1800"/>
            </a:lvl6pPr>
            <a:lvl7pPr indent="-342900" lvl="6" marL="3200400" algn="ctr">
              <a:spcBef>
                <a:spcPts val="1600"/>
              </a:spcBef>
              <a:spcAft>
                <a:spcPts val="0"/>
              </a:spcAft>
              <a:buSzPts val="1800"/>
              <a:buChar char="●"/>
              <a:defRPr sz="1800"/>
            </a:lvl7pPr>
            <a:lvl8pPr indent="-342900" lvl="7" marL="3657600" algn="ctr">
              <a:spcBef>
                <a:spcPts val="1600"/>
              </a:spcBef>
              <a:spcAft>
                <a:spcPts val="0"/>
              </a:spcAft>
              <a:buSzPts val="1800"/>
              <a:buChar char="○"/>
              <a:defRPr sz="1800"/>
            </a:lvl8pPr>
            <a:lvl9pPr indent="-342900" lvl="8" marL="4114800" algn="ctr">
              <a:spcBef>
                <a:spcPts val="1600"/>
              </a:spcBef>
              <a:spcAft>
                <a:spcPts val="1600"/>
              </a:spcAft>
              <a:buSzPts val="1800"/>
              <a:buChar char="■"/>
              <a:defRPr sz="18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4" name="Shape 324"/>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BODY_2">
    <p:spTree>
      <p:nvGrpSpPr>
        <p:cNvPr id="325" name="Shape 325"/>
        <p:cNvGrpSpPr/>
        <p:nvPr/>
      </p:nvGrpSpPr>
      <p:grpSpPr>
        <a:xfrm>
          <a:off x="0" y="0"/>
          <a:ext cx="0" cy="0"/>
          <a:chOff x="0" y="0"/>
          <a:chExt cx="0" cy="0"/>
        </a:xfrm>
      </p:grpSpPr>
      <p:sp>
        <p:nvSpPr>
          <p:cNvPr id="326" name="Google Shape;326;p55"/>
          <p:cNvSpPr txBox="1"/>
          <p:nvPr>
            <p:ph idx="1" type="body"/>
          </p:nvPr>
        </p:nvSpPr>
        <p:spPr>
          <a:xfrm>
            <a:off x="690000" y="1223400"/>
            <a:ext cx="6818100" cy="3242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7" name="Google Shape;327;p55"/>
          <p:cNvSpPr/>
          <p:nvPr/>
        </p:nvSpPr>
        <p:spPr>
          <a:xfrm>
            <a:off x="0" y="368825"/>
            <a:ext cx="2107200" cy="5727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5"/>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bg>
      <p:bgPr>
        <a:solidFill>
          <a:schemeClr val="accent1"/>
        </a:solidFill>
      </p:bgPr>
    </p:bg>
    <p:spTree>
      <p:nvGrpSpPr>
        <p:cNvPr id="329" name="Shape 329"/>
        <p:cNvGrpSpPr/>
        <p:nvPr/>
      </p:nvGrpSpPr>
      <p:grpSpPr>
        <a:xfrm>
          <a:off x="0" y="0"/>
          <a:ext cx="0" cy="0"/>
          <a:chOff x="0" y="0"/>
          <a:chExt cx="0" cy="0"/>
        </a:xfrm>
      </p:grpSpPr>
      <p:sp>
        <p:nvSpPr>
          <p:cNvPr id="330" name="Google Shape;330;p56"/>
          <p:cNvSpPr/>
          <p:nvPr/>
        </p:nvSpPr>
        <p:spPr>
          <a:xfrm flipH="1">
            <a:off x="4585800" y="756150"/>
            <a:ext cx="4558200" cy="363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6"/>
          <p:cNvSpPr txBox="1"/>
          <p:nvPr>
            <p:ph type="title"/>
          </p:nvPr>
        </p:nvSpPr>
        <p:spPr>
          <a:xfrm>
            <a:off x="73702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32" name="Google Shape;332;p56"/>
          <p:cNvSpPr txBox="1"/>
          <p:nvPr>
            <p:ph idx="1" type="subTitle"/>
          </p:nvPr>
        </p:nvSpPr>
        <p:spPr>
          <a:xfrm>
            <a:off x="64327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33" name="Google Shape;333;p56"/>
          <p:cNvSpPr txBox="1"/>
          <p:nvPr>
            <p:ph hasCustomPrompt="1" idx="2" type="title"/>
          </p:nvPr>
        </p:nvSpPr>
        <p:spPr>
          <a:xfrm>
            <a:off x="73702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34" name="Google Shape;334;p56"/>
          <p:cNvSpPr txBox="1"/>
          <p:nvPr>
            <p:ph idx="3" type="title"/>
          </p:nvPr>
        </p:nvSpPr>
        <p:spPr>
          <a:xfrm>
            <a:off x="277887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35" name="Google Shape;335;p56"/>
          <p:cNvSpPr txBox="1"/>
          <p:nvPr>
            <p:ph idx="4" type="subTitle"/>
          </p:nvPr>
        </p:nvSpPr>
        <p:spPr>
          <a:xfrm>
            <a:off x="268512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36" name="Google Shape;336;p56"/>
          <p:cNvSpPr txBox="1"/>
          <p:nvPr>
            <p:ph hasCustomPrompt="1" idx="5" type="title"/>
          </p:nvPr>
        </p:nvSpPr>
        <p:spPr>
          <a:xfrm>
            <a:off x="277887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37" name="Google Shape;337;p56"/>
          <p:cNvSpPr txBox="1"/>
          <p:nvPr>
            <p:ph idx="6" type="title"/>
          </p:nvPr>
        </p:nvSpPr>
        <p:spPr>
          <a:xfrm>
            <a:off x="482072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38" name="Google Shape;338;p56"/>
          <p:cNvSpPr txBox="1"/>
          <p:nvPr>
            <p:ph idx="7" type="subTitle"/>
          </p:nvPr>
        </p:nvSpPr>
        <p:spPr>
          <a:xfrm>
            <a:off x="472697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39" name="Google Shape;339;p56"/>
          <p:cNvSpPr txBox="1"/>
          <p:nvPr>
            <p:ph hasCustomPrompt="1" idx="8" type="title"/>
          </p:nvPr>
        </p:nvSpPr>
        <p:spPr>
          <a:xfrm>
            <a:off x="482072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40" name="Google Shape;340;p56"/>
          <p:cNvSpPr txBox="1"/>
          <p:nvPr>
            <p:ph idx="9" type="title"/>
          </p:nvPr>
        </p:nvSpPr>
        <p:spPr>
          <a:xfrm>
            <a:off x="6862575" y="23281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1" name="Google Shape;341;p56"/>
          <p:cNvSpPr txBox="1"/>
          <p:nvPr>
            <p:ph idx="13" type="subTitle"/>
          </p:nvPr>
        </p:nvSpPr>
        <p:spPr>
          <a:xfrm>
            <a:off x="6768825" y="28655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42" name="Google Shape;342;p56"/>
          <p:cNvSpPr txBox="1"/>
          <p:nvPr>
            <p:ph hasCustomPrompt="1" idx="14" type="title"/>
          </p:nvPr>
        </p:nvSpPr>
        <p:spPr>
          <a:xfrm>
            <a:off x="6862575" y="1564500"/>
            <a:ext cx="15444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AND_BODY_1">
    <p:spTree>
      <p:nvGrpSpPr>
        <p:cNvPr id="343" name="Shape 343"/>
        <p:cNvGrpSpPr/>
        <p:nvPr/>
      </p:nvGrpSpPr>
      <p:grpSpPr>
        <a:xfrm>
          <a:off x="0" y="0"/>
          <a:ext cx="0" cy="0"/>
          <a:chOff x="0" y="0"/>
          <a:chExt cx="0" cy="0"/>
        </a:xfrm>
      </p:grpSpPr>
      <p:sp>
        <p:nvSpPr>
          <p:cNvPr id="344" name="Google Shape;344;p57"/>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7"/>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6" name="Google Shape;346;p57"/>
          <p:cNvSpPr txBox="1"/>
          <p:nvPr>
            <p:ph idx="2" type="title"/>
          </p:nvPr>
        </p:nvSpPr>
        <p:spPr>
          <a:xfrm>
            <a:off x="1300750" y="293932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47" name="Google Shape;347;p57"/>
          <p:cNvSpPr txBox="1"/>
          <p:nvPr>
            <p:ph idx="1" type="subTitle"/>
          </p:nvPr>
        </p:nvSpPr>
        <p:spPr>
          <a:xfrm>
            <a:off x="1207000" y="347665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48" name="Google Shape;348;p57"/>
          <p:cNvSpPr txBox="1"/>
          <p:nvPr>
            <p:ph idx="3" type="title"/>
          </p:nvPr>
        </p:nvSpPr>
        <p:spPr>
          <a:xfrm>
            <a:off x="3799800" y="293932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49" name="Google Shape;349;p57"/>
          <p:cNvSpPr txBox="1"/>
          <p:nvPr>
            <p:ph idx="4" type="subTitle"/>
          </p:nvPr>
        </p:nvSpPr>
        <p:spPr>
          <a:xfrm>
            <a:off x="3706050" y="347665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50" name="Google Shape;350;p57"/>
          <p:cNvSpPr txBox="1"/>
          <p:nvPr>
            <p:ph idx="5" type="title"/>
          </p:nvPr>
        </p:nvSpPr>
        <p:spPr>
          <a:xfrm>
            <a:off x="6298850" y="293932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51" name="Google Shape;351;p57"/>
          <p:cNvSpPr txBox="1"/>
          <p:nvPr>
            <p:ph idx="6" type="subTitle"/>
          </p:nvPr>
        </p:nvSpPr>
        <p:spPr>
          <a:xfrm>
            <a:off x="6205100" y="347665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2">
    <p:spTree>
      <p:nvGrpSpPr>
        <p:cNvPr id="352" name="Shape 352"/>
        <p:cNvGrpSpPr/>
        <p:nvPr/>
      </p:nvGrpSpPr>
      <p:grpSpPr>
        <a:xfrm>
          <a:off x="0" y="0"/>
          <a:ext cx="0" cy="0"/>
          <a:chOff x="0" y="0"/>
          <a:chExt cx="0" cy="0"/>
        </a:xfrm>
      </p:grpSpPr>
      <p:sp>
        <p:nvSpPr>
          <p:cNvPr id="353" name="Google Shape;353;p58"/>
          <p:cNvSpPr/>
          <p:nvPr/>
        </p:nvSpPr>
        <p:spPr>
          <a:xfrm>
            <a:off x="0" y="368825"/>
            <a:ext cx="2107200" cy="5727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8"/>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5" name="Google Shape;355;p58"/>
          <p:cNvSpPr/>
          <p:nvPr/>
        </p:nvSpPr>
        <p:spPr>
          <a:xfrm>
            <a:off x="3737575" y="891975"/>
            <a:ext cx="5406300" cy="408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TITLE_AND_BODY_1_1">
    <p:spTree>
      <p:nvGrpSpPr>
        <p:cNvPr id="356" name="Shape 356"/>
        <p:cNvGrpSpPr/>
        <p:nvPr/>
      </p:nvGrpSpPr>
      <p:grpSpPr>
        <a:xfrm>
          <a:off x="0" y="0"/>
          <a:ext cx="0" cy="0"/>
          <a:chOff x="0" y="0"/>
          <a:chExt cx="0" cy="0"/>
        </a:xfrm>
      </p:grpSpPr>
      <p:sp>
        <p:nvSpPr>
          <p:cNvPr id="357" name="Google Shape;357;p59"/>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9"/>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9" name="Google Shape;359;p59"/>
          <p:cNvSpPr txBox="1"/>
          <p:nvPr>
            <p:ph idx="2" type="title"/>
          </p:nvPr>
        </p:nvSpPr>
        <p:spPr>
          <a:xfrm>
            <a:off x="1696599" y="3403575"/>
            <a:ext cx="1766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60" name="Google Shape;360;p59"/>
          <p:cNvSpPr txBox="1"/>
          <p:nvPr>
            <p:ph idx="1" type="subTitle"/>
          </p:nvPr>
        </p:nvSpPr>
        <p:spPr>
          <a:xfrm>
            <a:off x="1243000" y="3940900"/>
            <a:ext cx="2673300" cy="8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1" name="Google Shape;361;p59"/>
          <p:cNvSpPr txBox="1"/>
          <p:nvPr>
            <p:ph idx="3" type="title"/>
          </p:nvPr>
        </p:nvSpPr>
        <p:spPr>
          <a:xfrm>
            <a:off x="5689349" y="3403575"/>
            <a:ext cx="1766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62" name="Google Shape;362;p59"/>
          <p:cNvSpPr txBox="1"/>
          <p:nvPr>
            <p:ph idx="4" type="subTitle"/>
          </p:nvPr>
        </p:nvSpPr>
        <p:spPr>
          <a:xfrm>
            <a:off x="5235750" y="3940900"/>
            <a:ext cx="2673300" cy="8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TITLE_AND_BODY_1_2">
    <p:spTree>
      <p:nvGrpSpPr>
        <p:cNvPr id="363" name="Shape 363"/>
        <p:cNvGrpSpPr/>
        <p:nvPr/>
      </p:nvGrpSpPr>
      <p:grpSpPr>
        <a:xfrm>
          <a:off x="0" y="0"/>
          <a:ext cx="0" cy="0"/>
          <a:chOff x="0" y="0"/>
          <a:chExt cx="0" cy="0"/>
        </a:xfrm>
      </p:grpSpPr>
      <p:sp>
        <p:nvSpPr>
          <p:cNvPr id="364" name="Google Shape;364;p60"/>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60"/>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6" name="Google Shape;366;p60"/>
          <p:cNvSpPr txBox="1"/>
          <p:nvPr>
            <p:ph idx="2" type="title"/>
          </p:nvPr>
        </p:nvSpPr>
        <p:spPr>
          <a:xfrm>
            <a:off x="1300750" y="1658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67" name="Google Shape;367;p60"/>
          <p:cNvSpPr txBox="1"/>
          <p:nvPr>
            <p:ph idx="1" type="subTitle"/>
          </p:nvPr>
        </p:nvSpPr>
        <p:spPr>
          <a:xfrm>
            <a:off x="1207000" y="2195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68" name="Google Shape;368;p60"/>
          <p:cNvSpPr txBox="1"/>
          <p:nvPr>
            <p:ph idx="3" type="title"/>
          </p:nvPr>
        </p:nvSpPr>
        <p:spPr>
          <a:xfrm>
            <a:off x="3799800" y="1658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69" name="Google Shape;369;p60"/>
          <p:cNvSpPr txBox="1"/>
          <p:nvPr>
            <p:ph idx="4" type="subTitle"/>
          </p:nvPr>
        </p:nvSpPr>
        <p:spPr>
          <a:xfrm>
            <a:off x="3706050" y="2195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70" name="Google Shape;370;p60"/>
          <p:cNvSpPr txBox="1"/>
          <p:nvPr>
            <p:ph idx="5" type="title"/>
          </p:nvPr>
        </p:nvSpPr>
        <p:spPr>
          <a:xfrm>
            <a:off x="6298850" y="1658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71" name="Google Shape;371;p60"/>
          <p:cNvSpPr txBox="1"/>
          <p:nvPr>
            <p:ph idx="6" type="subTitle"/>
          </p:nvPr>
        </p:nvSpPr>
        <p:spPr>
          <a:xfrm>
            <a:off x="6205100" y="2195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72" name="Google Shape;372;p60"/>
          <p:cNvSpPr txBox="1"/>
          <p:nvPr>
            <p:ph idx="7" type="title"/>
          </p:nvPr>
        </p:nvSpPr>
        <p:spPr>
          <a:xfrm>
            <a:off x="1300750" y="3470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73" name="Google Shape;373;p60"/>
          <p:cNvSpPr txBox="1"/>
          <p:nvPr>
            <p:ph idx="8" type="subTitle"/>
          </p:nvPr>
        </p:nvSpPr>
        <p:spPr>
          <a:xfrm>
            <a:off x="1207000" y="4007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74" name="Google Shape;374;p60"/>
          <p:cNvSpPr txBox="1"/>
          <p:nvPr>
            <p:ph idx="9" type="title"/>
          </p:nvPr>
        </p:nvSpPr>
        <p:spPr>
          <a:xfrm>
            <a:off x="3799800" y="3470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75" name="Google Shape;375;p60"/>
          <p:cNvSpPr txBox="1"/>
          <p:nvPr>
            <p:ph idx="13" type="subTitle"/>
          </p:nvPr>
        </p:nvSpPr>
        <p:spPr>
          <a:xfrm>
            <a:off x="3706050" y="4007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76" name="Google Shape;376;p60"/>
          <p:cNvSpPr txBox="1"/>
          <p:nvPr>
            <p:ph idx="14" type="title"/>
          </p:nvPr>
        </p:nvSpPr>
        <p:spPr>
          <a:xfrm>
            <a:off x="6298850" y="3470550"/>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CB572"/>
              </a:buClr>
              <a:buSzPts val="1800"/>
              <a:buNone/>
              <a:defRPr sz="1800">
                <a:solidFill>
                  <a:srgbClr val="FCB572"/>
                </a:solidFill>
              </a:defRPr>
            </a:lvl1pPr>
            <a:lvl2pPr lvl="1" rtl="0" algn="ctr">
              <a:spcBef>
                <a:spcPts val="0"/>
              </a:spcBef>
              <a:spcAft>
                <a:spcPts val="0"/>
              </a:spcAft>
              <a:buClr>
                <a:srgbClr val="FCB572"/>
              </a:buClr>
              <a:buSzPts val="1800"/>
              <a:buNone/>
              <a:defRPr sz="1800">
                <a:solidFill>
                  <a:srgbClr val="FCB572"/>
                </a:solidFill>
              </a:defRPr>
            </a:lvl2pPr>
            <a:lvl3pPr lvl="2" rtl="0" algn="ctr">
              <a:spcBef>
                <a:spcPts val="0"/>
              </a:spcBef>
              <a:spcAft>
                <a:spcPts val="0"/>
              </a:spcAft>
              <a:buClr>
                <a:srgbClr val="FCB572"/>
              </a:buClr>
              <a:buSzPts val="1800"/>
              <a:buNone/>
              <a:defRPr sz="1800">
                <a:solidFill>
                  <a:srgbClr val="FCB572"/>
                </a:solidFill>
              </a:defRPr>
            </a:lvl3pPr>
            <a:lvl4pPr lvl="3" rtl="0" algn="ctr">
              <a:spcBef>
                <a:spcPts val="0"/>
              </a:spcBef>
              <a:spcAft>
                <a:spcPts val="0"/>
              </a:spcAft>
              <a:buClr>
                <a:srgbClr val="FCB572"/>
              </a:buClr>
              <a:buSzPts val="1800"/>
              <a:buNone/>
              <a:defRPr sz="1800">
                <a:solidFill>
                  <a:srgbClr val="FCB572"/>
                </a:solidFill>
              </a:defRPr>
            </a:lvl4pPr>
            <a:lvl5pPr lvl="4" rtl="0" algn="ctr">
              <a:spcBef>
                <a:spcPts val="0"/>
              </a:spcBef>
              <a:spcAft>
                <a:spcPts val="0"/>
              </a:spcAft>
              <a:buClr>
                <a:srgbClr val="FCB572"/>
              </a:buClr>
              <a:buSzPts val="1800"/>
              <a:buNone/>
              <a:defRPr sz="1800">
                <a:solidFill>
                  <a:srgbClr val="FCB572"/>
                </a:solidFill>
              </a:defRPr>
            </a:lvl5pPr>
            <a:lvl6pPr lvl="5" rtl="0" algn="ctr">
              <a:spcBef>
                <a:spcPts val="0"/>
              </a:spcBef>
              <a:spcAft>
                <a:spcPts val="0"/>
              </a:spcAft>
              <a:buClr>
                <a:srgbClr val="FCB572"/>
              </a:buClr>
              <a:buSzPts val="1800"/>
              <a:buNone/>
              <a:defRPr sz="1800">
                <a:solidFill>
                  <a:srgbClr val="FCB572"/>
                </a:solidFill>
              </a:defRPr>
            </a:lvl6pPr>
            <a:lvl7pPr lvl="6" rtl="0" algn="ctr">
              <a:spcBef>
                <a:spcPts val="0"/>
              </a:spcBef>
              <a:spcAft>
                <a:spcPts val="0"/>
              </a:spcAft>
              <a:buClr>
                <a:srgbClr val="FCB572"/>
              </a:buClr>
              <a:buSzPts val="1800"/>
              <a:buNone/>
              <a:defRPr sz="1800">
                <a:solidFill>
                  <a:srgbClr val="FCB572"/>
                </a:solidFill>
              </a:defRPr>
            </a:lvl7pPr>
            <a:lvl8pPr lvl="7" rtl="0" algn="ctr">
              <a:spcBef>
                <a:spcPts val="0"/>
              </a:spcBef>
              <a:spcAft>
                <a:spcPts val="0"/>
              </a:spcAft>
              <a:buClr>
                <a:srgbClr val="FCB572"/>
              </a:buClr>
              <a:buSzPts val="1800"/>
              <a:buNone/>
              <a:defRPr sz="1800">
                <a:solidFill>
                  <a:srgbClr val="FCB572"/>
                </a:solidFill>
              </a:defRPr>
            </a:lvl8pPr>
            <a:lvl9pPr lvl="8" rtl="0" algn="ctr">
              <a:spcBef>
                <a:spcPts val="0"/>
              </a:spcBef>
              <a:spcAft>
                <a:spcPts val="0"/>
              </a:spcAft>
              <a:buClr>
                <a:srgbClr val="FCB572"/>
              </a:buClr>
              <a:buSzPts val="1800"/>
              <a:buNone/>
              <a:defRPr sz="1800">
                <a:solidFill>
                  <a:srgbClr val="FCB572"/>
                </a:solidFill>
              </a:defRPr>
            </a:lvl9pPr>
          </a:lstStyle>
          <a:p/>
        </p:txBody>
      </p:sp>
      <p:sp>
        <p:nvSpPr>
          <p:cNvPr id="377" name="Google Shape;377;p60"/>
          <p:cNvSpPr txBox="1"/>
          <p:nvPr>
            <p:ph idx="15" type="subTitle"/>
          </p:nvPr>
        </p:nvSpPr>
        <p:spPr>
          <a:xfrm>
            <a:off x="6205100" y="4007875"/>
            <a:ext cx="1731900" cy="6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TITLE_AND_BODY_1_3">
    <p:spTree>
      <p:nvGrpSpPr>
        <p:cNvPr id="378" name="Shape 378"/>
        <p:cNvGrpSpPr/>
        <p:nvPr/>
      </p:nvGrpSpPr>
      <p:grpSpPr>
        <a:xfrm>
          <a:off x="0" y="0"/>
          <a:ext cx="0" cy="0"/>
          <a:chOff x="0" y="0"/>
          <a:chExt cx="0" cy="0"/>
        </a:xfrm>
      </p:grpSpPr>
      <p:sp>
        <p:nvSpPr>
          <p:cNvPr id="379" name="Google Shape;379;p61"/>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1"/>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1" name="Google Shape;381;p61"/>
          <p:cNvSpPr txBox="1"/>
          <p:nvPr>
            <p:ph idx="2" type="title"/>
          </p:nvPr>
        </p:nvSpPr>
        <p:spPr>
          <a:xfrm>
            <a:off x="690000" y="1971179"/>
            <a:ext cx="3619500" cy="374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CB572"/>
              </a:buClr>
              <a:buSzPts val="1400"/>
              <a:buNone/>
              <a:defRPr sz="1400">
                <a:solidFill>
                  <a:srgbClr val="FCB572"/>
                </a:solidFill>
              </a:defRPr>
            </a:lvl1pPr>
            <a:lvl2pPr lvl="1" rtl="0">
              <a:spcBef>
                <a:spcPts val="0"/>
              </a:spcBef>
              <a:spcAft>
                <a:spcPts val="0"/>
              </a:spcAft>
              <a:buClr>
                <a:srgbClr val="FCB572"/>
              </a:buClr>
              <a:buSzPts val="1400"/>
              <a:buNone/>
              <a:defRPr sz="1400">
                <a:solidFill>
                  <a:srgbClr val="FCB572"/>
                </a:solidFill>
              </a:defRPr>
            </a:lvl2pPr>
            <a:lvl3pPr lvl="2" rtl="0">
              <a:spcBef>
                <a:spcPts val="0"/>
              </a:spcBef>
              <a:spcAft>
                <a:spcPts val="0"/>
              </a:spcAft>
              <a:buClr>
                <a:srgbClr val="FCB572"/>
              </a:buClr>
              <a:buSzPts val="1400"/>
              <a:buNone/>
              <a:defRPr sz="1400">
                <a:solidFill>
                  <a:srgbClr val="FCB572"/>
                </a:solidFill>
              </a:defRPr>
            </a:lvl3pPr>
            <a:lvl4pPr lvl="3" rtl="0">
              <a:spcBef>
                <a:spcPts val="0"/>
              </a:spcBef>
              <a:spcAft>
                <a:spcPts val="0"/>
              </a:spcAft>
              <a:buClr>
                <a:srgbClr val="FCB572"/>
              </a:buClr>
              <a:buSzPts val="1400"/>
              <a:buNone/>
              <a:defRPr sz="1400">
                <a:solidFill>
                  <a:srgbClr val="FCB572"/>
                </a:solidFill>
              </a:defRPr>
            </a:lvl4pPr>
            <a:lvl5pPr lvl="4" rtl="0">
              <a:spcBef>
                <a:spcPts val="0"/>
              </a:spcBef>
              <a:spcAft>
                <a:spcPts val="0"/>
              </a:spcAft>
              <a:buClr>
                <a:srgbClr val="FCB572"/>
              </a:buClr>
              <a:buSzPts val="1400"/>
              <a:buNone/>
              <a:defRPr sz="1400">
                <a:solidFill>
                  <a:srgbClr val="FCB572"/>
                </a:solidFill>
              </a:defRPr>
            </a:lvl5pPr>
            <a:lvl6pPr lvl="5" rtl="0">
              <a:spcBef>
                <a:spcPts val="0"/>
              </a:spcBef>
              <a:spcAft>
                <a:spcPts val="0"/>
              </a:spcAft>
              <a:buClr>
                <a:srgbClr val="FCB572"/>
              </a:buClr>
              <a:buSzPts val="1400"/>
              <a:buNone/>
              <a:defRPr sz="1400">
                <a:solidFill>
                  <a:srgbClr val="FCB572"/>
                </a:solidFill>
              </a:defRPr>
            </a:lvl6pPr>
            <a:lvl7pPr lvl="6" rtl="0">
              <a:spcBef>
                <a:spcPts val="0"/>
              </a:spcBef>
              <a:spcAft>
                <a:spcPts val="0"/>
              </a:spcAft>
              <a:buClr>
                <a:srgbClr val="FCB572"/>
              </a:buClr>
              <a:buSzPts val="1400"/>
              <a:buNone/>
              <a:defRPr sz="1400">
                <a:solidFill>
                  <a:srgbClr val="FCB572"/>
                </a:solidFill>
              </a:defRPr>
            </a:lvl7pPr>
            <a:lvl8pPr lvl="7" rtl="0">
              <a:spcBef>
                <a:spcPts val="0"/>
              </a:spcBef>
              <a:spcAft>
                <a:spcPts val="0"/>
              </a:spcAft>
              <a:buClr>
                <a:srgbClr val="FCB572"/>
              </a:buClr>
              <a:buSzPts val="1400"/>
              <a:buNone/>
              <a:defRPr sz="1400">
                <a:solidFill>
                  <a:srgbClr val="FCB572"/>
                </a:solidFill>
              </a:defRPr>
            </a:lvl8pPr>
            <a:lvl9pPr lvl="8" rtl="0">
              <a:spcBef>
                <a:spcPts val="0"/>
              </a:spcBef>
              <a:spcAft>
                <a:spcPts val="0"/>
              </a:spcAft>
              <a:buClr>
                <a:srgbClr val="FCB572"/>
              </a:buClr>
              <a:buSzPts val="1400"/>
              <a:buNone/>
              <a:defRPr sz="1400">
                <a:solidFill>
                  <a:srgbClr val="FCB572"/>
                </a:solidFill>
              </a:defRPr>
            </a:lvl9pPr>
          </a:lstStyle>
          <a:p/>
        </p:txBody>
      </p:sp>
      <p:sp>
        <p:nvSpPr>
          <p:cNvPr id="382" name="Google Shape;382;p61"/>
          <p:cNvSpPr txBox="1"/>
          <p:nvPr>
            <p:ph idx="1" type="subTitle"/>
          </p:nvPr>
        </p:nvSpPr>
        <p:spPr>
          <a:xfrm>
            <a:off x="690000" y="1347750"/>
            <a:ext cx="361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83" name="Google Shape;383;p61"/>
          <p:cNvSpPr txBox="1"/>
          <p:nvPr>
            <p:ph idx="3" type="title"/>
          </p:nvPr>
        </p:nvSpPr>
        <p:spPr>
          <a:xfrm>
            <a:off x="690000" y="3097554"/>
            <a:ext cx="3619500" cy="374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CB572"/>
              </a:buClr>
              <a:buSzPts val="1400"/>
              <a:buNone/>
              <a:defRPr sz="1400">
                <a:solidFill>
                  <a:srgbClr val="FCB572"/>
                </a:solidFill>
              </a:defRPr>
            </a:lvl1pPr>
            <a:lvl2pPr lvl="1" rtl="0">
              <a:spcBef>
                <a:spcPts val="0"/>
              </a:spcBef>
              <a:spcAft>
                <a:spcPts val="0"/>
              </a:spcAft>
              <a:buClr>
                <a:srgbClr val="FCB572"/>
              </a:buClr>
              <a:buSzPts val="1400"/>
              <a:buNone/>
              <a:defRPr sz="1400">
                <a:solidFill>
                  <a:srgbClr val="FCB572"/>
                </a:solidFill>
              </a:defRPr>
            </a:lvl2pPr>
            <a:lvl3pPr lvl="2" rtl="0">
              <a:spcBef>
                <a:spcPts val="0"/>
              </a:spcBef>
              <a:spcAft>
                <a:spcPts val="0"/>
              </a:spcAft>
              <a:buClr>
                <a:srgbClr val="FCB572"/>
              </a:buClr>
              <a:buSzPts val="1400"/>
              <a:buNone/>
              <a:defRPr sz="1400">
                <a:solidFill>
                  <a:srgbClr val="FCB572"/>
                </a:solidFill>
              </a:defRPr>
            </a:lvl3pPr>
            <a:lvl4pPr lvl="3" rtl="0">
              <a:spcBef>
                <a:spcPts val="0"/>
              </a:spcBef>
              <a:spcAft>
                <a:spcPts val="0"/>
              </a:spcAft>
              <a:buClr>
                <a:srgbClr val="FCB572"/>
              </a:buClr>
              <a:buSzPts val="1400"/>
              <a:buNone/>
              <a:defRPr sz="1400">
                <a:solidFill>
                  <a:srgbClr val="FCB572"/>
                </a:solidFill>
              </a:defRPr>
            </a:lvl4pPr>
            <a:lvl5pPr lvl="4" rtl="0">
              <a:spcBef>
                <a:spcPts val="0"/>
              </a:spcBef>
              <a:spcAft>
                <a:spcPts val="0"/>
              </a:spcAft>
              <a:buClr>
                <a:srgbClr val="FCB572"/>
              </a:buClr>
              <a:buSzPts val="1400"/>
              <a:buNone/>
              <a:defRPr sz="1400">
                <a:solidFill>
                  <a:srgbClr val="FCB572"/>
                </a:solidFill>
              </a:defRPr>
            </a:lvl5pPr>
            <a:lvl6pPr lvl="5" rtl="0">
              <a:spcBef>
                <a:spcPts val="0"/>
              </a:spcBef>
              <a:spcAft>
                <a:spcPts val="0"/>
              </a:spcAft>
              <a:buClr>
                <a:srgbClr val="FCB572"/>
              </a:buClr>
              <a:buSzPts val="1400"/>
              <a:buNone/>
              <a:defRPr sz="1400">
                <a:solidFill>
                  <a:srgbClr val="FCB572"/>
                </a:solidFill>
              </a:defRPr>
            </a:lvl6pPr>
            <a:lvl7pPr lvl="6" rtl="0">
              <a:spcBef>
                <a:spcPts val="0"/>
              </a:spcBef>
              <a:spcAft>
                <a:spcPts val="0"/>
              </a:spcAft>
              <a:buClr>
                <a:srgbClr val="FCB572"/>
              </a:buClr>
              <a:buSzPts val="1400"/>
              <a:buNone/>
              <a:defRPr sz="1400">
                <a:solidFill>
                  <a:srgbClr val="FCB572"/>
                </a:solidFill>
              </a:defRPr>
            </a:lvl7pPr>
            <a:lvl8pPr lvl="7" rtl="0">
              <a:spcBef>
                <a:spcPts val="0"/>
              </a:spcBef>
              <a:spcAft>
                <a:spcPts val="0"/>
              </a:spcAft>
              <a:buClr>
                <a:srgbClr val="FCB572"/>
              </a:buClr>
              <a:buSzPts val="1400"/>
              <a:buNone/>
              <a:defRPr sz="1400">
                <a:solidFill>
                  <a:srgbClr val="FCB572"/>
                </a:solidFill>
              </a:defRPr>
            </a:lvl8pPr>
            <a:lvl9pPr lvl="8" rtl="0">
              <a:spcBef>
                <a:spcPts val="0"/>
              </a:spcBef>
              <a:spcAft>
                <a:spcPts val="0"/>
              </a:spcAft>
              <a:buClr>
                <a:srgbClr val="FCB572"/>
              </a:buClr>
              <a:buSzPts val="1400"/>
              <a:buNone/>
              <a:defRPr sz="1400">
                <a:solidFill>
                  <a:srgbClr val="FCB572"/>
                </a:solidFill>
              </a:defRPr>
            </a:lvl9pPr>
          </a:lstStyle>
          <a:p/>
        </p:txBody>
      </p:sp>
      <p:sp>
        <p:nvSpPr>
          <p:cNvPr id="384" name="Google Shape;384;p61"/>
          <p:cNvSpPr txBox="1"/>
          <p:nvPr>
            <p:ph idx="4" type="subTitle"/>
          </p:nvPr>
        </p:nvSpPr>
        <p:spPr>
          <a:xfrm>
            <a:off x="690000" y="2474125"/>
            <a:ext cx="361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85" name="Google Shape;385;p61"/>
          <p:cNvSpPr txBox="1"/>
          <p:nvPr>
            <p:ph idx="5" type="title"/>
          </p:nvPr>
        </p:nvSpPr>
        <p:spPr>
          <a:xfrm>
            <a:off x="690000" y="4223929"/>
            <a:ext cx="3619500" cy="374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CB572"/>
              </a:buClr>
              <a:buSzPts val="1400"/>
              <a:buNone/>
              <a:defRPr sz="1400">
                <a:solidFill>
                  <a:srgbClr val="FCB572"/>
                </a:solidFill>
              </a:defRPr>
            </a:lvl1pPr>
            <a:lvl2pPr lvl="1" rtl="0">
              <a:spcBef>
                <a:spcPts val="0"/>
              </a:spcBef>
              <a:spcAft>
                <a:spcPts val="0"/>
              </a:spcAft>
              <a:buClr>
                <a:srgbClr val="FCB572"/>
              </a:buClr>
              <a:buSzPts val="1400"/>
              <a:buNone/>
              <a:defRPr sz="1400">
                <a:solidFill>
                  <a:srgbClr val="FCB572"/>
                </a:solidFill>
              </a:defRPr>
            </a:lvl2pPr>
            <a:lvl3pPr lvl="2" rtl="0">
              <a:spcBef>
                <a:spcPts val="0"/>
              </a:spcBef>
              <a:spcAft>
                <a:spcPts val="0"/>
              </a:spcAft>
              <a:buClr>
                <a:srgbClr val="FCB572"/>
              </a:buClr>
              <a:buSzPts val="1400"/>
              <a:buNone/>
              <a:defRPr sz="1400">
                <a:solidFill>
                  <a:srgbClr val="FCB572"/>
                </a:solidFill>
              </a:defRPr>
            </a:lvl3pPr>
            <a:lvl4pPr lvl="3" rtl="0">
              <a:spcBef>
                <a:spcPts val="0"/>
              </a:spcBef>
              <a:spcAft>
                <a:spcPts val="0"/>
              </a:spcAft>
              <a:buClr>
                <a:srgbClr val="FCB572"/>
              </a:buClr>
              <a:buSzPts val="1400"/>
              <a:buNone/>
              <a:defRPr sz="1400">
                <a:solidFill>
                  <a:srgbClr val="FCB572"/>
                </a:solidFill>
              </a:defRPr>
            </a:lvl4pPr>
            <a:lvl5pPr lvl="4" rtl="0">
              <a:spcBef>
                <a:spcPts val="0"/>
              </a:spcBef>
              <a:spcAft>
                <a:spcPts val="0"/>
              </a:spcAft>
              <a:buClr>
                <a:srgbClr val="FCB572"/>
              </a:buClr>
              <a:buSzPts val="1400"/>
              <a:buNone/>
              <a:defRPr sz="1400">
                <a:solidFill>
                  <a:srgbClr val="FCB572"/>
                </a:solidFill>
              </a:defRPr>
            </a:lvl5pPr>
            <a:lvl6pPr lvl="5" rtl="0">
              <a:spcBef>
                <a:spcPts val="0"/>
              </a:spcBef>
              <a:spcAft>
                <a:spcPts val="0"/>
              </a:spcAft>
              <a:buClr>
                <a:srgbClr val="FCB572"/>
              </a:buClr>
              <a:buSzPts val="1400"/>
              <a:buNone/>
              <a:defRPr sz="1400">
                <a:solidFill>
                  <a:srgbClr val="FCB572"/>
                </a:solidFill>
              </a:defRPr>
            </a:lvl6pPr>
            <a:lvl7pPr lvl="6" rtl="0">
              <a:spcBef>
                <a:spcPts val="0"/>
              </a:spcBef>
              <a:spcAft>
                <a:spcPts val="0"/>
              </a:spcAft>
              <a:buClr>
                <a:srgbClr val="FCB572"/>
              </a:buClr>
              <a:buSzPts val="1400"/>
              <a:buNone/>
              <a:defRPr sz="1400">
                <a:solidFill>
                  <a:srgbClr val="FCB572"/>
                </a:solidFill>
              </a:defRPr>
            </a:lvl7pPr>
            <a:lvl8pPr lvl="7" rtl="0">
              <a:spcBef>
                <a:spcPts val="0"/>
              </a:spcBef>
              <a:spcAft>
                <a:spcPts val="0"/>
              </a:spcAft>
              <a:buClr>
                <a:srgbClr val="FCB572"/>
              </a:buClr>
              <a:buSzPts val="1400"/>
              <a:buNone/>
              <a:defRPr sz="1400">
                <a:solidFill>
                  <a:srgbClr val="FCB572"/>
                </a:solidFill>
              </a:defRPr>
            </a:lvl8pPr>
            <a:lvl9pPr lvl="8" rtl="0">
              <a:spcBef>
                <a:spcPts val="0"/>
              </a:spcBef>
              <a:spcAft>
                <a:spcPts val="0"/>
              </a:spcAft>
              <a:buClr>
                <a:srgbClr val="FCB572"/>
              </a:buClr>
              <a:buSzPts val="1400"/>
              <a:buNone/>
              <a:defRPr sz="1400">
                <a:solidFill>
                  <a:srgbClr val="FCB572"/>
                </a:solidFill>
              </a:defRPr>
            </a:lvl9pPr>
          </a:lstStyle>
          <a:p/>
        </p:txBody>
      </p:sp>
      <p:sp>
        <p:nvSpPr>
          <p:cNvPr id="386" name="Google Shape;386;p61"/>
          <p:cNvSpPr txBox="1"/>
          <p:nvPr>
            <p:ph idx="6" type="subTitle"/>
          </p:nvPr>
        </p:nvSpPr>
        <p:spPr>
          <a:xfrm>
            <a:off x="690000" y="3600500"/>
            <a:ext cx="361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p:nvPr/>
        </p:nvSpPr>
        <p:spPr>
          <a:xfrm>
            <a:off x="6746150" y="-11575"/>
            <a:ext cx="2397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idx="1" type="body"/>
          </p:nvPr>
        </p:nvSpPr>
        <p:spPr>
          <a:xfrm>
            <a:off x="690000" y="1394050"/>
            <a:ext cx="3775200" cy="307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5" name="Google Shape;35;p7"/>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ONLY_1_1">
    <p:bg>
      <p:bgPr>
        <a:solidFill>
          <a:srgbClr val="FFFFFF"/>
        </a:solidFill>
      </p:bgPr>
    </p:bg>
    <p:spTree>
      <p:nvGrpSpPr>
        <p:cNvPr id="387" name="Shape 387"/>
        <p:cNvGrpSpPr/>
        <p:nvPr/>
      </p:nvGrpSpPr>
      <p:grpSpPr>
        <a:xfrm>
          <a:off x="0" y="0"/>
          <a:ext cx="0" cy="0"/>
          <a:chOff x="0" y="0"/>
          <a:chExt cx="0" cy="0"/>
        </a:xfrm>
      </p:grpSpPr>
      <p:sp>
        <p:nvSpPr>
          <p:cNvPr id="388" name="Google Shape;388;p62"/>
          <p:cNvSpPr txBox="1"/>
          <p:nvPr>
            <p:ph type="title"/>
          </p:nvPr>
        </p:nvSpPr>
        <p:spPr>
          <a:xfrm>
            <a:off x="73702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89" name="Google Shape;389;p62"/>
          <p:cNvSpPr txBox="1"/>
          <p:nvPr>
            <p:ph idx="1" type="subTitle"/>
          </p:nvPr>
        </p:nvSpPr>
        <p:spPr>
          <a:xfrm>
            <a:off x="64327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90" name="Google Shape;390;p62"/>
          <p:cNvSpPr txBox="1"/>
          <p:nvPr>
            <p:ph idx="2" type="title"/>
          </p:nvPr>
        </p:nvSpPr>
        <p:spPr>
          <a:xfrm>
            <a:off x="277887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1" name="Google Shape;391;p62"/>
          <p:cNvSpPr txBox="1"/>
          <p:nvPr>
            <p:ph idx="3" type="subTitle"/>
          </p:nvPr>
        </p:nvSpPr>
        <p:spPr>
          <a:xfrm>
            <a:off x="268512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92" name="Google Shape;392;p62"/>
          <p:cNvSpPr txBox="1"/>
          <p:nvPr>
            <p:ph idx="4" type="title"/>
          </p:nvPr>
        </p:nvSpPr>
        <p:spPr>
          <a:xfrm>
            <a:off x="482072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3" name="Google Shape;393;p62"/>
          <p:cNvSpPr txBox="1"/>
          <p:nvPr>
            <p:ph idx="5" type="subTitle"/>
          </p:nvPr>
        </p:nvSpPr>
        <p:spPr>
          <a:xfrm>
            <a:off x="472697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94" name="Google Shape;394;p62"/>
          <p:cNvSpPr txBox="1"/>
          <p:nvPr>
            <p:ph idx="6" type="title"/>
          </p:nvPr>
        </p:nvSpPr>
        <p:spPr>
          <a:xfrm>
            <a:off x="6862575" y="3242575"/>
            <a:ext cx="1544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5" name="Google Shape;395;p62"/>
          <p:cNvSpPr txBox="1"/>
          <p:nvPr>
            <p:ph idx="7" type="subTitle"/>
          </p:nvPr>
        </p:nvSpPr>
        <p:spPr>
          <a:xfrm>
            <a:off x="6768825" y="3779900"/>
            <a:ext cx="1731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396" name="Google Shape;396;p62"/>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2"/>
          <p:cNvSpPr txBox="1"/>
          <p:nvPr>
            <p:ph idx="8"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HEADER_1">
    <p:spTree>
      <p:nvGrpSpPr>
        <p:cNvPr id="398" name="Shape 398"/>
        <p:cNvGrpSpPr/>
        <p:nvPr/>
      </p:nvGrpSpPr>
      <p:grpSpPr>
        <a:xfrm>
          <a:off x="0" y="0"/>
          <a:ext cx="0" cy="0"/>
          <a:chOff x="0" y="0"/>
          <a:chExt cx="0" cy="0"/>
        </a:xfrm>
      </p:grpSpPr>
      <p:sp>
        <p:nvSpPr>
          <p:cNvPr id="399" name="Google Shape;399;p63"/>
          <p:cNvSpPr txBox="1"/>
          <p:nvPr>
            <p:ph type="title"/>
          </p:nvPr>
        </p:nvSpPr>
        <p:spPr>
          <a:xfrm>
            <a:off x="4715050" y="578650"/>
            <a:ext cx="3761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00" name="Google Shape;400;p63"/>
          <p:cNvSpPr txBox="1"/>
          <p:nvPr>
            <p:ph idx="1" type="subTitle"/>
          </p:nvPr>
        </p:nvSpPr>
        <p:spPr>
          <a:xfrm>
            <a:off x="4715050" y="1565200"/>
            <a:ext cx="3761700" cy="124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01" name="Google Shape;401;p63"/>
          <p:cNvSpPr txBox="1"/>
          <p:nvPr/>
        </p:nvSpPr>
        <p:spPr>
          <a:xfrm>
            <a:off x="4715050" y="3380825"/>
            <a:ext cx="3276900" cy="10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Lora"/>
                <a:ea typeface="Lora"/>
                <a:cs typeface="Lora"/>
                <a:sym typeface="Lora"/>
              </a:rPr>
              <a:t>CREDITS: This presentation template was created by Slidesgo, including icons by Flaticon, and infographics &amp; images by Freepik. </a:t>
            </a:r>
            <a:endParaRPr sz="1100">
              <a:solidFill>
                <a:srgbClr val="434343"/>
              </a:solidFill>
              <a:latin typeface="Lora"/>
              <a:ea typeface="Lora"/>
              <a:cs typeface="Lora"/>
              <a:sym typeface="Lora"/>
            </a:endParaRPr>
          </a:p>
          <a:p>
            <a:pPr indent="0" lvl="0" marL="0" rtl="0" algn="l">
              <a:spcBef>
                <a:spcPts val="0"/>
              </a:spcBef>
              <a:spcAft>
                <a:spcPts val="0"/>
              </a:spcAft>
              <a:buNone/>
            </a:pPr>
            <a:r>
              <a:t/>
            </a:r>
            <a:endParaRPr sz="1100">
              <a:solidFill>
                <a:srgbClr val="434343"/>
              </a:solidFill>
              <a:latin typeface="Lora"/>
              <a:ea typeface="Lora"/>
              <a:cs typeface="Lora"/>
              <a:sym typeface="Lora"/>
            </a:endParaRPr>
          </a:p>
          <a:p>
            <a:pPr indent="0" lvl="0" marL="0" rtl="0" algn="l">
              <a:spcBef>
                <a:spcPts val="0"/>
              </a:spcBef>
              <a:spcAft>
                <a:spcPts val="0"/>
              </a:spcAft>
              <a:buNone/>
            </a:pPr>
            <a:r>
              <a:t/>
            </a:r>
            <a:endParaRPr sz="1100">
              <a:solidFill>
                <a:srgbClr val="434343"/>
              </a:solidFill>
              <a:latin typeface="Lora"/>
              <a:ea typeface="Lora"/>
              <a:cs typeface="Lora"/>
              <a:sym typeface="Lora"/>
            </a:endParaRPr>
          </a:p>
          <a:p>
            <a:pPr indent="0" lvl="0" marL="0" rtl="0" algn="l">
              <a:spcBef>
                <a:spcPts val="0"/>
              </a:spcBef>
              <a:spcAft>
                <a:spcPts val="0"/>
              </a:spcAft>
              <a:buNone/>
            </a:pPr>
            <a:r>
              <a:t/>
            </a:r>
            <a:endParaRPr sz="1100">
              <a:solidFill>
                <a:srgbClr val="434343"/>
              </a:solidFill>
              <a:latin typeface="Lora"/>
              <a:ea typeface="Lora"/>
              <a:cs typeface="Lora"/>
              <a:sym typeface="Lor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601300" y="575125"/>
            <a:ext cx="2965800" cy="4090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txBox="1"/>
          <p:nvPr>
            <p:ph idx="1" type="subTitle"/>
          </p:nvPr>
        </p:nvSpPr>
        <p:spPr>
          <a:xfrm>
            <a:off x="690000" y="1279144"/>
            <a:ext cx="2147400" cy="1039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1"/>
              </a:buClr>
              <a:buSzPts val="1800"/>
              <a:buFont typeface="Anton"/>
              <a:buNone/>
              <a:defRPr>
                <a:solidFill>
                  <a:schemeClr val="accent1"/>
                </a:solidFill>
                <a:latin typeface="Anton"/>
                <a:ea typeface="Anton"/>
                <a:cs typeface="Anton"/>
                <a:sym typeface="Anton"/>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p:txBody>
      </p:sp>
      <p:sp>
        <p:nvSpPr>
          <p:cNvPr id="41" name="Google Shape;41;p9"/>
          <p:cNvSpPr txBox="1"/>
          <p:nvPr>
            <p:ph idx="2" type="body"/>
          </p:nvPr>
        </p:nvSpPr>
        <p:spPr>
          <a:xfrm>
            <a:off x="690000" y="2156450"/>
            <a:ext cx="2900400" cy="265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p:nvPr/>
        </p:nvSpPr>
        <p:spPr>
          <a:xfrm>
            <a:off x="0" y="368825"/>
            <a:ext cx="21072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0"/>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10"/>
          <p:cNvSpPr/>
          <p:nvPr/>
        </p:nvSpPr>
        <p:spPr>
          <a:xfrm>
            <a:off x="0" y="2788725"/>
            <a:ext cx="9144000" cy="235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3.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61.xml"/><Relationship Id="rId21" Type="http://schemas.openxmlformats.org/officeDocument/2006/relationships/theme" Target="../theme/theme2.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 Id="rId11" Type="http://schemas.openxmlformats.org/officeDocument/2006/relationships/slideLayout" Target="../slideLayouts/slideLayout52.xml"/><Relationship Id="rId10" Type="http://schemas.openxmlformats.org/officeDocument/2006/relationships/slideLayout" Target="../slideLayouts/slideLayout51.xml"/><Relationship Id="rId13" Type="http://schemas.openxmlformats.org/officeDocument/2006/relationships/slideLayout" Target="../slideLayouts/slideLayout54.xml"/><Relationship Id="rId12" Type="http://schemas.openxmlformats.org/officeDocument/2006/relationships/slideLayout" Target="../slideLayouts/slideLayout53.xml"/><Relationship Id="rId15" Type="http://schemas.openxmlformats.org/officeDocument/2006/relationships/slideLayout" Target="../slideLayouts/slideLayout56.xml"/><Relationship Id="rId14" Type="http://schemas.openxmlformats.org/officeDocument/2006/relationships/slideLayout" Target="../slideLayouts/slideLayout55.xml"/><Relationship Id="rId17" Type="http://schemas.openxmlformats.org/officeDocument/2006/relationships/slideLayout" Target="../slideLayouts/slideLayout58.xml"/><Relationship Id="rId16" Type="http://schemas.openxmlformats.org/officeDocument/2006/relationships/slideLayout" Target="../slideLayouts/slideLayout57.xml"/><Relationship Id="rId19" Type="http://schemas.openxmlformats.org/officeDocument/2006/relationships/slideLayout" Target="../slideLayouts/slideLayout60.xml"/><Relationship Id="rId18"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4"/>
              </a:buClr>
              <a:buSzPts val="2800"/>
              <a:buFont typeface="Anton"/>
              <a:buNone/>
              <a:defRPr sz="2800">
                <a:solidFill>
                  <a:schemeClr val="accent4"/>
                </a:solidFill>
                <a:latin typeface="Anton"/>
                <a:ea typeface="Anton"/>
                <a:cs typeface="Anton"/>
                <a:sym typeface="Anton"/>
              </a:defRPr>
            </a:lvl1pPr>
            <a:lvl2pPr lvl="1">
              <a:spcBef>
                <a:spcPts val="0"/>
              </a:spcBef>
              <a:spcAft>
                <a:spcPts val="0"/>
              </a:spcAft>
              <a:buClr>
                <a:schemeClr val="accent4"/>
              </a:buClr>
              <a:buSzPts val="2800"/>
              <a:buNone/>
              <a:defRPr sz="2800">
                <a:solidFill>
                  <a:schemeClr val="accent4"/>
                </a:solidFill>
              </a:defRPr>
            </a:lvl2pPr>
            <a:lvl3pPr lvl="2">
              <a:spcBef>
                <a:spcPts val="0"/>
              </a:spcBef>
              <a:spcAft>
                <a:spcPts val="0"/>
              </a:spcAft>
              <a:buClr>
                <a:schemeClr val="accent4"/>
              </a:buClr>
              <a:buSzPts val="2800"/>
              <a:buNone/>
              <a:defRPr sz="2800">
                <a:solidFill>
                  <a:schemeClr val="accent4"/>
                </a:solidFill>
              </a:defRPr>
            </a:lvl3pPr>
            <a:lvl4pPr lvl="3">
              <a:spcBef>
                <a:spcPts val="0"/>
              </a:spcBef>
              <a:spcAft>
                <a:spcPts val="0"/>
              </a:spcAft>
              <a:buClr>
                <a:schemeClr val="accent4"/>
              </a:buClr>
              <a:buSzPts val="2800"/>
              <a:buNone/>
              <a:defRPr sz="2800">
                <a:solidFill>
                  <a:schemeClr val="accent4"/>
                </a:solidFill>
              </a:defRPr>
            </a:lvl4pPr>
            <a:lvl5pPr lvl="4">
              <a:spcBef>
                <a:spcPts val="0"/>
              </a:spcBef>
              <a:spcAft>
                <a:spcPts val="0"/>
              </a:spcAft>
              <a:buClr>
                <a:schemeClr val="accent4"/>
              </a:buClr>
              <a:buSzPts val="2800"/>
              <a:buNone/>
              <a:defRPr sz="2800">
                <a:solidFill>
                  <a:schemeClr val="accent4"/>
                </a:solidFill>
              </a:defRPr>
            </a:lvl5pPr>
            <a:lvl6pPr lvl="5">
              <a:spcBef>
                <a:spcPts val="0"/>
              </a:spcBef>
              <a:spcAft>
                <a:spcPts val="0"/>
              </a:spcAft>
              <a:buClr>
                <a:schemeClr val="accent4"/>
              </a:buClr>
              <a:buSzPts val="2800"/>
              <a:buNone/>
              <a:defRPr sz="2800">
                <a:solidFill>
                  <a:schemeClr val="accent4"/>
                </a:solidFill>
              </a:defRPr>
            </a:lvl6pPr>
            <a:lvl7pPr lvl="6">
              <a:spcBef>
                <a:spcPts val="0"/>
              </a:spcBef>
              <a:spcAft>
                <a:spcPts val="0"/>
              </a:spcAft>
              <a:buClr>
                <a:schemeClr val="accent4"/>
              </a:buClr>
              <a:buSzPts val="2800"/>
              <a:buNone/>
              <a:defRPr sz="2800">
                <a:solidFill>
                  <a:schemeClr val="accent4"/>
                </a:solidFill>
              </a:defRPr>
            </a:lvl7pPr>
            <a:lvl8pPr lvl="7">
              <a:spcBef>
                <a:spcPts val="0"/>
              </a:spcBef>
              <a:spcAft>
                <a:spcPts val="0"/>
              </a:spcAft>
              <a:buClr>
                <a:schemeClr val="accent4"/>
              </a:buClr>
              <a:buSzPts val="2800"/>
              <a:buNone/>
              <a:defRPr sz="2800">
                <a:solidFill>
                  <a:schemeClr val="accent4"/>
                </a:solidFill>
              </a:defRPr>
            </a:lvl8pPr>
            <a:lvl9pPr lvl="8">
              <a:spcBef>
                <a:spcPts val="0"/>
              </a:spcBef>
              <a:spcAft>
                <a:spcPts val="0"/>
              </a:spcAft>
              <a:buClr>
                <a:schemeClr val="accent4"/>
              </a:buClr>
              <a:buSzPts val="2800"/>
              <a:buNone/>
              <a:defRPr sz="2800">
                <a:solidFill>
                  <a:schemeClr val="accent4"/>
                </a:solidFill>
              </a:defRPr>
            </a:lvl9pPr>
          </a:lstStyle>
          <a:p/>
        </p:txBody>
      </p:sp>
      <p:sp>
        <p:nvSpPr>
          <p:cNvPr id="11" name="Google Shape;1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4"/>
              </a:buClr>
              <a:buSzPts val="1800"/>
              <a:buFont typeface="Lora"/>
              <a:buChar char="●"/>
              <a:defRPr sz="1800">
                <a:solidFill>
                  <a:schemeClr val="accent4"/>
                </a:solidFill>
                <a:latin typeface="Lora"/>
                <a:ea typeface="Lora"/>
                <a:cs typeface="Lora"/>
                <a:sym typeface="Lora"/>
              </a:defRPr>
            </a:lvl1pPr>
            <a:lvl2pPr indent="-317500" lvl="1" marL="9144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2pPr>
            <a:lvl3pPr indent="-317500" lvl="2" marL="13716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3pPr>
            <a:lvl4pPr indent="-317500" lvl="3" marL="18288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4pPr>
            <a:lvl5pPr indent="-317500" lvl="4" marL="22860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5pPr>
            <a:lvl6pPr indent="-317500" lvl="5" marL="27432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6pPr>
            <a:lvl7pPr indent="-317500" lvl="6" marL="32004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7pPr>
            <a:lvl8pPr indent="-317500" lvl="7" marL="36576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8pPr>
            <a:lvl9pPr indent="-317500" lvl="8" marL="4114800">
              <a:lnSpc>
                <a:spcPct val="115000"/>
              </a:lnSpc>
              <a:spcBef>
                <a:spcPts val="1600"/>
              </a:spcBef>
              <a:spcAft>
                <a:spcPts val="1600"/>
              </a:spcAft>
              <a:buClr>
                <a:schemeClr val="accent4"/>
              </a:buClr>
              <a:buSzPts val="1400"/>
              <a:buFont typeface="Lora"/>
              <a:buChar char="■"/>
              <a:defRPr>
                <a:solidFill>
                  <a:schemeClr val="accent4"/>
                </a:solidFill>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280" name="Shape 280"/>
        <p:cNvGrpSpPr/>
        <p:nvPr/>
      </p:nvGrpSpPr>
      <p:grpSpPr>
        <a:xfrm>
          <a:off x="0" y="0"/>
          <a:ext cx="0" cy="0"/>
          <a:chOff x="0" y="0"/>
          <a:chExt cx="0" cy="0"/>
        </a:xfrm>
      </p:grpSpPr>
      <p:sp>
        <p:nvSpPr>
          <p:cNvPr id="281" name="Google Shape;281;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4"/>
              </a:buClr>
              <a:buSzPts val="2800"/>
              <a:buFont typeface="Anton"/>
              <a:buNone/>
              <a:defRPr sz="2800">
                <a:solidFill>
                  <a:schemeClr val="accent4"/>
                </a:solidFill>
                <a:latin typeface="Anton"/>
                <a:ea typeface="Anton"/>
                <a:cs typeface="Anton"/>
                <a:sym typeface="Anton"/>
              </a:defRPr>
            </a:lvl1pPr>
            <a:lvl2pPr lvl="1">
              <a:spcBef>
                <a:spcPts val="0"/>
              </a:spcBef>
              <a:spcAft>
                <a:spcPts val="0"/>
              </a:spcAft>
              <a:buClr>
                <a:schemeClr val="accent4"/>
              </a:buClr>
              <a:buSzPts val="2800"/>
              <a:buNone/>
              <a:defRPr sz="2800">
                <a:solidFill>
                  <a:schemeClr val="accent4"/>
                </a:solidFill>
              </a:defRPr>
            </a:lvl2pPr>
            <a:lvl3pPr lvl="2">
              <a:spcBef>
                <a:spcPts val="0"/>
              </a:spcBef>
              <a:spcAft>
                <a:spcPts val="0"/>
              </a:spcAft>
              <a:buClr>
                <a:schemeClr val="accent4"/>
              </a:buClr>
              <a:buSzPts val="2800"/>
              <a:buNone/>
              <a:defRPr sz="2800">
                <a:solidFill>
                  <a:schemeClr val="accent4"/>
                </a:solidFill>
              </a:defRPr>
            </a:lvl3pPr>
            <a:lvl4pPr lvl="3">
              <a:spcBef>
                <a:spcPts val="0"/>
              </a:spcBef>
              <a:spcAft>
                <a:spcPts val="0"/>
              </a:spcAft>
              <a:buClr>
                <a:schemeClr val="accent4"/>
              </a:buClr>
              <a:buSzPts val="2800"/>
              <a:buNone/>
              <a:defRPr sz="2800">
                <a:solidFill>
                  <a:schemeClr val="accent4"/>
                </a:solidFill>
              </a:defRPr>
            </a:lvl4pPr>
            <a:lvl5pPr lvl="4">
              <a:spcBef>
                <a:spcPts val="0"/>
              </a:spcBef>
              <a:spcAft>
                <a:spcPts val="0"/>
              </a:spcAft>
              <a:buClr>
                <a:schemeClr val="accent4"/>
              </a:buClr>
              <a:buSzPts val="2800"/>
              <a:buNone/>
              <a:defRPr sz="2800">
                <a:solidFill>
                  <a:schemeClr val="accent4"/>
                </a:solidFill>
              </a:defRPr>
            </a:lvl5pPr>
            <a:lvl6pPr lvl="5">
              <a:spcBef>
                <a:spcPts val="0"/>
              </a:spcBef>
              <a:spcAft>
                <a:spcPts val="0"/>
              </a:spcAft>
              <a:buClr>
                <a:schemeClr val="accent4"/>
              </a:buClr>
              <a:buSzPts val="2800"/>
              <a:buNone/>
              <a:defRPr sz="2800">
                <a:solidFill>
                  <a:schemeClr val="accent4"/>
                </a:solidFill>
              </a:defRPr>
            </a:lvl6pPr>
            <a:lvl7pPr lvl="6">
              <a:spcBef>
                <a:spcPts val="0"/>
              </a:spcBef>
              <a:spcAft>
                <a:spcPts val="0"/>
              </a:spcAft>
              <a:buClr>
                <a:schemeClr val="accent4"/>
              </a:buClr>
              <a:buSzPts val="2800"/>
              <a:buNone/>
              <a:defRPr sz="2800">
                <a:solidFill>
                  <a:schemeClr val="accent4"/>
                </a:solidFill>
              </a:defRPr>
            </a:lvl7pPr>
            <a:lvl8pPr lvl="7">
              <a:spcBef>
                <a:spcPts val="0"/>
              </a:spcBef>
              <a:spcAft>
                <a:spcPts val="0"/>
              </a:spcAft>
              <a:buClr>
                <a:schemeClr val="accent4"/>
              </a:buClr>
              <a:buSzPts val="2800"/>
              <a:buNone/>
              <a:defRPr sz="2800">
                <a:solidFill>
                  <a:schemeClr val="accent4"/>
                </a:solidFill>
              </a:defRPr>
            </a:lvl8pPr>
            <a:lvl9pPr lvl="8">
              <a:spcBef>
                <a:spcPts val="0"/>
              </a:spcBef>
              <a:spcAft>
                <a:spcPts val="0"/>
              </a:spcAft>
              <a:buClr>
                <a:schemeClr val="accent4"/>
              </a:buClr>
              <a:buSzPts val="2800"/>
              <a:buNone/>
              <a:defRPr sz="2800">
                <a:solidFill>
                  <a:schemeClr val="accent4"/>
                </a:solidFill>
              </a:defRPr>
            </a:lvl9pPr>
          </a:lstStyle>
          <a:p/>
        </p:txBody>
      </p:sp>
      <p:sp>
        <p:nvSpPr>
          <p:cNvPr id="282" name="Google Shape;282;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4"/>
              </a:buClr>
              <a:buSzPts val="1800"/>
              <a:buFont typeface="Lora"/>
              <a:buChar char="●"/>
              <a:defRPr sz="1800">
                <a:solidFill>
                  <a:schemeClr val="accent4"/>
                </a:solidFill>
                <a:latin typeface="Lora"/>
                <a:ea typeface="Lora"/>
                <a:cs typeface="Lora"/>
                <a:sym typeface="Lora"/>
              </a:defRPr>
            </a:lvl1pPr>
            <a:lvl2pPr indent="-317500" lvl="1" marL="9144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2pPr>
            <a:lvl3pPr indent="-317500" lvl="2" marL="13716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3pPr>
            <a:lvl4pPr indent="-317500" lvl="3" marL="18288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4pPr>
            <a:lvl5pPr indent="-317500" lvl="4" marL="22860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5pPr>
            <a:lvl6pPr indent="-317500" lvl="5" marL="27432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6pPr>
            <a:lvl7pPr indent="-317500" lvl="6" marL="32004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7pPr>
            <a:lvl8pPr indent="-317500" lvl="7" marL="3657600">
              <a:lnSpc>
                <a:spcPct val="115000"/>
              </a:lnSpc>
              <a:spcBef>
                <a:spcPts val="1600"/>
              </a:spcBef>
              <a:spcAft>
                <a:spcPts val="0"/>
              </a:spcAft>
              <a:buClr>
                <a:schemeClr val="accent4"/>
              </a:buClr>
              <a:buSzPts val="1400"/>
              <a:buFont typeface="Lora"/>
              <a:buChar char="○"/>
              <a:defRPr>
                <a:solidFill>
                  <a:schemeClr val="accent4"/>
                </a:solidFill>
                <a:latin typeface="Lora"/>
                <a:ea typeface="Lora"/>
                <a:cs typeface="Lora"/>
                <a:sym typeface="Lora"/>
              </a:defRPr>
            </a:lvl8pPr>
            <a:lvl9pPr indent="-317500" lvl="8" marL="4114800">
              <a:lnSpc>
                <a:spcPct val="115000"/>
              </a:lnSpc>
              <a:spcBef>
                <a:spcPts val="1600"/>
              </a:spcBef>
              <a:spcAft>
                <a:spcPts val="1600"/>
              </a:spcAft>
              <a:buClr>
                <a:schemeClr val="accent4"/>
              </a:buClr>
              <a:buSzPts val="1400"/>
              <a:buFont typeface="Lora"/>
              <a:buChar char="■"/>
              <a:defRPr>
                <a:solidFill>
                  <a:schemeClr val="accent4"/>
                </a:solidFill>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0" Type="http://schemas.openxmlformats.org/officeDocument/2006/relationships/hyperlink" Target="https://aws.amazon.com/textract/" TargetMode="External"/><Relationship Id="rId22" Type="http://schemas.openxmlformats.org/officeDocument/2006/relationships/hyperlink" Target="https://developer.nets.com.sg/" TargetMode="External"/><Relationship Id="rId21" Type="http://schemas.openxmlformats.org/officeDocument/2006/relationships/hyperlink" Target="https://www.nets.com.sg/assets/pdf/eNETS%20Merchant%20Integration%20Guide%20eNETS%20Open%20API.pdf" TargetMode="External"/><Relationship Id="rId24" Type="http://schemas.openxmlformats.org/officeDocument/2006/relationships/hyperlink" Target="https://www.acra.gov.sg/docs/default-source/default-document-library/compliance/representation-form_062016.pdf" TargetMode="External"/><Relationship Id="rId23" Type="http://schemas.openxmlformats.org/officeDocument/2006/relationships/hyperlink" Target="https://aws.amazon.com/textract/features/" TargetMode="External"/><Relationship Id="rId1" Type="http://schemas.openxmlformats.org/officeDocument/2006/relationships/slideLayout" Target="../slideLayouts/slideLayout42.xml"/><Relationship Id="rId2" Type="http://schemas.openxmlformats.org/officeDocument/2006/relationships/notesSlide" Target="../notesSlides/notesSlide11.xml"/><Relationship Id="rId3" Type="http://schemas.openxmlformats.org/officeDocument/2006/relationships/hyperlink" Target="https://aws.amazon.com/blogs/compute/implementing-serverless-manual-approval-steps-in-aws-step-functions-and-amazon-api-gateway/" TargetMode="External"/><Relationship Id="rId4" Type="http://schemas.openxmlformats.org/officeDocument/2006/relationships/hyperlink" Target="https://aws.amazon.com/blogs/big-data/ingest-excel-data-automatically-into-amazon-quicksight/" TargetMode="External"/><Relationship Id="rId9" Type="http://schemas.openxmlformats.org/officeDocument/2006/relationships/hyperlink" Target="https://aws.amazon.com/blogs/machine-learning/deploy-a-web-ui-for-your-chatbot/" TargetMode="External"/><Relationship Id="rId26" Type="http://schemas.openxmlformats.org/officeDocument/2006/relationships/hyperlink" Target="https://developer.nets.com.sg/" TargetMode="External"/><Relationship Id="rId25" Type="http://schemas.openxmlformats.org/officeDocument/2006/relationships/hyperlink" Target="https://www.nets.com.sg/assets/pdf/eNETS%20Merchant%20Integration%20Guide%20eNETS%20Open%20API.pdf" TargetMode="External"/><Relationship Id="rId27" Type="http://schemas.openxmlformats.org/officeDocument/2006/relationships/hyperlink" Target="https://aws.amazon.com/textract/features/" TargetMode="External"/><Relationship Id="rId5" Type="http://schemas.openxmlformats.org/officeDocument/2006/relationships/hyperlink" Target="https://aws.amazon.com/blogs/machine-learning/greetings-visitor-engage-your-web-users-with-amazon-lex/" TargetMode="External"/><Relationship Id="rId6" Type="http://schemas.openxmlformats.org/officeDocument/2006/relationships/hyperlink" Target="https://realpython.com/openpyxl-excel-spreadsheets-python/" TargetMode="External"/><Relationship Id="rId7" Type="http://schemas.openxmlformats.org/officeDocument/2006/relationships/hyperlink" Target="https://docs.aws.amazon.com/chatbot/latest/adminguide/what-is.html#chatbot-benefits" TargetMode="External"/><Relationship Id="rId8" Type="http://schemas.openxmlformats.org/officeDocument/2006/relationships/hyperlink" Target="https://tutorials.botsfloor.com/integrate-amazon-lex-chatbot-into-website-3d6031a1937b" TargetMode="External"/><Relationship Id="rId11" Type="http://schemas.openxmlformats.org/officeDocument/2006/relationships/hyperlink" Target="https://aws.amazon.com/comprehend/" TargetMode="External"/><Relationship Id="rId10" Type="http://schemas.openxmlformats.org/officeDocument/2006/relationships/hyperlink" Target="https://pypi.org/project/Office365-REST-Python-Client/#Working-with-SharePoint-API" TargetMode="External"/><Relationship Id="rId13" Type="http://schemas.openxmlformats.org/officeDocument/2006/relationships/hyperlink" Target="https://aws.amazon.com/textract/" TargetMode="External"/><Relationship Id="rId12" Type="http://schemas.openxmlformats.org/officeDocument/2006/relationships/hyperlink" Target="https://pypi.org/project/SharePlum/" TargetMode="External"/><Relationship Id="rId15" Type="http://schemas.openxmlformats.org/officeDocument/2006/relationships/hyperlink" Target="https://www.acra.gov.sg/docs/default-source/default-document-library/compliance/representation-form_062016.pdf" TargetMode="External"/><Relationship Id="rId14" Type="http://schemas.openxmlformats.org/officeDocument/2006/relationships/hyperlink" Target="https://aws.amazon.com/textract/features/" TargetMode="External"/><Relationship Id="rId17" Type="http://schemas.openxmlformats.org/officeDocument/2006/relationships/hyperlink" Target="https://pypi.org/project/Office365-REST-Python-Client/#Working-with-SharePoint-API" TargetMode="External"/><Relationship Id="rId16" Type="http://schemas.openxmlformats.org/officeDocument/2006/relationships/hyperlink" Target="https://aws.amazon.com/blogs/machine-learning/deploy-a-web-ui-for-your-chatbot/" TargetMode="External"/><Relationship Id="rId19" Type="http://schemas.openxmlformats.org/officeDocument/2006/relationships/hyperlink" Target="https://pypi.org/project/SharePlum/" TargetMode="External"/><Relationship Id="rId18" Type="http://schemas.openxmlformats.org/officeDocument/2006/relationships/hyperlink" Target="https://aws.amazon.com/comprehen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s://tinyurl.com/acraarc" TargetMode="External"/><Relationship Id="rId5" Type="http://schemas.openxmlformats.org/officeDocument/2006/relationships/hyperlink" Target="https://tinyurl.com/acraar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14.png"/><Relationship Id="rId8" Type="http://schemas.openxmlformats.org/officeDocument/2006/relationships/image" Target="../media/image6.png"/><Relationship Id="rId11" Type="http://schemas.openxmlformats.org/officeDocument/2006/relationships/image" Target="../media/image7.png"/><Relationship Id="rId10" Type="http://schemas.openxmlformats.org/officeDocument/2006/relationships/image" Target="../media/image4.png"/><Relationship Id="rId1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405" name="Shape 405"/>
        <p:cNvGrpSpPr/>
        <p:nvPr/>
      </p:nvGrpSpPr>
      <p:grpSpPr>
        <a:xfrm>
          <a:off x="0" y="0"/>
          <a:ext cx="0" cy="0"/>
          <a:chOff x="0" y="0"/>
          <a:chExt cx="0" cy="0"/>
        </a:xfrm>
      </p:grpSpPr>
      <p:sp>
        <p:nvSpPr>
          <p:cNvPr id="406" name="Google Shape;406;p64"/>
          <p:cNvSpPr txBox="1"/>
          <p:nvPr>
            <p:ph type="ctrTitle"/>
          </p:nvPr>
        </p:nvSpPr>
        <p:spPr>
          <a:xfrm>
            <a:off x="5080550" y="1296650"/>
            <a:ext cx="3253800" cy="18228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Live Smart</a:t>
            </a:r>
            <a:endParaRPr>
              <a:solidFill>
                <a:schemeClr val="accent1"/>
              </a:solidFill>
            </a:endParaRPr>
          </a:p>
          <a:p>
            <a:pPr indent="0" lvl="0" marL="0" rtl="0" algn="l">
              <a:spcBef>
                <a:spcPts val="0"/>
              </a:spcBef>
              <a:spcAft>
                <a:spcPts val="0"/>
              </a:spcAft>
              <a:buNone/>
            </a:pPr>
            <a:r>
              <a:rPr lang="en">
                <a:solidFill>
                  <a:schemeClr val="accent1"/>
                </a:solidFill>
              </a:rPr>
              <a:t>Hackathon</a:t>
            </a:r>
            <a:endParaRPr>
              <a:solidFill>
                <a:schemeClr val="accent1"/>
              </a:solidFill>
            </a:endParaRPr>
          </a:p>
        </p:txBody>
      </p:sp>
      <p:sp>
        <p:nvSpPr>
          <p:cNvPr id="407" name="Google Shape;407;p64"/>
          <p:cNvSpPr txBox="1"/>
          <p:nvPr>
            <p:ph idx="1" type="subTitle"/>
          </p:nvPr>
        </p:nvSpPr>
        <p:spPr>
          <a:xfrm>
            <a:off x="5080550" y="3156550"/>
            <a:ext cx="3253800" cy="690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Bree Serif"/>
                <a:ea typeface="Bree Serif"/>
                <a:cs typeface="Bree Serif"/>
                <a:sym typeface="Bree Serif"/>
              </a:rPr>
              <a:t>Team: ree-Cloud</a:t>
            </a:r>
            <a:endParaRPr>
              <a:solidFill>
                <a:schemeClr val="accent1"/>
              </a:solidFill>
              <a:latin typeface="Bree Serif"/>
              <a:ea typeface="Bree Serif"/>
              <a:cs typeface="Bree Serif"/>
              <a:sym typeface="Bree Serif"/>
            </a:endParaRPr>
          </a:p>
        </p:txBody>
      </p:sp>
      <p:grpSp>
        <p:nvGrpSpPr>
          <p:cNvPr id="408" name="Google Shape;408;p64"/>
          <p:cNvGrpSpPr/>
          <p:nvPr/>
        </p:nvGrpSpPr>
        <p:grpSpPr>
          <a:xfrm>
            <a:off x="252201" y="257785"/>
            <a:ext cx="4330674" cy="4627928"/>
            <a:chOff x="4432326" y="248872"/>
            <a:chExt cx="4330674" cy="4627928"/>
          </a:xfrm>
        </p:grpSpPr>
        <p:sp>
          <p:nvSpPr>
            <p:cNvPr id="409" name="Google Shape;409;p64"/>
            <p:cNvSpPr/>
            <p:nvPr/>
          </p:nvSpPr>
          <p:spPr>
            <a:xfrm>
              <a:off x="4432326" y="722981"/>
              <a:ext cx="4330674" cy="3369890"/>
            </a:xfrm>
            <a:custGeom>
              <a:rect b="b" l="l" r="r" t="t"/>
              <a:pathLst>
                <a:path extrusionOk="0" h="152570" w="196069">
                  <a:moveTo>
                    <a:pt x="142998" y="1"/>
                  </a:moveTo>
                  <a:cubicBezTo>
                    <a:pt x="142338" y="1"/>
                    <a:pt x="141677" y="15"/>
                    <a:pt x="141017" y="44"/>
                  </a:cubicBezTo>
                  <a:cubicBezTo>
                    <a:pt x="130024" y="539"/>
                    <a:pt x="119675" y="5013"/>
                    <a:pt x="109307" y="8691"/>
                  </a:cubicBezTo>
                  <a:cubicBezTo>
                    <a:pt x="101690" y="11396"/>
                    <a:pt x="93613" y="13712"/>
                    <a:pt x="85626" y="13712"/>
                  </a:cubicBezTo>
                  <a:cubicBezTo>
                    <a:pt x="82740" y="13712"/>
                    <a:pt x="79866" y="13409"/>
                    <a:pt x="77029" y="12714"/>
                  </a:cubicBezTo>
                  <a:cubicBezTo>
                    <a:pt x="69292" y="10820"/>
                    <a:pt x="62490" y="6139"/>
                    <a:pt x="54821" y="4006"/>
                  </a:cubicBezTo>
                  <a:cubicBezTo>
                    <a:pt x="51664" y="3128"/>
                    <a:pt x="48550" y="2718"/>
                    <a:pt x="45521" y="2718"/>
                  </a:cubicBezTo>
                  <a:cubicBezTo>
                    <a:pt x="19649" y="2718"/>
                    <a:pt x="0" y="32673"/>
                    <a:pt x="13205" y="56998"/>
                  </a:cubicBezTo>
                  <a:cubicBezTo>
                    <a:pt x="16824" y="63664"/>
                    <a:pt x="22408" y="69008"/>
                    <a:pt x="27089" y="74980"/>
                  </a:cubicBezTo>
                  <a:cubicBezTo>
                    <a:pt x="31774" y="80952"/>
                    <a:pt x="35717" y="88153"/>
                    <a:pt x="35086" y="95715"/>
                  </a:cubicBezTo>
                  <a:cubicBezTo>
                    <a:pt x="34562" y="101970"/>
                    <a:pt x="30995" y="107545"/>
                    <a:pt x="29517" y="113648"/>
                  </a:cubicBezTo>
                  <a:cubicBezTo>
                    <a:pt x="26693" y="125340"/>
                    <a:pt x="32293" y="138200"/>
                    <a:pt x="41988" y="145323"/>
                  </a:cubicBezTo>
                  <a:cubicBezTo>
                    <a:pt x="48682" y="150246"/>
                    <a:pt x="56989" y="152570"/>
                    <a:pt x="65333" y="152570"/>
                  </a:cubicBezTo>
                  <a:cubicBezTo>
                    <a:pt x="69066" y="152570"/>
                    <a:pt x="72807" y="152105"/>
                    <a:pt x="76414" y="151198"/>
                  </a:cubicBezTo>
                  <a:cubicBezTo>
                    <a:pt x="88077" y="148271"/>
                    <a:pt x="98378" y="141093"/>
                    <a:pt x="106479" y="132205"/>
                  </a:cubicBezTo>
                  <a:cubicBezTo>
                    <a:pt x="110816" y="127449"/>
                    <a:pt x="115046" y="121885"/>
                    <a:pt x="121277" y="120267"/>
                  </a:cubicBezTo>
                  <a:cubicBezTo>
                    <a:pt x="122614" y="119920"/>
                    <a:pt x="123961" y="119777"/>
                    <a:pt x="125314" y="119777"/>
                  </a:cubicBezTo>
                  <a:cubicBezTo>
                    <a:pt x="130007" y="119777"/>
                    <a:pt x="134776" y="121497"/>
                    <a:pt x="139483" y="122396"/>
                  </a:cubicBezTo>
                  <a:cubicBezTo>
                    <a:pt x="141980" y="122872"/>
                    <a:pt x="144519" y="123106"/>
                    <a:pt x="147059" y="123106"/>
                  </a:cubicBezTo>
                  <a:cubicBezTo>
                    <a:pt x="155882" y="123106"/>
                    <a:pt x="164714" y="120286"/>
                    <a:pt x="171820" y="115038"/>
                  </a:cubicBezTo>
                  <a:cubicBezTo>
                    <a:pt x="186483" y="104210"/>
                    <a:pt x="194491" y="84179"/>
                    <a:pt x="195238" y="63924"/>
                  </a:cubicBezTo>
                  <a:cubicBezTo>
                    <a:pt x="196069" y="41516"/>
                    <a:pt x="188013" y="18833"/>
                    <a:pt x="170266" y="8036"/>
                  </a:cubicBezTo>
                  <a:cubicBezTo>
                    <a:pt x="162072" y="3052"/>
                    <a:pt x="152576" y="1"/>
                    <a:pt x="14299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4"/>
            <p:cNvSpPr/>
            <p:nvPr/>
          </p:nvSpPr>
          <p:spPr>
            <a:xfrm>
              <a:off x="4999334" y="4230453"/>
              <a:ext cx="3231777" cy="646347"/>
            </a:xfrm>
            <a:custGeom>
              <a:rect b="b" l="l" r="r" t="t"/>
              <a:pathLst>
                <a:path extrusionOk="0" h="29263" w="146317">
                  <a:moveTo>
                    <a:pt x="73158" y="0"/>
                  </a:moveTo>
                  <a:cubicBezTo>
                    <a:pt x="32757" y="0"/>
                    <a:pt x="0" y="6550"/>
                    <a:pt x="0" y="14631"/>
                  </a:cubicBezTo>
                  <a:cubicBezTo>
                    <a:pt x="0" y="22712"/>
                    <a:pt x="32757" y="29262"/>
                    <a:pt x="73158" y="29262"/>
                  </a:cubicBezTo>
                  <a:cubicBezTo>
                    <a:pt x="113560" y="29262"/>
                    <a:pt x="146317" y="22712"/>
                    <a:pt x="146317" y="14631"/>
                  </a:cubicBezTo>
                  <a:cubicBezTo>
                    <a:pt x="146317" y="6550"/>
                    <a:pt x="113560" y="0"/>
                    <a:pt x="73158"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4"/>
            <p:cNvSpPr/>
            <p:nvPr/>
          </p:nvSpPr>
          <p:spPr>
            <a:xfrm>
              <a:off x="7093472" y="254770"/>
              <a:ext cx="1309148" cy="1428531"/>
            </a:xfrm>
            <a:custGeom>
              <a:rect b="b" l="l" r="r" t="t"/>
              <a:pathLst>
                <a:path extrusionOk="0" h="64676" w="59271">
                  <a:moveTo>
                    <a:pt x="3351" y="0"/>
                  </a:moveTo>
                  <a:cubicBezTo>
                    <a:pt x="1502" y="0"/>
                    <a:pt x="0" y="1503"/>
                    <a:pt x="0" y="3352"/>
                  </a:cubicBezTo>
                  <a:lnTo>
                    <a:pt x="0" y="61324"/>
                  </a:lnTo>
                  <a:cubicBezTo>
                    <a:pt x="0" y="63173"/>
                    <a:pt x="1502" y="64676"/>
                    <a:pt x="3351" y="64676"/>
                  </a:cubicBezTo>
                  <a:lnTo>
                    <a:pt x="55923" y="64676"/>
                  </a:lnTo>
                  <a:cubicBezTo>
                    <a:pt x="57773" y="64676"/>
                    <a:pt x="59270" y="63173"/>
                    <a:pt x="59270" y="61324"/>
                  </a:cubicBezTo>
                  <a:lnTo>
                    <a:pt x="59270" y="3352"/>
                  </a:lnTo>
                  <a:cubicBezTo>
                    <a:pt x="59270" y="1503"/>
                    <a:pt x="57773" y="0"/>
                    <a:pt x="559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4"/>
            <p:cNvSpPr/>
            <p:nvPr/>
          </p:nvSpPr>
          <p:spPr>
            <a:xfrm>
              <a:off x="7087464" y="248872"/>
              <a:ext cx="1321142" cy="1440326"/>
            </a:xfrm>
            <a:custGeom>
              <a:rect b="b" l="l" r="r" t="t"/>
              <a:pathLst>
                <a:path extrusionOk="0" h="65210" w="59814">
                  <a:moveTo>
                    <a:pt x="56279" y="540"/>
                  </a:moveTo>
                  <a:cubicBezTo>
                    <a:pt x="57929" y="540"/>
                    <a:pt x="59275" y="1882"/>
                    <a:pt x="59275" y="3535"/>
                  </a:cubicBezTo>
                  <a:lnTo>
                    <a:pt x="59275" y="61676"/>
                  </a:lnTo>
                  <a:cubicBezTo>
                    <a:pt x="59275" y="63329"/>
                    <a:pt x="57929" y="64671"/>
                    <a:pt x="56279" y="64671"/>
                  </a:cubicBezTo>
                  <a:lnTo>
                    <a:pt x="3535" y="64671"/>
                  </a:lnTo>
                  <a:cubicBezTo>
                    <a:pt x="1885" y="64671"/>
                    <a:pt x="543" y="63329"/>
                    <a:pt x="543" y="61676"/>
                  </a:cubicBezTo>
                  <a:lnTo>
                    <a:pt x="543" y="3535"/>
                  </a:lnTo>
                  <a:cubicBezTo>
                    <a:pt x="543" y="1882"/>
                    <a:pt x="1885" y="540"/>
                    <a:pt x="3535" y="540"/>
                  </a:cubicBezTo>
                  <a:close/>
                  <a:moveTo>
                    <a:pt x="3535" y="0"/>
                  </a:moveTo>
                  <a:cubicBezTo>
                    <a:pt x="1586" y="0"/>
                    <a:pt x="1" y="1586"/>
                    <a:pt x="1" y="3535"/>
                  </a:cubicBezTo>
                  <a:lnTo>
                    <a:pt x="1" y="61676"/>
                  </a:lnTo>
                  <a:cubicBezTo>
                    <a:pt x="1" y="63624"/>
                    <a:pt x="1586" y="65210"/>
                    <a:pt x="3535" y="65210"/>
                  </a:cubicBezTo>
                  <a:lnTo>
                    <a:pt x="56279" y="65210"/>
                  </a:lnTo>
                  <a:cubicBezTo>
                    <a:pt x="58228" y="65210"/>
                    <a:pt x="59814" y="63624"/>
                    <a:pt x="59814" y="61676"/>
                  </a:cubicBezTo>
                  <a:lnTo>
                    <a:pt x="59814" y="3535"/>
                  </a:lnTo>
                  <a:cubicBezTo>
                    <a:pt x="59814" y="1586"/>
                    <a:pt x="58228" y="0"/>
                    <a:pt x="562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4"/>
            <p:cNvSpPr/>
            <p:nvPr/>
          </p:nvSpPr>
          <p:spPr>
            <a:xfrm>
              <a:off x="7093472" y="254770"/>
              <a:ext cx="1309148" cy="147014"/>
            </a:xfrm>
            <a:custGeom>
              <a:rect b="b" l="l" r="r" t="t"/>
              <a:pathLst>
                <a:path extrusionOk="0" h="6656" w="59271">
                  <a:moveTo>
                    <a:pt x="3068" y="0"/>
                  </a:moveTo>
                  <a:cubicBezTo>
                    <a:pt x="1374" y="0"/>
                    <a:pt x="0" y="1375"/>
                    <a:pt x="0" y="3072"/>
                  </a:cubicBezTo>
                  <a:lnTo>
                    <a:pt x="0" y="6655"/>
                  </a:lnTo>
                  <a:lnTo>
                    <a:pt x="59270" y="6655"/>
                  </a:lnTo>
                  <a:lnTo>
                    <a:pt x="59270" y="3407"/>
                  </a:lnTo>
                  <a:cubicBezTo>
                    <a:pt x="59270" y="1527"/>
                    <a:pt x="57749" y="0"/>
                    <a:pt x="558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4"/>
            <p:cNvSpPr/>
            <p:nvPr/>
          </p:nvSpPr>
          <p:spPr>
            <a:xfrm>
              <a:off x="7087464" y="248872"/>
              <a:ext cx="1321142" cy="158897"/>
            </a:xfrm>
            <a:custGeom>
              <a:rect b="b" l="l" r="r" t="t"/>
              <a:pathLst>
                <a:path extrusionOk="0" h="7194" w="59814">
                  <a:moveTo>
                    <a:pt x="56279" y="540"/>
                  </a:moveTo>
                  <a:cubicBezTo>
                    <a:pt x="57929" y="540"/>
                    <a:pt x="59275" y="1882"/>
                    <a:pt x="59275" y="3535"/>
                  </a:cubicBezTo>
                  <a:lnTo>
                    <a:pt x="59275" y="6651"/>
                  </a:lnTo>
                  <a:lnTo>
                    <a:pt x="543" y="6651"/>
                  </a:lnTo>
                  <a:lnTo>
                    <a:pt x="543" y="3535"/>
                  </a:lnTo>
                  <a:cubicBezTo>
                    <a:pt x="543" y="1882"/>
                    <a:pt x="1885" y="540"/>
                    <a:pt x="3535" y="540"/>
                  </a:cubicBezTo>
                  <a:close/>
                  <a:moveTo>
                    <a:pt x="3535" y="0"/>
                  </a:moveTo>
                  <a:cubicBezTo>
                    <a:pt x="1586" y="0"/>
                    <a:pt x="1" y="1586"/>
                    <a:pt x="1" y="3535"/>
                  </a:cubicBezTo>
                  <a:lnTo>
                    <a:pt x="1" y="6922"/>
                  </a:lnTo>
                  <a:cubicBezTo>
                    <a:pt x="1" y="7070"/>
                    <a:pt x="124" y="7193"/>
                    <a:pt x="272" y="7193"/>
                  </a:cubicBezTo>
                  <a:lnTo>
                    <a:pt x="59542" y="7193"/>
                  </a:lnTo>
                  <a:cubicBezTo>
                    <a:pt x="59694" y="7193"/>
                    <a:pt x="59814" y="7070"/>
                    <a:pt x="59814" y="6922"/>
                  </a:cubicBezTo>
                  <a:lnTo>
                    <a:pt x="59814" y="3535"/>
                  </a:lnTo>
                  <a:cubicBezTo>
                    <a:pt x="59814" y="1586"/>
                    <a:pt x="58228" y="0"/>
                    <a:pt x="562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4"/>
            <p:cNvSpPr/>
            <p:nvPr/>
          </p:nvSpPr>
          <p:spPr>
            <a:xfrm>
              <a:off x="7158939" y="1011465"/>
              <a:ext cx="538692" cy="12016"/>
            </a:xfrm>
            <a:custGeom>
              <a:rect b="b" l="l" r="r" t="t"/>
              <a:pathLst>
                <a:path extrusionOk="0" h="544" w="24389">
                  <a:moveTo>
                    <a:pt x="268" y="1"/>
                  </a:moveTo>
                  <a:cubicBezTo>
                    <a:pt x="120" y="1"/>
                    <a:pt x="0" y="124"/>
                    <a:pt x="0" y="272"/>
                  </a:cubicBezTo>
                  <a:cubicBezTo>
                    <a:pt x="0" y="419"/>
                    <a:pt x="120" y="543"/>
                    <a:pt x="268" y="543"/>
                  </a:cubicBezTo>
                  <a:lnTo>
                    <a:pt x="24117" y="543"/>
                  </a:lnTo>
                  <a:cubicBezTo>
                    <a:pt x="24268" y="543"/>
                    <a:pt x="24388" y="419"/>
                    <a:pt x="24388" y="272"/>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4"/>
            <p:cNvSpPr/>
            <p:nvPr/>
          </p:nvSpPr>
          <p:spPr>
            <a:xfrm>
              <a:off x="7158939" y="1079473"/>
              <a:ext cx="538692" cy="12038"/>
            </a:xfrm>
            <a:custGeom>
              <a:rect b="b" l="l" r="r" t="t"/>
              <a:pathLst>
                <a:path extrusionOk="0" h="545" w="24389">
                  <a:moveTo>
                    <a:pt x="268" y="1"/>
                  </a:moveTo>
                  <a:cubicBezTo>
                    <a:pt x="120" y="1"/>
                    <a:pt x="0" y="124"/>
                    <a:pt x="0" y="273"/>
                  </a:cubicBezTo>
                  <a:cubicBezTo>
                    <a:pt x="0" y="420"/>
                    <a:pt x="120" y="544"/>
                    <a:pt x="268" y="544"/>
                  </a:cubicBezTo>
                  <a:lnTo>
                    <a:pt x="24117" y="544"/>
                  </a:lnTo>
                  <a:cubicBezTo>
                    <a:pt x="24268" y="544"/>
                    <a:pt x="24388" y="420"/>
                    <a:pt x="24388" y="273"/>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4"/>
            <p:cNvSpPr/>
            <p:nvPr/>
          </p:nvSpPr>
          <p:spPr>
            <a:xfrm>
              <a:off x="7158939" y="1147502"/>
              <a:ext cx="538692" cy="12016"/>
            </a:xfrm>
            <a:custGeom>
              <a:rect b="b" l="l" r="r" t="t"/>
              <a:pathLst>
                <a:path extrusionOk="0" h="544" w="24389">
                  <a:moveTo>
                    <a:pt x="268" y="1"/>
                  </a:moveTo>
                  <a:cubicBezTo>
                    <a:pt x="120" y="1"/>
                    <a:pt x="0" y="124"/>
                    <a:pt x="0" y="272"/>
                  </a:cubicBezTo>
                  <a:cubicBezTo>
                    <a:pt x="0" y="423"/>
                    <a:pt x="120" y="543"/>
                    <a:pt x="268" y="543"/>
                  </a:cubicBezTo>
                  <a:lnTo>
                    <a:pt x="24117" y="543"/>
                  </a:lnTo>
                  <a:cubicBezTo>
                    <a:pt x="24268" y="543"/>
                    <a:pt x="24388" y="423"/>
                    <a:pt x="24388" y="272"/>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4"/>
            <p:cNvSpPr/>
            <p:nvPr/>
          </p:nvSpPr>
          <p:spPr>
            <a:xfrm>
              <a:off x="7158939" y="1215510"/>
              <a:ext cx="538692" cy="12038"/>
            </a:xfrm>
            <a:custGeom>
              <a:rect b="b" l="l" r="r" t="t"/>
              <a:pathLst>
                <a:path extrusionOk="0" h="545" w="24389">
                  <a:moveTo>
                    <a:pt x="268" y="1"/>
                  </a:moveTo>
                  <a:cubicBezTo>
                    <a:pt x="120" y="1"/>
                    <a:pt x="0" y="124"/>
                    <a:pt x="0" y="273"/>
                  </a:cubicBezTo>
                  <a:cubicBezTo>
                    <a:pt x="0" y="424"/>
                    <a:pt x="120" y="544"/>
                    <a:pt x="268" y="544"/>
                  </a:cubicBezTo>
                  <a:lnTo>
                    <a:pt x="24117" y="544"/>
                  </a:lnTo>
                  <a:cubicBezTo>
                    <a:pt x="24268" y="544"/>
                    <a:pt x="24388" y="424"/>
                    <a:pt x="24388" y="273"/>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4"/>
            <p:cNvSpPr/>
            <p:nvPr/>
          </p:nvSpPr>
          <p:spPr>
            <a:xfrm>
              <a:off x="7158939" y="1283628"/>
              <a:ext cx="538692" cy="11927"/>
            </a:xfrm>
            <a:custGeom>
              <a:rect b="b" l="l" r="r" t="t"/>
              <a:pathLst>
                <a:path extrusionOk="0" h="540" w="24389">
                  <a:moveTo>
                    <a:pt x="268" y="1"/>
                  </a:moveTo>
                  <a:cubicBezTo>
                    <a:pt x="120" y="1"/>
                    <a:pt x="0" y="120"/>
                    <a:pt x="0" y="268"/>
                  </a:cubicBezTo>
                  <a:cubicBezTo>
                    <a:pt x="0" y="420"/>
                    <a:pt x="120" y="539"/>
                    <a:pt x="268" y="539"/>
                  </a:cubicBezTo>
                  <a:lnTo>
                    <a:pt x="24117" y="539"/>
                  </a:lnTo>
                  <a:cubicBezTo>
                    <a:pt x="24268" y="539"/>
                    <a:pt x="24388" y="420"/>
                    <a:pt x="24388" y="268"/>
                  </a:cubicBezTo>
                  <a:cubicBezTo>
                    <a:pt x="24388" y="120"/>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4"/>
            <p:cNvSpPr/>
            <p:nvPr/>
          </p:nvSpPr>
          <p:spPr>
            <a:xfrm>
              <a:off x="7158939" y="1351635"/>
              <a:ext cx="538692" cy="11949"/>
            </a:xfrm>
            <a:custGeom>
              <a:rect b="b" l="l" r="r" t="t"/>
              <a:pathLst>
                <a:path extrusionOk="0" h="541" w="24389">
                  <a:moveTo>
                    <a:pt x="268" y="1"/>
                  </a:moveTo>
                  <a:cubicBezTo>
                    <a:pt x="120" y="1"/>
                    <a:pt x="0" y="121"/>
                    <a:pt x="0" y="269"/>
                  </a:cubicBezTo>
                  <a:cubicBezTo>
                    <a:pt x="0" y="421"/>
                    <a:pt x="120" y="540"/>
                    <a:pt x="268" y="540"/>
                  </a:cubicBezTo>
                  <a:lnTo>
                    <a:pt x="24117" y="540"/>
                  </a:lnTo>
                  <a:cubicBezTo>
                    <a:pt x="24268" y="540"/>
                    <a:pt x="24388" y="421"/>
                    <a:pt x="24388" y="269"/>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4"/>
            <p:cNvSpPr/>
            <p:nvPr/>
          </p:nvSpPr>
          <p:spPr>
            <a:xfrm>
              <a:off x="7158939" y="1419665"/>
              <a:ext cx="538692" cy="11927"/>
            </a:xfrm>
            <a:custGeom>
              <a:rect b="b" l="l" r="r" t="t"/>
              <a:pathLst>
                <a:path extrusionOk="0" h="540" w="24389">
                  <a:moveTo>
                    <a:pt x="268" y="1"/>
                  </a:moveTo>
                  <a:cubicBezTo>
                    <a:pt x="120" y="1"/>
                    <a:pt x="0" y="121"/>
                    <a:pt x="0" y="272"/>
                  </a:cubicBezTo>
                  <a:cubicBezTo>
                    <a:pt x="0" y="420"/>
                    <a:pt x="120" y="539"/>
                    <a:pt x="268" y="539"/>
                  </a:cubicBezTo>
                  <a:lnTo>
                    <a:pt x="24117" y="539"/>
                  </a:lnTo>
                  <a:cubicBezTo>
                    <a:pt x="24268" y="539"/>
                    <a:pt x="24388" y="420"/>
                    <a:pt x="24388" y="272"/>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4"/>
            <p:cNvSpPr/>
            <p:nvPr/>
          </p:nvSpPr>
          <p:spPr>
            <a:xfrm>
              <a:off x="7158939" y="1487672"/>
              <a:ext cx="538692" cy="11949"/>
            </a:xfrm>
            <a:custGeom>
              <a:rect b="b" l="l" r="r" t="t"/>
              <a:pathLst>
                <a:path extrusionOk="0" h="541" w="24389">
                  <a:moveTo>
                    <a:pt x="268" y="1"/>
                  </a:moveTo>
                  <a:cubicBezTo>
                    <a:pt x="120" y="1"/>
                    <a:pt x="0" y="121"/>
                    <a:pt x="0" y="273"/>
                  </a:cubicBezTo>
                  <a:cubicBezTo>
                    <a:pt x="0" y="421"/>
                    <a:pt x="120" y="541"/>
                    <a:pt x="268" y="541"/>
                  </a:cubicBezTo>
                  <a:lnTo>
                    <a:pt x="24117" y="541"/>
                  </a:lnTo>
                  <a:cubicBezTo>
                    <a:pt x="24268" y="541"/>
                    <a:pt x="24388" y="421"/>
                    <a:pt x="24388" y="273"/>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4"/>
            <p:cNvSpPr/>
            <p:nvPr/>
          </p:nvSpPr>
          <p:spPr>
            <a:xfrm>
              <a:off x="7158939" y="1555701"/>
              <a:ext cx="538692" cy="11927"/>
            </a:xfrm>
            <a:custGeom>
              <a:rect b="b" l="l" r="r" t="t"/>
              <a:pathLst>
                <a:path extrusionOk="0" h="540" w="24389">
                  <a:moveTo>
                    <a:pt x="268" y="1"/>
                  </a:moveTo>
                  <a:cubicBezTo>
                    <a:pt x="120" y="1"/>
                    <a:pt x="0" y="121"/>
                    <a:pt x="0" y="272"/>
                  </a:cubicBezTo>
                  <a:cubicBezTo>
                    <a:pt x="0" y="420"/>
                    <a:pt x="120" y="540"/>
                    <a:pt x="268" y="540"/>
                  </a:cubicBezTo>
                  <a:lnTo>
                    <a:pt x="24117" y="540"/>
                  </a:lnTo>
                  <a:cubicBezTo>
                    <a:pt x="24268" y="540"/>
                    <a:pt x="24388" y="420"/>
                    <a:pt x="24388" y="272"/>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4"/>
            <p:cNvSpPr/>
            <p:nvPr/>
          </p:nvSpPr>
          <p:spPr>
            <a:xfrm>
              <a:off x="7778339" y="1011465"/>
              <a:ext cx="538692" cy="12016"/>
            </a:xfrm>
            <a:custGeom>
              <a:rect b="b" l="l" r="r" t="t"/>
              <a:pathLst>
                <a:path extrusionOk="0" h="544" w="24389">
                  <a:moveTo>
                    <a:pt x="272" y="1"/>
                  </a:moveTo>
                  <a:cubicBezTo>
                    <a:pt x="120" y="1"/>
                    <a:pt x="0" y="124"/>
                    <a:pt x="0" y="272"/>
                  </a:cubicBezTo>
                  <a:cubicBezTo>
                    <a:pt x="0" y="419"/>
                    <a:pt x="120" y="543"/>
                    <a:pt x="272" y="543"/>
                  </a:cubicBezTo>
                  <a:lnTo>
                    <a:pt x="24117" y="543"/>
                  </a:lnTo>
                  <a:cubicBezTo>
                    <a:pt x="24269" y="543"/>
                    <a:pt x="24389" y="419"/>
                    <a:pt x="24389" y="272"/>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4"/>
            <p:cNvSpPr/>
            <p:nvPr/>
          </p:nvSpPr>
          <p:spPr>
            <a:xfrm>
              <a:off x="7778339" y="1079473"/>
              <a:ext cx="538692" cy="12038"/>
            </a:xfrm>
            <a:custGeom>
              <a:rect b="b" l="l" r="r" t="t"/>
              <a:pathLst>
                <a:path extrusionOk="0" h="545" w="24389">
                  <a:moveTo>
                    <a:pt x="272" y="1"/>
                  </a:moveTo>
                  <a:cubicBezTo>
                    <a:pt x="120" y="1"/>
                    <a:pt x="0" y="124"/>
                    <a:pt x="0" y="273"/>
                  </a:cubicBezTo>
                  <a:cubicBezTo>
                    <a:pt x="0" y="420"/>
                    <a:pt x="120" y="544"/>
                    <a:pt x="272" y="544"/>
                  </a:cubicBezTo>
                  <a:lnTo>
                    <a:pt x="24117" y="544"/>
                  </a:lnTo>
                  <a:cubicBezTo>
                    <a:pt x="24269" y="544"/>
                    <a:pt x="24389" y="420"/>
                    <a:pt x="24389" y="273"/>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4"/>
            <p:cNvSpPr/>
            <p:nvPr/>
          </p:nvSpPr>
          <p:spPr>
            <a:xfrm>
              <a:off x="7778339" y="1147502"/>
              <a:ext cx="538692" cy="12016"/>
            </a:xfrm>
            <a:custGeom>
              <a:rect b="b" l="l" r="r" t="t"/>
              <a:pathLst>
                <a:path extrusionOk="0" h="544" w="24389">
                  <a:moveTo>
                    <a:pt x="272" y="1"/>
                  </a:moveTo>
                  <a:cubicBezTo>
                    <a:pt x="120" y="1"/>
                    <a:pt x="0" y="124"/>
                    <a:pt x="0" y="272"/>
                  </a:cubicBezTo>
                  <a:cubicBezTo>
                    <a:pt x="0" y="423"/>
                    <a:pt x="120" y="543"/>
                    <a:pt x="272" y="543"/>
                  </a:cubicBezTo>
                  <a:lnTo>
                    <a:pt x="24117" y="543"/>
                  </a:lnTo>
                  <a:cubicBezTo>
                    <a:pt x="24269" y="543"/>
                    <a:pt x="24389" y="423"/>
                    <a:pt x="24389" y="272"/>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4"/>
            <p:cNvSpPr/>
            <p:nvPr/>
          </p:nvSpPr>
          <p:spPr>
            <a:xfrm>
              <a:off x="7778339" y="1215510"/>
              <a:ext cx="538692" cy="12038"/>
            </a:xfrm>
            <a:custGeom>
              <a:rect b="b" l="l" r="r" t="t"/>
              <a:pathLst>
                <a:path extrusionOk="0" h="545" w="24389">
                  <a:moveTo>
                    <a:pt x="272" y="1"/>
                  </a:moveTo>
                  <a:cubicBezTo>
                    <a:pt x="120" y="1"/>
                    <a:pt x="0" y="124"/>
                    <a:pt x="0" y="273"/>
                  </a:cubicBezTo>
                  <a:cubicBezTo>
                    <a:pt x="0" y="424"/>
                    <a:pt x="120" y="544"/>
                    <a:pt x="272" y="544"/>
                  </a:cubicBezTo>
                  <a:lnTo>
                    <a:pt x="24117" y="544"/>
                  </a:lnTo>
                  <a:cubicBezTo>
                    <a:pt x="24269" y="544"/>
                    <a:pt x="24389" y="424"/>
                    <a:pt x="24389" y="273"/>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4"/>
            <p:cNvSpPr/>
            <p:nvPr/>
          </p:nvSpPr>
          <p:spPr>
            <a:xfrm>
              <a:off x="7778339" y="1283628"/>
              <a:ext cx="538692" cy="11927"/>
            </a:xfrm>
            <a:custGeom>
              <a:rect b="b" l="l" r="r" t="t"/>
              <a:pathLst>
                <a:path extrusionOk="0" h="540" w="24389">
                  <a:moveTo>
                    <a:pt x="272" y="1"/>
                  </a:moveTo>
                  <a:cubicBezTo>
                    <a:pt x="120" y="1"/>
                    <a:pt x="0" y="120"/>
                    <a:pt x="0" y="268"/>
                  </a:cubicBezTo>
                  <a:cubicBezTo>
                    <a:pt x="0" y="420"/>
                    <a:pt x="120" y="539"/>
                    <a:pt x="272" y="539"/>
                  </a:cubicBezTo>
                  <a:lnTo>
                    <a:pt x="24117" y="539"/>
                  </a:lnTo>
                  <a:cubicBezTo>
                    <a:pt x="24269" y="539"/>
                    <a:pt x="24389" y="420"/>
                    <a:pt x="24389" y="268"/>
                  </a:cubicBezTo>
                  <a:cubicBezTo>
                    <a:pt x="24389" y="120"/>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4"/>
            <p:cNvSpPr/>
            <p:nvPr/>
          </p:nvSpPr>
          <p:spPr>
            <a:xfrm>
              <a:off x="7778339" y="1351635"/>
              <a:ext cx="538692" cy="11949"/>
            </a:xfrm>
            <a:custGeom>
              <a:rect b="b" l="l" r="r" t="t"/>
              <a:pathLst>
                <a:path extrusionOk="0" h="541" w="24389">
                  <a:moveTo>
                    <a:pt x="272" y="1"/>
                  </a:moveTo>
                  <a:cubicBezTo>
                    <a:pt x="120" y="1"/>
                    <a:pt x="0" y="121"/>
                    <a:pt x="0" y="269"/>
                  </a:cubicBezTo>
                  <a:cubicBezTo>
                    <a:pt x="0" y="421"/>
                    <a:pt x="120" y="540"/>
                    <a:pt x="272" y="540"/>
                  </a:cubicBezTo>
                  <a:lnTo>
                    <a:pt x="24117" y="540"/>
                  </a:lnTo>
                  <a:cubicBezTo>
                    <a:pt x="24269" y="540"/>
                    <a:pt x="24389" y="421"/>
                    <a:pt x="24389" y="269"/>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4"/>
            <p:cNvSpPr/>
            <p:nvPr/>
          </p:nvSpPr>
          <p:spPr>
            <a:xfrm>
              <a:off x="7778339" y="1419665"/>
              <a:ext cx="538692" cy="11927"/>
            </a:xfrm>
            <a:custGeom>
              <a:rect b="b" l="l" r="r" t="t"/>
              <a:pathLst>
                <a:path extrusionOk="0" h="540" w="24389">
                  <a:moveTo>
                    <a:pt x="272" y="1"/>
                  </a:moveTo>
                  <a:cubicBezTo>
                    <a:pt x="120" y="1"/>
                    <a:pt x="0" y="121"/>
                    <a:pt x="0" y="272"/>
                  </a:cubicBezTo>
                  <a:cubicBezTo>
                    <a:pt x="0" y="420"/>
                    <a:pt x="120" y="539"/>
                    <a:pt x="272" y="539"/>
                  </a:cubicBezTo>
                  <a:lnTo>
                    <a:pt x="24117" y="539"/>
                  </a:lnTo>
                  <a:cubicBezTo>
                    <a:pt x="24269" y="539"/>
                    <a:pt x="24389" y="420"/>
                    <a:pt x="24389" y="272"/>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4"/>
            <p:cNvSpPr/>
            <p:nvPr/>
          </p:nvSpPr>
          <p:spPr>
            <a:xfrm>
              <a:off x="7778339" y="1487672"/>
              <a:ext cx="538692" cy="11949"/>
            </a:xfrm>
            <a:custGeom>
              <a:rect b="b" l="l" r="r" t="t"/>
              <a:pathLst>
                <a:path extrusionOk="0" h="541" w="24389">
                  <a:moveTo>
                    <a:pt x="272" y="1"/>
                  </a:moveTo>
                  <a:cubicBezTo>
                    <a:pt x="120" y="1"/>
                    <a:pt x="0" y="121"/>
                    <a:pt x="0" y="273"/>
                  </a:cubicBezTo>
                  <a:cubicBezTo>
                    <a:pt x="0" y="421"/>
                    <a:pt x="120" y="541"/>
                    <a:pt x="272" y="541"/>
                  </a:cubicBezTo>
                  <a:lnTo>
                    <a:pt x="24117" y="541"/>
                  </a:lnTo>
                  <a:cubicBezTo>
                    <a:pt x="24269" y="541"/>
                    <a:pt x="24389" y="421"/>
                    <a:pt x="24389" y="273"/>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4"/>
            <p:cNvSpPr/>
            <p:nvPr/>
          </p:nvSpPr>
          <p:spPr>
            <a:xfrm>
              <a:off x="7778339" y="1555701"/>
              <a:ext cx="538692" cy="11927"/>
            </a:xfrm>
            <a:custGeom>
              <a:rect b="b" l="l" r="r" t="t"/>
              <a:pathLst>
                <a:path extrusionOk="0" h="540" w="24389">
                  <a:moveTo>
                    <a:pt x="272" y="1"/>
                  </a:moveTo>
                  <a:cubicBezTo>
                    <a:pt x="120" y="1"/>
                    <a:pt x="0" y="121"/>
                    <a:pt x="0" y="272"/>
                  </a:cubicBezTo>
                  <a:cubicBezTo>
                    <a:pt x="0" y="420"/>
                    <a:pt x="120" y="540"/>
                    <a:pt x="272" y="540"/>
                  </a:cubicBezTo>
                  <a:lnTo>
                    <a:pt x="24117" y="540"/>
                  </a:lnTo>
                  <a:cubicBezTo>
                    <a:pt x="24269" y="540"/>
                    <a:pt x="24389" y="420"/>
                    <a:pt x="24389" y="272"/>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4"/>
            <p:cNvSpPr/>
            <p:nvPr/>
          </p:nvSpPr>
          <p:spPr>
            <a:xfrm>
              <a:off x="7153108" y="522006"/>
              <a:ext cx="432650" cy="304476"/>
            </a:xfrm>
            <a:custGeom>
              <a:rect b="b" l="l" r="r" t="t"/>
              <a:pathLst>
                <a:path extrusionOk="0" h="13785" w="19588">
                  <a:moveTo>
                    <a:pt x="0" y="0"/>
                  </a:moveTo>
                  <a:lnTo>
                    <a:pt x="0" y="328"/>
                  </a:lnTo>
                  <a:lnTo>
                    <a:pt x="1462" y="328"/>
                  </a:lnTo>
                  <a:lnTo>
                    <a:pt x="5616" y="13784"/>
                  </a:lnTo>
                  <a:lnTo>
                    <a:pt x="5680" y="13784"/>
                  </a:lnTo>
                  <a:cubicBezTo>
                    <a:pt x="6442" y="13784"/>
                    <a:pt x="6647" y="13249"/>
                    <a:pt x="6894" y="12530"/>
                  </a:cubicBezTo>
                  <a:lnTo>
                    <a:pt x="9567" y="4526"/>
                  </a:lnTo>
                  <a:lnTo>
                    <a:pt x="12426" y="13784"/>
                  </a:lnTo>
                  <a:lnTo>
                    <a:pt x="12490" y="13784"/>
                  </a:lnTo>
                  <a:cubicBezTo>
                    <a:pt x="13249" y="13784"/>
                    <a:pt x="13457" y="13249"/>
                    <a:pt x="13704" y="12530"/>
                  </a:cubicBezTo>
                  <a:lnTo>
                    <a:pt x="16935" y="2836"/>
                  </a:lnTo>
                  <a:cubicBezTo>
                    <a:pt x="17447" y="1335"/>
                    <a:pt x="18002" y="328"/>
                    <a:pt x="19588" y="328"/>
                  </a:cubicBezTo>
                  <a:lnTo>
                    <a:pt x="19588" y="0"/>
                  </a:lnTo>
                  <a:lnTo>
                    <a:pt x="13497" y="0"/>
                  </a:lnTo>
                  <a:lnTo>
                    <a:pt x="13497" y="328"/>
                  </a:lnTo>
                  <a:lnTo>
                    <a:pt x="13848" y="328"/>
                  </a:lnTo>
                  <a:cubicBezTo>
                    <a:pt x="15246" y="328"/>
                    <a:pt x="16668" y="411"/>
                    <a:pt x="16668" y="1810"/>
                  </a:cubicBezTo>
                  <a:cubicBezTo>
                    <a:pt x="16668" y="2137"/>
                    <a:pt x="16604" y="2592"/>
                    <a:pt x="16480" y="2940"/>
                  </a:cubicBezTo>
                  <a:lnTo>
                    <a:pt x="13848" y="10945"/>
                  </a:lnTo>
                  <a:lnTo>
                    <a:pt x="13724" y="10945"/>
                  </a:lnTo>
                  <a:lnTo>
                    <a:pt x="10636" y="328"/>
                  </a:lnTo>
                  <a:lnTo>
                    <a:pt x="12159" y="328"/>
                  </a:lnTo>
                  <a:lnTo>
                    <a:pt x="12159" y="0"/>
                  </a:lnTo>
                  <a:lnTo>
                    <a:pt x="6810" y="0"/>
                  </a:lnTo>
                  <a:lnTo>
                    <a:pt x="6810" y="328"/>
                  </a:lnTo>
                  <a:lnTo>
                    <a:pt x="8272" y="328"/>
                  </a:lnTo>
                  <a:lnTo>
                    <a:pt x="9362" y="3866"/>
                  </a:lnTo>
                  <a:lnTo>
                    <a:pt x="7038" y="10945"/>
                  </a:lnTo>
                  <a:lnTo>
                    <a:pt x="6914" y="10945"/>
                  </a:lnTo>
                  <a:lnTo>
                    <a:pt x="3826" y="328"/>
                  </a:lnTo>
                  <a:lnTo>
                    <a:pt x="5352" y="328"/>
                  </a:lnTo>
                  <a:lnTo>
                    <a:pt x="5352"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4"/>
            <p:cNvSpPr/>
            <p:nvPr/>
          </p:nvSpPr>
          <p:spPr>
            <a:xfrm>
              <a:off x="7772685" y="454154"/>
              <a:ext cx="542138" cy="490033"/>
            </a:xfrm>
            <a:custGeom>
              <a:rect b="b" l="l" r="r" t="t"/>
              <a:pathLst>
                <a:path extrusionOk="0" h="22186" w="24545">
                  <a:moveTo>
                    <a:pt x="0" y="1"/>
                  </a:moveTo>
                  <a:lnTo>
                    <a:pt x="0" y="22185"/>
                  </a:lnTo>
                  <a:lnTo>
                    <a:pt x="24545" y="22185"/>
                  </a:lnTo>
                  <a:lnTo>
                    <a:pt x="24545"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4"/>
            <p:cNvSpPr/>
            <p:nvPr/>
          </p:nvSpPr>
          <p:spPr>
            <a:xfrm>
              <a:off x="7760780" y="442248"/>
              <a:ext cx="565970" cy="513822"/>
            </a:xfrm>
            <a:custGeom>
              <a:rect b="b" l="l" r="r" t="t"/>
              <a:pathLst>
                <a:path extrusionOk="0" h="23263" w="25624">
                  <a:moveTo>
                    <a:pt x="24541" y="1083"/>
                  </a:moveTo>
                  <a:lnTo>
                    <a:pt x="24541" y="22181"/>
                  </a:lnTo>
                  <a:lnTo>
                    <a:pt x="1083" y="22181"/>
                  </a:lnTo>
                  <a:lnTo>
                    <a:pt x="1083" y="1083"/>
                  </a:lnTo>
                  <a:close/>
                  <a:moveTo>
                    <a:pt x="539" y="0"/>
                  </a:moveTo>
                  <a:cubicBezTo>
                    <a:pt x="240" y="0"/>
                    <a:pt x="1" y="245"/>
                    <a:pt x="1" y="540"/>
                  </a:cubicBezTo>
                  <a:lnTo>
                    <a:pt x="1" y="22724"/>
                  </a:lnTo>
                  <a:cubicBezTo>
                    <a:pt x="1" y="23023"/>
                    <a:pt x="240" y="23263"/>
                    <a:pt x="539" y="23263"/>
                  </a:cubicBezTo>
                  <a:lnTo>
                    <a:pt x="25084" y="23263"/>
                  </a:lnTo>
                  <a:cubicBezTo>
                    <a:pt x="25384" y="23263"/>
                    <a:pt x="25624" y="23023"/>
                    <a:pt x="25624" y="22724"/>
                  </a:cubicBezTo>
                  <a:lnTo>
                    <a:pt x="25624" y="540"/>
                  </a:lnTo>
                  <a:cubicBezTo>
                    <a:pt x="25624" y="245"/>
                    <a:pt x="25384" y="0"/>
                    <a:pt x="2508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4"/>
            <p:cNvSpPr/>
            <p:nvPr/>
          </p:nvSpPr>
          <p:spPr>
            <a:xfrm>
              <a:off x="7772685" y="658927"/>
              <a:ext cx="542138" cy="285260"/>
            </a:xfrm>
            <a:custGeom>
              <a:rect b="b" l="l" r="r" t="t"/>
              <a:pathLst>
                <a:path extrusionOk="0" h="12915" w="24545">
                  <a:moveTo>
                    <a:pt x="24545" y="1"/>
                  </a:moveTo>
                  <a:cubicBezTo>
                    <a:pt x="23882" y="36"/>
                    <a:pt x="23075" y="132"/>
                    <a:pt x="22097" y="348"/>
                  </a:cubicBezTo>
                  <a:cubicBezTo>
                    <a:pt x="18366" y="1159"/>
                    <a:pt x="17396" y="6507"/>
                    <a:pt x="13181" y="6507"/>
                  </a:cubicBezTo>
                  <a:cubicBezTo>
                    <a:pt x="9447" y="6507"/>
                    <a:pt x="9127" y="1483"/>
                    <a:pt x="3779" y="831"/>
                  </a:cubicBezTo>
                  <a:cubicBezTo>
                    <a:pt x="3456" y="792"/>
                    <a:pt x="3149" y="773"/>
                    <a:pt x="2857" y="773"/>
                  </a:cubicBezTo>
                  <a:cubicBezTo>
                    <a:pt x="1684" y="773"/>
                    <a:pt x="749" y="1068"/>
                    <a:pt x="0" y="1507"/>
                  </a:cubicBezTo>
                  <a:lnTo>
                    <a:pt x="0" y="12914"/>
                  </a:lnTo>
                  <a:lnTo>
                    <a:pt x="24545" y="12914"/>
                  </a:lnTo>
                  <a:lnTo>
                    <a:pt x="2454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4"/>
            <p:cNvSpPr/>
            <p:nvPr/>
          </p:nvSpPr>
          <p:spPr>
            <a:xfrm>
              <a:off x="7766787" y="653007"/>
              <a:ext cx="554065" cy="297077"/>
            </a:xfrm>
            <a:custGeom>
              <a:rect b="b" l="l" r="r" t="t"/>
              <a:pathLst>
                <a:path extrusionOk="0" h="13450" w="25085">
                  <a:moveTo>
                    <a:pt x="24541" y="556"/>
                  </a:moveTo>
                  <a:lnTo>
                    <a:pt x="24541" y="12910"/>
                  </a:lnTo>
                  <a:lnTo>
                    <a:pt x="539" y="12910"/>
                  </a:lnTo>
                  <a:lnTo>
                    <a:pt x="539" y="1930"/>
                  </a:lnTo>
                  <a:cubicBezTo>
                    <a:pt x="1294" y="1522"/>
                    <a:pt x="2157" y="1314"/>
                    <a:pt x="3116" y="1314"/>
                  </a:cubicBezTo>
                  <a:cubicBezTo>
                    <a:pt x="3406" y="1314"/>
                    <a:pt x="3704" y="1333"/>
                    <a:pt x="4010" y="1371"/>
                  </a:cubicBezTo>
                  <a:cubicBezTo>
                    <a:pt x="6751" y="1703"/>
                    <a:pt x="8144" y="3244"/>
                    <a:pt x="9371" y="4606"/>
                  </a:cubicBezTo>
                  <a:cubicBezTo>
                    <a:pt x="10505" y="5860"/>
                    <a:pt x="11575" y="7047"/>
                    <a:pt x="13448" y="7047"/>
                  </a:cubicBezTo>
                  <a:cubicBezTo>
                    <a:pt x="15849" y="7047"/>
                    <a:pt x="17247" y="5405"/>
                    <a:pt x="18593" y="3819"/>
                  </a:cubicBezTo>
                  <a:cubicBezTo>
                    <a:pt x="19727" y="2489"/>
                    <a:pt x="20798" y="1231"/>
                    <a:pt x="22419" y="879"/>
                  </a:cubicBezTo>
                  <a:cubicBezTo>
                    <a:pt x="23178" y="715"/>
                    <a:pt x="23890" y="608"/>
                    <a:pt x="24541" y="556"/>
                  </a:cubicBezTo>
                  <a:close/>
                  <a:moveTo>
                    <a:pt x="24816" y="0"/>
                  </a:moveTo>
                  <a:cubicBezTo>
                    <a:pt x="24810" y="0"/>
                    <a:pt x="24803" y="1"/>
                    <a:pt x="24797" y="1"/>
                  </a:cubicBezTo>
                  <a:cubicBezTo>
                    <a:pt x="24041" y="37"/>
                    <a:pt x="23202" y="156"/>
                    <a:pt x="22304" y="348"/>
                  </a:cubicBezTo>
                  <a:cubicBezTo>
                    <a:pt x="20502" y="744"/>
                    <a:pt x="19324" y="2129"/>
                    <a:pt x="18182" y="3467"/>
                  </a:cubicBezTo>
                  <a:cubicBezTo>
                    <a:pt x="16855" y="5029"/>
                    <a:pt x="15601" y="6503"/>
                    <a:pt x="13448" y="6503"/>
                  </a:cubicBezTo>
                  <a:cubicBezTo>
                    <a:pt x="11815" y="6503"/>
                    <a:pt x="10868" y="5457"/>
                    <a:pt x="9774" y="4243"/>
                  </a:cubicBezTo>
                  <a:cubicBezTo>
                    <a:pt x="8480" y="2813"/>
                    <a:pt x="7014" y="1187"/>
                    <a:pt x="4078" y="831"/>
                  </a:cubicBezTo>
                  <a:cubicBezTo>
                    <a:pt x="3753" y="793"/>
                    <a:pt x="3436" y="773"/>
                    <a:pt x="3128" y="773"/>
                  </a:cubicBezTo>
                  <a:cubicBezTo>
                    <a:pt x="2009" y="773"/>
                    <a:pt x="1005" y="1028"/>
                    <a:pt x="131" y="1539"/>
                  </a:cubicBezTo>
                  <a:cubicBezTo>
                    <a:pt x="48" y="1587"/>
                    <a:pt x="0" y="1679"/>
                    <a:pt x="0" y="1775"/>
                  </a:cubicBezTo>
                  <a:lnTo>
                    <a:pt x="0" y="13182"/>
                  </a:lnTo>
                  <a:cubicBezTo>
                    <a:pt x="0" y="13330"/>
                    <a:pt x="120" y="13450"/>
                    <a:pt x="267" y="13450"/>
                  </a:cubicBezTo>
                  <a:lnTo>
                    <a:pt x="24812" y="13450"/>
                  </a:lnTo>
                  <a:cubicBezTo>
                    <a:pt x="24960" y="13450"/>
                    <a:pt x="25084" y="13330"/>
                    <a:pt x="25084" y="13182"/>
                  </a:cubicBezTo>
                  <a:lnTo>
                    <a:pt x="25084" y="269"/>
                  </a:lnTo>
                  <a:cubicBezTo>
                    <a:pt x="25084" y="197"/>
                    <a:pt x="25052" y="125"/>
                    <a:pt x="25000" y="73"/>
                  </a:cubicBezTo>
                  <a:cubicBezTo>
                    <a:pt x="24949" y="25"/>
                    <a:pt x="24887" y="0"/>
                    <a:pt x="248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4"/>
            <p:cNvSpPr/>
            <p:nvPr/>
          </p:nvSpPr>
          <p:spPr>
            <a:xfrm>
              <a:off x="7831084" y="505419"/>
              <a:ext cx="121680" cy="121768"/>
            </a:xfrm>
            <a:custGeom>
              <a:rect b="b" l="l" r="r" t="t"/>
              <a:pathLst>
                <a:path extrusionOk="0" h="5513" w="5509">
                  <a:moveTo>
                    <a:pt x="2753" y="1"/>
                  </a:moveTo>
                  <a:cubicBezTo>
                    <a:pt x="1231" y="1"/>
                    <a:pt x="0" y="1234"/>
                    <a:pt x="0" y="2757"/>
                  </a:cubicBezTo>
                  <a:cubicBezTo>
                    <a:pt x="0" y="4278"/>
                    <a:pt x="1231" y="5513"/>
                    <a:pt x="2753" y="5513"/>
                  </a:cubicBezTo>
                  <a:cubicBezTo>
                    <a:pt x="4275" y="5513"/>
                    <a:pt x="5509" y="4278"/>
                    <a:pt x="5509" y="2757"/>
                  </a:cubicBezTo>
                  <a:cubicBezTo>
                    <a:pt x="5509" y="1234"/>
                    <a:pt x="4275" y="1"/>
                    <a:pt x="27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4"/>
            <p:cNvSpPr/>
            <p:nvPr/>
          </p:nvSpPr>
          <p:spPr>
            <a:xfrm>
              <a:off x="7825098" y="499521"/>
              <a:ext cx="133674" cy="133651"/>
            </a:xfrm>
            <a:custGeom>
              <a:rect b="b" l="l" r="r" t="t"/>
              <a:pathLst>
                <a:path extrusionOk="0" h="6051" w="6052">
                  <a:moveTo>
                    <a:pt x="3024" y="539"/>
                  </a:moveTo>
                  <a:cubicBezTo>
                    <a:pt x="4393" y="539"/>
                    <a:pt x="5512" y="1654"/>
                    <a:pt x="5512" y="3024"/>
                  </a:cubicBezTo>
                  <a:cubicBezTo>
                    <a:pt x="5512" y="4393"/>
                    <a:pt x="4393" y="5512"/>
                    <a:pt x="3024" y="5512"/>
                  </a:cubicBezTo>
                  <a:cubicBezTo>
                    <a:pt x="1654" y="5512"/>
                    <a:pt x="540" y="4393"/>
                    <a:pt x="540" y="3024"/>
                  </a:cubicBezTo>
                  <a:cubicBezTo>
                    <a:pt x="540" y="1654"/>
                    <a:pt x="1654" y="539"/>
                    <a:pt x="3024" y="539"/>
                  </a:cubicBezTo>
                  <a:close/>
                  <a:moveTo>
                    <a:pt x="3024" y="0"/>
                  </a:moveTo>
                  <a:cubicBezTo>
                    <a:pt x="1358" y="0"/>
                    <a:pt x="0" y="1358"/>
                    <a:pt x="0" y="3024"/>
                  </a:cubicBezTo>
                  <a:cubicBezTo>
                    <a:pt x="0" y="4693"/>
                    <a:pt x="1358" y="6051"/>
                    <a:pt x="3024" y="6051"/>
                  </a:cubicBezTo>
                  <a:cubicBezTo>
                    <a:pt x="4693" y="6051"/>
                    <a:pt x="6052" y="4693"/>
                    <a:pt x="6052" y="3024"/>
                  </a:cubicBezTo>
                  <a:cubicBezTo>
                    <a:pt x="6052" y="1358"/>
                    <a:pt x="4693" y="0"/>
                    <a:pt x="302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4"/>
            <p:cNvSpPr/>
            <p:nvPr/>
          </p:nvSpPr>
          <p:spPr>
            <a:xfrm>
              <a:off x="7132898" y="297730"/>
              <a:ext cx="1206640" cy="46605"/>
            </a:xfrm>
            <a:custGeom>
              <a:rect b="b" l="l" r="r" t="t"/>
              <a:pathLst>
                <a:path extrusionOk="0" h="2110" w="54630">
                  <a:moveTo>
                    <a:pt x="0" y="0"/>
                  </a:moveTo>
                  <a:lnTo>
                    <a:pt x="0" y="2109"/>
                  </a:lnTo>
                  <a:lnTo>
                    <a:pt x="54630" y="2109"/>
                  </a:lnTo>
                  <a:lnTo>
                    <a:pt x="546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4"/>
            <p:cNvSpPr/>
            <p:nvPr/>
          </p:nvSpPr>
          <p:spPr>
            <a:xfrm>
              <a:off x="7126891" y="291833"/>
              <a:ext cx="1218567" cy="58510"/>
            </a:xfrm>
            <a:custGeom>
              <a:rect b="b" l="l" r="r" t="t"/>
              <a:pathLst>
                <a:path extrusionOk="0" h="2649" w="55170">
                  <a:moveTo>
                    <a:pt x="54630" y="540"/>
                  </a:moveTo>
                  <a:lnTo>
                    <a:pt x="54630" y="2105"/>
                  </a:lnTo>
                  <a:lnTo>
                    <a:pt x="540" y="2105"/>
                  </a:lnTo>
                  <a:lnTo>
                    <a:pt x="540" y="540"/>
                  </a:lnTo>
                  <a:close/>
                  <a:moveTo>
                    <a:pt x="272" y="0"/>
                  </a:moveTo>
                  <a:cubicBezTo>
                    <a:pt x="121" y="0"/>
                    <a:pt x="1" y="120"/>
                    <a:pt x="1" y="272"/>
                  </a:cubicBezTo>
                  <a:lnTo>
                    <a:pt x="1" y="2376"/>
                  </a:lnTo>
                  <a:cubicBezTo>
                    <a:pt x="1" y="2525"/>
                    <a:pt x="121" y="2649"/>
                    <a:pt x="272" y="2649"/>
                  </a:cubicBezTo>
                  <a:lnTo>
                    <a:pt x="54898" y="2649"/>
                  </a:lnTo>
                  <a:cubicBezTo>
                    <a:pt x="55049" y="2649"/>
                    <a:pt x="55169" y="2525"/>
                    <a:pt x="55169" y="2376"/>
                  </a:cubicBezTo>
                  <a:lnTo>
                    <a:pt x="55169" y="272"/>
                  </a:lnTo>
                  <a:cubicBezTo>
                    <a:pt x="55169" y="120"/>
                    <a:pt x="55049" y="0"/>
                    <a:pt x="5489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4"/>
            <p:cNvSpPr/>
            <p:nvPr/>
          </p:nvSpPr>
          <p:spPr>
            <a:xfrm>
              <a:off x="5314810" y="424247"/>
              <a:ext cx="1014037" cy="673337"/>
            </a:xfrm>
            <a:custGeom>
              <a:rect b="b" l="l" r="r" t="t"/>
              <a:pathLst>
                <a:path extrusionOk="0" h="30485" w="45910">
                  <a:moveTo>
                    <a:pt x="3236" y="0"/>
                  </a:moveTo>
                  <a:cubicBezTo>
                    <a:pt x="1450" y="0"/>
                    <a:pt x="1" y="1451"/>
                    <a:pt x="1" y="3236"/>
                  </a:cubicBezTo>
                  <a:lnTo>
                    <a:pt x="1" y="27353"/>
                  </a:lnTo>
                  <a:cubicBezTo>
                    <a:pt x="1" y="29083"/>
                    <a:pt x="1406" y="30484"/>
                    <a:pt x="3136" y="30484"/>
                  </a:cubicBezTo>
                  <a:lnTo>
                    <a:pt x="42779" y="30484"/>
                  </a:lnTo>
                  <a:cubicBezTo>
                    <a:pt x="44508" y="30484"/>
                    <a:pt x="45910" y="29083"/>
                    <a:pt x="45910" y="27353"/>
                  </a:cubicBezTo>
                  <a:lnTo>
                    <a:pt x="45910" y="3236"/>
                  </a:lnTo>
                  <a:cubicBezTo>
                    <a:pt x="45910" y="1451"/>
                    <a:pt x="44464" y="0"/>
                    <a:pt x="4267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4"/>
            <p:cNvSpPr/>
            <p:nvPr/>
          </p:nvSpPr>
          <p:spPr>
            <a:xfrm>
              <a:off x="5308913" y="418239"/>
              <a:ext cx="1025942" cy="685353"/>
            </a:xfrm>
            <a:custGeom>
              <a:rect b="b" l="l" r="r" t="t"/>
              <a:pathLst>
                <a:path extrusionOk="0" h="31029" w="46449">
                  <a:moveTo>
                    <a:pt x="42682" y="544"/>
                  </a:moveTo>
                  <a:cubicBezTo>
                    <a:pt x="44460" y="544"/>
                    <a:pt x="45909" y="1990"/>
                    <a:pt x="45909" y="3771"/>
                  </a:cubicBezTo>
                  <a:lnTo>
                    <a:pt x="45909" y="30489"/>
                  </a:lnTo>
                  <a:lnTo>
                    <a:pt x="539" y="30489"/>
                  </a:lnTo>
                  <a:lnTo>
                    <a:pt x="539" y="3771"/>
                  </a:lnTo>
                  <a:cubicBezTo>
                    <a:pt x="539" y="1990"/>
                    <a:pt x="1989" y="544"/>
                    <a:pt x="3767" y="544"/>
                  </a:cubicBezTo>
                  <a:close/>
                  <a:moveTo>
                    <a:pt x="3767" y="1"/>
                  </a:moveTo>
                  <a:cubicBezTo>
                    <a:pt x="1689" y="1"/>
                    <a:pt x="0" y="1691"/>
                    <a:pt x="0" y="3771"/>
                  </a:cubicBezTo>
                  <a:lnTo>
                    <a:pt x="0" y="30756"/>
                  </a:lnTo>
                  <a:cubicBezTo>
                    <a:pt x="0" y="30909"/>
                    <a:pt x="120" y="31029"/>
                    <a:pt x="268" y="31029"/>
                  </a:cubicBezTo>
                  <a:lnTo>
                    <a:pt x="46177" y="31029"/>
                  </a:lnTo>
                  <a:cubicBezTo>
                    <a:pt x="46329" y="31029"/>
                    <a:pt x="46449" y="30909"/>
                    <a:pt x="46449" y="30756"/>
                  </a:cubicBezTo>
                  <a:lnTo>
                    <a:pt x="46449" y="3771"/>
                  </a:lnTo>
                  <a:cubicBezTo>
                    <a:pt x="46449" y="1691"/>
                    <a:pt x="44759" y="1"/>
                    <a:pt x="4268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4"/>
            <p:cNvSpPr/>
            <p:nvPr/>
          </p:nvSpPr>
          <p:spPr>
            <a:xfrm>
              <a:off x="5314810" y="1001659"/>
              <a:ext cx="1014037" cy="95926"/>
            </a:xfrm>
            <a:custGeom>
              <a:rect b="b" l="l" r="r" t="t"/>
              <a:pathLst>
                <a:path extrusionOk="0" h="4343" w="45910">
                  <a:moveTo>
                    <a:pt x="1" y="1"/>
                  </a:moveTo>
                  <a:lnTo>
                    <a:pt x="1" y="4342"/>
                  </a:lnTo>
                  <a:lnTo>
                    <a:pt x="45910" y="4342"/>
                  </a:lnTo>
                  <a:lnTo>
                    <a:pt x="4591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4"/>
            <p:cNvSpPr/>
            <p:nvPr/>
          </p:nvSpPr>
          <p:spPr>
            <a:xfrm>
              <a:off x="5308913" y="995761"/>
              <a:ext cx="1025942" cy="107831"/>
            </a:xfrm>
            <a:custGeom>
              <a:rect b="b" l="l" r="r" t="t"/>
              <a:pathLst>
                <a:path extrusionOk="0" h="4882" w="46449">
                  <a:moveTo>
                    <a:pt x="45909" y="540"/>
                  </a:moveTo>
                  <a:lnTo>
                    <a:pt x="45909" y="4342"/>
                  </a:lnTo>
                  <a:lnTo>
                    <a:pt x="539" y="4342"/>
                  </a:lnTo>
                  <a:lnTo>
                    <a:pt x="539" y="540"/>
                  </a:lnTo>
                  <a:close/>
                  <a:moveTo>
                    <a:pt x="268" y="0"/>
                  </a:moveTo>
                  <a:cubicBezTo>
                    <a:pt x="120" y="0"/>
                    <a:pt x="0" y="120"/>
                    <a:pt x="0" y="268"/>
                  </a:cubicBezTo>
                  <a:lnTo>
                    <a:pt x="0" y="4609"/>
                  </a:lnTo>
                  <a:cubicBezTo>
                    <a:pt x="0" y="4762"/>
                    <a:pt x="120" y="4882"/>
                    <a:pt x="268" y="4882"/>
                  </a:cubicBezTo>
                  <a:lnTo>
                    <a:pt x="46177" y="4882"/>
                  </a:lnTo>
                  <a:cubicBezTo>
                    <a:pt x="46329" y="4882"/>
                    <a:pt x="46449" y="4762"/>
                    <a:pt x="46449" y="4609"/>
                  </a:cubicBezTo>
                  <a:lnTo>
                    <a:pt x="46449" y="268"/>
                  </a:lnTo>
                  <a:cubicBezTo>
                    <a:pt x="46449" y="120"/>
                    <a:pt x="46329" y="0"/>
                    <a:pt x="4617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4"/>
            <p:cNvSpPr/>
            <p:nvPr/>
          </p:nvSpPr>
          <p:spPr>
            <a:xfrm>
              <a:off x="5361304" y="1034481"/>
              <a:ext cx="921159" cy="30392"/>
            </a:xfrm>
            <a:custGeom>
              <a:rect b="b" l="l" r="r" t="t"/>
              <a:pathLst>
                <a:path extrusionOk="0" h="1376" w="41705">
                  <a:moveTo>
                    <a:pt x="1" y="1"/>
                  </a:moveTo>
                  <a:lnTo>
                    <a:pt x="1" y="1375"/>
                  </a:lnTo>
                  <a:lnTo>
                    <a:pt x="41704" y="1375"/>
                  </a:lnTo>
                  <a:lnTo>
                    <a:pt x="417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4"/>
            <p:cNvSpPr/>
            <p:nvPr/>
          </p:nvSpPr>
          <p:spPr>
            <a:xfrm>
              <a:off x="5355296" y="1028495"/>
              <a:ext cx="933153" cy="42364"/>
            </a:xfrm>
            <a:custGeom>
              <a:rect b="b" l="l" r="r" t="t"/>
              <a:pathLst>
                <a:path extrusionOk="0" h="1918" w="42248">
                  <a:moveTo>
                    <a:pt x="41704" y="544"/>
                  </a:moveTo>
                  <a:lnTo>
                    <a:pt x="41704" y="1374"/>
                  </a:lnTo>
                  <a:lnTo>
                    <a:pt x="540" y="1374"/>
                  </a:lnTo>
                  <a:lnTo>
                    <a:pt x="540" y="544"/>
                  </a:lnTo>
                  <a:close/>
                  <a:moveTo>
                    <a:pt x="273" y="0"/>
                  </a:moveTo>
                  <a:cubicBezTo>
                    <a:pt x="120" y="0"/>
                    <a:pt x="0" y="124"/>
                    <a:pt x="0" y="272"/>
                  </a:cubicBezTo>
                  <a:lnTo>
                    <a:pt x="0" y="1646"/>
                  </a:lnTo>
                  <a:cubicBezTo>
                    <a:pt x="0" y="1794"/>
                    <a:pt x="120" y="1918"/>
                    <a:pt x="273" y="1918"/>
                  </a:cubicBezTo>
                  <a:lnTo>
                    <a:pt x="41976" y="1918"/>
                  </a:lnTo>
                  <a:cubicBezTo>
                    <a:pt x="42128" y="1918"/>
                    <a:pt x="42248" y="1794"/>
                    <a:pt x="42248" y="1646"/>
                  </a:cubicBezTo>
                  <a:lnTo>
                    <a:pt x="42248" y="272"/>
                  </a:lnTo>
                  <a:cubicBezTo>
                    <a:pt x="42248" y="124"/>
                    <a:pt x="42128" y="0"/>
                    <a:pt x="419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4"/>
            <p:cNvSpPr/>
            <p:nvPr/>
          </p:nvSpPr>
          <p:spPr>
            <a:xfrm>
              <a:off x="5681816" y="590036"/>
              <a:ext cx="280114" cy="280114"/>
            </a:xfrm>
            <a:custGeom>
              <a:rect b="b" l="l" r="r" t="t"/>
              <a:pathLst>
                <a:path extrusionOk="0" h="12682" w="12682">
                  <a:moveTo>
                    <a:pt x="6340" y="0"/>
                  </a:moveTo>
                  <a:cubicBezTo>
                    <a:pt x="2841" y="0"/>
                    <a:pt x="0" y="2836"/>
                    <a:pt x="0" y="6339"/>
                  </a:cubicBezTo>
                  <a:cubicBezTo>
                    <a:pt x="0" y="9841"/>
                    <a:pt x="2841" y="12682"/>
                    <a:pt x="6340" y="12682"/>
                  </a:cubicBezTo>
                  <a:cubicBezTo>
                    <a:pt x="9842" y="12682"/>
                    <a:pt x="12682" y="9841"/>
                    <a:pt x="12682" y="6339"/>
                  </a:cubicBezTo>
                  <a:cubicBezTo>
                    <a:pt x="12682" y="2836"/>
                    <a:pt x="9842" y="0"/>
                    <a:pt x="634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4"/>
            <p:cNvSpPr/>
            <p:nvPr/>
          </p:nvSpPr>
          <p:spPr>
            <a:xfrm>
              <a:off x="5675808" y="584006"/>
              <a:ext cx="292151" cy="292063"/>
            </a:xfrm>
            <a:custGeom>
              <a:rect b="b" l="l" r="r" t="t"/>
              <a:pathLst>
                <a:path extrusionOk="0" h="13223" w="13227">
                  <a:moveTo>
                    <a:pt x="6612" y="541"/>
                  </a:moveTo>
                  <a:cubicBezTo>
                    <a:pt x="9958" y="541"/>
                    <a:pt x="12682" y="3264"/>
                    <a:pt x="12682" y="6612"/>
                  </a:cubicBezTo>
                  <a:cubicBezTo>
                    <a:pt x="12682" y="9959"/>
                    <a:pt x="9958" y="12683"/>
                    <a:pt x="6612" y="12683"/>
                  </a:cubicBezTo>
                  <a:cubicBezTo>
                    <a:pt x="3264" y="12683"/>
                    <a:pt x="544" y="9959"/>
                    <a:pt x="544" y="6612"/>
                  </a:cubicBezTo>
                  <a:cubicBezTo>
                    <a:pt x="544" y="3264"/>
                    <a:pt x="3264" y="541"/>
                    <a:pt x="6612" y="541"/>
                  </a:cubicBezTo>
                  <a:close/>
                  <a:moveTo>
                    <a:pt x="6612" y="1"/>
                  </a:moveTo>
                  <a:cubicBezTo>
                    <a:pt x="2969" y="1"/>
                    <a:pt x="1" y="2965"/>
                    <a:pt x="1" y="6612"/>
                  </a:cubicBezTo>
                  <a:cubicBezTo>
                    <a:pt x="1" y="10258"/>
                    <a:pt x="2969" y="13222"/>
                    <a:pt x="6612" y="13222"/>
                  </a:cubicBezTo>
                  <a:cubicBezTo>
                    <a:pt x="10258" y="13222"/>
                    <a:pt x="13226" y="10258"/>
                    <a:pt x="13226" y="6612"/>
                  </a:cubicBezTo>
                  <a:cubicBezTo>
                    <a:pt x="13226" y="2965"/>
                    <a:pt x="10258" y="1"/>
                    <a:pt x="661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4"/>
            <p:cNvSpPr/>
            <p:nvPr/>
          </p:nvSpPr>
          <p:spPr>
            <a:xfrm>
              <a:off x="5758658" y="642781"/>
              <a:ext cx="151145" cy="174535"/>
            </a:xfrm>
            <a:custGeom>
              <a:rect b="b" l="l" r="r" t="t"/>
              <a:pathLst>
                <a:path extrusionOk="0" h="7902" w="6843">
                  <a:moveTo>
                    <a:pt x="0" y="0"/>
                  </a:moveTo>
                  <a:lnTo>
                    <a:pt x="0" y="7901"/>
                  </a:lnTo>
                  <a:lnTo>
                    <a:pt x="6843" y="395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4"/>
            <p:cNvSpPr/>
            <p:nvPr/>
          </p:nvSpPr>
          <p:spPr>
            <a:xfrm>
              <a:off x="5752650" y="636883"/>
              <a:ext cx="163138" cy="186419"/>
            </a:xfrm>
            <a:custGeom>
              <a:rect b="b" l="l" r="r" t="t"/>
              <a:pathLst>
                <a:path extrusionOk="0" h="8440" w="7386">
                  <a:moveTo>
                    <a:pt x="544" y="739"/>
                  </a:moveTo>
                  <a:lnTo>
                    <a:pt x="6571" y="4218"/>
                  </a:lnTo>
                  <a:lnTo>
                    <a:pt x="544" y="7700"/>
                  </a:lnTo>
                  <a:lnTo>
                    <a:pt x="544" y="739"/>
                  </a:lnTo>
                  <a:close/>
                  <a:moveTo>
                    <a:pt x="272" y="0"/>
                  </a:moveTo>
                  <a:cubicBezTo>
                    <a:pt x="225" y="0"/>
                    <a:pt x="179" y="12"/>
                    <a:pt x="137" y="36"/>
                  </a:cubicBezTo>
                  <a:cubicBezTo>
                    <a:pt x="53" y="84"/>
                    <a:pt x="1" y="171"/>
                    <a:pt x="1" y="267"/>
                  </a:cubicBezTo>
                  <a:lnTo>
                    <a:pt x="1" y="8168"/>
                  </a:lnTo>
                  <a:cubicBezTo>
                    <a:pt x="1" y="8264"/>
                    <a:pt x="53" y="8352"/>
                    <a:pt x="137" y="8404"/>
                  </a:cubicBezTo>
                  <a:cubicBezTo>
                    <a:pt x="180" y="8428"/>
                    <a:pt x="224" y="8439"/>
                    <a:pt x="272" y="8439"/>
                  </a:cubicBezTo>
                  <a:cubicBezTo>
                    <a:pt x="320" y="8439"/>
                    <a:pt x="368" y="8428"/>
                    <a:pt x="408" y="8404"/>
                  </a:cubicBezTo>
                  <a:lnTo>
                    <a:pt x="7250" y="4453"/>
                  </a:lnTo>
                  <a:cubicBezTo>
                    <a:pt x="7334" y="4405"/>
                    <a:pt x="7386" y="4313"/>
                    <a:pt x="7386" y="4218"/>
                  </a:cubicBezTo>
                  <a:cubicBezTo>
                    <a:pt x="7386" y="4122"/>
                    <a:pt x="7334" y="4034"/>
                    <a:pt x="7250" y="3982"/>
                  </a:cubicBezTo>
                  <a:lnTo>
                    <a:pt x="408" y="36"/>
                  </a:lnTo>
                  <a:cubicBezTo>
                    <a:pt x="366" y="12"/>
                    <a:pt x="319" y="0"/>
                    <a:pt x="27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4"/>
            <p:cNvSpPr/>
            <p:nvPr/>
          </p:nvSpPr>
          <p:spPr>
            <a:xfrm>
              <a:off x="4894065" y="1342910"/>
              <a:ext cx="1029852" cy="434262"/>
            </a:xfrm>
            <a:custGeom>
              <a:rect b="b" l="l" r="r" t="t"/>
              <a:pathLst>
                <a:path extrusionOk="0" h="19661" w="46626">
                  <a:moveTo>
                    <a:pt x="1887" y="1"/>
                  </a:moveTo>
                  <a:cubicBezTo>
                    <a:pt x="847" y="1"/>
                    <a:pt x="1" y="843"/>
                    <a:pt x="1" y="1886"/>
                  </a:cubicBezTo>
                  <a:lnTo>
                    <a:pt x="1" y="17775"/>
                  </a:lnTo>
                  <a:cubicBezTo>
                    <a:pt x="1" y="18817"/>
                    <a:pt x="847" y="19660"/>
                    <a:pt x="1887" y="19660"/>
                  </a:cubicBezTo>
                  <a:lnTo>
                    <a:pt x="44740" y="19660"/>
                  </a:lnTo>
                  <a:cubicBezTo>
                    <a:pt x="45782" y="19660"/>
                    <a:pt x="46625" y="18817"/>
                    <a:pt x="46625" y="17775"/>
                  </a:cubicBezTo>
                  <a:lnTo>
                    <a:pt x="46625" y="1886"/>
                  </a:lnTo>
                  <a:cubicBezTo>
                    <a:pt x="46625" y="843"/>
                    <a:pt x="45782" y="1"/>
                    <a:pt x="447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4"/>
            <p:cNvSpPr/>
            <p:nvPr/>
          </p:nvSpPr>
          <p:spPr>
            <a:xfrm>
              <a:off x="4888168" y="1336925"/>
              <a:ext cx="1041757" cy="446256"/>
            </a:xfrm>
            <a:custGeom>
              <a:rect b="b" l="l" r="r" t="t"/>
              <a:pathLst>
                <a:path extrusionOk="0" h="20204" w="47165">
                  <a:moveTo>
                    <a:pt x="45371" y="543"/>
                  </a:moveTo>
                  <a:cubicBezTo>
                    <a:pt x="46062" y="543"/>
                    <a:pt x="46621" y="1107"/>
                    <a:pt x="46621" y="1798"/>
                  </a:cubicBezTo>
                  <a:lnTo>
                    <a:pt x="46621" y="18410"/>
                  </a:lnTo>
                  <a:cubicBezTo>
                    <a:pt x="46621" y="19101"/>
                    <a:pt x="46062" y="19660"/>
                    <a:pt x="45371" y="19660"/>
                  </a:cubicBezTo>
                  <a:lnTo>
                    <a:pt x="1794" y="19660"/>
                  </a:lnTo>
                  <a:cubicBezTo>
                    <a:pt x="1103" y="19660"/>
                    <a:pt x="539" y="19101"/>
                    <a:pt x="539" y="18410"/>
                  </a:cubicBezTo>
                  <a:lnTo>
                    <a:pt x="539" y="1798"/>
                  </a:lnTo>
                  <a:cubicBezTo>
                    <a:pt x="539" y="1107"/>
                    <a:pt x="1103" y="543"/>
                    <a:pt x="1794" y="543"/>
                  </a:cubicBezTo>
                  <a:close/>
                  <a:moveTo>
                    <a:pt x="1794" y="0"/>
                  </a:moveTo>
                  <a:cubicBezTo>
                    <a:pt x="803" y="0"/>
                    <a:pt x="0" y="807"/>
                    <a:pt x="0" y="1798"/>
                  </a:cubicBezTo>
                  <a:lnTo>
                    <a:pt x="0" y="18410"/>
                  </a:lnTo>
                  <a:cubicBezTo>
                    <a:pt x="0" y="19396"/>
                    <a:pt x="803" y="20203"/>
                    <a:pt x="1794" y="20203"/>
                  </a:cubicBezTo>
                  <a:lnTo>
                    <a:pt x="45371" y="20203"/>
                  </a:lnTo>
                  <a:cubicBezTo>
                    <a:pt x="46357" y="20203"/>
                    <a:pt x="47164" y="19396"/>
                    <a:pt x="47164" y="18410"/>
                  </a:cubicBezTo>
                  <a:lnTo>
                    <a:pt x="47164" y="1798"/>
                  </a:lnTo>
                  <a:cubicBezTo>
                    <a:pt x="47164" y="807"/>
                    <a:pt x="46357" y="0"/>
                    <a:pt x="4537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4"/>
            <p:cNvSpPr/>
            <p:nvPr/>
          </p:nvSpPr>
          <p:spPr>
            <a:xfrm>
              <a:off x="4967904" y="1402127"/>
              <a:ext cx="190328" cy="115937"/>
            </a:xfrm>
            <a:custGeom>
              <a:rect b="b" l="l" r="r" t="t"/>
              <a:pathLst>
                <a:path extrusionOk="0" h="5249" w="8617">
                  <a:moveTo>
                    <a:pt x="2214" y="0"/>
                  </a:moveTo>
                  <a:cubicBezTo>
                    <a:pt x="1055" y="651"/>
                    <a:pt x="1" y="1757"/>
                    <a:pt x="1" y="3140"/>
                  </a:cubicBezTo>
                  <a:cubicBezTo>
                    <a:pt x="1" y="4441"/>
                    <a:pt x="931" y="5248"/>
                    <a:pt x="2186" y="5248"/>
                  </a:cubicBezTo>
                  <a:cubicBezTo>
                    <a:pt x="3169" y="5248"/>
                    <a:pt x="3971" y="4545"/>
                    <a:pt x="3971" y="3562"/>
                  </a:cubicBezTo>
                  <a:cubicBezTo>
                    <a:pt x="3971" y="2784"/>
                    <a:pt x="3392" y="2157"/>
                    <a:pt x="2613" y="2157"/>
                  </a:cubicBezTo>
                  <a:cubicBezTo>
                    <a:pt x="1886" y="2157"/>
                    <a:pt x="1283" y="2636"/>
                    <a:pt x="1283" y="3363"/>
                  </a:cubicBezTo>
                  <a:cubicBezTo>
                    <a:pt x="1283" y="3914"/>
                    <a:pt x="1582" y="4242"/>
                    <a:pt x="1934" y="4318"/>
                  </a:cubicBezTo>
                  <a:cubicBezTo>
                    <a:pt x="2086" y="4342"/>
                    <a:pt x="2162" y="4417"/>
                    <a:pt x="2162" y="4545"/>
                  </a:cubicBezTo>
                  <a:cubicBezTo>
                    <a:pt x="2162" y="4693"/>
                    <a:pt x="2062" y="4769"/>
                    <a:pt x="1910" y="4769"/>
                  </a:cubicBezTo>
                  <a:cubicBezTo>
                    <a:pt x="1184" y="4769"/>
                    <a:pt x="452" y="4166"/>
                    <a:pt x="452" y="3140"/>
                  </a:cubicBezTo>
                  <a:cubicBezTo>
                    <a:pt x="452" y="1957"/>
                    <a:pt x="1407" y="950"/>
                    <a:pt x="2437" y="375"/>
                  </a:cubicBezTo>
                  <a:lnTo>
                    <a:pt x="2214" y="0"/>
                  </a:lnTo>
                  <a:close/>
                  <a:moveTo>
                    <a:pt x="6860" y="0"/>
                  </a:moveTo>
                  <a:cubicBezTo>
                    <a:pt x="5704" y="651"/>
                    <a:pt x="4646" y="1757"/>
                    <a:pt x="4646" y="3140"/>
                  </a:cubicBezTo>
                  <a:cubicBezTo>
                    <a:pt x="4646" y="4441"/>
                    <a:pt x="5577" y="5248"/>
                    <a:pt x="6836" y="5248"/>
                  </a:cubicBezTo>
                  <a:cubicBezTo>
                    <a:pt x="7813" y="5248"/>
                    <a:pt x="8617" y="4545"/>
                    <a:pt x="8617" y="3562"/>
                  </a:cubicBezTo>
                  <a:cubicBezTo>
                    <a:pt x="8617" y="2784"/>
                    <a:pt x="8038" y="2157"/>
                    <a:pt x="7258" y="2157"/>
                  </a:cubicBezTo>
                  <a:cubicBezTo>
                    <a:pt x="6532" y="2157"/>
                    <a:pt x="5929" y="2636"/>
                    <a:pt x="5929" y="3363"/>
                  </a:cubicBezTo>
                  <a:cubicBezTo>
                    <a:pt x="5929" y="3914"/>
                    <a:pt x="6232" y="4242"/>
                    <a:pt x="6583" y="4318"/>
                  </a:cubicBezTo>
                  <a:cubicBezTo>
                    <a:pt x="6731" y="4342"/>
                    <a:pt x="6807" y="4417"/>
                    <a:pt x="6807" y="4545"/>
                  </a:cubicBezTo>
                  <a:cubicBezTo>
                    <a:pt x="6807" y="4693"/>
                    <a:pt x="6707" y="4769"/>
                    <a:pt x="6556" y="4769"/>
                  </a:cubicBezTo>
                  <a:cubicBezTo>
                    <a:pt x="5829" y="4769"/>
                    <a:pt x="5101" y="4166"/>
                    <a:pt x="5101" y="3140"/>
                  </a:cubicBezTo>
                  <a:cubicBezTo>
                    <a:pt x="5101" y="1957"/>
                    <a:pt x="6056" y="950"/>
                    <a:pt x="7083" y="375"/>
                  </a:cubicBezTo>
                  <a:lnTo>
                    <a:pt x="6860"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4"/>
            <p:cNvSpPr/>
            <p:nvPr/>
          </p:nvSpPr>
          <p:spPr>
            <a:xfrm>
              <a:off x="5211683" y="1484602"/>
              <a:ext cx="597997" cy="11927"/>
            </a:xfrm>
            <a:custGeom>
              <a:rect b="b" l="l" r="r" t="t"/>
              <a:pathLst>
                <a:path extrusionOk="0" h="540" w="27074">
                  <a:moveTo>
                    <a:pt x="271" y="1"/>
                  </a:moveTo>
                  <a:cubicBezTo>
                    <a:pt x="124" y="1"/>
                    <a:pt x="0" y="121"/>
                    <a:pt x="0" y="268"/>
                  </a:cubicBezTo>
                  <a:cubicBezTo>
                    <a:pt x="0" y="420"/>
                    <a:pt x="124" y="540"/>
                    <a:pt x="271" y="540"/>
                  </a:cubicBezTo>
                  <a:lnTo>
                    <a:pt x="26801" y="540"/>
                  </a:lnTo>
                  <a:cubicBezTo>
                    <a:pt x="26954" y="540"/>
                    <a:pt x="27073" y="420"/>
                    <a:pt x="27073" y="268"/>
                  </a:cubicBezTo>
                  <a:cubicBezTo>
                    <a:pt x="27073" y="121"/>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4"/>
            <p:cNvSpPr/>
            <p:nvPr/>
          </p:nvSpPr>
          <p:spPr>
            <a:xfrm>
              <a:off x="5211683" y="1534895"/>
              <a:ext cx="597997" cy="12016"/>
            </a:xfrm>
            <a:custGeom>
              <a:rect b="b" l="l" r="r" t="t"/>
              <a:pathLst>
                <a:path extrusionOk="0" h="544" w="27074">
                  <a:moveTo>
                    <a:pt x="271" y="1"/>
                  </a:moveTo>
                  <a:cubicBezTo>
                    <a:pt x="124" y="1"/>
                    <a:pt x="0" y="120"/>
                    <a:pt x="0" y="272"/>
                  </a:cubicBezTo>
                  <a:cubicBezTo>
                    <a:pt x="0" y="419"/>
                    <a:pt x="124" y="543"/>
                    <a:pt x="271" y="543"/>
                  </a:cubicBezTo>
                  <a:lnTo>
                    <a:pt x="26801" y="543"/>
                  </a:lnTo>
                  <a:cubicBezTo>
                    <a:pt x="26954" y="543"/>
                    <a:pt x="27073" y="419"/>
                    <a:pt x="27073" y="272"/>
                  </a:cubicBezTo>
                  <a:cubicBezTo>
                    <a:pt x="27073" y="120"/>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4"/>
            <p:cNvSpPr/>
            <p:nvPr/>
          </p:nvSpPr>
          <p:spPr>
            <a:xfrm>
              <a:off x="5211683" y="1585277"/>
              <a:ext cx="597997" cy="11905"/>
            </a:xfrm>
            <a:custGeom>
              <a:rect b="b" l="l" r="r" t="t"/>
              <a:pathLst>
                <a:path extrusionOk="0" h="539" w="27074">
                  <a:moveTo>
                    <a:pt x="271" y="0"/>
                  </a:moveTo>
                  <a:cubicBezTo>
                    <a:pt x="124" y="0"/>
                    <a:pt x="0" y="120"/>
                    <a:pt x="0" y="268"/>
                  </a:cubicBezTo>
                  <a:cubicBezTo>
                    <a:pt x="0" y="419"/>
                    <a:pt x="124" y="539"/>
                    <a:pt x="271" y="539"/>
                  </a:cubicBezTo>
                  <a:lnTo>
                    <a:pt x="26801" y="539"/>
                  </a:lnTo>
                  <a:cubicBezTo>
                    <a:pt x="26954" y="539"/>
                    <a:pt x="27073" y="419"/>
                    <a:pt x="27073" y="268"/>
                  </a:cubicBezTo>
                  <a:cubicBezTo>
                    <a:pt x="27073" y="120"/>
                    <a:pt x="26954" y="0"/>
                    <a:pt x="268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4"/>
            <p:cNvSpPr/>
            <p:nvPr/>
          </p:nvSpPr>
          <p:spPr>
            <a:xfrm>
              <a:off x="5211683" y="1635548"/>
              <a:ext cx="597997" cy="12016"/>
            </a:xfrm>
            <a:custGeom>
              <a:rect b="b" l="l" r="r" t="t"/>
              <a:pathLst>
                <a:path extrusionOk="0" h="544" w="27074">
                  <a:moveTo>
                    <a:pt x="271" y="1"/>
                  </a:moveTo>
                  <a:cubicBezTo>
                    <a:pt x="124" y="1"/>
                    <a:pt x="0" y="121"/>
                    <a:pt x="0" y="272"/>
                  </a:cubicBezTo>
                  <a:cubicBezTo>
                    <a:pt x="0" y="420"/>
                    <a:pt x="124" y="543"/>
                    <a:pt x="271" y="543"/>
                  </a:cubicBezTo>
                  <a:lnTo>
                    <a:pt x="26801" y="543"/>
                  </a:lnTo>
                  <a:cubicBezTo>
                    <a:pt x="26954" y="543"/>
                    <a:pt x="27073" y="420"/>
                    <a:pt x="27073" y="272"/>
                  </a:cubicBezTo>
                  <a:cubicBezTo>
                    <a:pt x="27073" y="121"/>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4"/>
            <p:cNvSpPr/>
            <p:nvPr/>
          </p:nvSpPr>
          <p:spPr>
            <a:xfrm>
              <a:off x="6993769" y="2138767"/>
              <a:ext cx="370385" cy="619091"/>
            </a:xfrm>
            <a:custGeom>
              <a:rect b="b" l="l" r="r" t="t"/>
              <a:pathLst>
                <a:path extrusionOk="0" h="28029" w="16769">
                  <a:moveTo>
                    <a:pt x="9259" y="0"/>
                  </a:moveTo>
                  <a:lnTo>
                    <a:pt x="2656" y="4211"/>
                  </a:lnTo>
                  <a:cubicBezTo>
                    <a:pt x="2656" y="4211"/>
                    <a:pt x="8417" y="16509"/>
                    <a:pt x="8417" y="17156"/>
                  </a:cubicBezTo>
                  <a:cubicBezTo>
                    <a:pt x="8417" y="17803"/>
                    <a:pt x="3303" y="20587"/>
                    <a:pt x="2333" y="21170"/>
                  </a:cubicBezTo>
                  <a:cubicBezTo>
                    <a:pt x="1358" y="21749"/>
                    <a:pt x="1" y="22332"/>
                    <a:pt x="1" y="22332"/>
                  </a:cubicBezTo>
                  <a:lnTo>
                    <a:pt x="584" y="28028"/>
                  </a:lnTo>
                  <a:cubicBezTo>
                    <a:pt x="584" y="28028"/>
                    <a:pt x="9387" y="26023"/>
                    <a:pt x="13077" y="24018"/>
                  </a:cubicBezTo>
                  <a:cubicBezTo>
                    <a:pt x="16768" y="22009"/>
                    <a:pt x="16637" y="19744"/>
                    <a:pt x="15794" y="16377"/>
                  </a:cubicBezTo>
                  <a:cubicBezTo>
                    <a:pt x="14955" y="13014"/>
                    <a:pt x="9259" y="0"/>
                    <a:pt x="9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4"/>
            <p:cNvSpPr/>
            <p:nvPr/>
          </p:nvSpPr>
          <p:spPr>
            <a:xfrm>
              <a:off x="6987607" y="2132826"/>
              <a:ext cx="385206" cy="631018"/>
            </a:xfrm>
            <a:custGeom>
              <a:rect b="b" l="l" r="r" t="t"/>
              <a:pathLst>
                <a:path extrusionOk="0" h="28569" w="17440">
                  <a:moveTo>
                    <a:pt x="9415" y="669"/>
                  </a:moveTo>
                  <a:cubicBezTo>
                    <a:pt x="10257" y="2606"/>
                    <a:pt x="15054" y="13686"/>
                    <a:pt x="15813" y="16714"/>
                  </a:cubicBezTo>
                  <a:cubicBezTo>
                    <a:pt x="16600" y="19865"/>
                    <a:pt x="16844" y="22078"/>
                    <a:pt x="13225" y="24048"/>
                  </a:cubicBezTo>
                  <a:cubicBezTo>
                    <a:pt x="9994" y="25809"/>
                    <a:pt x="2668" y="27595"/>
                    <a:pt x="1102" y="27966"/>
                  </a:cubicBezTo>
                  <a:lnTo>
                    <a:pt x="571" y="22769"/>
                  </a:lnTo>
                  <a:cubicBezTo>
                    <a:pt x="975" y="22590"/>
                    <a:pt x="1973" y="22134"/>
                    <a:pt x="2748" y="21670"/>
                  </a:cubicBezTo>
                  <a:cubicBezTo>
                    <a:pt x="2916" y="21571"/>
                    <a:pt x="3208" y="21403"/>
                    <a:pt x="3575" y="21196"/>
                  </a:cubicBezTo>
                  <a:cubicBezTo>
                    <a:pt x="7656" y="18863"/>
                    <a:pt x="8967" y="17948"/>
                    <a:pt x="8967" y="17425"/>
                  </a:cubicBezTo>
                  <a:cubicBezTo>
                    <a:pt x="8967" y="16781"/>
                    <a:pt x="4741" y="7703"/>
                    <a:pt x="3279" y="4579"/>
                  </a:cubicBezTo>
                  <a:lnTo>
                    <a:pt x="9415" y="669"/>
                  </a:lnTo>
                  <a:close/>
                  <a:moveTo>
                    <a:pt x="9540" y="1"/>
                  </a:moveTo>
                  <a:cubicBezTo>
                    <a:pt x="9488" y="1"/>
                    <a:pt x="9437" y="15"/>
                    <a:pt x="9391" y="42"/>
                  </a:cubicBezTo>
                  <a:lnTo>
                    <a:pt x="2788" y="4248"/>
                  </a:lnTo>
                  <a:cubicBezTo>
                    <a:pt x="2672" y="4324"/>
                    <a:pt x="2632" y="4468"/>
                    <a:pt x="2688" y="4592"/>
                  </a:cubicBezTo>
                  <a:cubicBezTo>
                    <a:pt x="4953" y="9429"/>
                    <a:pt x="8351" y="16838"/>
                    <a:pt x="8428" y="17389"/>
                  </a:cubicBezTo>
                  <a:cubicBezTo>
                    <a:pt x="8228" y="17916"/>
                    <a:pt x="4522" y="20029"/>
                    <a:pt x="3307" y="20724"/>
                  </a:cubicBezTo>
                  <a:cubicBezTo>
                    <a:pt x="2935" y="20936"/>
                    <a:pt x="2640" y="21104"/>
                    <a:pt x="2472" y="21207"/>
                  </a:cubicBezTo>
                  <a:cubicBezTo>
                    <a:pt x="1526" y="21771"/>
                    <a:pt x="188" y="22350"/>
                    <a:pt x="172" y="22354"/>
                  </a:cubicBezTo>
                  <a:cubicBezTo>
                    <a:pt x="64" y="22402"/>
                    <a:pt x="0" y="22514"/>
                    <a:pt x="12" y="22629"/>
                  </a:cubicBezTo>
                  <a:lnTo>
                    <a:pt x="595" y="28325"/>
                  </a:lnTo>
                  <a:cubicBezTo>
                    <a:pt x="603" y="28405"/>
                    <a:pt x="643" y="28473"/>
                    <a:pt x="707" y="28517"/>
                  </a:cubicBezTo>
                  <a:cubicBezTo>
                    <a:pt x="751" y="28553"/>
                    <a:pt x="807" y="28569"/>
                    <a:pt x="863" y="28569"/>
                  </a:cubicBezTo>
                  <a:cubicBezTo>
                    <a:pt x="883" y="28569"/>
                    <a:pt x="903" y="28569"/>
                    <a:pt x="922" y="28561"/>
                  </a:cubicBezTo>
                  <a:cubicBezTo>
                    <a:pt x="1282" y="28481"/>
                    <a:pt x="9806" y="26524"/>
                    <a:pt x="13485" y="24522"/>
                  </a:cubicBezTo>
                  <a:cubicBezTo>
                    <a:pt x="17439" y="22374"/>
                    <a:pt x="17159" y="19878"/>
                    <a:pt x="16337" y="16582"/>
                  </a:cubicBezTo>
                  <a:cubicBezTo>
                    <a:pt x="15498" y="13231"/>
                    <a:pt x="10018" y="693"/>
                    <a:pt x="9786" y="162"/>
                  </a:cubicBezTo>
                  <a:cubicBezTo>
                    <a:pt x="9754" y="90"/>
                    <a:pt x="9690" y="34"/>
                    <a:pt x="9614" y="10"/>
                  </a:cubicBezTo>
                  <a:cubicBezTo>
                    <a:pt x="9589" y="4"/>
                    <a:pt x="9565" y="1"/>
                    <a:pt x="95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4"/>
            <p:cNvSpPr/>
            <p:nvPr/>
          </p:nvSpPr>
          <p:spPr>
            <a:xfrm>
              <a:off x="7108006" y="2147602"/>
              <a:ext cx="251643" cy="578052"/>
            </a:xfrm>
            <a:custGeom>
              <a:rect b="b" l="l" r="r" t="t"/>
              <a:pathLst>
                <a:path extrusionOk="0" h="26171" w="11393">
                  <a:moveTo>
                    <a:pt x="3964" y="0"/>
                  </a:moveTo>
                  <a:lnTo>
                    <a:pt x="2913" y="671"/>
                  </a:lnTo>
                  <a:lnTo>
                    <a:pt x="2873" y="743"/>
                  </a:lnTo>
                  <a:cubicBezTo>
                    <a:pt x="2873" y="743"/>
                    <a:pt x="8178" y="13769"/>
                    <a:pt x="8501" y="18106"/>
                  </a:cubicBezTo>
                  <a:cubicBezTo>
                    <a:pt x="8696" y="20774"/>
                    <a:pt x="3807" y="24041"/>
                    <a:pt x="1" y="26170"/>
                  </a:cubicBezTo>
                  <a:cubicBezTo>
                    <a:pt x="2693" y="25416"/>
                    <a:pt x="5912" y="24393"/>
                    <a:pt x="7774" y="23379"/>
                  </a:cubicBezTo>
                  <a:cubicBezTo>
                    <a:pt x="11393" y="21409"/>
                    <a:pt x="11149" y="19196"/>
                    <a:pt x="10362" y="16045"/>
                  </a:cubicBezTo>
                  <a:cubicBezTo>
                    <a:pt x="9603" y="13017"/>
                    <a:pt x="4806" y="1937"/>
                    <a:pt x="396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4"/>
            <p:cNvSpPr/>
            <p:nvPr/>
          </p:nvSpPr>
          <p:spPr>
            <a:xfrm>
              <a:off x="6035856" y="2171678"/>
              <a:ext cx="247380" cy="586357"/>
            </a:xfrm>
            <a:custGeom>
              <a:rect b="b" l="l" r="r" t="t"/>
              <a:pathLst>
                <a:path extrusionOk="0" h="26547" w="11200">
                  <a:moveTo>
                    <a:pt x="4465" y="1"/>
                  </a:moveTo>
                  <a:cubicBezTo>
                    <a:pt x="4465" y="1"/>
                    <a:pt x="260" y="15406"/>
                    <a:pt x="128" y="18126"/>
                  </a:cubicBezTo>
                  <a:cubicBezTo>
                    <a:pt x="0" y="20842"/>
                    <a:pt x="8480" y="26214"/>
                    <a:pt x="8803" y="26538"/>
                  </a:cubicBezTo>
                  <a:cubicBezTo>
                    <a:pt x="8809" y="26544"/>
                    <a:pt x="8814" y="26546"/>
                    <a:pt x="8818" y="26546"/>
                  </a:cubicBezTo>
                  <a:cubicBezTo>
                    <a:pt x="9101" y="26546"/>
                    <a:pt x="8324" y="17179"/>
                    <a:pt x="8324" y="17179"/>
                  </a:cubicBezTo>
                  <a:lnTo>
                    <a:pt x="11200" y="3108"/>
                  </a:lnTo>
                  <a:lnTo>
                    <a:pt x="44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4"/>
            <p:cNvSpPr/>
            <p:nvPr/>
          </p:nvSpPr>
          <p:spPr>
            <a:xfrm>
              <a:off x="6030467" y="2165692"/>
              <a:ext cx="259131" cy="598240"/>
            </a:xfrm>
            <a:custGeom>
              <a:rect b="b" l="l" r="r" t="t"/>
              <a:pathLst>
                <a:path extrusionOk="0" h="27085" w="11732">
                  <a:moveTo>
                    <a:pt x="4890" y="651"/>
                  </a:moveTo>
                  <a:lnTo>
                    <a:pt x="11136" y="3535"/>
                  </a:lnTo>
                  <a:lnTo>
                    <a:pt x="8300" y="17395"/>
                  </a:lnTo>
                  <a:cubicBezTo>
                    <a:pt x="8297" y="17419"/>
                    <a:pt x="8297" y="17447"/>
                    <a:pt x="8297" y="17471"/>
                  </a:cubicBezTo>
                  <a:cubicBezTo>
                    <a:pt x="8540" y="20390"/>
                    <a:pt x="8872" y="24960"/>
                    <a:pt x="8855" y="26334"/>
                  </a:cubicBezTo>
                  <a:cubicBezTo>
                    <a:pt x="8763" y="26266"/>
                    <a:pt x="8648" y="26186"/>
                    <a:pt x="8505" y="26087"/>
                  </a:cubicBezTo>
                  <a:cubicBezTo>
                    <a:pt x="3220" y="22411"/>
                    <a:pt x="576" y="19828"/>
                    <a:pt x="644" y="18409"/>
                  </a:cubicBezTo>
                  <a:cubicBezTo>
                    <a:pt x="759" y="15961"/>
                    <a:pt x="4294" y="2840"/>
                    <a:pt x="4890" y="651"/>
                  </a:cubicBezTo>
                  <a:close/>
                  <a:moveTo>
                    <a:pt x="4715" y="0"/>
                  </a:moveTo>
                  <a:cubicBezTo>
                    <a:pt x="4675" y="0"/>
                    <a:pt x="4635" y="9"/>
                    <a:pt x="4598" y="28"/>
                  </a:cubicBezTo>
                  <a:cubicBezTo>
                    <a:pt x="4526" y="60"/>
                    <a:pt x="4470" y="123"/>
                    <a:pt x="4450" y="200"/>
                  </a:cubicBezTo>
                  <a:cubicBezTo>
                    <a:pt x="4278" y="831"/>
                    <a:pt x="232" y="15665"/>
                    <a:pt x="104" y="18381"/>
                  </a:cubicBezTo>
                  <a:cubicBezTo>
                    <a:pt x="1" y="20571"/>
                    <a:pt x="4674" y="24081"/>
                    <a:pt x="8197" y="26533"/>
                  </a:cubicBezTo>
                  <a:cubicBezTo>
                    <a:pt x="8512" y="26754"/>
                    <a:pt x="8808" y="26957"/>
                    <a:pt x="8855" y="27001"/>
                  </a:cubicBezTo>
                  <a:cubicBezTo>
                    <a:pt x="8912" y="27057"/>
                    <a:pt x="8992" y="27084"/>
                    <a:pt x="9071" y="27084"/>
                  </a:cubicBezTo>
                  <a:cubicBezTo>
                    <a:pt x="9111" y="27084"/>
                    <a:pt x="9147" y="27081"/>
                    <a:pt x="9183" y="27065"/>
                  </a:cubicBezTo>
                  <a:cubicBezTo>
                    <a:pt x="9399" y="26965"/>
                    <a:pt x="9619" y="26861"/>
                    <a:pt x="8840" y="17467"/>
                  </a:cubicBezTo>
                  <a:lnTo>
                    <a:pt x="11707" y="3431"/>
                  </a:lnTo>
                  <a:cubicBezTo>
                    <a:pt x="11731" y="3311"/>
                    <a:pt x="11672" y="3183"/>
                    <a:pt x="11556" y="3132"/>
                  </a:cubicBezTo>
                  <a:lnTo>
                    <a:pt x="4825" y="24"/>
                  </a:lnTo>
                  <a:cubicBezTo>
                    <a:pt x="4791" y="8"/>
                    <a:pt x="4753" y="0"/>
                    <a:pt x="471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4"/>
            <p:cNvSpPr/>
            <p:nvPr/>
          </p:nvSpPr>
          <p:spPr>
            <a:xfrm>
              <a:off x="6043167" y="2180049"/>
              <a:ext cx="183105" cy="567295"/>
            </a:xfrm>
            <a:custGeom>
              <a:rect b="b" l="l" r="r" t="t"/>
              <a:pathLst>
                <a:path extrusionOk="0" h="25684" w="8290">
                  <a:moveTo>
                    <a:pt x="4315" y="1"/>
                  </a:moveTo>
                  <a:cubicBezTo>
                    <a:pt x="3719" y="2190"/>
                    <a:pt x="184" y="15311"/>
                    <a:pt x="69" y="17759"/>
                  </a:cubicBezTo>
                  <a:cubicBezTo>
                    <a:pt x="1" y="19178"/>
                    <a:pt x="2645" y="21761"/>
                    <a:pt x="7930" y="25437"/>
                  </a:cubicBezTo>
                  <a:cubicBezTo>
                    <a:pt x="8073" y="25536"/>
                    <a:pt x="8188" y="25616"/>
                    <a:pt x="8280" y="25684"/>
                  </a:cubicBezTo>
                  <a:cubicBezTo>
                    <a:pt x="8289" y="25133"/>
                    <a:pt x="8236" y="24074"/>
                    <a:pt x="8161" y="22808"/>
                  </a:cubicBezTo>
                  <a:cubicBezTo>
                    <a:pt x="5661" y="20691"/>
                    <a:pt x="2289" y="17860"/>
                    <a:pt x="1882" y="16637"/>
                  </a:cubicBezTo>
                  <a:cubicBezTo>
                    <a:pt x="1239" y="14708"/>
                    <a:pt x="6064" y="880"/>
                    <a:pt x="6064" y="880"/>
                  </a:cubicBezTo>
                  <a:lnTo>
                    <a:pt x="6044" y="800"/>
                  </a:lnTo>
                  <a:lnTo>
                    <a:pt x="4315"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4"/>
            <p:cNvSpPr/>
            <p:nvPr/>
          </p:nvSpPr>
          <p:spPr>
            <a:xfrm>
              <a:off x="6067331" y="1803214"/>
              <a:ext cx="1190936" cy="684403"/>
            </a:xfrm>
            <a:custGeom>
              <a:rect b="b" l="l" r="r" t="t"/>
              <a:pathLst>
                <a:path extrusionOk="0" h="30986" w="53919">
                  <a:moveTo>
                    <a:pt x="25645" y="0"/>
                  </a:moveTo>
                  <a:cubicBezTo>
                    <a:pt x="24856" y="0"/>
                    <a:pt x="23872" y="280"/>
                    <a:pt x="22784" y="1213"/>
                  </a:cubicBezTo>
                  <a:cubicBezTo>
                    <a:pt x="22784" y="1213"/>
                    <a:pt x="21167" y="2376"/>
                    <a:pt x="17995" y="2507"/>
                  </a:cubicBezTo>
                  <a:cubicBezTo>
                    <a:pt x="17909" y="2510"/>
                    <a:pt x="17825" y="2512"/>
                    <a:pt x="17743" y="2512"/>
                  </a:cubicBezTo>
                  <a:cubicBezTo>
                    <a:pt x="14826" y="2512"/>
                    <a:pt x="14575" y="370"/>
                    <a:pt x="10797" y="370"/>
                  </a:cubicBezTo>
                  <a:cubicBezTo>
                    <a:pt x="10780" y="370"/>
                    <a:pt x="10763" y="370"/>
                    <a:pt x="10746" y="370"/>
                  </a:cubicBezTo>
                  <a:cubicBezTo>
                    <a:pt x="5981" y="394"/>
                    <a:pt x="1" y="15452"/>
                    <a:pt x="1" y="15452"/>
                  </a:cubicBezTo>
                  <a:cubicBezTo>
                    <a:pt x="1" y="15452"/>
                    <a:pt x="2977" y="18364"/>
                    <a:pt x="5889" y="19594"/>
                  </a:cubicBezTo>
                  <a:cubicBezTo>
                    <a:pt x="8805" y="20824"/>
                    <a:pt x="10938" y="21084"/>
                    <a:pt x="10938" y="21084"/>
                  </a:cubicBezTo>
                  <a:lnTo>
                    <a:pt x="11393" y="30986"/>
                  </a:lnTo>
                  <a:lnTo>
                    <a:pt x="43498" y="30986"/>
                  </a:lnTo>
                  <a:lnTo>
                    <a:pt x="43886" y="21084"/>
                  </a:lnTo>
                  <a:lnTo>
                    <a:pt x="53919" y="14545"/>
                  </a:lnTo>
                  <a:cubicBezTo>
                    <a:pt x="53919" y="14545"/>
                    <a:pt x="49002" y="5742"/>
                    <a:pt x="46606" y="2443"/>
                  </a:cubicBezTo>
                  <a:cubicBezTo>
                    <a:pt x="45407" y="791"/>
                    <a:pt x="43806" y="273"/>
                    <a:pt x="42350" y="273"/>
                  </a:cubicBezTo>
                  <a:cubicBezTo>
                    <a:pt x="40894" y="273"/>
                    <a:pt x="39584" y="791"/>
                    <a:pt x="38968" y="1213"/>
                  </a:cubicBezTo>
                  <a:cubicBezTo>
                    <a:pt x="38025" y="1856"/>
                    <a:pt x="35669" y="2121"/>
                    <a:pt x="34011" y="2121"/>
                  </a:cubicBezTo>
                  <a:cubicBezTo>
                    <a:pt x="33508" y="2121"/>
                    <a:pt x="33070" y="2097"/>
                    <a:pt x="32754" y="2052"/>
                  </a:cubicBezTo>
                  <a:cubicBezTo>
                    <a:pt x="31395" y="1860"/>
                    <a:pt x="27573" y="630"/>
                    <a:pt x="27573" y="630"/>
                  </a:cubicBezTo>
                  <a:cubicBezTo>
                    <a:pt x="27573" y="630"/>
                    <a:pt x="26829" y="0"/>
                    <a:pt x="2564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4"/>
            <p:cNvSpPr/>
            <p:nvPr/>
          </p:nvSpPr>
          <p:spPr>
            <a:xfrm>
              <a:off x="6060904" y="1797383"/>
              <a:ext cx="1204166" cy="696242"/>
            </a:xfrm>
            <a:custGeom>
              <a:rect b="b" l="l" r="r" t="t"/>
              <a:pathLst>
                <a:path extrusionOk="0" h="31522" w="54518">
                  <a:moveTo>
                    <a:pt x="25943" y="531"/>
                  </a:moveTo>
                  <a:cubicBezTo>
                    <a:pt x="26987" y="531"/>
                    <a:pt x="27648" y="1064"/>
                    <a:pt x="27693" y="1101"/>
                  </a:cubicBezTo>
                  <a:cubicBezTo>
                    <a:pt x="27721" y="1121"/>
                    <a:pt x="27748" y="1141"/>
                    <a:pt x="27785" y="1149"/>
                  </a:cubicBezTo>
                  <a:cubicBezTo>
                    <a:pt x="27940" y="1202"/>
                    <a:pt x="31638" y="2391"/>
                    <a:pt x="33004" y="2583"/>
                  </a:cubicBezTo>
                  <a:cubicBezTo>
                    <a:pt x="33318" y="2629"/>
                    <a:pt x="33778" y="2655"/>
                    <a:pt x="34313" y="2655"/>
                  </a:cubicBezTo>
                  <a:cubicBezTo>
                    <a:pt x="35981" y="2655"/>
                    <a:pt x="38387" y="2402"/>
                    <a:pt x="39412" y="1700"/>
                  </a:cubicBezTo>
                  <a:cubicBezTo>
                    <a:pt x="39986" y="1306"/>
                    <a:pt x="41239" y="814"/>
                    <a:pt x="42632" y="814"/>
                  </a:cubicBezTo>
                  <a:cubicBezTo>
                    <a:pt x="44019" y="814"/>
                    <a:pt x="45545" y="1302"/>
                    <a:pt x="46677" y="2863"/>
                  </a:cubicBezTo>
                  <a:cubicBezTo>
                    <a:pt x="48826" y="5827"/>
                    <a:pt x="53072" y="13336"/>
                    <a:pt x="53850" y="14722"/>
                  </a:cubicBezTo>
                  <a:lnTo>
                    <a:pt x="44029" y="21121"/>
                  </a:lnTo>
                  <a:cubicBezTo>
                    <a:pt x="43957" y="21169"/>
                    <a:pt x="43913" y="21248"/>
                    <a:pt x="43909" y="21336"/>
                  </a:cubicBezTo>
                  <a:lnTo>
                    <a:pt x="43530" y="30982"/>
                  </a:lnTo>
                  <a:lnTo>
                    <a:pt x="11944" y="30982"/>
                  </a:lnTo>
                  <a:lnTo>
                    <a:pt x="11500" y="21336"/>
                  </a:lnTo>
                  <a:cubicBezTo>
                    <a:pt x="11496" y="21204"/>
                    <a:pt x="11392" y="21097"/>
                    <a:pt x="11264" y="21081"/>
                  </a:cubicBezTo>
                  <a:cubicBezTo>
                    <a:pt x="11240" y="21077"/>
                    <a:pt x="9123" y="20809"/>
                    <a:pt x="6288" y="19611"/>
                  </a:cubicBezTo>
                  <a:cubicBezTo>
                    <a:pt x="3795" y="18556"/>
                    <a:pt x="1215" y="16212"/>
                    <a:pt x="612" y="15648"/>
                  </a:cubicBezTo>
                  <a:cubicBezTo>
                    <a:pt x="1287" y="13999"/>
                    <a:pt x="6775" y="926"/>
                    <a:pt x="11037" y="905"/>
                  </a:cubicBezTo>
                  <a:cubicBezTo>
                    <a:pt x="11069" y="905"/>
                    <a:pt x="11101" y="905"/>
                    <a:pt x="11133" y="905"/>
                  </a:cubicBezTo>
                  <a:cubicBezTo>
                    <a:pt x="13019" y="905"/>
                    <a:pt x="13992" y="1486"/>
                    <a:pt x="14915" y="2040"/>
                  </a:cubicBezTo>
                  <a:cubicBezTo>
                    <a:pt x="15775" y="2554"/>
                    <a:pt x="16586" y="3044"/>
                    <a:pt x="18018" y="3044"/>
                  </a:cubicBezTo>
                  <a:cubicBezTo>
                    <a:pt x="18109" y="3044"/>
                    <a:pt x="18202" y="3042"/>
                    <a:pt x="18298" y="3038"/>
                  </a:cubicBezTo>
                  <a:cubicBezTo>
                    <a:pt x="21514" y="2911"/>
                    <a:pt x="23163" y="1744"/>
                    <a:pt x="23235" y="1696"/>
                  </a:cubicBezTo>
                  <a:cubicBezTo>
                    <a:pt x="23239" y="1689"/>
                    <a:pt x="23247" y="1685"/>
                    <a:pt x="23251" y="1681"/>
                  </a:cubicBezTo>
                  <a:cubicBezTo>
                    <a:pt x="24284" y="795"/>
                    <a:pt x="25208" y="531"/>
                    <a:pt x="25943" y="531"/>
                  </a:cubicBezTo>
                  <a:close/>
                  <a:moveTo>
                    <a:pt x="25925" y="1"/>
                  </a:moveTo>
                  <a:cubicBezTo>
                    <a:pt x="25084" y="1"/>
                    <a:pt x="24045" y="294"/>
                    <a:pt x="22911" y="1261"/>
                  </a:cubicBezTo>
                  <a:cubicBezTo>
                    <a:pt x="22788" y="1345"/>
                    <a:pt x="21218" y="2380"/>
                    <a:pt x="18274" y="2500"/>
                  </a:cubicBezTo>
                  <a:cubicBezTo>
                    <a:pt x="18189" y="2503"/>
                    <a:pt x="18105" y="2505"/>
                    <a:pt x="18024" y="2505"/>
                  </a:cubicBezTo>
                  <a:cubicBezTo>
                    <a:pt x="16738" y="2505"/>
                    <a:pt x="16021" y="2072"/>
                    <a:pt x="15194" y="1576"/>
                  </a:cubicBezTo>
                  <a:cubicBezTo>
                    <a:pt x="14243" y="1003"/>
                    <a:pt x="13138" y="363"/>
                    <a:pt x="11056" y="363"/>
                  </a:cubicBezTo>
                  <a:cubicBezTo>
                    <a:pt x="11049" y="363"/>
                    <a:pt x="11041" y="363"/>
                    <a:pt x="11033" y="363"/>
                  </a:cubicBezTo>
                  <a:cubicBezTo>
                    <a:pt x="6144" y="387"/>
                    <a:pt x="284" y="14993"/>
                    <a:pt x="41" y="15616"/>
                  </a:cubicBezTo>
                  <a:cubicBezTo>
                    <a:pt x="0" y="15716"/>
                    <a:pt x="24" y="15832"/>
                    <a:pt x="100" y="15908"/>
                  </a:cubicBezTo>
                  <a:cubicBezTo>
                    <a:pt x="225" y="16031"/>
                    <a:pt x="3148" y="18872"/>
                    <a:pt x="6076" y="20110"/>
                  </a:cubicBezTo>
                  <a:cubicBezTo>
                    <a:pt x="8480" y="21125"/>
                    <a:pt x="10342" y="21484"/>
                    <a:pt x="10969" y="21584"/>
                  </a:cubicBezTo>
                  <a:lnTo>
                    <a:pt x="11412" y="31266"/>
                  </a:lnTo>
                  <a:cubicBezTo>
                    <a:pt x="11420" y="31410"/>
                    <a:pt x="11540" y="31522"/>
                    <a:pt x="11684" y="31522"/>
                  </a:cubicBezTo>
                  <a:lnTo>
                    <a:pt x="43789" y="31522"/>
                  </a:lnTo>
                  <a:cubicBezTo>
                    <a:pt x="43933" y="31522"/>
                    <a:pt x="44052" y="31406"/>
                    <a:pt x="44061" y="31262"/>
                  </a:cubicBezTo>
                  <a:lnTo>
                    <a:pt x="44445" y="21500"/>
                  </a:lnTo>
                  <a:lnTo>
                    <a:pt x="54358" y="15037"/>
                  </a:lnTo>
                  <a:cubicBezTo>
                    <a:pt x="54477" y="14958"/>
                    <a:pt x="54518" y="14802"/>
                    <a:pt x="54446" y="14678"/>
                  </a:cubicBezTo>
                  <a:cubicBezTo>
                    <a:pt x="54398" y="14590"/>
                    <a:pt x="49493" y="5822"/>
                    <a:pt x="47116" y="2548"/>
                  </a:cubicBezTo>
                  <a:cubicBezTo>
                    <a:pt x="45863" y="821"/>
                    <a:pt x="44176" y="281"/>
                    <a:pt x="42645" y="281"/>
                  </a:cubicBezTo>
                  <a:cubicBezTo>
                    <a:pt x="41113" y="281"/>
                    <a:pt x="39736" y="822"/>
                    <a:pt x="39104" y="1253"/>
                  </a:cubicBezTo>
                  <a:cubicBezTo>
                    <a:pt x="38229" y="1854"/>
                    <a:pt x="35919" y="2115"/>
                    <a:pt x="34292" y="2115"/>
                  </a:cubicBezTo>
                  <a:cubicBezTo>
                    <a:pt x="33810" y="2115"/>
                    <a:pt x="33388" y="2092"/>
                    <a:pt x="33081" y="2048"/>
                  </a:cubicBezTo>
                  <a:cubicBezTo>
                    <a:pt x="31839" y="1873"/>
                    <a:pt x="28419" y="786"/>
                    <a:pt x="27992" y="650"/>
                  </a:cubicBezTo>
                  <a:cubicBezTo>
                    <a:pt x="27799" y="507"/>
                    <a:pt x="27033" y="1"/>
                    <a:pt x="259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4"/>
            <p:cNvSpPr/>
            <p:nvPr/>
          </p:nvSpPr>
          <p:spPr>
            <a:xfrm>
              <a:off x="6310205" y="1904176"/>
              <a:ext cx="8857" cy="369170"/>
            </a:xfrm>
            <a:custGeom>
              <a:rect b="b" l="l" r="r" t="t"/>
              <a:pathLst>
                <a:path extrusionOk="0" h="16714" w="401">
                  <a:moveTo>
                    <a:pt x="265" y="1"/>
                  </a:moveTo>
                  <a:cubicBezTo>
                    <a:pt x="193" y="1"/>
                    <a:pt x="133" y="61"/>
                    <a:pt x="133" y="137"/>
                  </a:cubicBezTo>
                  <a:lnTo>
                    <a:pt x="1" y="16577"/>
                  </a:lnTo>
                  <a:cubicBezTo>
                    <a:pt x="1" y="16653"/>
                    <a:pt x="61" y="16713"/>
                    <a:pt x="137" y="16713"/>
                  </a:cubicBezTo>
                  <a:cubicBezTo>
                    <a:pt x="213" y="16713"/>
                    <a:pt x="273" y="16653"/>
                    <a:pt x="273" y="16577"/>
                  </a:cubicBezTo>
                  <a:lnTo>
                    <a:pt x="401" y="137"/>
                  </a:lnTo>
                  <a:cubicBezTo>
                    <a:pt x="401" y="61"/>
                    <a:pt x="340" y="1"/>
                    <a:pt x="26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4"/>
            <p:cNvSpPr/>
            <p:nvPr/>
          </p:nvSpPr>
          <p:spPr>
            <a:xfrm>
              <a:off x="6338720" y="1937064"/>
              <a:ext cx="53651" cy="281925"/>
            </a:xfrm>
            <a:custGeom>
              <a:rect b="b" l="l" r="r" t="t"/>
              <a:pathLst>
                <a:path extrusionOk="0" h="12764" w="2429">
                  <a:moveTo>
                    <a:pt x="147" y="1"/>
                  </a:moveTo>
                  <a:cubicBezTo>
                    <a:pt x="143" y="1"/>
                    <a:pt x="138" y="1"/>
                    <a:pt x="133" y="1"/>
                  </a:cubicBezTo>
                  <a:cubicBezTo>
                    <a:pt x="61" y="6"/>
                    <a:pt x="0" y="70"/>
                    <a:pt x="4" y="141"/>
                  </a:cubicBezTo>
                  <a:cubicBezTo>
                    <a:pt x="8" y="226"/>
                    <a:pt x="480" y="8242"/>
                    <a:pt x="2149" y="12675"/>
                  </a:cubicBezTo>
                  <a:cubicBezTo>
                    <a:pt x="2170" y="12732"/>
                    <a:pt x="2221" y="12764"/>
                    <a:pt x="2277" y="12764"/>
                  </a:cubicBezTo>
                  <a:cubicBezTo>
                    <a:pt x="2293" y="12764"/>
                    <a:pt x="2309" y="12764"/>
                    <a:pt x="2325" y="12756"/>
                  </a:cubicBezTo>
                  <a:cubicBezTo>
                    <a:pt x="2393" y="12727"/>
                    <a:pt x="2428" y="12651"/>
                    <a:pt x="2404" y="12579"/>
                  </a:cubicBezTo>
                  <a:cubicBezTo>
                    <a:pt x="747" y="8186"/>
                    <a:pt x="280" y="209"/>
                    <a:pt x="276" y="130"/>
                  </a:cubicBezTo>
                  <a:cubicBezTo>
                    <a:pt x="272" y="59"/>
                    <a:pt x="226" y="1"/>
                    <a:pt x="14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4"/>
            <p:cNvSpPr/>
            <p:nvPr/>
          </p:nvSpPr>
          <p:spPr>
            <a:xfrm>
              <a:off x="6392790" y="2227294"/>
              <a:ext cx="36820" cy="76025"/>
            </a:xfrm>
            <a:custGeom>
              <a:rect b="b" l="l" r="r" t="t"/>
              <a:pathLst>
                <a:path extrusionOk="0" h="3442" w="1667">
                  <a:moveTo>
                    <a:pt x="152" y="0"/>
                  </a:moveTo>
                  <a:cubicBezTo>
                    <a:pt x="138" y="0"/>
                    <a:pt x="123" y="2"/>
                    <a:pt x="109" y="7"/>
                  </a:cubicBezTo>
                  <a:cubicBezTo>
                    <a:pt x="37" y="35"/>
                    <a:pt x="1" y="111"/>
                    <a:pt x="25" y="182"/>
                  </a:cubicBezTo>
                  <a:cubicBezTo>
                    <a:pt x="61" y="278"/>
                    <a:pt x="880" y="2599"/>
                    <a:pt x="1399" y="3382"/>
                  </a:cubicBezTo>
                  <a:cubicBezTo>
                    <a:pt x="1427" y="3422"/>
                    <a:pt x="1466" y="3442"/>
                    <a:pt x="1510" y="3442"/>
                  </a:cubicBezTo>
                  <a:cubicBezTo>
                    <a:pt x="1538" y="3442"/>
                    <a:pt x="1562" y="3434"/>
                    <a:pt x="1586" y="3422"/>
                  </a:cubicBezTo>
                  <a:cubicBezTo>
                    <a:pt x="1650" y="3378"/>
                    <a:pt x="1667" y="3294"/>
                    <a:pt x="1623" y="3235"/>
                  </a:cubicBezTo>
                  <a:cubicBezTo>
                    <a:pt x="1123" y="2479"/>
                    <a:pt x="288" y="114"/>
                    <a:pt x="281" y="90"/>
                  </a:cubicBezTo>
                  <a:cubicBezTo>
                    <a:pt x="261" y="37"/>
                    <a:pt x="209" y="0"/>
                    <a:pt x="1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4"/>
            <p:cNvSpPr/>
            <p:nvPr/>
          </p:nvSpPr>
          <p:spPr>
            <a:xfrm>
              <a:off x="6361470" y="1917031"/>
              <a:ext cx="63833" cy="194768"/>
            </a:xfrm>
            <a:custGeom>
              <a:rect b="b" l="l" r="r" t="t"/>
              <a:pathLst>
                <a:path extrusionOk="0" h="8818" w="2890">
                  <a:moveTo>
                    <a:pt x="144" y="1"/>
                  </a:moveTo>
                  <a:cubicBezTo>
                    <a:pt x="136" y="1"/>
                    <a:pt x="128" y="1"/>
                    <a:pt x="121" y="3"/>
                  </a:cubicBezTo>
                  <a:cubicBezTo>
                    <a:pt x="45" y="18"/>
                    <a:pt x="1" y="90"/>
                    <a:pt x="13" y="162"/>
                  </a:cubicBezTo>
                  <a:cubicBezTo>
                    <a:pt x="25" y="210"/>
                    <a:pt x="1007" y="5011"/>
                    <a:pt x="2613" y="8734"/>
                  </a:cubicBezTo>
                  <a:cubicBezTo>
                    <a:pt x="2633" y="8785"/>
                    <a:pt x="2685" y="8817"/>
                    <a:pt x="2737" y="8817"/>
                  </a:cubicBezTo>
                  <a:cubicBezTo>
                    <a:pt x="2753" y="8817"/>
                    <a:pt x="2773" y="8813"/>
                    <a:pt x="2788" y="8806"/>
                  </a:cubicBezTo>
                  <a:cubicBezTo>
                    <a:pt x="2857" y="8778"/>
                    <a:pt x="2889" y="8697"/>
                    <a:pt x="2860" y="8625"/>
                  </a:cubicBezTo>
                  <a:cubicBezTo>
                    <a:pt x="1267" y="4931"/>
                    <a:pt x="288" y="158"/>
                    <a:pt x="281" y="110"/>
                  </a:cubicBezTo>
                  <a:cubicBezTo>
                    <a:pt x="266" y="46"/>
                    <a:pt x="207" y="1"/>
                    <a:pt x="14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4"/>
            <p:cNvSpPr/>
            <p:nvPr/>
          </p:nvSpPr>
          <p:spPr>
            <a:xfrm>
              <a:off x="6913128" y="1948483"/>
              <a:ext cx="71144" cy="209014"/>
            </a:xfrm>
            <a:custGeom>
              <a:rect b="b" l="l" r="r" t="t"/>
              <a:pathLst>
                <a:path extrusionOk="0" h="9463" w="3221">
                  <a:moveTo>
                    <a:pt x="3071" y="1"/>
                  </a:moveTo>
                  <a:cubicBezTo>
                    <a:pt x="3010" y="1"/>
                    <a:pt x="2954" y="42"/>
                    <a:pt x="2937" y="104"/>
                  </a:cubicBezTo>
                  <a:cubicBezTo>
                    <a:pt x="2924" y="168"/>
                    <a:pt x="1370" y="6467"/>
                    <a:pt x="33" y="9271"/>
                  </a:cubicBezTo>
                  <a:cubicBezTo>
                    <a:pt x="1" y="9339"/>
                    <a:pt x="33" y="9419"/>
                    <a:pt x="96" y="9450"/>
                  </a:cubicBezTo>
                  <a:cubicBezTo>
                    <a:pt x="117" y="9459"/>
                    <a:pt x="137" y="9463"/>
                    <a:pt x="157" y="9463"/>
                  </a:cubicBezTo>
                  <a:cubicBezTo>
                    <a:pt x="209" y="9463"/>
                    <a:pt x="257" y="9435"/>
                    <a:pt x="280" y="9387"/>
                  </a:cubicBezTo>
                  <a:cubicBezTo>
                    <a:pt x="1630" y="6559"/>
                    <a:pt x="3184" y="232"/>
                    <a:pt x="3200" y="168"/>
                  </a:cubicBezTo>
                  <a:cubicBezTo>
                    <a:pt x="3221" y="96"/>
                    <a:pt x="3173" y="24"/>
                    <a:pt x="3101" y="4"/>
                  </a:cubicBezTo>
                  <a:cubicBezTo>
                    <a:pt x="3091" y="2"/>
                    <a:pt x="3081" y="1"/>
                    <a:pt x="307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4"/>
            <p:cNvSpPr/>
            <p:nvPr/>
          </p:nvSpPr>
          <p:spPr>
            <a:xfrm>
              <a:off x="7032224" y="1982807"/>
              <a:ext cx="7443" cy="289125"/>
            </a:xfrm>
            <a:custGeom>
              <a:rect b="b" l="l" r="r" t="t"/>
              <a:pathLst>
                <a:path extrusionOk="0" h="13090" w="337">
                  <a:moveTo>
                    <a:pt x="137" y="0"/>
                  </a:moveTo>
                  <a:cubicBezTo>
                    <a:pt x="61" y="0"/>
                    <a:pt x="1" y="63"/>
                    <a:pt x="1" y="135"/>
                  </a:cubicBezTo>
                  <a:lnTo>
                    <a:pt x="65" y="12953"/>
                  </a:lnTo>
                  <a:cubicBezTo>
                    <a:pt x="69" y="13029"/>
                    <a:pt x="129" y="13089"/>
                    <a:pt x="201" y="13089"/>
                  </a:cubicBezTo>
                  <a:cubicBezTo>
                    <a:pt x="277" y="13089"/>
                    <a:pt x="336" y="13025"/>
                    <a:pt x="336" y="12953"/>
                  </a:cubicBezTo>
                  <a:lnTo>
                    <a:pt x="273" y="135"/>
                  </a:lnTo>
                  <a:cubicBezTo>
                    <a:pt x="273" y="60"/>
                    <a:pt x="213" y="0"/>
                    <a:pt x="1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4"/>
            <p:cNvSpPr/>
            <p:nvPr/>
          </p:nvSpPr>
          <p:spPr>
            <a:xfrm>
              <a:off x="6928920" y="1988506"/>
              <a:ext cx="95219" cy="279098"/>
            </a:xfrm>
            <a:custGeom>
              <a:rect b="b" l="l" r="r" t="t"/>
              <a:pathLst>
                <a:path extrusionOk="0" h="12636" w="4311">
                  <a:moveTo>
                    <a:pt x="4170" y="1"/>
                  </a:moveTo>
                  <a:cubicBezTo>
                    <a:pt x="4102" y="1"/>
                    <a:pt x="4043" y="50"/>
                    <a:pt x="4035" y="117"/>
                  </a:cubicBezTo>
                  <a:cubicBezTo>
                    <a:pt x="4023" y="197"/>
                    <a:pt x="2841" y="8226"/>
                    <a:pt x="41" y="12428"/>
                  </a:cubicBezTo>
                  <a:cubicBezTo>
                    <a:pt x="1" y="12488"/>
                    <a:pt x="17" y="12571"/>
                    <a:pt x="80" y="12615"/>
                  </a:cubicBezTo>
                  <a:cubicBezTo>
                    <a:pt x="100" y="12627"/>
                    <a:pt x="128" y="12636"/>
                    <a:pt x="152" y="12636"/>
                  </a:cubicBezTo>
                  <a:cubicBezTo>
                    <a:pt x="196" y="12636"/>
                    <a:pt x="240" y="12615"/>
                    <a:pt x="268" y="12575"/>
                  </a:cubicBezTo>
                  <a:cubicBezTo>
                    <a:pt x="3100" y="8326"/>
                    <a:pt x="4290" y="237"/>
                    <a:pt x="4298" y="157"/>
                  </a:cubicBezTo>
                  <a:cubicBezTo>
                    <a:pt x="4311" y="81"/>
                    <a:pt x="4259" y="13"/>
                    <a:pt x="4187" y="2"/>
                  </a:cubicBezTo>
                  <a:cubicBezTo>
                    <a:pt x="4181" y="1"/>
                    <a:pt x="4176" y="1"/>
                    <a:pt x="417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4"/>
            <p:cNvSpPr/>
            <p:nvPr/>
          </p:nvSpPr>
          <p:spPr>
            <a:xfrm>
              <a:off x="6937468" y="2225880"/>
              <a:ext cx="55440" cy="88924"/>
            </a:xfrm>
            <a:custGeom>
              <a:rect b="b" l="l" r="r" t="t"/>
              <a:pathLst>
                <a:path extrusionOk="0" h="4026" w="2510">
                  <a:moveTo>
                    <a:pt x="2356" y="1"/>
                  </a:moveTo>
                  <a:cubicBezTo>
                    <a:pt x="2307" y="1"/>
                    <a:pt x="2259" y="26"/>
                    <a:pt x="2234" y="71"/>
                  </a:cubicBezTo>
                  <a:cubicBezTo>
                    <a:pt x="2222" y="95"/>
                    <a:pt x="936" y="2539"/>
                    <a:pt x="45" y="3813"/>
                  </a:cubicBezTo>
                  <a:cubicBezTo>
                    <a:pt x="1" y="3874"/>
                    <a:pt x="17" y="3957"/>
                    <a:pt x="77" y="4001"/>
                  </a:cubicBezTo>
                  <a:cubicBezTo>
                    <a:pt x="101" y="4018"/>
                    <a:pt x="129" y="4025"/>
                    <a:pt x="157" y="4025"/>
                  </a:cubicBezTo>
                  <a:cubicBezTo>
                    <a:pt x="197" y="4025"/>
                    <a:pt x="241" y="4005"/>
                    <a:pt x="265" y="3970"/>
                  </a:cubicBezTo>
                  <a:cubicBezTo>
                    <a:pt x="1168" y="2679"/>
                    <a:pt x="2462" y="222"/>
                    <a:pt x="2478" y="198"/>
                  </a:cubicBezTo>
                  <a:cubicBezTo>
                    <a:pt x="2510" y="130"/>
                    <a:pt x="2486" y="51"/>
                    <a:pt x="2418" y="15"/>
                  </a:cubicBezTo>
                  <a:cubicBezTo>
                    <a:pt x="2398" y="6"/>
                    <a:pt x="2377" y="1"/>
                    <a:pt x="235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4"/>
            <p:cNvSpPr/>
            <p:nvPr/>
          </p:nvSpPr>
          <p:spPr>
            <a:xfrm>
              <a:off x="6527325" y="1848383"/>
              <a:ext cx="250671" cy="256635"/>
            </a:xfrm>
            <a:custGeom>
              <a:rect b="b" l="l" r="r" t="t"/>
              <a:pathLst>
                <a:path extrusionOk="0" h="11619" w="11349">
                  <a:moveTo>
                    <a:pt x="147" y="1"/>
                  </a:moveTo>
                  <a:cubicBezTo>
                    <a:pt x="139" y="1"/>
                    <a:pt x="132" y="2"/>
                    <a:pt x="125" y="3"/>
                  </a:cubicBezTo>
                  <a:cubicBezTo>
                    <a:pt x="53" y="14"/>
                    <a:pt x="1" y="86"/>
                    <a:pt x="13" y="158"/>
                  </a:cubicBezTo>
                  <a:cubicBezTo>
                    <a:pt x="21" y="215"/>
                    <a:pt x="935" y="5778"/>
                    <a:pt x="2226" y="8610"/>
                  </a:cubicBezTo>
                  <a:cubicBezTo>
                    <a:pt x="3241" y="10839"/>
                    <a:pt x="4798" y="11618"/>
                    <a:pt x="6232" y="11618"/>
                  </a:cubicBezTo>
                  <a:cubicBezTo>
                    <a:pt x="6823" y="11618"/>
                    <a:pt x="7398" y="11486"/>
                    <a:pt x="7902" y="11266"/>
                  </a:cubicBezTo>
                  <a:cubicBezTo>
                    <a:pt x="9983" y="10363"/>
                    <a:pt x="11349" y="6077"/>
                    <a:pt x="11221" y="845"/>
                  </a:cubicBezTo>
                  <a:cubicBezTo>
                    <a:pt x="11221" y="773"/>
                    <a:pt x="11157" y="726"/>
                    <a:pt x="11081" y="714"/>
                  </a:cubicBezTo>
                  <a:cubicBezTo>
                    <a:pt x="11009" y="718"/>
                    <a:pt x="10949" y="777"/>
                    <a:pt x="10949" y="853"/>
                  </a:cubicBezTo>
                  <a:cubicBezTo>
                    <a:pt x="11073" y="5898"/>
                    <a:pt x="9747" y="10172"/>
                    <a:pt x="7794" y="11019"/>
                  </a:cubicBezTo>
                  <a:cubicBezTo>
                    <a:pt x="7303" y="11232"/>
                    <a:pt x="6762" y="11359"/>
                    <a:pt x="6208" y="11359"/>
                  </a:cubicBezTo>
                  <a:cubicBezTo>
                    <a:pt x="4857" y="11359"/>
                    <a:pt x="3429" y="10605"/>
                    <a:pt x="2469" y="8498"/>
                  </a:cubicBezTo>
                  <a:cubicBezTo>
                    <a:pt x="1199" y="5699"/>
                    <a:pt x="288" y="170"/>
                    <a:pt x="281" y="115"/>
                  </a:cubicBezTo>
                  <a:cubicBezTo>
                    <a:pt x="270" y="50"/>
                    <a:pt x="211" y="1"/>
                    <a:pt x="14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4"/>
            <p:cNvSpPr/>
            <p:nvPr/>
          </p:nvSpPr>
          <p:spPr>
            <a:xfrm>
              <a:off x="6358997" y="1564205"/>
              <a:ext cx="96721" cy="115076"/>
            </a:xfrm>
            <a:custGeom>
              <a:rect b="b" l="l" r="r" t="t"/>
              <a:pathLst>
                <a:path extrusionOk="0" h="5210" w="4379">
                  <a:moveTo>
                    <a:pt x="1587" y="1"/>
                  </a:moveTo>
                  <a:cubicBezTo>
                    <a:pt x="1379" y="1"/>
                    <a:pt x="1170" y="90"/>
                    <a:pt x="972" y="315"/>
                  </a:cubicBezTo>
                  <a:cubicBezTo>
                    <a:pt x="1" y="1417"/>
                    <a:pt x="1746" y="3941"/>
                    <a:pt x="2717" y="4785"/>
                  </a:cubicBezTo>
                  <a:cubicBezTo>
                    <a:pt x="3061" y="5082"/>
                    <a:pt x="3373" y="5209"/>
                    <a:pt x="3629" y="5209"/>
                  </a:cubicBezTo>
                  <a:cubicBezTo>
                    <a:pt x="4096" y="5209"/>
                    <a:pt x="4378" y="4787"/>
                    <a:pt x="4335" y="4201"/>
                  </a:cubicBezTo>
                  <a:cubicBezTo>
                    <a:pt x="4271" y="3294"/>
                    <a:pt x="3173" y="1353"/>
                    <a:pt x="3173" y="1353"/>
                  </a:cubicBezTo>
                  <a:cubicBezTo>
                    <a:pt x="3173" y="1353"/>
                    <a:pt x="2394" y="1"/>
                    <a:pt x="1587"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4"/>
            <p:cNvSpPr/>
            <p:nvPr/>
          </p:nvSpPr>
          <p:spPr>
            <a:xfrm>
              <a:off x="6367566" y="1558241"/>
              <a:ext cx="94071" cy="127003"/>
            </a:xfrm>
            <a:custGeom>
              <a:rect b="b" l="l" r="r" t="t"/>
              <a:pathLst>
                <a:path extrusionOk="0" h="5750" w="4259">
                  <a:moveTo>
                    <a:pt x="1194" y="541"/>
                  </a:moveTo>
                  <a:cubicBezTo>
                    <a:pt x="1214" y="541"/>
                    <a:pt x="1231" y="541"/>
                    <a:pt x="1247" y="544"/>
                  </a:cubicBezTo>
                  <a:cubicBezTo>
                    <a:pt x="1766" y="597"/>
                    <a:pt x="2377" y="1460"/>
                    <a:pt x="2549" y="1755"/>
                  </a:cubicBezTo>
                  <a:cubicBezTo>
                    <a:pt x="2848" y="2282"/>
                    <a:pt x="3631" y="3796"/>
                    <a:pt x="3679" y="4491"/>
                  </a:cubicBezTo>
                  <a:cubicBezTo>
                    <a:pt x="3703" y="4815"/>
                    <a:pt x="3603" y="5079"/>
                    <a:pt x="3419" y="5170"/>
                  </a:cubicBezTo>
                  <a:cubicBezTo>
                    <a:pt x="3367" y="5196"/>
                    <a:pt x="3308" y="5209"/>
                    <a:pt x="3242" y="5209"/>
                  </a:cubicBezTo>
                  <a:cubicBezTo>
                    <a:pt x="3038" y="5209"/>
                    <a:pt x="2778" y="5083"/>
                    <a:pt x="2509" y="4847"/>
                  </a:cubicBezTo>
                  <a:cubicBezTo>
                    <a:pt x="1750" y="4192"/>
                    <a:pt x="643" y="2610"/>
                    <a:pt x="571" y="1532"/>
                  </a:cubicBezTo>
                  <a:cubicBezTo>
                    <a:pt x="552" y="1208"/>
                    <a:pt x="624" y="948"/>
                    <a:pt x="787" y="765"/>
                  </a:cubicBezTo>
                  <a:cubicBezTo>
                    <a:pt x="951" y="577"/>
                    <a:pt x="1095" y="541"/>
                    <a:pt x="1194" y="541"/>
                  </a:cubicBezTo>
                  <a:close/>
                  <a:moveTo>
                    <a:pt x="1204" y="1"/>
                  </a:moveTo>
                  <a:cubicBezTo>
                    <a:pt x="972" y="1"/>
                    <a:pt x="668" y="82"/>
                    <a:pt x="380" y="409"/>
                  </a:cubicBezTo>
                  <a:cubicBezTo>
                    <a:pt x="116" y="705"/>
                    <a:pt x="1" y="1096"/>
                    <a:pt x="33" y="1567"/>
                  </a:cubicBezTo>
                  <a:cubicBezTo>
                    <a:pt x="121" y="2850"/>
                    <a:pt x="1319" y="4535"/>
                    <a:pt x="2153" y="5258"/>
                  </a:cubicBezTo>
                  <a:cubicBezTo>
                    <a:pt x="2525" y="5582"/>
                    <a:pt x="2908" y="5750"/>
                    <a:pt x="3248" y="5750"/>
                  </a:cubicBezTo>
                  <a:cubicBezTo>
                    <a:pt x="3395" y="5750"/>
                    <a:pt x="3531" y="5717"/>
                    <a:pt x="3663" y="5654"/>
                  </a:cubicBezTo>
                  <a:cubicBezTo>
                    <a:pt x="4051" y="5457"/>
                    <a:pt x="4258" y="5011"/>
                    <a:pt x="4219" y="4451"/>
                  </a:cubicBezTo>
                  <a:cubicBezTo>
                    <a:pt x="4151" y="3497"/>
                    <a:pt x="3064" y="1571"/>
                    <a:pt x="3021" y="1488"/>
                  </a:cubicBezTo>
                  <a:lnTo>
                    <a:pt x="3016" y="1488"/>
                  </a:lnTo>
                  <a:cubicBezTo>
                    <a:pt x="2936" y="1344"/>
                    <a:pt x="2193" y="98"/>
                    <a:pt x="1303" y="6"/>
                  </a:cubicBezTo>
                  <a:cubicBezTo>
                    <a:pt x="1271" y="3"/>
                    <a:pt x="1238" y="1"/>
                    <a:pt x="1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4"/>
            <p:cNvSpPr/>
            <p:nvPr/>
          </p:nvSpPr>
          <p:spPr>
            <a:xfrm>
              <a:off x="6835115" y="1564205"/>
              <a:ext cx="96743" cy="115076"/>
            </a:xfrm>
            <a:custGeom>
              <a:rect b="b" l="l" r="r" t="t"/>
              <a:pathLst>
                <a:path extrusionOk="0" h="5210" w="4380">
                  <a:moveTo>
                    <a:pt x="2794" y="1"/>
                  </a:moveTo>
                  <a:cubicBezTo>
                    <a:pt x="1987" y="1"/>
                    <a:pt x="1208" y="1353"/>
                    <a:pt x="1208" y="1353"/>
                  </a:cubicBezTo>
                  <a:cubicBezTo>
                    <a:pt x="1208" y="1353"/>
                    <a:pt x="106" y="3294"/>
                    <a:pt x="42" y="4201"/>
                  </a:cubicBezTo>
                  <a:cubicBezTo>
                    <a:pt x="1" y="4787"/>
                    <a:pt x="283" y="5209"/>
                    <a:pt x="749" y="5209"/>
                  </a:cubicBezTo>
                  <a:cubicBezTo>
                    <a:pt x="1005" y="5209"/>
                    <a:pt x="1316" y="5082"/>
                    <a:pt x="1659" y="4785"/>
                  </a:cubicBezTo>
                  <a:cubicBezTo>
                    <a:pt x="2630" y="3941"/>
                    <a:pt x="4380" y="1417"/>
                    <a:pt x="3409" y="315"/>
                  </a:cubicBezTo>
                  <a:cubicBezTo>
                    <a:pt x="3211" y="90"/>
                    <a:pt x="3001" y="1"/>
                    <a:pt x="279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4"/>
            <p:cNvSpPr/>
            <p:nvPr/>
          </p:nvSpPr>
          <p:spPr>
            <a:xfrm>
              <a:off x="6829239" y="1558241"/>
              <a:ext cx="93960" cy="127003"/>
            </a:xfrm>
            <a:custGeom>
              <a:rect b="b" l="l" r="r" t="t"/>
              <a:pathLst>
                <a:path extrusionOk="0" h="5750" w="4254">
                  <a:moveTo>
                    <a:pt x="3064" y="541"/>
                  </a:moveTo>
                  <a:cubicBezTo>
                    <a:pt x="3167" y="541"/>
                    <a:pt x="3309" y="578"/>
                    <a:pt x="3472" y="765"/>
                  </a:cubicBezTo>
                  <a:cubicBezTo>
                    <a:pt x="3635" y="948"/>
                    <a:pt x="3707" y="1208"/>
                    <a:pt x="3683" y="1532"/>
                  </a:cubicBezTo>
                  <a:cubicBezTo>
                    <a:pt x="3611" y="2610"/>
                    <a:pt x="2508" y="4192"/>
                    <a:pt x="1750" y="4847"/>
                  </a:cubicBezTo>
                  <a:cubicBezTo>
                    <a:pt x="1480" y="5083"/>
                    <a:pt x="1220" y="5209"/>
                    <a:pt x="1016" y="5209"/>
                  </a:cubicBezTo>
                  <a:cubicBezTo>
                    <a:pt x="951" y="5209"/>
                    <a:pt x="892" y="5196"/>
                    <a:pt x="839" y="5170"/>
                  </a:cubicBezTo>
                  <a:cubicBezTo>
                    <a:pt x="655" y="5079"/>
                    <a:pt x="556" y="4815"/>
                    <a:pt x="580" y="4491"/>
                  </a:cubicBezTo>
                  <a:cubicBezTo>
                    <a:pt x="627" y="3796"/>
                    <a:pt x="1411" y="2282"/>
                    <a:pt x="1710" y="1755"/>
                  </a:cubicBezTo>
                  <a:cubicBezTo>
                    <a:pt x="1881" y="1460"/>
                    <a:pt x="2489" y="597"/>
                    <a:pt x="3012" y="544"/>
                  </a:cubicBezTo>
                  <a:cubicBezTo>
                    <a:pt x="3028" y="543"/>
                    <a:pt x="3045" y="541"/>
                    <a:pt x="3064" y="541"/>
                  </a:cubicBezTo>
                  <a:close/>
                  <a:moveTo>
                    <a:pt x="3055" y="1"/>
                  </a:moveTo>
                  <a:cubicBezTo>
                    <a:pt x="3020" y="1"/>
                    <a:pt x="2987" y="3"/>
                    <a:pt x="2956" y="6"/>
                  </a:cubicBezTo>
                  <a:cubicBezTo>
                    <a:pt x="2065" y="98"/>
                    <a:pt x="1322" y="1344"/>
                    <a:pt x="1238" y="1488"/>
                  </a:cubicBezTo>
                  <a:cubicBezTo>
                    <a:pt x="1190" y="1571"/>
                    <a:pt x="108" y="3497"/>
                    <a:pt x="40" y="4451"/>
                  </a:cubicBezTo>
                  <a:cubicBezTo>
                    <a:pt x="1" y="5011"/>
                    <a:pt x="208" y="5457"/>
                    <a:pt x="596" y="5654"/>
                  </a:cubicBezTo>
                  <a:cubicBezTo>
                    <a:pt x="723" y="5717"/>
                    <a:pt x="863" y="5750"/>
                    <a:pt x="1011" y="5750"/>
                  </a:cubicBezTo>
                  <a:cubicBezTo>
                    <a:pt x="1350" y="5750"/>
                    <a:pt x="1730" y="5582"/>
                    <a:pt x="2106" y="5258"/>
                  </a:cubicBezTo>
                  <a:cubicBezTo>
                    <a:pt x="2796" y="4655"/>
                    <a:pt x="4130" y="2957"/>
                    <a:pt x="4222" y="1567"/>
                  </a:cubicBezTo>
                  <a:cubicBezTo>
                    <a:pt x="4254" y="1096"/>
                    <a:pt x="4138" y="705"/>
                    <a:pt x="3879" y="409"/>
                  </a:cubicBezTo>
                  <a:cubicBezTo>
                    <a:pt x="3591" y="82"/>
                    <a:pt x="3287" y="1"/>
                    <a:pt x="305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4"/>
            <p:cNvSpPr/>
            <p:nvPr/>
          </p:nvSpPr>
          <p:spPr>
            <a:xfrm>
              <a:off x="6557696" y="1819934"/>
              <a:ext cx="178732" cy="231742"/>
            </a:xfrm>
            <a:custGeom>
              <a:rect b="b" l="l" r="r" t="t"/>
              <a:pathLst>
                <a:path extrusionOk="0" h="10492" w="8092">
                  <a:moveTo>
                    <a:pt x="0" y="0"/>
                  </a:moveTo>
                  <a:lnTo>
                    <a:pt x="0" y="0"/>
                  </a:lnTo>
                  <a:cubicBezTo>
                    <a:pt x="0" y="1"/>
                    <a:pt x="1166" y="5245"/>
                    <a:pt x="2333" y="8156"/>
                  </a:cubicBezTo>
                  <a:cubicBezTo>
                    <a:pt x="2978" y="9772"/>
                    <a:pt x="3942" y="10491"/>
                    <a:pt x="4827" y="10491"/>
                  </a:cubicBezTo>
                  <a:cubicBezTo>
                    <a:pt x="5538" y="10491"/>
                    <a:pt x="6198" y="10028"/>
                    <a:pt x="6602" y="9192"/>
                  </a:cubicBezTo>
                  <a:cubicBezTo>
                    <a:pt x="7509" y="7318"/>
                    <a:pt x="8092" y="325"/>
                    <a:pt x="8092" y="324"/>
                  </a:cubicBezTo>
                  <a:lnTo>
                    <a:pt x="8092" y="324"/>
                  </a:lnTo>
                  <a:cubicBezTo>
                    <a:pt x="8092" y="324"/>
                    <a:pt x="5968" y="619"/>
                    <a:pt x="3816" y="619"/>
                  </a:cubicBezTo>
                  <a:cubicBezTo>
                    <a:pt x="2326" y="619"/>
                    <a:pt x="822" y="478"/>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4"/>
            <p:cNvSpPr/>
            <p:nvPr/>
          </p:nvSpPr>
          <p:spPr>
            <a:xfrm>
              <a:off x="6551334" y="1813993"/>
              <a:ext cx="191211" cy="243713"/>
            </a:xfrm>
            <a:custGeom>
              <a:rect b="b" l="l" r="r" t="t"/>
              <a:pathLst>
                <a:path extrusionOk="0" h="11034" w="8657">
                  <a:moveTo>
                    <a:pt x="676" y="741"/>
                  </a:moveTo>
                  <a:cubicBezTo>
                    <a:pt x="1577" y="1060"/>
                    <a:pt x="2861" y="1160"/>
                    <a:pt x="4125" y="1160"/>
                  </a:cubicBezTo>
                  <a:cubicBezTo>
                    <a:pt x="5776" y="1160"/>
                    <a:pt x="7393" y="989"/>
                    <a:pt x="8081" y="905"/>
                  </a:cubicBezTo>
                  <a:lnTo>
                    <a:pt x="8081" y="905"/>
                  </a:lnTo>
                  <a:cubicBezTo>
                    <a:pt x="7953" y="2314"/>
                    <a:pt x="7410" y="7763"/>
                    <a:pt x="6647" y="9345"/>
                  </a:cubicBezTo>
                  <a:cubicBezTo>
                    <a:pt x="6298" y="10072"/>
                    <a:pt x="5744" y="10492"/>
                    <a:pt x="5128" y="10492"/>
                  </a:cubicBezTo>
                  <a:cubicBezTo>
                    <a:pt x="5108" y="10492"/>
                    <a:pt x="5089" y="10492"/>
                    <a:pt x="5069" y="10491"/>
                  </a:cubicBezTo>
                  <a:cubicBezTo>
                    <a:pt x="4222" y="10462"/>
                    <a:pt x="3400" y="9652"/>
                    <a:pt x="2873" y="8326"/>
                  </a:cubicBezTo>
                  <a:cubicBezTo>
                    <a:pt x="1942" y="6005"/>
                    <a:pt x="1003" y="2143"/>
                    <a:pt x="676" y="741"/>
                  </a:cubicBezTo>
                  <a:close/>
                  <a:moveTo>
                    <a:pt x="290" y="0"/>
                  </a:moveTo>
                  <a:cubicBezTo>
                    <a:pt x="234" y="0"/>
                    <a:pt x="177" y="18"/>
                    <a:pt x="128" y="54"/>
                  </a:cubicBezTo>
                  <a:cubicBezTo>
                    <a:pt x="45" y="114"/>
                    <a:pt x="1" y="225"/>
                    <a:pt x="25" y="330"/>
                  </a:cubicBezTo>
                  <a:cubicBezTo>
                    <a:pt x="36" y="382"/>
                    <a:pt x="1207" y="5626"/>
                    <a:pt x="2369" y="8526"/>
                  </a:cubicBezTo>
                  <a:cubicBezTo>
                    <a:pt x="2988" y="10079"/>
                    <a:pt x="3966" y="10994"/>
                    <a:pt x="5049" y="11030"/>
                  </a:cubicBezTo>
                  <a:cubicBezTo>
                    <a:pt x="5073" y="11030"/>
                    <a:pt x="5093" y="11034"/>
                    <a:pt x="5117" y="11034"/>
                  </a:cubicBezTo>
                  <a:cubicBezTo>
                    <a:pt x="5944" y="11034"/>
                    <a:pt x="6695" y="10495"/>
                    <a:pt x="7134" y="9580"/>
                  </a:cubicBezTo>
                  <a:cubicBezTo>
                    <a:pt x="8053" y="7679"/>
                    <a:pt x="8628" y="905"/>
                    <a:pt x="8652" y="617"/>
                  </a:cubicBezTo>
                  <a:cubicBezTo>
                    <a:pt x="8656" y="533"/>
                    <a:pt x="8628" y="453"/>
                    <a:pt x="8568" y="397"/>
                  </a:cubicBezTo>
                  <a:cubicBezTo>
                    <a:pt x="8517" y="350"/>
                    <a:pt x="8449" y="322"/>
                    <a:pt x="8380" y="322"/>
                  </a:cubicBezTo>
                  <a:cubicBezTo>
                    <a:pt x="8368" y="322"/>
                    <a:pt x="8356" y="323"/>
                    <a:pt x="8344" y="325"/>
                  </a:cubicBezTo>
                  <a:cubicBezTo>
                    <a:pt x="8309" y="330"/>
                    <a:pt x="6187" y="617"/>
                    <a:pt x="4073" y="617"/>
                  </a:cubicBezTo>
                  <a:cubicBezTo>
                    <a:pt x="2633" y="617"/>
                    <a:pt x="1196" y="484"/>
                    <a:pt x="423" y="37"/>
                  </a:cubicBezTo>
                  <a:cubicBezTo>
                    <a:pt x="382" y="12"/>
                    <a:pt x="336" y="0"/>
                    <a:pt x="29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4"/>
            <p:cNvSpPr/>
            <p:nvPr/>
          </p:nvSpPr>
          <p:spPr>
            <a:xfrm>
              <a:off x="6406109" y="1294605"/>
              <a:ext cx="467614" cy="614982"/>
            </a:xfrm>
            <a:custGeom>
              <a:rect b="b" l="l" r="r" t="t"/>
              <a:pathLst>
                <a:path extrusionOk="0" h="27843" w="21171">
                  <a:moveTo>
                    <a:pt x="10191" y="1"/>
                  </a:moveTo>
                  <a:cubicBezTo>
                    <a:pt x="8649" y="1"/>
                    <a:pt x="7132" y="530"/>
                    <a:pt x="5700" y="1776"/>
                  </a:cubicBezTo>
                  <a:cubicBezTo>
                    <a:pt x="2202" y="4820"/>
                    <a:pt x="1" y="9805"/>
                    <a:pt x="1167" y="14270"/>
                  </a:cubicBezTo>
                  <a:cubicBezTo>
                    <a:pt x="1167" y="14270"/>
                    <a:pt x="2852" y="20226"/>
                    <a:pt x="6024" y="23720"/>
                  </a:cubicBezTo>
                  <a:cubicBezTo>
                    <a:pt x="8850" y="26834"/>
                    <a:pt x="10081" y="27842"/>
                    <a:pt x="11507" y="27842"/>
                  </a:cubicBezTo>
                  <a:cubicBezTo>
                    <a:pt x="11682" y="27842"/>
                    <a:pt x="11860" y="27827"/>
                    <a:pt x="12044" y="27799"/>
                  </a:cubicBezTo>
                  <a:cubicBezTo>
                    <a:pt x="13725" y="27539"/>
                    <a:pt x="15539" y="25338"/>
                    <a:pt x="18063" y="20745"/>
                  </a:cubicBezTo>
                  <a:cubicBezTo>
                    <a:pt x="20587" y="16147"/>
                    <a:pt x="20783" y="12653"/>
                    <a:pt x="20975" y="12329"/>
                  </a:cubicBezTo>
                  <a:cubicBezTo>
                    <a:pt x="21171" y="12006"/>
                    <a:pt x="20459" y="5530"/>
                    <a:pt x="16833" y="2747"/>
                  </a:cubicBezTo>
                  <a:cubicBezTo>
                    <a:pt x="14691" y="1103"/>
                    <a:pt x="12415" y="1"/>
                    <a:pt x="10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4"/>
            <p:cNvSpPr/>
            <p:nvPr/>
          </p:nvSpPr>
          <p:spPr>
            <a:xfrm>
              <a:off x="6407651" y="1288921"/>
              <a:ext cx="463022" cy="466746"/>
            </a:xfrm>
            <a:custGeom>
              <a:rect b="b" l="l" r="r" t="t"/>
              <a:pathLst>
                <a:path extrusionOk="0" h="209538" w="207866">
                  <a:moveTo>
                    <a:pt x="100044" y="1"/>
                  </a:moveTo>
                  <a:cubicBezTo>
                    <a:pt x="84897" y="1"/>
                    <a:pt x="69993" y="5200"/>
                    <a:pt x="55941" y="17430"/>
                  </a:cubicBezTo>
                  <a:cubicBezTo>
                    <a:pt x="21615" y="47310"/>
                    <a:pt x="0" y="96254"/>
                    <a:pt x="11444" y="140116"/>
                  </a:cubicBezTo>
                  <a:cubicBezTo>
                    <a:pt x="11444" y="140116"/>
                    <a:pt x="14622" y="151358"/>
                    <a:pt x="20814" y="166875"/>
                  </a:cubicBezTo>
                  <a:cubicBezTo>
                    <a:pt x="20823" y="164821"/>
                    <a:pt x="21056" y="162868"/>
                    <a:pt x="21615" y="161095"/>
                  </a:cubicBezTo>
                  <a:cubicBezTo>
                    <a:pt x="27848" y="141334"/>
                    <a:pt x="44102" y="106338"/>
                    <a:pt x="91588" y="106338"/>
                  </a:cubicBezTo>
                  <a:cubicBezTo>
                    <a:pt x="101884" y="106338"/>
                    <a:pt x="113647" y="107983"/>
                    <a:pt x="127095" y="111784"/>
                  </a:cubicBezTo>
                  <a:cubicBezTo>
                    <a:pt x="186994" y="128722"/>
                    <a:pt x="179669" y="181395"/>
                    <a:pt x="174091" y="209537"/>
                  </a:cubicBezTo>
                  <a:cubicBezTo>
                    <a:pt x="175170" y="207613"/>
                    <a:pt x="176249" y="205701"/>
                    <a:pt x="177355" y="203686"/>
                  </a:cubicBezTo>
                  <a:cubicBezTo>
                    <a:pt x="202144" y="158552"/>
                    <a:pt x="204056" y="124227"/>
                    <a:pt x="205959" y="121048"/>
                  </a:cubicBezTo>
                  <a:cubicBezTo>
                    <a:pt x="207866" y="117869"/>
                    <a:pt x="200873" y="54299"/>
                    <a:pt x="165275" y="26967"/>
                  </a:cubicBezTo>
                  <a:cubicBezTo>
                    <a:pt x="144251" y="10823"/>
                    <a:pt x="121896" y="1"/>
                    <a:pt x="10004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4"/>
            <p:cNvSpPr/>
            <p:nvPr/>
          </p:nvSpPr>
          <p:spPr>
            <a:xfrm>
              <a:off x="6401537" y="1288973"/>
              <a:ext cx="479409" cy="626622"/>
            </a:xfrm>
            <a:custGeom>
              <a:rect b="b" l="l" r="r" t="t"/>
              <a:pathLst>
                <a:path extrusionOk="0" h="28370" w="21705">
                  <a:moveTo>
                    <a:pt x="10409" y="524"/>
                  </a:moveTo>
                  <a:cubicBezTo>
                    <a:pt x="12376" y="524"/>
                    <a:pt x="14538" y="1422"/>
                    <a:pt x="16876" y="3217"/>
                  </a:cubicBezTo>
                  <a:cubicBezTo>
                    <a:pt x="20327" y="5870"/>
                    <a:pt x="21062" y="11929"/>
                    <a:pt x="20950" y="12444"/>
                  </a:cubicBezTo>
                  <a:cubicBezTo>
                    <a:pt x="20886" y="12552"/>
                    <a:pt x="20850" y="12720"/>
                    <a:pt x="20762" y="13187"/>
                  </a:cubicBezTo>
                  <a:cubicBezTo>
                    <a:pt x="20526" y="14425"/>
                    <a:pt x="19979" y="17325"/>
                    <a:pt x="18034" y="20868"/>
                  </a:cubicBezTo>
                  <a:cubicBezTo>
                    <a:pt x="15502" y="25477"/>
                    <a:pt x="13757" y="27546"/>
                    <a:pt x="12207" y="27786"/>
                  </a:cubicBezTo>
                  <a:cubicBezTo>
                    <a:pt x="12038" y="27812"/>
                    <a:pt x="11876" y="27826"/>
                    <a:pt x="11715" y="27826"/>
                  </a:cubicBezTo>
                  <a:cubicBezTo>
                    <a:pt x="10410" y="27826"/>
                    <a:pt x="9244" y="26896"/>
                    <a:pt x="6431" y="23792"/>
                  </a:cubicBezTo>
                  <a:cubicBezTo>
                    <a:pt x="3363" y="20413"/>
                    <a:pt x="1678" y="14605"/>
                    <a:pt x="1634" y="14453"/>
                  </a:cubicBezTo>
                  <a:cubicBezTo>
                    <a:pt x="576" y="10383"/>
                    <a:pt x="2364" y="5474"/>
                    <a:pt x="6084" y="2235"/>
                  </a:cubicBezTo>
                  <a:cubicBezTo>
                    <a:pt x="7396" y="1094"/>
                    <a:pt x="8841" y="524"/>
                    <a:pt x="10409" y="524"/>
                  </a:cubicBezTo>
                  <a:close/>
                  <a:moveTo>
                    <a:pt x="10393" y="0"/>
                  </a:moveTo>
                  <a:cubicBezTo>
                    <a:pt x="8697" y="0"/>
                    <a:pt x="7129" y="608"/>
                    <a:pt x="5728" y="1827"/>
                  </a:cubicBezTo>
                  <a:cubicBezTo>
                    <a:pt x="1853" y="5199"/>
                    <a:pt x="0" y="10327"/>
                    <a:pt x="1114" y="14593"/>
                  </a:cubicBezTo>
                  <a:lnTo>
                    <a:pt x="1114" y="14597"/>
                  </a:lnTo>
                  <a:cubicBezTo>
                    <a:pt x="1182" y="14844"/>
                    <a:pt x="2852" y="20656"/>
                    <a:pt x="6027" y="24159"/>
                  </a:cubicBezTo>
                  <a:cubicBezTo>
                    <a:pt x="8816" y="27227"/>
                    <a:pt x="10125" y="28370"/>
                    <a:pt x="11711" y="28370"/>
                  </a:cubicBezTo>
                  <a:cubicBezTo>
                    <a:pt x="11899" y="28370"/>
                    <a:pt x="12091" y="28353"/>
                    <a:pt x="12291" y="28322"/>
                  </a:cubicBezTo>
                  <a:cubicBezTo>
                    <a:pt x="14048" y="28049"/>
                    <a:pt x="15849" y="25969"/>
                    <a:pt x="18506" y="21128"/>
                  </a:cubicBezTo>
                  <a:cubicBezTo>
                    <a:pt x="20495" y="17509"/>
                    <a:pt x="21054" y="14553"/>
                    <a:pt x="21293" y="13287"/>
                  </a:cubicBezTo>
                  <a:cubicBezTo>
                    <a:pt x="21341" y="13035"/>
                    <a:pt x="21393" y="12772"/>
                    <a:pt x="21413" y="12724"/>
                  </a:cubicBezTo>
                  <a:cubicBezTo>
                    <a:pt x="21704" y="12237"/>
                    <a:pt x="20871" y="5602"/>
                    <a:pt x="17204" y="2790"/>
                  </a:cubicBezTo>
                  <a:cubicBezTo>
                    <a:pt x="14786" y="932"/>
                    <a:pt x="12492" y="0"/>
                    <a:pt x="1039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4"/>
            <p:cNvSpPr/>
            <p:nvPr/>
          </p:nvSpPr>
          <p:spPr>
            <a:xfrm>
              <a:off x="6628177" y="1672456"/>
              <a:ext cx="50315" cy="136655"/>
            </a:xfrm>
            <a:custGeom>
              <a:rect b="b" l="l" r="r" t="t"/>
              <a:pathLst>
                <a:path extrusionOk="0" h="6187" w="2278">
                  <a:moveTo>
                    <a:pt x="1992" y="1"/>
                  </a:moveTo>
                  <a:cubicBezTo>
                    <a:pt x="1859" y="1"/>
                    <a:pt x="1744" y="96"/>
                    <a:pt x="1722" y="231"/>
                  </a:cubicBezTo>
                  <a:cubicBezTo>
                    <a:pt x="1706" y="334"/>
                    <a:pt x="1330" y="2795"/>
                    <a:pt x="1394" y="4102"/>
                  </a:cubicBezTo>
                  <a:cubicBezTo>
                    <a:pt x="1418" y="4565"/>
                    <a:pt x="1483" y="4920"/>
                    <a:pt x="1527" y="5180"/>
                  </a:cubicBezTo>
                  <a:cubicBezTo>
                    <a:pt x="1558" y="5348"/>
                    <a:pt x="1594" y="5559"/>
                    <a:pt x="1582" y="5599"/>
                  </a:cubicBezTo>
                  <a:cubicBezTo>
                    <a:pt x="1582" y="5599"/>
                    <a:pt x="1562" y="5619"/>
                    <a:pt x="1479" y="5639"/>
                  </a:cubicBezTo>
                  <a:cubicBezTo>
                    <a:pt x="1459" y="5644"/>
                    <a:pt x="1438" y="5646"/>
                    <a:pt x="1417" y="5646"/>
                  </a:cubicBezTo>
                  <a:cubicBezTo>
                    <a:pt x="1109" y="5646"/>
                    <a:pt x="692" y="5200"/>
                    <a:pt x="528" y="4968"/>
                  </a:cubicBezTo>
                  <a:cubicBezTo>
                    <a:pt x="474" y="4893"/>
                    <a:pt x="391" y="4853"/>
                    <a:pt x="306" y="4853"/>
                  </a:cubicBezTo>
                  <a:cubicBezTo>
                    <a:pt x="252" y="4853"/>
                    <a:pt x="197" y="4869"/>
                    <a:pt x="148" y="4904"/>
                  </a:cubicBezTo>
                  <a:cubicBezTo>
                    <a:pt x="28" y="4992"/>
                    <a:pt x="1" y="5160"/>
                    <a:pt x="84" y="5284"/>
                  </a:cubicBezTo>
                  <a:cubicBezTo>
                    <a:pt x="156" y="5379"/>
                    <a:pt x="751" y="6187"/>
                    <a:pt x="1418" y="6187"/>
                  </a:cubicBezTo>
                  <a:cubicBezTo>
                    <a:pt x="1479" y="6187"/>
                    <a:pt x="1534" y="6178"/>
                    <a:pt x="1594" y="6166"/>
                  </a:cubicBezTo>
                  <a:cubicBezTo>
                    <a:pt x="2229" y="6027"/>
                    <a:pt x="2145" y="5567"/>
                    <a:pt x="2062" y="5084"/>
                  </a:cubicBezTo>
                  <a:cubicBezTo>
                    <a:pt x="2014" y="4824"/>
                    <a:pt x="1958" y="4504"/>
                    <a:pt x="1934" y="4078"/>
                  </a:cubicBezTo>
                  <a:cubicBezTo>
                    <a:pt x="1874" y="2823"/>
                    <a:pt x="2253" y="334"/>
                    <a:pt x="2257" y="310"/>
                  </a:cubicBezTo>
                  <a:cubicBezTo>
                    <a:pt x="2277" y="163"/>
                    <a:pt x="2178" y="28"/>
                    <a:pt x="2030" y="4"/>
                  </a:cubicBezTo>
                  <a:cubicBezTo>
                    <a:pt x="2017" y="2"/>
                    <a:pt x="2004" y="1"/>
                    <a:pt x="199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4"/>
            <p:cNvSpPr/>
            <p:nvPr/>
          </p:nvSpPr>
          <p:spPr>
            <a:xfrm>
              <a:off x="6522400" y="1695339"/>
              <a:ext cx="70702" cy="21845"/>
            </a:xfrm>
            <a:custGeom>
              <a:rect b="b" l="l" r="r" t="t"/>
              <a:pathLst>
                <a:path extrusionOk="0" h="989" w="3201">
                  <a:moveTo>
                    <a:pt x="306" y="1"/>
                  </a:moveTo>
                  <a:cubicBezTo>
                    <a:pt x="222" y="1"/>
                    <a:pt x="140" y="38"/>
                    <a:pt x="88" y="109"/>
                  </a:cubicBezTo>
                  <a:cubicBezTo>
                    <a:pt x="0" y="229"/>
                    <a:pt x="24" y="397"/>
                    <a:pt x="144" y="485"/>
                  </a:cubicBezTo>
                  <a:cubicBezTo>
                    <a:pt x="448" y="717"/>
                    <a:pt x="1027" y="988"/>
                    <a:pt x="1694" y="988"/>
                  </a:cubicBezTo>
                  <a:cubicBezTo>
                    <a:pt x="2129" y="988"/>
                    <a:pt x="2596" y="872"/>
                    <a:pt x="3048" y="557"/>
                  </a:cubicBezTo>
                  <a:cubicBezTo>
                    <a:pt x="3171" y="469"/>
                    <a:pt x="3200" y="301"/>
                    <a:pt x="3116" y="181"/>
                  </a:cubicBezTo>
                  <a:cubicBezTo>
                    <a:pt x="3061" y="105"/>
                    <a:pt x="2977" y="64"/>
                    <a:pt x="2892" y="64"/>
                  </a:cubicBezTo>
                  <a:cubicBezTo>
                    <a:pt x="2839" y="64"/>
                    <a:pt x="2786" y="80"/>
                    <a:pt x="2740" y="113"/>
                  </a:cubicBezTo>
                  <a:cubicBezTo>
                    <a:pt x="2380" y="365"/>
                    <a:pt x="2019" y="451"/>
                    <a:pt x="1695" y="451"/>
                  </a:cubicBezTo>
                  <a:cubicBezTo>
                    <a:pt x="1017" y="451"/>
                    <a:pt x="497" y="75"/>
                    <a:pt x="468" y="54"/>
                  </a:cubicBezTo>
                  <a:cubicBezTo>
                    <a:pt x="420" y="18"/>
                    <a:pt x="362" y="1"/>
                    <a:pt x="3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4"/>
            <p:cNvSpPr/>
            <p:nvPr/>
          </p:nvSpPr>
          <p:spPr>
            <a:xfrm>
              <a:off x="6703959" y="1695339"/>
              <a:ext cx="70790" cy="21845"/>
            </a:xfrm>
            <a:custGeom>
              <a:rect b="b" l="l" r="r" t="t"/>
              <a:pathLst>
                <a:path extrusionOk="0" h="989" w="3205">
                  <a:moveTo>
                    <a:pt x="306" y="1"/>
                  </a:moveTo>
                  <a:cubicBezTo>
                    <a:pt x="223" y="1"/>
                    <a:pt x="140" y="38"/>
                    <a:pt x="89" y="109"/>
                  </a:cubicBezTo>
                  <a:cubicBezTo>
                    <a:pt x="0" y="229"/>
                    <a:pt x="24" y="397"/>
                    <a:pt x="144" y="485"/>
                  </a:cubicBezTo>
                  <a:cubicBezTo>
                    <a:pt x="448" y="717"/>
                    <a:pt x="1027" y="988"/>
                    <a:pt x="1694" y="988"/>
                  </a:cubicBezTo>
                  <a:cubicBezTo>
                    <a:pt x="2129" y="988"/>
                    <a:pt x="2596" y="872"/>
                    <a:pt x="3048" y="557"/>
                  </a:cubicBezTo>
                  <a:cubicBezTo>
                    <a:pt x="3171" y="469"/>
                    <a:pt x="3204" y="301"/>
                    <a:pt x="3116" y="181"/>
                  </a:cubicBezTo>
                  <a:cubicBezTo>
                    <a:pt x="3065" y="105"/>
                    <a:pt x="2980" y="65"/>
                    <a:pt x="2894" y="65"/>
                  </a:cubicBezTo>
                  <a:cubicBezTo>
                    <a:pt x="2840" y="65"/>
                    <a:pt x="2786" y="81"/>
                    <a:pt x="2740" y="113"/>
                  </a:cubicBezTo>
                  <a:cubicBezTo>
                    <a:pt x="2379" y="366"/>
                    <a:pt x="2018" y="452"/>
                    <a:pt x="1694" y="452"/>
                  </a:cubicBezTo>
                  <a:cubicBezTo>
                    <a:pt x="1018" y="452"/>
                    <a:pt x="501" y="78"/>
                    <a:pt x="468" y="54"/>
                  </a:cubicBezTo>
                  <a:cubicBezTo>
                    <a:pt x="420" y="18"/>
                    <a:pt x="362" y="1"/>
                    <a:pt x="3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4"/>
            <p:cNvSpPr/>
            <p:nvPr/>
          </p:nvSpPr>
          <p:spPr>
            <a:xfrm>
              <a:off x="6496381" y="1603079"/>
              <a:ext cx="130758" cy="56036"/>
            </a:xfrm>
            <a:custGeom>
              <a:rect b="b" l="l" r="r" t="t"/>
              <a:pathLst>
                <a:path extrusionOk="0" h="2537" w="5920">
                  <a:moveTo>
                    <a:pt x="2320" y="0"/>
                  </a:moveTo>
                  <a:cubicBezTo>
                    <a:pt x="1714" y="0"/>
                    <a:pt x="1016" y="113"/>
                    <a:pt x="216" y="392"/>
                  </a:cubicBezTo>
                  <a:cubicBezTo>
                    <a:pt x="76" y="444"/>
                    <a:pt x="0" y="596"/>
                    <a:pt x="52" y="739"/>
                  </a:cubicBezTo>
                  <a:cubicBezTo>
                    <a:pt x="90" y="849"/>
                    <a:pt x="194" y="920"/>
                    <a:pt x="305" y="920"/>
                  </a:cubicBezTo>
                  <a:cubicBezTo>
                    <a:pt x="335" y="920"/>
                    <a:pt x="365" y="914"/>
                    <a:pt x="395" y="903"/>
                  </a:cubicBezTo>
                  <a:cubicBezTo>
                    <a:pt x="1139" y="643"/>
                    <a:pt x="1781" y="538"/>
                    <a:pt x="2332" y="538"/>
                  </a:cubicBezTo>
                  <a:cubicBezTo>
                    <a:pt x="4577" y="538"/>
                    <a:pt x="5326" y="2276"/>
                    <a:pt x="5365" y="2369"/>
                  </a:cubicBezTo>
                  <a:cubicBezTo>
                    <a:pt x="5409" y="2474"/>
                    <a:pt x="5508" y="2537"/>
                    <a:pt x="5616" y="2537"/>
                  </a:cubicBezTo>
                  <a:cubicBezTo>
                    <a:pt x="5648" y="2537"/>
                    <a:pt x="5684" y="2529"/>
                    <a:pt x="5715" y="2517"/>
                  </a:cubicBezTo>
                  <a:cubicBezTo>
                    <a:pt x="5855" y="2461"/>
                    <a:pt x="5920" y="2306"/>
                    <a:pt x="5864" y="2166"/>
                  </a:cubicBezTo>
                  <a:cubicBezTo>
                    <a:pt x="5854" y="2139"/>
                    <a:pt x="4952" y="0"/>
                    <a:pt x="232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4"/>
            <p:cNvSpPr/>
            <p:nvPr/>
          </p:nvSpPr>
          <p:spPr>
            <a:xfrm>
              <a:off x="6688520" y="1599545"/>
              <a:ext cx="117969" cy="51287"/>
            </a:xfrm>
            <a:custGeom>
              <a:rect b="b" l="l" r="r" t="t"/>
              <a:pathLst>
                <a:path extrusionOk="0" h="2322" w="5341">
                  <a:moveTo>
                    <a:pt x="2909" y="0"/>
                  </a:moveTo>
                  <a:cubicBezTo>
                    <a:pt x="2480" y="0"/>
                    <a:pt x="2080" y="78"/>
                    <a:pt x="1710" y="232"/>
                  </a:cubicBezTo>
                  <a:cubicBezTo>
                    <a:pt x="488" y="748"/>
                    <a:pt x="69" y="1915"/>
                    <a:pt x="52" y="1962"/>
                  </a:cubicBezTo>
                  <a:cubicBezTo>
                    <a:pt x="1" y="2106"/>
                    <a:pt x="76" y="2258"/>
                    <a:pt x="216" y="2309"/>
                  </a:cubicBezTo>
                  <a:cubicBezTo>
                    <a:pt x="248" y="2317"/>
                    <a:pt x="276" y="2322"/>
                    <a:pt x="308" y="2322"/>
                  </a:cubicBezTo>
                  <a:cubicBezTo>
                    <a:pt x="419" y="2322"/>
                    <a:pt x="524" y="2254"/>
                    <a:pt x="563" y="2142"/>
                  </a:cubicBezTo>
                  <a:cubicBezTo>
                    <a:pt x="563" y="2130"/>
                    <a:pt x="915" y="1155"/>
                    <a:pt x="1918" y="732"/>
                  </a:cubicBezTo>
                  <a:cubicBezTo>
                    <a:pt x="2220" y="606"/>
                    <a:pt x="2552" y="543"/>
                    <a:pt x="2910" y="543"/>
                  </a:cubicBezTo>
                  <a:cubicBezTo>
                    <a:pt x="3507" y="543"/>
                    <a:pt x="4178" y="718"/>
                    <a:pt x="4917" y="1067"/>
                  </a:cubicBezTo>
                  <a:cubicBezTo>
                    <a:pt x="4954" y="1085"/>
                    <a:pt x="4994" y="1094"/>
                    <a:pt x="5033" y="1094"/>
                  </a:cubicBezTo>
                  <a:cubicBezTo>
                    <a:pt x="5133" y="1094"/>
                    <a:pt x="5231" y="1038"/>
                    <a:pt x="5277" y="940"/>
                  </a:cubicBezTo>
                  <a:cubicBezTo>
                    <a:pt x="5341" y="804"/>
                    <a:pt x="5281" y="644"/>
                    <a:pt x="5149" y="580"/>
                  </a:cubicBezTo>
                  <a:cubicBezTo>
                    <a:pt x="4336" y="194"/>
                    <a:pt x="3587" y="0"/>
                    <a:pt x="29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4"/>
            <p:cNvSpPr/>
            <p:nvPr/>
          </p:nvSpPr>
          <p:spPr>
            <a:xfrm>
              <a:off x="6443084" y="1648182"/>
              <a:ext cx="200709" cy="130559"/>
            </a:xfrm>
            <a:custGeom>
              <a:rect b="b" l="l" r="r" t="t"/>
              <a:pathLst>
                <a:path extrusionOk="0" h="5911" w="9087">
                  <a:moveTo>
                    <a:pt x="4414" y="539"/>
                  </a:moveTo>
                  <a:cubicBezTo>
                    <a:pt x="6412" y="539"/>
                    <a:pt x="8544" y="1090"/>
                    <a:pt x="8544" y="2632"/>
                  </a:cubicBezTo>
                  <a:cubicBezTo>
                    <a:pt x="8544" y="4141"/>
                    <a:pt x="6751" y="5372"/>
                    <a:pt x="4542" y="5372"/>
                  </a:cubicBezTo>
                  <a:cubicBezTo>
                    <a:pt x="2337" y="5372"/>
                    <a:pt x="540" y="4141"/>
                    <a:pt x="540" y="2632"/>
                  </a:cubicBezTo>
                  <a:cubicBezTo>
                    <a:pt x="540" y="743"/>
                    <a:pt x="3248" y="539"/>
                    <a:pt x="4414" y="539"/>
                  </a:cubicBezTo>
                  <a:close/>
                  <a:moveTo>
                    <a:pt x="4414" y="0"/>
                  </a:moveTo>
                  <a:cubicBezTo>
                    <a:pt x="1610" y="0"/>
                    <a:pt x="0" y="959"/>
                    <a:pt x="0" y="2632"/>
                  </a:cubicBezTo>
                  <a:cubicBezTo>
                    <a:pt x="0" y="4441"/>
                    <a:pt x="2037" y="5911"/>
                    <a:pt x="4542" y="5911"/>
                  </a:cubicBezTo>
                  <a:cubicBezTo>
                    <a:pt x="7046" y="5911"/>
                    <a:pt x="9087" y="4441"/>
                    <a:pt x="9087" y="2632"/>
                  </a:cubicBezTo>
                  <a:cubicBezTo>
                    <a:pt x="9087" y="983"/>
                    <a:pt x="7338" y="0"/>
                    <a:pt x="44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4"/>
            <p:cNvSpPr/>
            <p:nvPr/>
          </p:nvSpPr>
          <p:spPr>
            <a:xfrm>
              <a:off x="6660380" y="1648182"/>
              <a:ext cx="200731" cy="130559"/>
            </a:xfrm>
            <a:custGeom>
              <a:rect b="b" l="l" r="r" t="t"/>
              <a:pathLst>
                <a:path extrusionOk="0" h="5911" w="9088">
                  <a:moveTo>
                    <a:pt x="4414" y="539"/>
                  </a:moveTo>
                  <a:cubicBezTo>
                    <a:pt x="6411" y="539"/>
                    <a:pt x="8544" y="1090"/>
                    <a:pt x="8544" y="2632"/>
                  </a:cubicBezTo>
                  <a:cubicBezTo>
                    <a:pt x="8544" y="4141"/>
                    <a:pt x="6750" y="5372"/>
                    <a:pt x="4545" y="5372"/>
                  </a:cubicBezTo>
                  <a:cubicBezTo>
                    <a:pt x="2337" y="5372"/>
                    <a:pt x="543" y="4141"/>
                    <a:pt x="543" y="2632"/>
                  </a:cubicBezTo>
                  <a:cubicBezTo>
                    <a:pt x="543" y="743"/>
                    <a:pt x="3251" y="539"/>
                    <a:pt x="4414" y="539"/>
                  </a:cubicBezTo>
                  <a:close/>
                  <a:moveTo>
                    <a:pt x="4414" y="0"/>
                  </a:moveTo>
                  <a:cubicBezTo>
                    <a:pt x="1610" y="0"/>
                    <a:pt x="1" y="959"/>
                    <a:pt x="1" y="2632"/>
                  </a:cubicBezTo>
                  <a:cubicBezTo>
                    <a:pt x="1" y="4441"/>
                    <a:pt x="2038" y="5911"/>
                    <a:pt x="4545" y="5911"/>
                  </a:cubicBezTo>
                  <a:cubicBezTo>
                    <a:pt x="7050" y="5911"/>
                    <a:pt x="9087" y="4441"/>
                    <a:pt x="9087" y="2632"/>
                  </a:cubicBezTo>
                  <a:cubicBezTo>
                    <a:pt x="9087" y="983"/>
                    <a:pt x="7342" y="0"/>
                    <a:pt x="44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4"/>
            <p:cNvSpPr/>
            <p:nvPr/>
          </p:nvSpPr>
          <p:spPr>
            <a:xfrm>
              <a:off x="5644223" y="2852679"/>
              <a:ext cx="75628" cy="1466014"/>
            </a:xfrm>
            <a:custGeom>
              <a:rect b="b" l="l" r="r" t="t"/>
              <a:pathLst>
                <a:path extrusionOk="0" h="66373" w="3424">
                  <a:moveTo>
                    <a:pt x="268" y="0"/>
                  </a:moveTo>
                  <a:lnTo>
                    <a:pt x="1" y="65590"/>
                  </a:lnTo>
                  <a:cubicBezTo>
                    <a:pt x="1" y="66021"/>
                    <a:pt x="349" y="66373"/>
                    <a:pt x="780" y="66373"/>
                  </a:cubicBezTo>
                  <a:cubicBezTo>
                    <a:pt x="1199" y="66373"/>
                    <a:pt x="1542" y="66041"/>
                    <a:pt x="1558" y="65621"/>
                  </a:cubicBezTo>
                  <a:lnTo>
                    <a:pt x="3424" y="92"/>
                  </a:ln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4"/>
            <p:cNvSpPr/>
            <p:nvPr/>
          </p:nvSpPr>
          <p:spPr>
            <a:xfrm>
              <a:off x="5638237" y="2846760"/>
              <a:ext cx="87709" cy="1477853"/>
            </a:xfrm>
            <a:custGeom>
              <a:rect b="b" l="l" r="r" t="t"/>
              <a:pathLst>
                <a:path extrusionOk="0" h="66909" w="3971">
                  <a:moveTo>
                    <a:pt x="811" y="548"/>
                  </a:moveTo>
                  <a:lnTo>
                    <a:pt x="3419" y="624"/>
                  </a:lnTo>
                  <a:lnTo>
                    <a:pt x="1558" y="65878"/>
                  </a:lnTo>
                  <a:cubicBezTo>
                    <a:pt x="1550" y="66153"/>
                    <a:pt x="1326" y="66369"/>
                    <a:pt x="1051" y="66369"/>
                  </a:cubicBezTo>
                  <a:cubicBezTo>
                    <a:pt x="915" y="66369"/>
                    <a:pt x="787" y="66317"/>
                    <a:pt x="692" y="66221"/>
                  </a:cubicBezTo>
                  <a:cubicBezTo>
                    <a:pt x="596" y="66125"/>
                    <a:pt x="543" y="65994"/>
                    <a:pt x="543" y="65858"/>
                  </a:cubicBezTo>
                  <a:lnTo>
                    <a:pt x="811" y="548"/>
                  </a:lnTo>
                  <a:close/>
                  <a:moveTo>
                    <a:pt x="535" y="0"/>
                  </a:moveTo>
                  <a:cubicBezTo>
                    <a:pt x="467" y="0"/>
                    <a:pt x="401" y="28"/>
                    <a:pt x="351" y="76"/>
                  </a:cubicBezTo>
                  <a:cubicBezTo>
                    <a:pt x="300" y="124"/>
                    <a:pt x="272" y="196"/>
                    <a:pt x="268" y="268"/>
                  </a:cubicBezTo>
                  <a:lnTo>
                    <a:pt x="4" y="65858"/>
                  </a:lnTo>
                  <a:cubicBezTo>
                    <a:pt x="0" y="66138"/>
                    <a:pt x="108" y="66401"/>
                    <a:pt x="308" y="66601"/>
                  </a:cubicBezTo>
                  <a:cubicBezTo>
                    <a:pt x="508" y="66800"/>
                    <a:pt x="771" y="66908"/>
                    <a:pt x="1051" y="66908"/>
                  </a:cubicBezTo>
                  <a:cubicBezTo>
                    <a:pt x="1618" y="66908"/>
                    <a:pt x="2082" y="66464"/>
                    <a:pt x="2097" y="65898"/>
                  </a:cubicBezTo>
                  <a:lnTo>
                    <a:pt x="3966" y="368"/>
                  </a:lnTo>
                  <a:cubicBezTo>
                    <a:pt x="3970" y="216"/>
                    <a:pt x="3855" y="93"/>
                    <a:pt x="3703" y="89"/>
                  </a:cubicBezTo>
                  <a:lnTo>
                    <a:pt x="548" y="1"/>
                  </a:lnTo>
                  <a:cubicBezTo>
                    <a:pt x="543" y="0"/>
                    <a:pt x="539" y="0"/>
                    <a:pt x="53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4"/>
            <p:cNvSpPr/>
            <p:nvPr/>
          </p:nvSpPr>
          <p:spPr>
            <a:xfrm>
              <a:off x="5546662" y="3191281"/>
              <a:ext cx="75628" cy="1515136"/>
            </a:xfrm>
            <a:custGeom>
              <a:rect b="b" l="l" r="r" t="t"/>
              <a:pathLst>
                <a:path extrusionOk="0" h="68597" w="3424">
                  <a:moveTo>
                    <a:pt x="268" y="0"/>
                  </a:moveTo>
                  <a:lnTo>
                    <a:pt x="0" y="67814"/>
                  </a:lnTo>
                  <a:cubicBezTo>
                    <a:pt x="0" y="68245"/>
                    <a:pt x="347" y="68597"/>
                    <a:pt x="779" y="68597"/>
                  </a:cubicBezTo>
                  <a:cubicBezTo>
                    <a:pt x="1199" y="68597"/>
                    <a:pt x="1542" y="68261"/>
                    <a:pt x="1554" y="67846"/>
                  </a:cubicBezTo>
                  <a:lnTo>
                    <a:pt x="3424" y="92"/>
                  </a:ln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4"/>
            <p:cNvSpPr/>
            <p:nvPr/>
          </p:nvSpPr>
          <p:spPr>
            <a:xfrm>
              <a:off x="5540655" y="3185361"/>
              <a:ext cx="87709" cy="1526975"/>
            </a:xfrm>
            <a:custGeom>
              <a:rect b="b" l="l" r="r" t="t"/>
              <a:pathLst>
                <a:path extrusionOk="0" h="69133" w="3971">
                  <a:moveTo>
                    <a:pt x="807" y="547"/>
                  </a:moveTo>
                  <a:lnTo>
                    <a:pt x="3420" y="624"/>
                  </a:lnTo>
                  <a:lnTo>
                    <a:pt x="1558" y="68102"/>
                  </a:lnTo>
                  <a:cubicBezTo>
                    <a:pt x="1546" y="68378"/>
                    <a:pt x="1327" y="68594"/>
                    <a:pt x="1051" y="68594"/>
                  </a:cubicBezTo>
                  <a:cubicBezTo>
                    <a:pt x="916" y="68594"/>
                    <a:pt x="787" y="68542"/>
                    <a:pt x="691" y="68441"/>
                  </a:cubicBezTo>
                  <a:cubicBezTo>
                    <a:pt x="595" y="68345"/>
                    <a:pt x="544" y="68218"/>
                    <a:pt x="544" y="68082"/>
                  </a:cubicBezTo>
                  <a:lnTo>
                    <a:pt x="807" y="547"/>
                  </a:lnTo>
                  <a:close/>
                  <a:moveTo>
                    <a:pt x="531" y="0"/>
                  </a:moveTo>
                  <a:cubicBezTo>
                    <a:pt x="459" y="0"/>
                    <a:pt x="400" y="28"/>
                    <a:pt x="352" y="77"/>
                  </a:cubicBezTo>
                  <a:cubicBezTo>
                    <a:pt x="300" y="124"/>
                    <a:pt x="269" y="196"/>
                    <a:pt x="269" y="268"/>
                  </a:cubicBezTo>
                  <a:lnTo>
                    <a:pt x="0" y="68082"/>
                  </a:lnTo>
                  <a:cubicBezTo>
                    <a:pt x="0" y="68362"/>
                    <a:pt x="108" y="68625"/>
                    <a:pt x="308" y="68825"/>
                  </a:cubicBezTo>
                  <a:cubicBezTo>
                    <a:pt x="503" y="69025"/>
                    <a:pt x="772" y="69132"/>
                    <a:pt x="1051" y="69132"/>
                  </a:cubicBezTo>
                  <a:cubicBezTo>
                    <a:pt x="1618" y="69132"/>
                    <a:pt x="2077" y="68690"/>
                    <a:pt x="2098" y="68118"/>
                  </a:cubicBezTo>
                  <a:lnTo>
                    <a:pt x="3967" y="368"/>
                  </a:lnTo>
                  <a:cubicBezTo>
                    <a:pt x="3971" y="216"/>
                    <a:pt x="3851" y="92"/>
                    <a:pt x="3703" y="88"/>
                  </a:cubicBezTo>
                  <a:lnTo>
                    <a:pt x="548" y="1"/>
                  </a:lnTo>
                  <a:cubicBezTo>
                    <a:pt x="542" y="0"/>
                    <a:pt x="536" y="0"/>
                    <a:pt x="53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4"/>
            <p:cNvSpPr/>
            <p:nvPr/>
          </p:nvSpPr>
          <p:spPr>
            <a:xfrm>
              <a:off x="7583351" y="2852679"/>
              <a:ext cx="75628" cy="1466014"/>
            </a:xfrm>
            <a:custGeom>
              <a:rect b="b" l="l" r="r" t="t"/>
              <a:pathLst>
                <a:path extrusionOk="0" h="66373" w="3424">
                  <a:moveTo>
                    <a:pt x="3156" y="0"/>
                  </a:moveTo>
                  <a:lnTo>
                    <a:pt x="1" y="92"/>
                  </a:lnTo>
                  <a:lnTo>
                    <a:pt x="1870" y="65621"/>
                  </a:lnTo>
                  <a:cubicBezTo>
                    <a:pt x="1882" y="66041"/>
                    <a:pt x="2226" y="66373"/>
                    <a:pt x="2645" y="66373"/>
                  </a:cubicBezTo>
                  <a:cubicBezTo>
                    <a:pt x="3077" y="66373"/>
                    <a:pt x="3424" y="66021"/>
                    <a:pt x="3424" y="65590"/>
                  </a:cubicBezTo>
                  <a:lnTo>
                    <a:pt x="3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4"/>
            <p:cNvSpPr/>
            <p:nvPr/>
          </p:nvSpPr>
          <p:spPr>
            <a:xfrm>
              <a:off x="7577277" y="2846760"/>
              <a:ext cx="87732" cy="1477853"/>
            </a:xfrm>
            <a:custGeom>
              <a:rect b="b" l="l" r="r" t="t"/>
              <a:pathLst>
                <a:path extrusionOk="0" h="66909" w="3972">
                  <a:moveTo>
                    <a:pt x="3164" y="548"/>
                  </a:moveTo>
                  <a:lnTo>
                    <a:pt x="3427" y="65858"/>
                  </a:lnTo>
                  <a:cubicBezTo>
                    <a:pt x="3427" y="65994"/>
                    <a:pt x="3376" y="66125"/>
                    <a:pt x="3280" y="66221"/>
                  </a:cubicBezTo>
                  <a:cubicBezTo>
                    <a:pt x="3184" y="66317"/>
                    <a:pt x="3056" y="66369"/>
                    <a:pt x="2920" y="66369"/>
                  </a:cubicBezTo>
                  <a:cubicBezTo>
                    <a:pt x="2644" y="66369"/>
                    <a:pt x="2425" y="66153"/>
                    <a:pt x="2413" y="65882"/>
                  </a:cubicBezTo>
                  <a:lnTo>
                    <a:pt x="555" y="624"/>
                  </a:lnTo>
                  <a:lnTo>
                    <a:pt x="3164" y="548"/>
                  </a:lnTo>
                  <a:close/>
                  <a:moveTo>
                    <a:pt x="3437" y="0"/>
                  </a:moveTo>
                  <a:cubicBezTo>
                    <a:pt x="3433" y="0"/>
                    <a:pt x="3428" y="0"/>
                    <a:pt x="3424" y="1"/>
                  </a:cubicBezTo>
                  <a:lnTo>
                    <a:pt x="268" y="89"/>
                  </a:lnTo>
                  <a:cubicBezTo>
                    <a:pt x="120" y="93"/>
                    <a:pt x="0" y="216"/>
                    <a:pt x="4" y="368"/>
                  </a:cubicBezTo>
                  <a:lnTo>
                    <a:pt x="1874" y="65898"/>
                  </a:lnTo>
                  <a:cubicBezTo>
                    <a:pt x="1894" y="66464"/>
                    <a:pt x="2353" y="66908"/>
                    <a:pt x="2920" y="66908"/>
                  </a:cubicBezTo>
                  <a:cubicBezTo>
                    <a:pt x="3204" y="66908"/>
                    <a:pt x="3468" y="66800"/>
                    <a:pt x="3663" y="66601"/>
                  </a:cubicBezTo>
                  <a:cubicBezTo>
                    <a:pt x="3863" y="66401"/>
                    <a:pt x="3971" y="66138"/>
                    <a:pt x="3971" y="65858"/>
                  </a:cubicBezTo>
                  <a:lnTo>
                    <a:pt x="3703" y="268"/>
                  </a:lnTo>
                  <a:cubicBezTo>
                    <a:pt x="3703" y="196"/>
                    <a:pt x="3671" y="124"/>
                    <a:pt x="3619" y="76"/>
                  </a:cubicBezTo>
                  <a:cubicBezTo>
                    <a:pt x="3571" y="28"/>
                    <a:pt x="3508" y="0"/>
                    <a:pt x="34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4"/>
            <p:cNvSpPr/>
            <p:nvPr/>
          </p:nvSpPr>
          <p:spPr>
            <a:xfrm>
              <a:off x="7680933" y="3191281"/>
              <a:ext cx="75716" cy="1515136"/>
            </a:xfrm>
            <a:custGeom>
              <a:rect b="b" l="l" r="r" t="t"/>
              <a:pathLst>
                <a:path extrusionOk="0" h="68597" w="3428">
                  <a:moveTo>
                    <a:pt x="3156" y="0"/>
                  </a:moveTo>
                  <a:lnTo>
                    <a:pt x="1" y="92"/>
                  </a:lnTo>
                  <a:lnTo>
                    <a:pt x="1870" y="67846"/>
                  </a:lnTo>
                  <a:cubicBezTo>
                    <a:pt x="1882" y="68261"/>
                    <a:pt x="2230" y="68597"/>
                    <a:pt x="2645" y="68597"/>
                  </a:cubicBezTo>
                  <a:cubicBezTo>
                    <a:pt x="3076" y="68597"/>
                    <a:pt x="3428" y="68245"/>
                    <a:pt x="3424" y="67814"/>
                  </a:cubicBezTo>
                  <a:lnTo>
                    <a:pt x="3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4"/>
            <p:cNvSpPr/>
            <p:nvPr/>
          </p:nvSpPr>
          <p:spPr>
            <a:xfrm>
              <a:off x="7674837" y="3185361"/>
              <a:ext cx="87732" cy="1526975"/>
            </a:xfrm>
            <a:custGeom>
              <a:rect b="b" l="l" r="r" t="t"/>
              <a:pathLst>
                <a:path extrusionOk="0" h="69133" w="3972">
                  <a:moveTo>
                    <a:pt x="3164" y="547"/>
                  </a:moveTo>
                  <a:lnTo>
                    <a:pt x="3428" y="68082"/>
                  </a:lnTo>
                  <a:cubicBezTo>
                    <a:pt x="3432" y="68218"/>
                    <a:pt x="3376" y="68345"/>
                    <a:pt x="3280" y="68441"/>
                  </a:cubicBezTo>
                  <a:cubicBezTo>
                    <a:pt x="3184" y="68542"/>
                    <a:pt x="3061" y="68594"/>
                    <a:pt x="2925" y="68594"/>
                  </a:cubicBezTo>
                  <a:cubicBezTo>
                    <a:pt x="2649" y="68594"/>
                    <a:pt x="2425" y="68378"/>
                    <a:pt x="2417" y="68106"/>
                  </a:cubicBezTo>
                  <a:lnTo>
                    <a:pt x="556" y="624"/>
                  </a:lnTo>
                  <a:lnTo>
                    <a:pt x="3164" y="547"/>
                  </a:lnTo>
                  <a:close/>
                  <a:moveTo>
                    <a:pt x="3424" y="1"/>
                  </a:moveTo>
                  <a:lnTo>
                    <a:pt x="268" y="88"/>
                  </a:lnTo>
                  <a:cubicBezTo>
                    <a:pt x="121" y="92"/>
                    <a:pt x="1" y="216"/>
                    <a:pt x="5" y="368"/>
                  </a:cubicBezTo>
                  <a:lnTo>
                    <a:pt x="1874" y="68122"/>
                  </a:lnTo>
                  <a:cubicBezTo>
                    <a:pt x="1894" y="68690"/>
                    <a:pt x="2353" y="69132"/>
                    <a:pt x="2925" y="69132"/>
                  </a:cubicBezTo>
                  <a:cubicBezTo>
                    <a:pt x="3204" y="69132"/>
                    <a:pt x="3468" y="69025"/>
                    <a:pt x="3664" y="68825"/>
                  </a:cubicBezTo>
                  <a:cubicBezTo>
                    <a:pt x="3863" y="68625"/>
                    <a:pt x="3971" y="68362"/>
                    <a:pt x="3971" y="68082"/>
                  </a:cubicBezTo>
                  <a:lnTo>
                    <a:pt x="3704" y="268"/>
                  </a:lnTo>
                  <a:cubicBezTo>
                    <a:pt x="3704" y="196"/>
                    <a:pt x="3676" y="124"/>
                    <a:pt x="3623" y="77"/>
                  </a:cubicBezTo>
                  <a:cubicBezTo>
                    <a:pt x="3568" y="25"/>
                    <a:pt x="3500" y="1"/>
                    <a:pt x="342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4"/>
            <p:cNvSpPr/>
            <p:nvPr/>
          </p:nvSpPr>
          <p:spPr>
            <a:xfrm>
              <a:off x="6227907" y="3253545"/>
              <a:ext cx="48107" cy="1343671"/>
            </a:xfrm>
            <a:custGeom>
              <a:rect b="b" l="l" r="r" t="t"/>
              <a:pathLst>
                <a:path extrusionOk="0" h="60834" w="2178">
                  <a:moveTo>
                    <a:pt x="172" y="1"/>
                  </a:moveTo>
                  <a:lnTo>
                    <a:pt x="1" y="60190"/>
                  </a:lnTo>
                  <a:cubicBezTo>
                    <a:pt x="1" y="60546"/>
                    <a:pt x="220" y="60833"/>
                    <a:pt x="495" y="60833"/>
                  </a:cubicBezTo>
                  <a:cubicBezTo>
                    <a:pt x="764" y="60833"/>
                    <a:pt x="980" y="60561"/>
                    <a:pt x="991" y="60214"/>
                  </a:cubicBezTo>
                  <a:lnTo>
                    <a:pt x="2178" y="77"/>
                  </a:lnTo>
                  <a:lnTo>
                    <a:pt x="1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4"/>
            <p:cNvSpPr/>
            <p:nvPr/>
          </p:nvSpPr>
          <p:spPr>
            <a:xfrm>
              <a:off x="6221899" y="3247538"/>
              <a:ext cx="60188" cy="1355664"/>
            </a:xfrm>
            <a:custGeom>
              <a:rect b="b" l="l" r="r" t="t"/>
              <a:pathLst>
                <a:path extrusionOk="0" h="61377" w="2725">
                  <a:moveTo>
                    <a:pt x="712" y="552"/>
                  </a:moveTo>
                  <a:lnTo>
                    <a:pt x="2174" y="608"/>
                  </a:lnTo>
                  <a:lnTo>
                    <a:pt x="992" y="60482"/>
                  </a:lnTo>
                  <a:cubicBezTo>
                    <a:pt x="988" y="60689"/>
                    <a:pt x="868" y="60833"/>
                    <a:pt x="767" y="60833"/>
                  </a:cubicBezTo>
                  <a:cubicBezTo>
                    <a:pt x="720" y="60833"/>
                    <a:pt x="680" y="60805"/>
                    <a:pt x="656" y="60781"/>
                  </a:cubicBezTo>
                  <a:cubicBezTo>
                    <a:pt x="584" y="60710"/>
                    <a:pt x="544" y="60590"/>
                    <a:pt x="544" y="60462"/>
                  </a:cubicBezTo>
                  <a:lnTo>
                    <a:pt x="712" y="552"/>
                  </a:lnTo>
                  <a:close/>
                  <a:moveTo>
                    <a:pt x="439" y="1"/>
                  </a:moveTo>
                  <a:cubicBezTo>
                    <a:pt x="372" y="1"/>
                    <a:pt x="305" y="28"/>
                    <a:pt x="257" y="77"/>
                  </a:cubicBezTo>
                  <a:cubicBezTo>
                    <a:pt x="201" y="129"/>
                    <a:pt x="173" y="201"/>
                    <a:pt x="173" y="273"/>
                  </a:cubicBezTo>
                  <a:lnTo>
                    <a:pt x="1" y="60462"/>
                  </a:lnTo>
                  <a:cubicBezTo>
                    <a:pt x="1" y="60734"/>
                    <a:pt x="101" y="60989"/>
                    <a:pt x="273" y="61161"/>
                  </a:cubicBezTo>
                  <a:cubicBezTo>
                    <a:pt x="413" y="61301"/>
                    <a:pt x="584" y="61377"/>
                    <a:pt x="767" y="61377"/>
                  </a:cubicBezTo>
                  <a:cubicBezTo>
                    <a:pt x="1184" y="61377"/>
                    <a:pt x="1519" y="60989"/>
                    <a:pt x="1531" y="60494"/>
                  </a:cubicBezTo>
                  <a:lnTo>
                    <a:pt x="2721" y="353"/>
                  </a:lnTo>
                  <a:cubicBezTo>
                    <a:pt x="2725" y="205"/>
                    <a:pt x="2609" y="81"/>
                    <a:pt x="2461" y="77"/>
                  </a:cubicBezTo>
                  <a:lnTo>
                    <a:pt x="452" y="1"/>
                  </a:lnTo>
                  <a:cubicBezTo>
                    <a:pt x="448" y="1"/>
                    <a:pt x="443" y="1"/>
                    <a:pt x="43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4"/>
            <p:cNvSpPr/>
            <p:nvPr/>
          </p:nvSpPr>
          <p:spPr>
            <a:xfrm>
              <a:off x="7035691" y="3210784"/>
              <a:ext cx="40685" cy="1172228"/>
            </a:xfrm>
            <a:custGeom>
              <a:rect b="b" l="l" r="r" t="t"/>
              <a:pathLst>
                <a:path extrusionOk="0" h="53072" w="1842">
                  <a:moveTo>
                    <a:pt x="1693" y="0"/>
                  </a:moveTo>
                  <a:lnTo>
                    <a:pt x="0" y="63"/>
                  </a:lnTo>
                  <a:lnTo>
                    <a:pt x="1003" y="52552"/>
                  </a:lnTo>
                  <a:cubicBezTo>
                    <a:pt x="1010" y="52844"/>
                    <a:pt x="1194" y="53071"/>
                    <a:pt x="1422" y="53071"/>
                  </a:cubicBezTo>
                  <a:cubicBezTo>
                    <a:pt x="1654" y="53071"/>
                    <a:pt x="1842" y="52828"/>
                    <a:pt x="1837" y="52528"/>
                  </a:cubicBezTo>
                  <a:lnTo>
                    <a:pt x="16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4"/>
            <p:cNvSpPr/>
            <p:nvPr/>
          </p:nvSpPr>
          <p:spPr>
            <a:xfrm>
              <a:off x="7029573" y="3204843"/>
              <a:ext cx="52701" cy="1184155"/>
            </a:xfrm>
            <a:custGeom>
              <a:rect b="b" l="l" r="r" t="t"/>
              <a:pathLst>
                <a:path extrusionOk="0" h="53612" w="2386">
                  <a:moveTo>
                    <a:pt x="1702" y="552"/>
                  </a:moveTo>
                  <a:lnTo>
                    <a:pt x="1842" y="52801"/>
                  </a:lnTo>
                  <a:cubicBezTo>
                    <a:pt x="1846" y="52913"/>
                    <a:pt x="1802" y="52997"/>
                    <a:pt x="1763" y="53036"/>
                  </a:cubicBezTo>
                  <a:cubicBezTo>
                    <a:pt x="1747" y="53053"/>
                    <a:pt x="1723" y="53073"/>
                    <a:pt x="1699" y="53073"/>
                  </a:cubicBezTo>
                  <a:cubicBezTo>
                    <a:pt x="1639" y="53073"/>
                    <a:pt x="1555" y="52969"/>
                    <a:pt x="1551" y="52813"/>
                  </a:cubicBezTo>
                  <a:lnTo>
                    <a:pt x="552" y="592"/>
                  </a:lnTo>
                  <a:lnTo>
                    <a:pt x="1702" y="552"/>
                  </a:lnTo>
                  <a:close/>
                  <a:moveTo>
                    <a:pt x="1975" y="0"/>
                  </a:moveTo>
                  <a:cubicBezTo>
                    <a:pt x="1971" y="0"/>
                    <a:pt x="1966" y="0"/>
                    <a:pt x="1962" y="1"/>
                  </a:cubicBezTo>
                  <a:lnTo>
                    <a:pt x="265" y="61"/>
                  </a:lnTo>
                  <a:cubicBezTo>
                    <a:pt x="117" y="69"/>
                    <a:pt x="1" y="192"/>
                    <a:pt x="5" y="341"/>
                  </a:cubicBezTo>
                  <a:lnTo>
                    <a:pt x="1007" y="52829"/>
                  </a:lnTo>
                  <a:cubicBezTo>
                    <a:pt x="1020" y="53268"/>
                    <a:pt x="1323" y="53611"/>
                    <a:pt x="1699" y="53611"/>
                  </a:cubicBezTo>
                  <a:cubicBezTo>
                    <a:pt x="1863" y="53611"/>
                    <a:pt x="2023" y="53544"/>
                    <a:pt x="2146" y="53420"/>
                  </a:cubicBezTo>
                  <a:cubicBezTo>
                    <a:pt x="2298" y="53264"/>
                    <a:pt x="2386" y="53036"/>
                    <a:pt x="2386" y="52797"/>
                  </a:cubicBezTo>
                  <a:lnTo>
                    <a:pt x="2242" y="269"/>
                  </a:lnTo>
                  <a:cubicBezTo>
                    <a:pt x="2242" y="197"/>
                    <a:pt x="2214" y="125"/>
                    <a:pt x="2158" y="77"/>
                  </a:cubicBezTo>
                  <a:cubicBezTo>
                    <a:pt x="2109" y="28"/>
                    <a:pt x="2039" y="0"/>
                    <a:pt x="19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4"/>
            <p:cNvSpPr/>
            <p:nvPr/>
          </p:nvSpPr>
          <p:spPr>
            <a:xfrm>
              <a:off x="6181148" y="3210784"/>
              <a:ext cx="40685" cy="1172228"/>
            </a:xfrm>
            <a:custGeom>
              <a:rect b="b" l="l" r="r" t="t"/>
              <a:pathLst>
                <a:path extrusionOk="0" h="53072" w="1842">
                  <a:moveTo>
                    <a:pt x="1698" y="0"/>
                  </a:moveTo>
                  <a:lnTo>
                    <a:pt x="0" y="63"/>
                  </a:lnTo>
                  <a:lnTo>
                    <a:pt x="1007" y="52552"/>
                  </a:lnTo>
                  <a:cubicBezTo>
                    <a:pt x="1015" y="52844"/>
                    <a:pt x="1199" y="53071"/>
                    <a:pt x="1423" y="53071"/>
                  </a:cubicBezTo>
                  <a:cubicBezTo>
                    <a:pt x="1654" y="53071"/>
                    <a:pt x="1842" y="52828"/>
                    <a:pt x="1842" y="52528"/>
                  </a:cubicBezTo>
                  <a:lnTo>
                    <a:pt x="16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4"/>
            <p:cNvSpPr/>
            <p:nvPr/>
          </p:nvSpPr>
          <p:spPr>
            <a:xfrm>
              <a:off x="6175140" y="3204843"/>
              <a:ext cx="52723" cy="1184155"/>
            </a:xfrm>
            <a:custGeom>
              <a:rect b="b" l="l" r="r" t="t"/>
              <a:pathLst>
                <a:path extrusionOk="0" h="53612" w="2387">
                  <a:moveTo>
                    <a:pt x="1699" y="552"/>
                  </a:moveTo>
                  <a:lnTo>
                    <a:pt x="1842" y="52801"/>
                  </a:lnTo>
                  <a:cubicBezTo>
                    <a:pt x="1842" y="52913"/>
                    <a:pt x="1798" y="52997"/>
                    <a:pt x="1758" y="53036"/>
                  </a:cubicBezTo>
                  <a:cubicBezTo>
                    <a:pt x="1747" y="53053"/>
                    <a:pt x="1723" y="53073"/>
                    <a:pt x="1695" y="53073"/>
                  </a:cubicBezTo>
                  <a:cubicBezTo>
                    <a:pt x="1638" y="53073"/>
                    <a:pt x="1551" y="52969"/>
                    <a:pt x="1547" y="52813"/>
                  </a:cubicBezTo>
                  <a:lnTo>
                    <a:pt x="548" y="592"/>
                  </a:lnTo>
                  <a:lnTo>
                    <a:pt x="1699" y="552"/>
                  </a:lnTo>
                  <a:close/>
                  <a:moveTo>
                    <a:pt x="1972" y="0"/>
                  </a:moveTo>
                  <a:cubicBezTo>
                    <a:pt x="1967" y="0"/>
                    <a:pt x="1963" y="0"/>
                    <a:pt x="1958" y="1"/>
                  </a:cubicBezTo>
                  <a:lnTo>
                    <a:pt x="265" y="61"/>
                  </a:lnTo>
                  <a:cubicBezTo>
                    <a:pt x="117" y="69"/>
                    <a:pt x="1" y="192"/>
                    <a:pt x="5" y="341"/>
                  </a:cubicBezTo>
                  <a:lnTo>
                    <a:pt x="1008" y="52825"/>
                  </a:lnTo>
                  <a:cubicBezTo>
                    <a:pt x="1020" y="53268"/>
                    <a:pt x="1319" y="53611"/>
                    <a:pt x="1695" y="53611"/>
                  </a:cubicBezTo>
                  <a:cubicBezTo>
                    <a:pt x="1859" y="53611"/>
                    <a:pt x="2018" y="53544"/>
                    <a:pt x="2142" y="53420"/>
                  </a:cubicBezTo>
                  <a:cubicBezTo>
                    <a:pt x="2298" y="53264"/>
                    <a:pt x="2386" y="53036"/>
                    <a:pt x="2386" y="52797"/>
                  </a:cubicBezTo>
                  <a:lnTo>
                    <a:pt x="2242" y="269"/>
                  </a:lnTo>
                  <a:cubicBezTo>
                    <a:pt x="2242" y="197"/>
                    <a:pt x="2210" y="125"/>
                    <a:pt x="2158" y="77"/>
                  </a:cubicBezTo>
                  <a:cubicBezTo>
                    <a:pt x="2109" y="28"/>
                    <a:pt x="2040" y="0"/>
                    <a:pt x="197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4"/>
            <p:cNvSpPr/>
            <p:nvPr/>
          </p:nvSpPr>
          <p:spPr>
            <a:xfrm>
              <a:off x="7004702" y="3253545"/>
              <a:ext cx="48107" cy="1343671"/>
            </a:xfrm>
            <a:custGeom>
              <a:rect b="b" l="l" r="r" t="t"/>
              <a:pathLst>
                <a:path extrusionOk="0" h="60834" w="2178">
                  <a:moveTo>
                    <a:pt x="2010" y="1"/>
                  </a:moveTo>
                  <a:lnTo>
                    <a:pt x="1" y="77"/>
                  </a:lnTo>
                  <a:lnTo>
                    <a:pt x="1191" y="60214"/>
                  </a:lnTo>
                  <a:cubicBezTo>
                    <a:pt x="1199" y="60561"/>
                    <a:pt x="1418" y="60833"/>
                    <a:pt x="1682" y="60833"/>
                  </a:cubicBezTo>
                  <a:cubicBezTo>
                    <a:pt x="1958" y="60833"/>
                    <a:pt x="2178" y="60546"/>
                    <a:pt x="2178" y="60190"/>
                  </a:cubicBezTo>
                  <a:lnTo>
                    <a:pt x="20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4"/>
            <p:cNvSpPr/>
            <p:nvPr/>
          </p:nvSpPr>
          <p:spPr>
            <a:xfrm>
              <a:off x="6998717" y="3247560"/>
              <a:ext cx="60078" cy="1355642"/>
            </a:xfrm>
            <a:custGeom>
              <a:rect b="b" l="l" r="r" t="t"/>
              <a:pathLst>
                <a:path extrusionOk="0" h="61376" w="2720">
                  <a:moveTo>
                    <a:pt x="2010" y="551"/>
                  </a:moveTo>
                  <a:lnTo>
                    <a:pt x="2177" y="60461"/>
                  </a:lnTo>
                  <a:cubicBezTo>
                    <a:pt x="2177" y="60589"/>
                    <a:pt x="2137" y="60709"/>
                    <a:pt x="2065" y="60780"/>
                  </a:cubicBezTo>
                  <a:cubicBezTo>
                    <a:pt x="2041" y="60804"/>
                    <a:pt x="2001" y="60832"/>
                    <a:pt x="1953" y="60832"/>
                  </a:cubicBezTo>
                  <a:cubicBezTo>
                    <a:pt x="1853" y="60832"/>
                    <a:pt x="1737" y="60688"/>
                    <a:pt x="1730" y="60481"/>
                  </a:cubicBezTo>
                  <a:lnTo>
                    <a:pt x="548" y="607"/>
                  </a:lnTo>
                  <a:lnTo>
                    <a:pt x="2010" y="551"/>
                  </a:lnTo>
                  <a:close/>
                  <a:moveTo>
                    <a:pt x="2269" y="0"/>
                  </a:moveTo>
                  <a:lnTo>
                    <a:pt x="264" y="76"/>
                  </a:lnTo>
                  <a:cubicBezTo>
                    <a:pt x="116" y="80"/>
                    <a:pt x="0" y="204"/>
                    <a:pt x="0" y="352"/>
                  </a:cubicBezTo>
                  <a:lnTo>
                    <a:pt x="1191" y="60493"/>
                  </a:lnTo>
                  <a:cubicBezTo>
                    <a:pt x="1202" y="60988"/>
                    <a:pt x="1538" y="61376"/>
                    <a:pt x="1953" y="61376"/>
                  </a:cubicBezTo>
                  <a:cubicBezTo>
                    <a:pt x="2137" y="61376"/>
                    <a:pt x="2312" y="61300"/>
                    <a:pt x="2449" y="61160"/>
                  </a:cubicBezTo>
                  <a:cubicBezTo>
                    <a:pt x="2620" y="60988"/>
                    <a:pt x="2720" y="60733"/>
                    <a:pt x="2720" y="60461"/>
                  </a:cubicBezTo>
                  <a:lnTo>
                    <a:pt x="2548" y="272"/>
                  </a:lnTo>
                  <a:cubicBezTo>
                    <a:pt x="2548" y="200"/>
                    <a:pt x="2520" y="128"/>
                    <a:pt x="2469" y="76"/>
                  </a:cubicBezTo>
                  <a:cubicBezTo>
                    <a:pt x="2413" y="28"/>
                    <a:pt x="2341" y="4"/>
                    <a:pt x="22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4"/>
            <p:cNvSpPr/>
            <p:nvPr/>
          </p:nvSpPr>
          <p:spPr>
            <a:xfrm>
              <a:off x="6102715" y="3103660"/>
              <a:ext cx="1063646" cy="242985"/>
            </a:xfrm>
            <a:custGeom>
              <a:rect b="b" l="l" r="r" t="t"/>
              <a:pathLst>
                <a:path extrusionOk="0" h="11001" w="48156">
                  <a:moveTo>
                    <a:pt x="24078" y="0"/>
                  </a:moveTo>
                  <a:cubicBezTo>
                    <a:pt x="10781" y="0"/>
                    <a:pt x="1" y="2465"/>
                    <a:pt x="1" y="5501"/>
                  </a:cubicBezTo>
                  <a:cubicBezTo>
                    <a:pt x="1" y="8541"/>
                    <a:pt x="10781" y="11001"/>
                    <a:pt x="24078" y="11001"/>
                  </a:cubicBezTo>
                  <a:cubicBezTo>
                    <a:pt x="37375" y="11001"/>
                    <a:pt x="48156" y="8541"/>
                    <a:pt x="48156" y="5501"/>
                  </a:cubicBezTo>
                  <a:cubicBezTo>
                    <a:pt x="48156" y="2465"/>
                    <a:pt x="37375" y="0"/>
                    <a:pt x="24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4"/>
            <p:cNvSpPr/>
            <p:nvPr/>
          </p:nvSpPr>
          <p:spPr>
            <a:xfrm>
              <a:off x="6096730" y="3097674"/>
              <a:ext cx="1075551" cy="254978"/>
            </a:xfrm>
            <a:custGeom>
              <a:rect b="b" l="l" r="r" t="t"/>
              <a:pathLst>
                <a:path extrusionOk="0" h="11544" w="48695">
                  <a:moveTo>
                    <a:pt x="24349" y="544"/>
                  </a:moveTo>
                  <a:cubicBezTo>
                    <a:pt x="38588" y="544"/>
                    <a:pt x="48154" y="3247"/>
                    <a:pt x="48154" y="5772"/>
                  </a:cubicBezTo>
                  <a:cubicBezTo>
                    <a:pt x="48154" y="8300"/>
                    <a:pt x="38588" y="11004"/>
                    <a:pt x="24349" y="11004"/>
                  </a:cubicBezTo>
                  <a:cubicBezTo>
                    <a:pt x="10106" y="11004"/>
                    <a:pt x="539" y="8300"/>
                    <a:pt x="539" y="5772"/>
                  </a:cubicBezTo>
                  <a:cubicBezTo>
                    <a:pt x="539" y="3247"/>
                    <a:pt x="10106" y="544"/>
                    <a:pt x="24349" y="544"/>
                  </a:cubicBezTo>
                  <a:close/>
                  <a:moveTo>
                    <a:pt x="24349" y="0"/>
                  </a:moveTo>
                  <a:cubicBezTo>
                    <a:pt x="12378" y="0"/>
                    <a:pt x="0" y="2161"/>
                    <a:pt x="0" y="5772"/>
                  </a:cubicBezTo>
                  <a:cubicBezTo>
                    <a:pt x="0" y="9387"/>
                    <a:pt x="12378" y="11544"/>
                    <a:pt x="24349" y="11544"/>
                  </a:cubicBezTo>
                  <a:cubicBezTo>
                    <a:pt x="36315" y="11544"/>
                    <a:pt x="48694" y="9387"/>
                    <a:pt x="48694" y="5772"/>
                  </a:cubicBezTo>
                  <a:cubicBezTo>
                    <a:pt x="48694" y="2161"/>
                    <a:pt x="36315" y="0"/>
                    <a:pt x="24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4"/>
            <p:cNvSpPr/>
            <p:nvPr/>
          </p:nvSpPr>
          <p:spPr>
            <a:xfrm>
              <a:off x="6318996" y="4226478"/>
              <a:ext cx="178092" cy="408243"/>
            </a:xfrm>
            <a:custGeom>
              <a:rect b="b" l="l" r="r" t="t"/>
              <a:pathLst>
                <a:path extrusionOk="0" h="18483" w="8063">
                  <a:moveTo>
                    <a:pt x="6287" y="1"/>
                  </a:moveTo>
                  <a:cubicBezTo>
                    <a:pt x="5050" y="1"/>
                    <a:pt x="3055" y="803"/>
                    <a:pt x="2563" y="1379"/>
                  </a:cubicBezTo>
                  <a:cubicBezTo>
                    <a:pt x="2563" y="1379"/>
                    <a:pt x="1301" y="3180"/>
                    <a:pt x="2200" y="4083"/>
                  </a:cubicBezTo>
                  <a:cubicBezTo>
                    <a:pt x="3102" y="4985"/>
                    <a:pt x="4005" y="4625"/>
                    <a:pt x="3913" y="5525"/>
                  </a:cubicBezTo>
                  <a:cubicBezTo>
                    <a:pt x="3825" y="6428"/>
                    <a:pt x="2383" y="9495"/>
                    <a:pt x="1117" y="12742"/>
                  </a:cubicBezTo>
                  <a:cubicBezTo>
                    <a:pt x="1" y="15611"/>
                    <a:pt x="1919" y="18483"/>
                    <a:pt x="4063" y="18483"/>
                  </a:cubicBezTo>
                  <a:cubicBezTo>
                    <a:pt x="4343" y="18483"/>
                    <a:pt x="4627" y="18434"/>
                    <a:pt x="4908" y="18330"/>
                  </a:cubicBezTo>
                  <a:cubicBezTo>
                    <a:pt x="7340" y="17432"/>
                    <a:pt x="7073" y="8412"/>
                    <a:pt x="7432" y="6787"/>
                  </a:cubicBezTo>
                  <a:cubicBezTo>
                    <a:pt x="7791" y="5165"/>
                    <a:pt x="8063" y="4894"/>
                    <a:pt x="7971" y="3364"/>
                  </a:cubicBezTo>
                  <a:cubicBezTo>
                    <a:pt x="7884" y="1830"/>
                    <a:pt x="7791" y="204"/>
                    <a:pt x="6621" y="24"/>
                  </a:cubicBezTo>
                  <a:cubicBezTo>
                    <a:pt x="6518" y="8"/>
                    <a:pt x="6406" y="1"/>
                    <a:pt x="6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4"/>
            <p:cNvSpPr/>
            <p:nvPr/>
          </p:nvSpPr>
          <p:spPr>
            <a:xfrm>
              <a:off x="6322663" y="4220558"/>
              <a:ext cx="179925" cy="420148"/>
            </a:xfrm>
            <a:custGeom>
              <a:rect b="b" l="l" r="r" t="t"/>
              <a:pathLst>
                <a:path extrusionOk="0" h="19022" w="8146">
                  <a:moveTo>
                    <a:pt x="6123" y="541"/>
                  </a:moveTo>
                  <a:cubicBezTo>
                    <a:pt x="6225" y="541"/>
                    <a:pt x="6322" y="547"/>
                    <a:pt x="6411" y="560"/>
                  </a:cubicBezTo>
                  <a:cubicBezTo>
                    <a:pt x="7362" y="708"/>
                    <a:pt x="7450" y="2190"/>
                    <a:pt x="7537" y="3647"/>
                  </a:cubicBezTo>
                  <a:cubicBezTo>
                    <a:pt x="7598" y="4702"/>
                    <a:pt x="7486" y="5121"/>
                    <a:pt x="7282" y="5876"/>
                  </a:cubicBezTo>
                  <a:cubicBezTo>
                    <a:pt x="7198" y="6180"/>
                    <a:pt x="7102" y="6535"/>
                    <a:pt x="7002" y="6998"/>
                  </a:cubicBezTo>
                  <a:cubicBezTo>
                    <a:pt x="6907" y="7426"/>
                    <a:pt x="6855" y="8301"/>
                    <a:pt x="6791" y="9407"/>
                  </a:cubicBezTo>
                  <a:cubicBezTo>
                    <a:pt x="6623" y="12319"/>
                    <a:pt x="6304" y="17731"/>
                    <a:pt x="4646" y="18347"/>
                  </a:cubicBezTo>
                  <a:cubicBezTo>
                    <a:pt x="4404" y="18436"/>
                    <a:pt x="4154" y="18480"/>
                    <a:pt x="3903" y="18480"/>
                  </a:cubicBezTo>
                  <a:cubicBezTo>
                    <a:pt x="3250" y="18480"/>
                    <a:pt x="2588" y="18183"/>
                    <a:pt x="2034" y="17624"/>
                  </a:cubicBezTo>
                  <a:cubicBezTo>
                    <a:pt x="1179" y="16752"/>
                    <a:pt x="447" y="15047"/>
                    <a:pt x="1207" y="13106"/>
                  </a:cubicBezTo>
                  <a:cubicBezTo>
                    <a:pt x="1662" y="11932"/>
                    <a:pt x="2145" y="10770"/>
                    <a:pt x="2573" y="9747"/>
                  </a:cubicBezTo>
                  <a:cubicBezTo>
                    <a:pt x="3376" y="7826"/>
                    <a:pt x="3955" y="6436"/>
                    <a:pt x="4018" y="5820"/>
                  </a:cubicBezTo>
                  <a:cubicBezTo>
                    <a:pt x="4090" y="5105"/>
                    <a:pt x="3631" y="4926"/>
                    <a:pt x="3224" y="4766"/>
                  </a:cubicBezTo>
                  <a:cubicBezTo>
                    <a:pt x="2921" y="4646"/>
                    <a:pt x="2576" y="4510"/>
                    <a:pt x="2226" y="4159"/>
                  </a:cubicBezTo>
                  <a:cubicBezTo>
                    <a:pt x="1538" y="3472"/>
                    <a:pt x="2517" y="1954"/>
                    <a:pt x="2609" y="1810"/>
                  </a:cubicBezTo>
                  <a:cubicBezTo>
                    <a:pt x="3053" y="1315"/>
                    <a:pt x="4973" y="541"/>
                    <a:pt x="6123" y="541"/>
                  </a:cubicBezTo>
                  <a:close/>
                  <a:moveTo>
                    <a:pt x="6143" y="1"/>
                  </a:moveTo>
                  <a:cubicBezTo>
                    <a:pt x="4844" y="1"/>
                    <a:pt x="2750" y="816"/>
                    <a:pt x="2189" y="1471"/>
                  </a:cubicBezTo>
                  <a:cubicBezTo>
                    <a:pt x="2185" y="1475"/>
                    <a:pt x="2178" y="1483"/>
                    <a:pt x="2173" y="1490"/>
                  </a:cubicBezTo>
                  <a:cubicBezTo>
                    <a:pt x="2117" y="1571"/>
                    <a:pt x="795" y="3492"/>
                    <a:pt x="1842" y="4542"/>
                  </a:cubicBezTo>
                  <a:cubicBezTo>
                    <a:pt x="2274" y="4974"/>
                    <a:pt x="2709" y="5145"/>
                    <a:pt x="3028" y="5269"/>
                  </a:cubicBezTo>
                  <a:cubicBezTo>
                    <a:pt x="3439" y="5433"/>
                    <a:pt x="3507" y="5469"/>
                    <a:pt x="3479" y="5769"/>
                  </a:cubicBezTo>
                  <a:cubicBezTo>
                    <a:pt x="3428" y="6303"/>
                    <a:pt x="2801" y="7802"/>
                    <a:pt x="2073" y="9539"/>
                  </a:cubicBezTo>
                  <a:cubicBezTo>
                    <a:pt x="1646" y="10565"/>
                    <a:pt x="1159" y="11728"/>
                    <a:pt x="699" y="12910"/>
                  </a:cubicBezTo>
                  <a:cubicBezTo>
                    <a:pt x="1" y="14708"/>
                    <a:pt x="375" y="16704"/>
                    <a:pt x="1650" y="18002"/>
                  </a:cubicBezTo>
                  <a:cubicBezTo>
                    <a:pt x="2305" y="18670"/>
                    <a:pt x="3104" y="19021"/>
                    <a:pt x="3898" y="19021"/>
                  </a:cubicBezTo>
                  <a:cubicBezTo>
                    <a:pt x="4215" y="19021"/>
                    <a:pt x="4530" y="18966"/>
                    <a:pt x="4833" y="18854"/>
                  </a:cubicBezTo>
                  <a:cubicBezTo>
                    <a:pt x="6827" y="18115"/>
                    <a:pt x="7130" y="12894"/>
                    <a:pt x="7330" y="9439"/>
                  </a:cubicBezTo>
                  <a:cubicBezTo>
                    <a:pt x="7390" y="8401"/>
                    <a:pt x="7445" y="7502"/>
                    <a:pt x="7530" y="7114"/>
                  </a:cubicBezTo>
                  <a:cubicBezTo>
                    <a:pt x="7629" y="6663"/>
                    <a:pt x="7725" y="6316"/>
                    <a:pt x="7805" y="6020"/>
                  </a:cubicBezTo>
                  <a:cubicBezTo>
                    <a:pt x="8017" y="5234"/>
                    <a:pt x="8145" y="4758"/>
                    <a:pt x="8077" y="3592"/>
                  </a:cubicBezTo>
                  <a:cubicBezTo>
                    <a:pt x="7981" y="2022"/>
                    <a:pt x="7877" y="240"/>
                    <a:pt x="6495" y="25"/>
                  </a:cubicBezTo>
                  <a:cubicBezTo>
                    <a:pt x="6387" y="8"/>
                    <a:pt x="6268" y="1"/>
                    <a:pt x="614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4"/>
            <p:cNvSpPr/>
            <p:nvPr/>
          </p:nvSpPr>
          <p:spPr>
            <a:xfrm>
              <a:off x="6339162" y="4566139"/>
              <a:ext cx="121857" cy="68604"/>
            </a:xfrm>
            <a:custGeom>
              <a:rect b="b" l="l" r="r" t="t"/>
              <a:pathLst>
                <a:path extrusionOk="0" h="3106" w="5517">
                  <a:moveTo>
                    <a:pt x="2208" y="0"/>
                  </a:moveTo>
                  <a:cubicBezTo>
                    <a:pt x="1377" y="0"/>
                    <a:pt x="593" y="57"/>
                    <a:pt x="0" y="116"/>
                  </a:cubicBezTo>
                  <a:cubicBezTo>
                    <a:pt x="395" y="1823"/>
                    <a:pt x="1719" y="3105"/>
                    <a:pt x="3149" y="3105"/>
                  </a:cubicBezTo>
                  <a:cubicBezTo>
                    <a:pt x="3429" y="3105"/>
                    <a:pt x="3713" y="3056"/>
                    <a:pt x="3995" y="2952"/>
                  </a:cubicBezTo>
                  <a:cubicBezTo>
                    <a:pt x="4705" y="2688"/>
                    <a:pt x="5185" y="1730"/>
                    <a:pt x="5516" y="463"/>
                  </a:cubicBezTo>
                  <a:cubicBezTo>
                    <a:pt x="4578" y="108"/>
                    <a:pt x="3349" y="0"/>
                    <a:pt x="2208" y="0"/>
                  </a:cubicBezTo>
                  <a:close/>
                </a:path>
              </a:pathLst>
            </a:custGeom>
            <a:solidFill>
              <a:srgbClr val="F7B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7965C"/>
                </a:solidFill>
              </a:endParaRPr>
            </a:p>
          </p:txBody>
        </p:sp>
        <p:sp>
          <p:nvSpPr>
            <p:cNvPr id="513" name="Google Shape;513;p64"/>
            <p:cNvSpPr/>
            <p:nvPr/>
          </p:nvSpPr>
          <p:spPr>
            <a:xfrm>
              <a:off x="6332977" y="4560198"/>
              <a:ext cx="134667" cy="80509"/>
            </a:xfrm>
            <a:custGeom>
              <a:rect b="b" l="l" r="r" t="t"/>
              <a:pathLst>
                <a:path extrusionOk="0" h="3645" w="6097">
                  <a:moveTo>
                    <a:pt x="2496" y="540"/>
                  </a:moveTo>
                  <a:cubicBezTo>
                    <a:pt x="3511" y="540"/>
                    <a:pt x="4600" y="626"/>
                    <a:pt x="5468" y="905"/>
                  </a:cubicBezTo>
                  <a:cubicBezTo>
                    <a:pt x="5129" y="2083"/>
                    <a:pt x="4698" y="2778"/>
                    <a:pt x="4179" y="2970"/>
                  </a:cubicBezTo>
                  <a:cubicBezTo>
                    <a:pt x="3935" y="3059"/>
                    <a:pt x="3684" y="3104"/>
                    <a:pt x="3431" y="3104"/>
                  </a:cubicBezTo>
                  <a:cubicBezTo>
                    <a:pt x="3057" y="3104"/>
                    <a:pt x="2679" y="3005"/>
                    <a:pt x="2314" y="2809"/>
                  </a:cubicBezTo>
                  <a:cubicBezTo>
                    <a:pt x="1538" y="2391"/>
                    <a:pt x="924" y="1587"/>
                    <a:pt x="627" y="625"/>
                  </a:cubicBezTo>
                  <a:cubicBezTo>
                    <a:pt x="1155" y="580"/>
                    <a:pt x="1809" y="540"/>
                    <a:pt x="2496" y="540"/>
                  </a:cubicBezTo>
                  <a:close/>
                  <a:moveTo>
                    <a:pt x="2476" y="1"/>
                  </a:moveTo>
                  <a:cubicBezTo>
                    <a:pt x="1628" y="1"/>
                    <a:pt x="836" y="59"/>
                    <a:pt x="256" y="118"/>
                  </a:cubicBezTo>
                  <a:cubicBezTo>
                    <a:pt x="177" y="125"/>
                    <a:pt x="109" y="166"/>
                    <a:pt x="61" y="229"/>
                  </a:cubicBezTo>
                  <a:cubicBezTo>
                    <a:pt x="17" y="289"/>
                    <a:pt x="0" y="369"/>
                    <a:pt x="17" y="445"/>
                  </a:cubicBezTo>
                  <a:cubicBezTo>
                    <a:pt x="304" y="1691"/>
                    <a:pt x="1067" y="2750"/>
                    <a:pt x="2058" y="3285"/>
                  </a:cubicBezTo>
                  <a:cubicBezTo>
                    <a:pt x="2502" y="3525"/>
                    <a:pt x="2968" y="3644"/>
                    <a:pt x="3431" y="3644"/>
                  </a:cubicBezTo>
                  <a:cubicBezTo>
                    <a:pt x="3752" y="3644"/>
                    <a:pt x="4063" y="3589"/>
                    <a:pt x="4366" y="3477"/>
                  </a:cubicBezTo>
                  <a:cubicBezTo>
                    <a:pt x="5105" y="3201"/>
                    <a:pt x="5656" y="2326"/>
                    <a:pt x="6060" y="800"/>
                  </a:cubicBezTo>
                  <a:cubicBezTo>
                    <a:pt x="6096" y="669"/>
                    <a:pt x="6024" y="529"/>
                    <a:pt x="5892" y="481"/>
                  </a:cubicBezTo>
                  <a:cubicBezTo>
                    <a:pt x="4916" y="111"/>
                    <a:pt x="3643" y="1"/>
                    <a:pt x="247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4"/>
            <p:cNvSpPr/>
            <p:nvPr/>
          </p:nvSpPr>
          <p:spPr>
            <a:xfrm>
              <a:off x="6313828" y="4139409"/>
              <a:ext cx="155408" cy="168572"/>
            </a:xfrm>
            <a:custGeom>
              <a:rect b="b" l="l" r="r" t="t"/>
              <a:pathLst>
                <a:path extrusionOk="0" h="7632" w="7036">
                  <a:moveTo>
                    <a:pt x="5773" y="0"/>
                  </a:moveTo>
                  <a:lnTo>
                    <a:pt x="360" y="1350"/>
                  </a:lnTo>
                  <a:lnTo>
                    <a:pt x="1" y="1350"/>
                  </a:lnTo>
                  <a:cubicBezTo>
                    <a:pt x="1" y="1350"/>
                    <a:pt x="2617" y="5772"/>
                    <a:pt x="3336" y="6942"/>
                  </a:cubicBezTo>
                  <a:cubicBezTo>
                    <a:pt x="3622" y="7407"/>
                    <a:pt x="4177" y="7631"/>
                    <a:pt x="4759" y="7631"/>
                  </a:cubicBezTo>
                  <a:cubicBezTo>
                    <a:pt x="5647" y="7631"/>
                    <a:pt x="6599" y="7111"/>
                    <a:pt x="6763" y="6131"/>
                  </a:cubicBezTo>
                  <a:cubicBezTo>
                    <a:pt x="7035" y="4510"/>
                    <a:pt x="5773" y="0"/>
                    <a:pt x="5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4"/>
            <p:cNvSpPr/>
            <p:nvPr/>
          </p:nvSpPr>
          <p:spPr>
            <a:xfrm>
              <a:off x="6307577" y="4133423"/>
              <a:ext cx="167644" cy="180521"/>
            </a:xfrm>
            <a:custGeom>
              <a:rect b="b" l="l" r="r" t="t"/>
              <a:pathLst>
                <a:path extrusionOk="0" h="8173" w="7590">
                  <a:moveTo>
                    <a:pt x="5864" y="599"/>
                  </a:moveTo>
                  <a:cubicBezTo>
                    <a:pt x="6120" y="1565"/>
                    <a:pt x="7002" y="5028"/>
                    <a:pt x="6779" y="6358"/>
                  </a:cubicBezTo>
                  <a:cubicBezTo>
                    <a:pt x="6655" y="7101"/>
                    <a:pt x="6008" y="7481"/>
                    <a:pt x="5440" y="7592"/>
                  </a:cubicBezTo>
                  <a:cubicBezTo>
                    <a:pt x="5314" y="7617"/>
                    <a:pt x="5180" y="7631"/>
                    <a:pt x="5045" y="7631"/>
                  </a:cubicBezTo>
                  <a:cubicBezTo>
                    <a:pt x="4578" y="7631"/>
                    <a:pt x="4096" y="7470"/>
                    <a:pt x="3851" y="7074"/>
                  </a:cubicBezTo>
                  <a:cubicBezTo>
                    <a:pt x="3263" y="6123"/>
                    <a:pt x="1403" y="2983"/>
                    <a:pt x="747" y="1877"/>
                  </a:cubicBezTo>
                  <a:lnTo>
                    <a:pt x="5864" y="599"/>
                  </a:lnTo>
                  <a:close/>
                  <a:moveTo>
                    <a:pt x="6051" y="1"/>
                  </a:moveTo>
                  <a:cubicBezTo>
                    <a:pt x="6030" y="1"/>
                    <a:pt x="6009" y="3"/>
                    <a:pt x="5988" y="8"/>
                  </a:cubicBezTo>
                  <a:lnTo>
                    <a:pt x="612" y="1353"/>
                  </a:lnTo>
                  <a:lnTo>
                    <a:pt x="284" y="1353"/>
                  </a:lnTo>
                  <a:cubicBezTo>
                    <a:pt x="184" y="1353"/>
                    <a:pt x="96" y="1405"/>
                    <a:pt x="48" y="1490"/>
                  </a:cubicBezTo>
                  <a:cubicBezTo>
                    <a:pt x="0" y="1573"/>
                    <a:pt x="0" y="1677"/>
                    <a:pt x="52" y="1761"/>
                  </a:cubicBezTo>
                  <a:cubicBezTo>
                    <a:pt x="76" y="1805"/>
                    <a:pt x="2677" y="6194"/>
                    <a:pt x="3392" y="7357"/>
                  </a:cubicBezTo>
                  <a:cubicBezTo>
                    <a:pt x="3707" y="7872"/>
                    <a:pt x="4338" y="8172"/>
                    <a:pt x="5045" y="8172"/>
                  </a:cubicBezTo>
                  <a:cubicBezTo>
                    <a:pt x="5209" y="8172"/>
                    <a:pt x="5377" y="8156"/>
                    <a:pt x="5545" y="8124"/>
                  </a:cubicBezTo>
                  <a:cubicBezTo>
                    <a:pt x="6495" y="7940"/>
                    <a:pt x="7170" y="7297"/>
                    <a:pt x="7313" y="6447"/>
                  </a:cubicBezTo>
                  <a:cubicBezTo>
                    <a:pt x="7590" y="4784"/>
                    <a:pt x="6367" y="383"/>
                    <a:pt x="6316" y="199"/>
                  </a:cubicBezTo>
                  <a:cubicBezTo>
                    <a:pt x="6281" y="77"/>
                    <a:pt x="6171" y="1"/>
                    <a:pt x="605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4"/>
            <p:cNvSpPr/>
            <p:nvPr/>
          </p:nvSpPr>
          <p:spPr>
            <a:xfrm>
              <a:off x="6160408" y="3944155"/>
              <a:ext cx="322743" cy="243117"/>
            </a:xfrm>
            <a:custGeom>
              <a:rect b="b" l="l" r="r" t="t"/>
              <a:pathLst>
                <a:path extrusionOk="0" h="11007" w="14612">
                  <a:moveTo>
                    <a:pt x="10641" y="0"/>
                  </a:moveTo>
                  <a:cubicBezTo>
                    <a:pt x="10524" y="0"/>
                    <a:pt x="10404" y="1"/>
                    <a:pt x="10282" y="1"/>
                  </a:cubicBezTo>
                  <a:cubicBezTo>
                    <a:pt x="8661" y="1"/>
                    <a:pt x="2078" y="1894"/>
                    <a:pt x="724" y="3160"/>
                  </a:cubicBezTo>
                  <a:cubicBezTo>
                    <a:pt x="724" y="3160"/>
                    <a:pt x="1" y="4331"/>
                    <a:pt x="364" y="5142"/>
                  </a:cubicBezTo>
                  <a:cubicBezTo>
                    <a:pt x="724" y="5952"/>
                    <a:pt x="1715" y="8297"/>
                    <a:pt x="2346" y="9471"/>
                  </a:cubicBezTo>
                  <a:cubicBezTo>
                    <a:pt x="2831" y="10371"/>
                    <a:pt x="4652" y="11007"/>
                    <a:pt x="6985" y="11007"/>
                  </a:cubicBezTo>
                  <a:cubicBezTo>
                    <a:pt x="7685" y="11007"/>
                    <a:pt x="8430" y="10950"/>
                    <a:pt x="9200" y="10825"/>
                  </a:cubicBezTo>
                  <a:cubicBezTo>
                    <a:pt x="12539" y="10282"/>
                    <a:pt x="14432" y="8748"/>
                    <a:pt x="14520" y="7398"/>
                  </a:cubicBezTo>
                  <a:cubicBezTo>
                    <a:pt x="14612" y="6044"/>
                    <a:pt x="13981" y="4239"/>
                    <a:pt x="13530" y="2078"/>
                  </a:cubicBezTo>
                  <a:cubicBezTo>
                    <a:pt x="13112" y="76"/>
                    <a:pt x="12080" y="0"/>
                    <a:pt x="1064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4"/>
            <p:cNvSpPr/>
            <p:nvPr/>
          </p:nvSpPr>
          <p:spPr>
            <a:xfrm>
              <a:off x="6153804" y="3938236"/>
              <a:ext cx="334736" cy="254912"/>
            </a:xfrm>
            <a:custGeom>
              <a:rect b="b" l="l" r="r" t="t"/>
              <a:pathLst>
                <a:path extrusionOk="0" h="11541" w="15155">
                  <a:moveTo>
                    <a:pt x="10961" y="540"/>
                  </a:moveTo>
                  <a:cubicBezTo>
                    <a:pt x="12345" y="540"/>
                    <a:pt x="13190" y="617"/>
                    <a:pt x="13565" y="2398"/>
                  </a:cubicBezTo>
                  <a:cubicBezTo>
                    <a:pt x="13700" y="3065"/>
                    <a:pt x="13857" y="3700"/>
                    <a:pt x="14004" y="4295"/>
                  </a:cubicBezTo>
                  <a:cubicBezTo>
                    <a:pt x="14328" y="5613"/>
                    <a:pt x="14611" y="6752"/>
                    <a:pt x="14552" y="7646"/>
                  </a:cubicBezTo>
                  <a:cubicBezTo>
                    <a:pt x="14472" y="8828"/>
                    <a:pt x="12699" y="10299"/>
                    <a:pt x="9455" y="10826"/>
                  </a:cubicBezTo>
                  <a:cubicBezTo>
                    <a:pt x="8706" y="10947"/>
                    <a:pt x="7983" y="11002"/>
                    <a:pt x="7306" y="11002"/>
                  </a:cubicBezTo>
                  <a:cubicBezTo>
                    <a:pt x="5043" y="11002"/>
                    <a:pt x="3306" y="10389"/>
                    <a:pt x="2884" y="9611"/>
                  </a:cubicBezTo>
                  <a:cubicBezTo>
                    <a:pt x="2381" y="8677"/>
                    <a:pt x="1634" y="6959"/>
                    <a:pt x="1187" y="5932"/>
                  </a:cubicBezTo>
                  <a:lnTo>
                    <a:pt x="911" y="5302"/>
                  </a:lnTo>
                  <a:cubicBezTo>
                    <a:pt x="672" y="4763"/>
                    <a:pt x="1047" y="3919"/>
                    <a:pt x="1234" y="3600"/>
                  </a:cubicBezTo>
                  <a:cubicBezTo>
                    <a:pt x="2553" y="2426"/>
                    <a:pt x="8960" y="540"/>
                    <a:pt x="10581" y="540"/>
                  </a:cubicBezTo>
                  <a:lnTo>
                    <a:pt x="10769" y="540"/>
                  </a:lnTo>
                  <a:cubicBezTo>
                    <a:pt x="10834" y="540"/>
                    <a:pt x="10898" y="540"/>
                    <a:pt x="10961" y="540"/>
                  </a:cubicBezTo>
                  <a:close/>
                  <a:moveTo>
                    <a:pt x="11016" y="0"/>
                  </a:moveTo>
                  <a:cubicBezTo>
                    <a:pt x="10935" y="0"/>
                    <a:pt x="10852" y="1"/>
                    <a:pt x="10769" y="1"/>
                  </a:cubicBezTo>
                  <a:lnTo>
                    <a:pt x="10581" y="1"/>
                  </a:lnTo>
                  <a:cubicBezTo>
                    <a:pt x="8944" y="1"/>
                    <a:pt x="2298" y="1867"/>
                    <a:pt x="839" y="3229"/>
                  </a:cubicBezTo>
                  <a:cubicBezTo>
                    <a:pt x="819" y="3244"/>
                    <a:pt x="807" y="3264"/>
                    <a:pt x="792" y="3285"/>
                  </a:cubicBezTo>
                  <a:cubicBezTo>
                    <a:pt x="759" y="3336"/>
                    <a:pt x="1" y="4590"/>
                    <a:pt x="416" y="5521"/>
                  </a:cubicBezTo>
                  <a:lnTo>
                    <a:pt x="692" y="6148"/>
                  </a:lnTo>
                  <a:cubicBezTo>
                    <a:pt x="1142" y="7183"/>
                    <a:pt x="1894" y="8913"/>
                    <a:pt x="2409" y="9867"/>
                  </a:cubicBezTo>
                  <a:cubicBezTo>
                    <a:pt x="2972" y="10913"/>
                    <a:pt x="4941" y="11540"/>
                    <a:pt x="7298" y="11540"/>
                  </a:cubicBezTo>
                  <a:cubicBezTo>
                    <a:pt x="8020" y="11540"/>
                    <a:pt x="8776" y="11481"/>
                    <a:pt x="9543" y="11357"/>
                  </a:cubicBezTo>
                  <a:cubicBezTo>
                    <a:pt x="12699" y="10845"/>
                    <a:pt x="14979" y="9335"/>
                    <a:pt x="15090" y="7682"/>
                  </a:cubicBezTo>
                  <a:cubicBezTo>
                    <a:pt x="15154" y="6704"/>
                    <a:pt x="14867" y="5525"/>
                    <a:pt x="14531" y="4164"/>
                  </a:cubicBezTo>
                  <a:cubicBezTo>
                    <a:pt x="14384" y="3576"/>
                    <a:pt x="14232" y="2949"/>
                    <a:pt x="14092" y="2290"/>
                  </a:cubicBezTo>
                  <a:cubicBezTo>
                    <a:pt x="13639" y="119"/>
                    <a:pt x="12433" y="0"/>
                    <a:pt x="110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4"/>
            <p:cNvSpPr/>
            <p:nvPr/>
          </p:nvSpPr>
          <p:spPr>
            <a:xfrm>
              <a:off x="6006303" y="3114328"/>
              <a:ext cx="421098" cy="954268"/>
            </a:xfrm>
            <a:custGeom>
              <a:rect b="b" l="l" r="r" t="t"/>
              <a:pathLst>
                <a:path extrusionOk="0" h="43204" w="19065">
                  <a:moveTo>
                    <a:pt x="15909" y="1"/>
                  </a:moveTo>
                  <a:cubicBezTo>
                    <a:pt x="8815" y="93"/>
                    <a:pt x="3722" y="212"/>
                    <a:pt x="3643" y="240"/>
                  </a:cubicBezTo>
                  <a:cubicBezTo>
                    <a:pt x="3371" y="328"/>
                    <a:pt x="3191" y="1862"/>
                    <a:pt x="3012" y="3125"/>
                  </a:cubicBezTo>
                  <a:cubicBezTo>
                    <a:pt x="3012" y="3125"/>
                    <a:pt x="0" y="3508"/>
                    <a:pt x="544" y="11892"/>
                  </a:cubicBezTo>
                  <a:cubicBezTo>
                    <a:pt x="619" y="13067"/>
                    <a:pt x="3659" y="26587"/>
                    <a:pt x="3879" y="28121"/>
                  </a:cubicBezTo>
                  <a:cubicBezTo>
                    <a:pt x="5228" y="37543"/>
                    <a:pt x="8240" y="42260"/>
                    <a:pt x="8240" y="42260"/>
                  </a:cubicBezTo>
                  <a:cubicBezTo>
                    <a:pt x="8240" y="42260"/>
                    <a:pt x="8458" y="43203"/>
                    <a:pt x="11036" y="43203"/>
                  </a:cubicBezTo>
                  <a:cubicBezTo>
                    <a:pt x="11335" y="43203"/>
                    <a:pt x="11665" y="43191"/>
                    <a:pt x="12031" y="43162"/>
                  </a:cubicBezTo>
                  <a:cubicBezTo>
                    <a:pt x="15546" y="42891"/>
                    <a:pt x="19065" y="40546"/>
                    <a:pt x="19065" y="40546"/>
                  </a:cubicBezTo>
                  <a:cubicBezTo>
                    <a:pt x="19065" y="40546"/>
                    <a:pt x="17259" y="22241"/>
                    <a:pt x="17439" y="14217"/>
                  </a:cubicBezTo>
                  <a:cubicBezTo>
                    <a:pt x="17491" y="11996"/>
                    <a:pt x="18773" y="10905"/>
                    <a:pt x="18868" y="9384"/>
                  </a:cubicBezTo>
                  <a:cubicBezTo>
                    <a:pt x="19060" y="6380"/>
                    <a:pt x="18610" y="4243"/>
                    <a:pt x="18378" y="3376"/>
                  </a:cubicBezTo>
                  <a:lnTo>
                    <a:pt x="1590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4"/>
            <p:cNvSpPr/>
            <p:nvPr/>
          </p:nvSpPr>
          <p:spPr>
            <a:xfrm>
              <a:off x="6001797" y="3108342"/>
              <a:ext cx="431766" cy="966218"/>
            </a:xfrm>
            <a:custGeom>
              <a:rect b="b" l="l" r="r" t="t"/>
              <a:pathLst>
                <a:path extrusionOk="0" h="43745" w="19548">
                  <a:moveTo>
                    <a:pt x="15977" y="544"/>
                  </a:moveTo>
                  <a:lnTo>
                    <a:pt x="18334" y="3763"/>
                  </a:lnTo>
                  <a:cubicBezTo>
                    <a:pt x="18550" y="4582"/>
                    <a:pt x="18989" y="6694"/>
                    <a:pt x="18805" y="9638"/>
                  </a:cubicBezTo>
                  <a:cubicBezTo>
                    <a:pt x="18766" y="10258"/>
                    <a:pt x="18510" y="10805"/>
                    <a:pt x="18218" y="11436"/>
                  </a:cubicBezTo>
                  <a:cubicBezTo>
                    <a:pt x="17835" y="12254"/>
                    <a:pt x="17403" y="13185"/>
                    <a:pt x="17376" y="14479"/>
                  </a:cubicBezTo>
                  <a:lnTo>
                    <a:pt x="17376" y="14483"/>
                  </a:lnTo>
                  <a:cubicBezTo>
                    <a:pt x="17203" y="22025"/>
                    <a:pt x="18801" y="38828"/>
                    <a:pt x="18981" y="40682"/>
                  </a:cubicBezTo>
                  <a:cubicBezTo>
                    <a:pt x="18310" y="41101"/>
                    <a:pt x="15234" y="42930"/>
                    <a:pt x="12211" y="43166"/>
                  </a:cubicBezTo>
                  <a:cubicBezTo>
                    <a:pt x="11853" y="43193"/>
                    <a:pt x="11531" y="43205"/>
                    <a:pt x="11241" y="43205"/>
                  </a:cubicBezTo>
                  <a:cubicBezTo>
                    <a:pt x="8985" y="43205"/>
                    <a:pt x="8711" y="42471"/>
                    <a:pt x="8708" y="42471"/>
                  </a:cubicBezTo>
                  <a:cubicBezTo>
                    <a:pt x="8704" y="42443"/>
                    <a:pt x="8692" y="42411"/>
                    <a:pt x="8676" y="42388"/>
                  </a:cubicBezTo>
                  <a:cubicBezTo>
                    <a:pt x="8644" y="42340"/>
                    <a:pt x="5676" y="37598"/>
                    <a:pt x="4350" y="28351"/>
                  </a:cubicBezTo>
                  <a:cubicBezTo>
                    <a:pt x="4250" y="27669"/>
                    <a:pt x="3599" y="24629"/>
                    <a:pt x="2908" y="21414"/>
                  </a:cubicBezTo>
                  <a:cubicBezTo>
                    <a:pt x="2042" y="17368"/>
                    <a:pt x="1059" y="12782"/>
                    <a:pt x="1015" y="12147"/>
                  </a:cubicBezTo>
                  <a:cubicBezTo>
                    <a:pt x="504" y="4190"/>
                    <a:pt x="3227" y="3667"/>
                    <a:pt x="3251" y="3663"/>
                  </a:cubicBezTo>
                  <a:cubicBezTo>
                    <a:pt x="3371" y="3647"/>
                    <a:pt x="3467" y="3555"/>
                    <a:pt x="3483" y="3435"/>
                  </a:cubicBezTo>
                  <a:lnTo>
                    <a:pt x="3548" y="2988"/>
                  </a:lnTo>
                  <a:cubicBezTo>
                    <a:pt x="3655" y="2209"/>
                    <a:pt x="3815" y="1059"/>
                    <a:pt x="3967" y="771"/>
                  </a:cubicBezTo>
                  <a:cubicBezTo>
                    <a:pt x="4654" y="739"/>
                    <a:pt x="9319" y="631"/>
                    <a:pt x="15977" y="544"/>
                  </a:cubicBezTo>
                  <a:close/>
                  <a:moveTo>
                    <a:pt x="16109" y="0"/>
                  </a:moveTo>
                  <a:cubicBezTo>
                    <a:pt x="11783" y="56"/>
                    <a:pt x="3955" y="188"/>
                    <a:pt x="3763" y="252"/>
                  </a:cubicBezTo>
                  <a:cubicBezTo>
                    <a:pt x="3412" y="367"/>
                    <a:pt x="3288" y="923"/>
                    <a:pt x="3012" y="2913"/>
                  </a:cubicBezTo>
                  <a:lnTo>
                    <a:pt x="2973" y="3180"/>
                  </a:lnTo>
                  <a:cubicBezTo>
                    <a:pt x="2257" y="3435"/>
                    <a:pt x="1" y="4821"/>
                    <a:pt x="475" y="12182"/>
                  </a:cubicBezTo>
                  <a:cubicBezTo>
                    <a:pt x="519" y="12858"/>
                    <a:pt x="1467" y="17263"/>
                    <a:pt x="2381" y="21525"/>
                  </a:cubicBezTo>
                  <a:cubicBezTo>
                    <a:pt x="3068" y="24733"/>
                    <a:pt x="3719" y="27765"/>
                    <a:pt x="3815" y="28427"/>
                  </a:cubicBezTo>
                  <a:cubicBezTo>
                    <a:pt x="5101" y="37403"/>
                    <a:pt x="7933" y="42211"/>
                    <a:pt x="8197" y="42647"/>
                  </a:cubicBezTo>
                  <a:cubicBezTo>
                    <a:pt x="8288" y="42891"/>
                    <a:pt x="8772" y="43745"/>
                    <a:pt x="11252" y="43745"/>
                  </a:cubicBezTo>
                  <a:cubicBezTo>
                    <a:pt x="11556" y="43745"/>
                    <a:pt x="11888" y="43733"/>
                    <a:pt x="12255" y="43706"/>
                  </a:cubicBezTo>
                  <a:cubicBezTo>
                    <a:pt x="15802" y="43430"/>
                    <a:pt x="19273" y="41141"/>
                    <a:pt x="19417" y="41045"/>
                  </a:cubicBezTo>
                  <a:cubicBezTo>
                    <a:pt x="19500" y="40989"/>
                    <a:pt x="19548" y="40893"/>
                    <a:pt x="19536" y="40793"/>
                  </a:cubicBezTo>
                  <a:cubicBezTo>
                    <a:pt x="19520" y="40610"/>
                    <a:pt x="17739" y="22412"/>
                    <a:pt x="17914" y="14496"/>
                  </a:cubicBezTo>
                  <a:cubicBezTo>
                    <a:pt x="17942" y="13309"/>
                    <a:pt x="18330" y="12475"/>
                    <a:pt x="18705" y="11664"/>
                  </a:cubicBezTo>
                  <a:cubicBezTo>
                    <a:pt x="19013" y="11013"/>
                    <a:pt x="19297" y="10394"/>
                    <a:pt x="19345" y="9675"/>
                  </a:cubicBezTo>
                  <a:cubicBezTo>
                    <a:pt x="19540" y="6587"/>
                    <a:pt x="19061" y="4382"/>
                    <a:pt x="18845" y="3575"/>
                  </a:cubicBezTo>
                  <a:cubicBezTo>
                    <a:pt x="18838" y="3543"/>
                    <a:pt x="18821" y="3512"/>
                    <a:pt x="18801" y="3488"/>
                  </a:cubicBezTo>
                  <a:lnTo>
                    <a:pt x="16333" y="112"/>
                  </a:lnTo>
                  <a:cubicBezTo>
                    <a:pt x="16281" y="41"/>
                    <a:pt x="16185" y="0"/>
                    <a:pt x="161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4"/>
            <p:cNvSpPr/>
            <p:nvPr/>
          </p:nvSpPr>
          <p:spPr>
            <a:xfrm>
              <a:off x="5884314" y="3143439"/>
              <a:ext cx="355012" cy="166076"/>
            </a:xfrm>
            <a:custGeom>
              <a:rect b="b" l="l" r="r" t="t"/>
              <a:pathLst>
                <a:path extrusionOk="0" h="7519" w="16073">
                  <a:moveTo>
                    <a:pt x="10116" y="0"/>
                  </a:moveTo>
                  <a:cubicBezTo>
                    <a:pt x="9398" y="0"/>
                    <a:pt x="8690" y="125"/>
                    <a:pt x="8047" y="432"/>
                  </a:cubicBezTo>
                  <a:cubicBezTo>
                    <a:pt x="8047" y="432"/>
                    <a:pt x="4321" y="992"/>
                    <a:pt x="2037" y="3580"/>
                  </a:cubicBezTo>
                  <a:cubicBezTo>
                    <a:pt x="0" y="5890"/>
                    <a:pt x="1324" y="7519"/>
                    <a:pt x="4787" y="7519"/>
                  </a:cubicBezTo>
                  <a:cubicBezTo>
                    <a:pt x="5204" y="7519"/>
                    <a:pt x="5653" y="7495"/>
                    <a:pt x="6130" y="7446"/>
                  </a:cubicBezTo>
                  <a:cubicBezTo>
                    <a:pt x="10568" y="6987"/>
                    <a:pt x="15684" y="2438"/>
                    <a:pt x="15900" y="2194"/>
                  </a:cubicBezTo>
                  <a:cubicBezTo>
                    <a:pt x="16073" y="2002"/>
                    <a:pt x="13002" y="0"/>
                    <a:pt x="10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4"/>
            <p:cNvSpPr/>
            <p:nvPr/>
          </p:nvSpPr>
          <p:spPr>
            <a:xfrm>
              <a:off x="5897611" y="3137454"/>
              <a:ext cx="345934" cy="178047"/>
            </a:xfrm>
            <a:custGeom>
              <a:rect b="b" l="l" r="r" t="t"/>
              <a:pathLst>
                <a:path extrusionOk="0" h="8061" w="15662">
                  <a:moveTo>
                    <a:pt x="9491" y="548"/>
                  </a:moveTo>
                  <a:cubicBezTo>
                    <a:pt x="11823" y="548"/>
                    <a:pt x="14343" y="1910"/>
                    <a:pt x="14942" y="2425"/>
                  </a:cubicBezTo>
                  <a:cubicBezTo>
                    <a:pt x="14059" y="3208"/>
                    <a:pt x="9526" y="7035"/>
                    <a:pt x="5500" y="7450"/>
                  </a:cubicBezTo>
                  <a:cubicBezTo>
                    <a:pt x="5046" y="7496"/>
                    <a:pt x="4614" y="7519"/>
                    <a:pt x="4209" y="7519"/>
                  </a:cubicBezTo>
                  <a:cubicBezTo>
                    <a:pt x="2485" y="7519"/>
                    <a:pt x="1249" y="7108"/>
                    <a:pt x="867" y="6368"/>
                  </a:cubicBezTo>
                  <a:cubicBezTo>
                    <a:pt x="559" y="5772"/>
                    <a:pt x="835" y="4941"/>
                    <a:pt x="1638" y="4030"/>
                  </a:cubicBezTo>
                  <a:cubicBezTo>
                    <a:pt x="3826" y="1551"/>
                    <a:pt x="7445" y="975"/>
                    <a:pt x="7485" y="972"/>
                  </a:cubicBezTo>
                  <a:cubicBezTo>
                    <a:pt x="7509" y="967"/>
                    <a:pt x="7537" y="959"/>
                    <a:pt x="7561" y="948"/>
                  </a:cubicBezTo>
                  <a:cubicBezTo>
                    <a:pt x="8153" y="664"/>
                    <a:pt x="8816" y="548"/>
                    <a:pt x="9491" y="548"/>
                  </a:cubicBezTo>
                  <a:close/>
                  <a:moveTo>
                    <a:pt x="9523" y="1"/>
                  </a:moveTo>
                  <a:cubicBezTo>
                    <a:pt x="8776" y="1"/>
                    <a:pt x="8038" y="129"/>
                    <a:pt x="7362" y="444"/>
                  </a:cubicBezTo>
                  <a:cubicBezTo>
                    <a:pt x="6926" y="516"/>
                    <a:pt x="3455" y="1155"/>
                    <a:pt x="1234" y="3671"/>
                  </a:cubicBezTo>
                  <a:cubicBezTo>
                    <a:pt x="0" y="5070"/>
                    <a:pt x="92" y="6044"/>
                    <a:pt x="388" y="6619"/>
                  </a:cubicBezTo>
                  <a:cubicBezTo>
                    <a:pt x="871" y="7557"/>
                    <a:pt x="2221" y="8060"/>
                    <a:pt x="4170" y="8060"/>
                  </a:cubicBezTo>
                  <a:cubicBezTo>
                    <a:pt x="4606" y="8060"/>
                    <a:pt x="5065" y="8037"/>
                    <a:pt x="5557" y="7985"/>
                  </a:cubicBezTo>
                  <a:cubicBezTo>
                    <a:pt x="9926" y="7538"/>
                    <a:pt x="15086" y="3112"/>
                    <a:pt x="15502" y="2649"/>
                  </a:cubicBezTo>
                  <a:cubicBezTo>
                    <a:pt x="15530" y="2616"/>
                    <a:pt x="15661" y="2445"/>
                    <a:pt x="15490" y="2218"/>
                  </a:cubicBezTo>
                  <a:cubicBezTo>
                    <a:pt x="15119" y="1724"/>
                    <a:pt x="12263" y="1"/>
                    <a:pt x="952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4"/>
            <p:cNvSpPr/>
            <p:nvPr/>
          </p:nvSpPr>
          <p:spPr>
            <a:xfrm>
              <a:off x="6152478" y="3117619"/>
              <a:ext cx="454185" cy="155363"/>
            </a:xfrm>
            <a:custGeom>
              <a:rect b="b" l="l" r="r" t="t"/>
              <a:pathLst>
                <a:path extrusionOk="0" h="7034" w="20563">
                  <a:moveTo>
                    <a:pt x="1986" y="0"/>
                  </a:moveTo>
                  <a:cubicBezTo>
                    <a:pt x="0" y="0"/>
                    <a:pt x="2525" y="3247"/>
                    <a:pt x="2525" y="3247"/>
                  </a:cubicBezTo>
                  <a:cubicBezTo>
                    <a:pt x="2525" y="3247"/>
                    <a:pt x="6495" y="3427"/>
                    <a:pt x="9559" y="4329"/>
                  </a:cubicBezTo>
                  <a:cubicBezTo>
                    <a:pt x="12626" y="5229"/>
                    <a:pt x="18035" y="7034"/>
                    <a:pt x="19301" y="7034"/>
                  </a:cubicBezTo>
                  <a:cubicBezTo>
                    <a:pt x="20563" y="7034"/>
                    <a:pt x="20199" y="2344"/>
                    <a:pt x="20199" y="1442"/>
                  </a:cubicBezTo>
                  <a:cubicBezTo>
                    <a:pt x="20199" y="539"/>
                    <a:pt x="3967" y="0"/>
                    <a:pt x="19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4"/>
            <p:cNvSpPr/>
            <p:nvPr/>
          </p:nvSpPr>
          <p:spPr>
            <a:xfrm>
              <a:off x="6165532" y="3111589"/>
              <a:ext cx="441132" cy="167379"/>
            </a:xfrm>
            <a:custGeom>
              <a:rect b="b" l="l" r="r" t="t"/>
              <a:pathLst>
                <a:path extrusionOk="0" h="7578" w="19972">
                  <a:moveTo>
                    <a:pt x="1395" y="544"/>
                  </a:moveTo>
                  <a:cubicBezTo>
                    <a:pt x="3915" y="544"/>
                    <a:pt x="18130" y="1096"/>
                    <a:pt x="19341" y="1807"/>
                  </a:cubicBezTo>
                  <a:cubicBezTo>
                    <a:pt x="19341" y="1927"/>
                    <a:pt x="19348" y="2086"/>
                    <a:pt x="19352" y="2282"/>
                  </a:cubicBezTo>
                  <a:cubicBezTo>
                    <a:pt x="19393" y="3384"/>
                    <a:pt x="19492" y="6316"/>
                    <a:pt x="18882" y="6951"/>
                  </a:cubicBezTo>
                  <a:cubicBezTo>
                    <a:pt x="18810" y="7027"/>
                    <a:pt x="18749" y="7035"/>
                    <a:pt x="18710" y="7035"/>
                  </a:cubicBezTo>
                  <a:cubicBezTo>
                    <a:pt x="17807" y="7035"/>
                    <a:pt x="14436" y="5996"/>
                    <a:pt x="11724" y="5157"/>
                  </a:cubicBezTo>
                  <a:cubicBezTo>
                    <a:pt x="10754" y="4858"/>
                    <a:pt x="9823" y="4571"/>
                    <a:pt x="9043" y="4343"/>
                  </a:cubicBezTo>
                  <a:cubicBezTo>
                    <a:pt x="6291" y="3533"/>
                    <a:pt x="2781" y="3297"/>
                    <a:pt x="2073" y="3256"/>
                  </a:cubicBezTo>
                  <a:cubicBezTo>
                    <a:pt x="1450" y="2430"/>
                    <a:pt x="724" y="1155"/>
                    <a:pt x="939" y="712"/>
                  </a:cubicBezTo>
                  <a:cubicBezTo>
                    <a:pt x="995" y="600"/>
                    <a:pt x="1147" y="544"/>
                    <a:pt x="1395" y="544"/>
                  </a:cubicBezTo>
                  <a:close/>
                  <a:moveTo>
                    <a:pt x="1395" y="1"/>
                  </a:moveTo>
                  <a:cubicBezTo>
                    <a:pt x="808" y="1"/>
                    <a:pt x="560" y="261"/>
                    <a:pt x="452" y="473"/>
                  </a:cubicBezTo>
                  <a:cubicBezTo>
                    <a:pt x="1" y="1400"/>
                    <a:pt x="1431" y="3312"/>
                    <a:pt x="1722" y="3684"/>
                  </a:cubicBezTo>
                  <a:cubicBezTo>
                    <a:pt x="1770" y="3748"/>
                    <a:pt x="1842" y="3787"/>
                    <a:pt x="1922" y="3787"/>
                  </a:cubicBezTo>
                  <a:cubicBezTo>
                    <a:pt x="1962" y="3791"/>
                    <a:pt x="5892" y="3979"/>
                    <a:pt x="8892" y="4862"/>
                  </a:cubicBezTo>
                  <a:cubicBezTo>
                    <a:pt x="9666" y="5090"/>
                    <a:pt x="10593" y="5373"/>
                    <a:pt x="11568" y="5673"/>
                  </a:cubicBezTo>
                  <a:cubicBezTo>
                    <a:pt x="14596" y="6612"/>
                    <a:pt x="17723" y="7578"/>
                    <a:pt x="18710" y="7578"/>
                  </a:cubicBezTo>
                  <a:cubicBezTo>
                    <a:pt x="18917" y="7578"/>
                    <a:pt x="19113" y="7491"/>
                    <a:pt x="19273" y="7327"/>
                  </a:cubicBezTo>
                  <a:cubicBezTo>
                    <a:pt x="19948" y="6624"/>
                    <a:pt x="19972" y="4479"/>
                    <a:pt x="19896" y="2262"/>
                  </a:cubicBezTo>
                  <a:cubicBezTo>
                    <a:pt x="19888" y="2027"/>
                    <a:pt x="19880" y="1835"/>
                    <a:pt x="19880" y="1715"/>
                  </a:cubicBezTo>
                  <a:cubicBezTo>
                    <a:pt x="19880" y="1343"/>
                    <a:pt x="19880" y="884"/>
                    <a:pt x="11261" y="384"/>
                  </a:cubicBezTo>
                  <a:cubicBezTo>
                    <a:pt x="6866" y="133"/>
                    <a:pt x="2353" y="1"/>
                    <a:pt x="13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4"/>
            <p:cNvSpPr/>
            <p:nvPr/>
          </p:nvSpPr>
          <p:spPr>
            <a:xfrm>
              <a:off x="6526994" y="3149381"/>
              <a:ext cx="241924" cy="202830"/>
            </a:xfrm>
            <a:custGeom>
              <a:rect b="b" l="l" r="r" t="t"/>
              <a:pathLst>
                <a:path extrusionOk="0" h="9183" w="10953">
                  <a:moveTo>
                    <a:pt x="3619" y="1"/>
                  </a:moveTo>
                  <a:cubicBezTo>
                    <a:pt x="3381" y="1"/>
                    <a:pt x="3243" y="4"/>
                    <a:pt x="3243" y="4"/>
                  </a:cubicBezTo>
                  <a:cubicBezTo>
                    <a:pt x="3243" y="4"/>
                    <a:pt x="1802" y="727"/>
                    <a:pt x="1262" y="3431"/>
                  </a:cubicBezTo>
                  <a:cubicBezTo>
                    <a:pt x="719" y="6135"/>
                    <a:pt x="0" y="7581"/>
                    <a:pt x="1079" y="8300"/>
                  </a:cubicBezTo>
                  <a:cubicBezTo>
                    <a:pt x="1801" y="8782"/>
                    <a:pt x="4127" y="9183"/>
                    <a:pt x="5812" y="9183"/>
                  </a:cubicBezTo>
                  <a:cubicBezTo>
                    <a:pt x="6652" y="9183"/>
                    <a:pt x="7333" y="9083"/>
                    <a:pt x="7573" y="8843"/>
                  </a:cubicBezTo>
                  <a:cubicBezTo>
                    <a:pt x="8296" y="8120"/>
                    <a:pt x="10278" y="4513"/>
                    <a:pt x="10641" y="2169"/>
                  </a:cubicBezTo>
                  <a:cubicBezTo>
                    <a:pt x="10953" y="136"/>
                    <a:pt x="5166" y="1"/>
                    <a:pt x="3619"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4"/>
            <p:cNvSpPr/>
            <p:nvPr/>
          </p:nvSpPr>
          <p:spPr>
            <a:xfrm>
              <a:off x="6525647" y="3143439"/>
              <a:ext cx="243515" cy="214779"/>
            </a:xfrm>
            <a:custGeom>
              <a:rect b="b" l="l" r="r" t="t"/>
              <a:pathLst>
                <a:path extrusionOk="0" h="9724" w="11025">
                  <a:moveTo>
                    <a:pt x="3760" y="541"/>
                  </a:moveTo>
                  <a:cubicBezTo>
                    <a:pt x="5595" y="541"/>
                    <a:pt x="9325" y="759"/>
                    <a:pt x="10250" y="1811"/>
                  </a:cubicBezTo>
                  <a:cubicBezTo>
                    <a:pt x="10406" y="1990"/>
                    <a:pt x="10466" y="2178"/>
                    <a:pt x="10434" y="2397"/>
                  </a:cubicBezTo>
                  <a:cubicBezTo>
                    <a:pt x="10075" y="4722"/>
                    <a:pt x="8105" y="8257"/>
                    <a:pt x="7443" y="8921"/>
                  </a:cubicBezTo>
                  <a:cubicBezTo>
                    <a:pt x="7257" y="9107"/>
                    <a:pt x="6659" y="9189"/>
                    <a:pt x="5899" y="9189"/>
                  </a:cubicBezTo>
                  <a:cubicBezTo>
                    <a:pt x="4317" y="9189"/>
                    <a:pt x="2031" y="8836"/>
                    <a:pt x="1291" y="8345"/>
                  </a:cubicBezTo>
                  <a:cubicBezTo>
                    <a:pt x="640" y="7914"/>
                    <a:pt x="796" y="7139"/>
                    <a:pt x="1208" y="5433"/>
                  </a:cubicBezTo>
                  <a:cubicBezTo>
                    <a:pt x="1328" y="4934"/>
                    <a:pt x="1463" y="4379"/>
                    <a:pt x="1586" y="3752"/>
                  </a:cubicBezTo>
                  <a:cubicBezTo>
                    <a:pt x="2038" y="1503"/>
                    <a:pt x="3140" y="696"/>
                    <a:pt x="3380" y="544"/>
                  </a:cubicBezTo>
                  <a:cubicBezTo>
                    <a:pt x="3495" y="542"/>
                    <a:pt x="3622" y="541"/>
                    <a:pt x="3760" y="541"/>
                  </a:cubicBezTo>
                  <a:close/>
                  <a:moveTo>
                    <a:pt x="3752" y="0"/>
                  </a:moveTo>
                  <a:cubicBezTo>
                    <a:pt x="3499" y="0"/>
                    <a:pt x="3337" y="4"/>
                    <a:pt x="3300" y="6"/>
                  </a:cubicBezTo>
                  <a:cubicBezTo>
                    <a:pt x="3260" y="6"/>
                    <a:pt x="3221" y="13"/>
                    <a:pt x="3184" y="33"/>
                  </a:cubicBezTo>
                  <a:cubicBezTo>
                    <a:pt x="3120" y="65"/>
                    <a:pt x="1619" y="844"/>
                    <a:pt x="1055" y="3648"/>
                  </a:cubicBezTo>
                  <a:cubicBezTo>
                    <a:pt x="932" y="4263"/>
                    <a:pt x="800" y="4814"/>
                    <a:pt x="681" y="5306"/>
                  </a:cubicBezTo>
                  <a:cubicBezTo>
                    <a:pt x="273" y="7011"/>
                    <a:pt x="1" y="8134"/>
                    <a:pt x="992" y="8796"/>
                  </a:cubicBezTo>
                  <a:cubicBezTo>
                    <a:pt x="1726" y="9288"/>
                    <a:pt x="4060" y="9723"/>
                    <a:pt x="5821" y="9723"/>
                  </a:cubicBezTo>
                  <a:cubicBezTo>
                    <a:pt x="6751" y="9723"/>
                    <a:pt x="7526" y="9603"/>
                    <a:pt x="7826" y="9304"/>
                  </a:cubicBezTo>
                  <a:cubicBezTo>
                    <a:pt x="8641" y="8489"/>
                    <a:pt x="10606" y="4814"/>
                    <a:pt x="10969" y="2478"/>
                  </a:cubicBezTo>
                  <a:cubicBezTo>
                    <a:pt x="11025" y="2102"/>
                    <a:pt x="10921" y="1755"/>
                    <a:pt x="10654" y="1455"/>
                  </a:cubicBezTo>
                  <a:cubicBezTo>
                    <a:pt x="9484" y="119"/>
                    <a:pt x="5175" y="0"/>
                    <a:pt x="37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4"/>
            <p:cNvSpPr/>
            <p:nvPr/>
          </p:nvSpPr>
          <p:spPr>
            <a:xfrm>
              <a:off x="6670364" y="3063505"/>
              <a:ext cx="744967" cy="420590"/>
            </a:xfrm>
            <a:custGeom>
              <a:rect b="b" l="l" r="r" t="t"/>
              <a:pathLst>
                <a:path extrusionOk="0" h="19042" w="33728">
                  <a:moveTo>
                    <a:pt x="12459" y="1"/>
                  </a:moveTo>
                  <a:cubicBezTo>
                    <a:pt x="11864" y="1"/>
                    <a:pt x="11421" y="34"/>
                    <a:pt x="11183" y="105"/>
                  </a:cubicBezTo>
                  <a:cubicBezTo>
                    <a:pt x="9378" y="644"/>
                    <a:pt x="2887" y="4794"/>
                    <a:pt x="2887" y="4794"/>
                  </a:cubicBezTo>
                  <a:cubicBezTo>
                    <a:pt x="2887" y="4794"/>
                    <a:pt x="1442" y="6416"/>
                    <a:pt x="902" y="8042"/>
                  </a:cubicBezTo>
                  <a:cubicBezTo>
                    <a:pt x="360" y="9664"/>
                    <a:pt x="0" y="11828"/>
                    <a:pt x="0" y="11828"/>
                  </a:cubicBezTo>
                  <a:cubicBezTo>
                    <a:pt x="0" y="11828"/>
                    <a:pt x="2165" y="12367"/>
                    <a:pt x="5048" y="13633"/>
                  </a:cubicBezTo>
                  <a:cubicBezTo>
                    <a:pt x="7936" y="14896"/>
                    <a:pt x="12805" y="15794"/>
                    <a:pt x="17495" y="16877"/>
                  </a:cubicBezTo>
                  <a:cubicBezTo>
                    <a:pt x="22183" y="17960"/>
                    <a:pt x="23446" y="19042"/>
                    <a:pt x="25068" y="19042"/>
                  </a:cubicBezTo>
                  <a:cubicBezTo>
                    <a:pt x="26693" y="19042"/>
                    <a:pt x="28674" y="17779"/>
                    <a:pt x="31203" y="14712"/>
                  </a:cubicBezTo>
                  <a:cubicBezTo>
                    <a:pt x="33727" y="11648"/>
                    <a:pt x="31562" y="5154"/>
                    <a:pt x="29037" y="3173"/>
                  </a:cubicBezTo>
                  <a:cubicBezTo>
                    <a:pt x="26847" y="1450"/>
                    <a:pt x="16367" y="1"/>
                    <a:pt x="124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4"/>
            <p:cNvSpPr/>
            <p:nvPr/>
          </p:nvSpPr>
          <p:spPr>
            <a:xfrm>
              <a:off x="6663892" y="3057629"/>
              <a:ext cx="728578" cy="432473"/>
            </a:xfrm>
            <a:custGeom>
              <a:rect b="b" l="l" r="r" t="t"/>
              <a:pathLst>
                <a:path extrusionOk="0" h="19580" w="32986">
                  <a:moveTo>
                    <a:pt x="12712" y="538"/>
                  </a:moveTo>
                  <a:cubicBezTo>
                    <a:pt x="16456" y="538"/>
                    <a:pt x="26982" y="1936"/>
                    <a:pt x="29163" y="3651"/>
                  </a:cubicBezTo>
                  <a:cubicBezTo>
                    <a:pt x="30665" y="4829"/>
                    <a:pt x="32011" y="7685"/>
                    <a:pt x="32291" y="10289"/>
                  </a:cubicBezTo>
                  <a:cubicBezTo>
                    <a:pt x="32434" y="11619"/>
                    <a:pt x="32378" y="13481"/>
                    <a:pt x="31284" y="14806"/>
                  </a:cubicBezTo>
                  <a:cubicBezTo>
                    <a:pt x="28939" y="17654"/>
                    <a:pt x="27002" y="19037"/>
                    <a:pt x="25361" y="19037"/>
                  </a:cubicBezTo>
                  <a:cubicBezTo>
                    <a:pt x="24613" y="19037"/>
                    <a:pt x="23923" y="18785"/>
                    <a:pt x="22876" y="18401"/>
                  </a:cubicBezTo>
                  <a:cubicBezTo>
                    <a:pt x="21770" y="17994"/>
                    <a:pt x="20251" y="17435"/>
                    <a:pt x="17847" y="16880"/>
                  </a:cubicBezTo>
                  <a:cubicBezTo>
                    <a:pt x="16833" y="16648"/>
                    <a:pt x="15810" y="16420"/>
                    <a:pt x="14800" y="16196"/>
                  </a:cubicBezTo>
                  <a:cubicBezTo>
                    <a:pt x="11145" y="15389"/>
                    <a:pt x="7690" y="14631"/>
                    <a:pt x="5449" y="13652"/>
                  </a:cubicBezTo>
                  <a:cubicBezTo>
                    <a:pt x="3132" y="12633"/>
                    <a:pt x="1252" y="12078"/>
                    <a:pt x="605" y="11899"/>
                  </a:cubicBezTo>
                  <a:cubicBezTo>
                    <a:pt x="712" y="11291"/>
                    <a:pt x="1027" y="9661"/>
                    <a:pt x="1451" y="8391"/>
                  </a:cubicBezTo>
                  <a:cubicBezTo>
                    <a:pt x="1930" y="6953"/>
                    <a:pt x="3169" y="5484"/>
                    <a:pt x="3356" y="5268"/>
                  </a:cubicBezTo>
                  <a:cubicBezTo>
                    <a:pt x="3855" y="4949"/>
                    <a:pt x="9871" y="1134"/>
                    <a:pt x="11552" y="631"/>
                  </a:cubicBezTo>
                  <a:cubicBezTo>
                    <a:pt x="11762" y="568"/>
                    <a:pt x="12165" y="538"/>
                    <a:pt x="12712" y="538"/>
                  </a:cubicBezTo>
                  <a:close/>
                  <a:moveTo>
                    <a:pt x="12743" y="0"/>
                  </a:moveTo>
                  <a:cubicBezTo>
                    <a:pt x="12116" y="0"/>
                    <a:pt x="11649" y="36"/>
                    <a:pt x="11397" y="112"/>
                  </a:cubicBezTo>
                  <a:cubicBezTo>
                    <a:pt x="9579" y="659"/>
                    <a:pt x="3300" y="4661"/>
                    <a:pt x="3033" y="4833"/>
                  </a:cubicBezTo>
                  <a:cubicBezTo>
                    <a:pt x="3013" y="4844"/>
                    <a:pt x="2993" y="4861"/>
                    <a:pt x="2977" y="4881"/>
                  </a:cubicBezTo>
                  <a:cubicBezTo>
                    <a:pt x="2917" y="4949"/>
                    <a:pt x="1491" y="6562"/>
                    <a:pt x="940" y="8220"/>
                  </a:cubicBezTo>
                  <a:cubicBezTo>
                    <a:pt x="397" y="9845"/>
                    <a:pt x="41" y="11958"/>
                    <a:pt x="25" y="12050"/>
                  </a:cubicBezTo>
                  <a:cubicBezTo>
                    <a:pt x="1" y="12190"/>
                    <a:pt x="89" y="12322"/>
                    <a:pt x="229" y="12358"/>
                  </a:cubicBezTo>
                  <a:cubicBezTo>
                    <a:pt x="249" y="12362"/>
                    <a:pt x="2406" y="12909"/>
                    <a:pt x="5234" y="14148"/>
                  </a:cubicBezTo>
                  <a:cubicBezTo>
                    <a:pt x="7522" y="15146"/>
                    <a:pt x="11001" y="15913"/>
                    <a:pt x="14684" y="16727"/>
                  </a:cubicBezTo>
                  <a:cubicBezTo>
                    <a:pt x="15694" y="16947"/>
                    <a:pt x="16713" y="17175"/>
                    <a:pt x="17727" y="17407"/>
                  </a:cubicBezTo>
                  <a:cubicBezTo>
                    <a:pt x="20096" y="17953"/>
                    <a:pt x="21593" y="18505"/>
                    <a:pt x="22688" y="18908"/>
                  </a:cubicBezTo>
                  <a:cubicBezTo>
                    <a:pt x="23791" y="19312"/>
                    <a:pt x="24517" y="19579"/>
                    <a:pt x="25361" y="19579"/>
                  </a:cubicBezTo>
                  <a:cubicBezTo>
                    <a:pt x="27174" y="19579"/>
                    <a:pt x="29251" y="18130"/>
                    <a:pt x="31703" y="15149"/>
                  </a:cubicBezTo>
                  <a:cubicBezTo>
                    <a:pt x="32914" y="13680"/>
                    <a:pt x="32986" y="11663"/>
                    <a:pt x="32829" y="10233"/>
                  </a:cubicBezTo>
                  <a:cubicBezTo>
                    <a:pt x="32530" y="7453"/>
                    <a:pt x="31128" y="4505"/>
                    <a:pt x="29498" y="3223"/>
                  </a:cubicBezTo>
                  <a:cubicBezTo>
                    <a:pt x="27247" y="1455"/>
                    <a:pt x="16748" y="0"/>
                    <a:pt x="1274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4"/>
            <p:cNvSpPr/>
            <p:nvPr/>
          </p:nvSpPr>
          <p:spPr>
            <a:xfrm>
              <a:off x="5884999" y="3211469"/>
              <a:ext cx="101735" cy="98046"/>
            </a:xfrm>
            <a:custGeom>
              <a:rect b="b" l="l" r="r" t="t"/>
              <a:pathLst>
                <a:path extrusionOk="0" h="4439" w="4606">
                  <a:moveTo>
                    <a:pt x="2493" y="1"/>
                  </a:moveTo>
                  <a:cubicBezTo>
                    <a:pt x="2325" y="161"/>
                    <a:pt x="2161" y="324"/>
                    <a:pt x="2006" y="500"/>
                  </a:cubicBezTo>
                  <a:cubicBezTo>
                    <a:pt x="0" y="2777"/>
                    <a:pt x="1254" y="4390"/>
                    <a:pt x="4605" y="4438"/>
                  </a:cubicBezTo>
                  <a:cubicBezTo>
                    <a:pt x="4246" y="2521"/>
                    <a:pt x="3175" y="884"/>
                    <a:pt x="2493"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4"/>
            <p:cNvSpPr/>
            <p:nvPr/>
          </p:nvSpPr>
          <p:spPr>
            <a:xfrm>
              <a:off x="5898671" y="3205527"/>
              <a:ext cx="94247" cy="109885"/>
            </a:xfrm>
            <a:custGeom>
              <a:rect b="b" l="l" r="r" t="t"/>
              <a:pathLst>
                <a:path extrusionOk="0" h="4975" w="4267">
                  <a:moveTo>
                    <a:pt x="1842" y="681"/>
                  </a:moveTo>
                  <a:cubicBezTo>
                    <a:pt x="2432" y="1484"/>
                    <a:pt x="3280" y="2842"/>
                    <a:pt x="3651" y="4423"/>
                  </a:cubicBezTo>
                  <a:cubicBezTo>
                    <a:pt x="2133" y="4352"/>
                    <a:pt x="1099" y="3920"/>
                    <a:pt x="791" y="3225"/>
                  </a:cubicBezTo>
                  <a:cubicBezTo>
                    <a:pt x="528" y="2630"/>
                    <a:pt x="803" y="1839"/>
                    <a:pt x="1590" y="948"/>
                  </a:cubicBezTo>
                  <a:cubicBezTo>
                    <a:pt x="1674" y="856"/>
                    <a:pt x="1758" y="765"/>
                    <a:pt x="1842" y="681"/>
                  </a:cubicBezTo>
                  <a:close/>
                  <a:moveTo>
                    <a:pt x="1867" y="1"/>
                  </a:moveTo>
                  <a:cubicBezTo>
                    <a:pt x="1800" y="1"/>
                    <a:pt x="1735" y="29"/>
                    <a:pt x="1689" y="74"/>
                  </a:cubicBezTo>
                  <a:cubicBezTo>
                    <a:pt x="1514" y="238"/>
                    <a:pt x="1346" y="410"/>
                    <a:pt x="1186" y="589"/>
                  </a:cubicBezTo>
                  <a:cubicBezTo>
                    <a:pt x="0" y="1931"/>
                    <a:pt x="48" y="2886"/>
                    <a:pt x="296" y="3445"/>
                  </a:cubicBezTo>
                  <a:cubicBezTo>
                    <a:pt x="723" y="4408"/>
                    <a:pt x="2029" y="4951"/>
                    <a:pt x="3982" y="4975"/>
                  </a:cubicBezTo>
                  <a:lnTo>
                    <a:pt x="3986" y="4975"/>
                  </a:lnTo>
                  <a:cubicBezTo>
                    <a:pt x="4066" y="4975"/>
                    <a:pt x="4143" y="4943"/>
                    <a:pt x="4194" y="4879"/>
                  </a:cubicBezTo>
                  <a:cubicBezTo>
                    <a:pt x="4246" y="4819"/>
                    <a:pt x="4266" y="4735"/>
                    <a:pt x="4250" y="4655"/>
                  </a:cubicBezTo>
                  <a:cubicBezTo>
                    <a:pt x="3874" y="2646"/>
                    <a:pt x="2732" y="941"/>
                    <a:pt x="2089" y="106"/>
                  </a:cubicBezTo>
                  <a:cubicBezTo>
                    <a:pt x="2041" y="46"/>
                    <a:pt x="1969" y="6"/>
                    <a:pt x="1894" y="2"/>
                  </a:cubicBezTo>
                  <a:cubicBezTo>
                    <a:pt x="1885" y="1"/>
                    <a:pt x="1876" y="1"/>
                    <a:pt x="186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4"/>
            <p:cNvSpPr/>
            <p:nvPr/>
          </p:nvSpPr>
          <p:spPr>
            <a:xfrm>
              <a:off x="6257019" y="3337964"/>
              <a:ext cx="131553" cy="514396"/>
            </a:xfrm>
            <a:custGeom>
              <a:rect b="b" l="l" r="r" t="t"/>
              <a:pathLst>
                <a:path extrusionOk="0" h="23289" w="5956">
                  <a:moveTo>
                    <a:pt x="5814" y="1"/>
                  </a:moveTo>
                  <a:cubicBezTo>
                    <a:pt x="5745" y="1"/>
                    <a:pt x="5688" y="54"/>
                    <a:pt x="5681" y="125"/>
                  </a:cubicBezTo>
                  <a:cubicBezTo>
                    <a:pt x="5664" y="325"/>
                    <a:pt x="3784" y="20016"/>
                    <a:pt x="69" y="23049"/>
                  </a:cubicBezTo>
                  <a:cubicBezTo>
                    <a:pt x="12" y="23097"/>
                    <a:pt x="1" y="23180"/>
                    <a:pt x="49" y="23240"/>
                  </a:cubicBezTo>
                  <a:cubicBezTo>
                    <a:pt x="77" y="23272"/>
                    <a:pt x="117" y="23288"/>
                    <a:pt x="156" y="23288"/>
                  </a:cubicBezTo>
                  <a:cubicBezTo>
                    <a:pt x="184" y="23288"/>
                    <a:pt x="217" y="23280"/>
                    <a:pt x="241" y="23256"/>
                  </a:cubicBezTo>
                  <a:cubicBezTo>
                    <a:pt x="4039" y="20156"/>
                    <a:pt x="5876" y="964"/>
                    <a:pt x="5952" y="149"/>
                  </a:cubicBezTo>
                  <a:cubicBezTo>
                    <a:pt x="5956" y="77"/>
                    <a:pt x="5904" y="9"/>
                    <a:pt x="5828" y="1"/>
                  </a:cubicBezTo>
                  <a:cubicBezTo>
                    <a:pt x="5824" y="1"/>
                    <a:pt x="5819" y="1"/>
                    <a:pt x="5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4"/>
            <p:cNvSpPr/>
            <p:nvPr/>
          </p:nvSpPr>
          <p:spPr>
            <a:xfrm>
              <a:off x="6234798" y="3755550"/>
              <a:ext cx="124861" cy="206452"/>
            </a:xfrm>
            <a:custGeom>
              <a:rect b="b" l="l" r="r" t="t"/>
              <a:pathLst>
                <a:path extrusionOk="0" h="9347" w="5653">
                  <a:moveTo>
                    <a:pt x="5503" y="1"/>
                  </a:moveTo>
                  <a:cubicBezTo>
                    <a:pt x="5442" y="1"/>
                    <a:pt x="5387" y="43"/>
                    <a:pt x="5372" y="108"/>
                  </a:cubicBezTo>
                  <a:cubicBezTo>
                    <a:pt x="5356" y="172"/>
                    <a:pt x="3863" y="6599"/>
                    <a:pt x="76" y="9095"/>
                  </a:cubicBezTo>
                  <a:cubicBezTo>
                    <a:pt x="16" y="9139"/>
                    <a:pt x="0" y="9223"/>
                    <a:pt x="40" y="9283"/>
                  </a:cubicBezTo>
                  <a:cubicBezTo>
                    <a:pt x="64" y="9323"/>
                    <a:pt x="108" y="9347"/>
                    <a:pt x="152" y="9347"/>
                  </a:cubicBezTo>
                  <a:cubicBezTo>
                    <a:pt x="180" y="9347"/>
                    <a:pt x="204" y="9338"/>
                    <a:pt x="228" y="9323"/>
                  </a:cubicBezTo>
                  <a:cubicBezTo>
                    <a:pt x="4106" y="6762"/>
                    <a:pt x="5620" y="231"/>
                    <a:pt x="5636" y="168"/>
                  </a:cubicBezTo>
                  <a:cubicBezTo>
                    <a:pt x="5652" y="92"/>
                    <a:pt x="5608" y="21"/>
                    <a:pt x="5533" y="4"/>
                  </a:cubicBezTo>
                  <a:cubicBezTo>
                    <a:pt x="5523" y="2"/>
                    <a:pt x="5513" y="1"/>
                    <a:pt x="55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4"/>
            <p:cNvSpPr/>
            <p:nvPr/>
          </p:nvSpPr>
          <p:spPr>
            <a:xfrm>
              <a:off x="6807616" y="3258029"/>
              <a:ext cx="272361" cy="161327"/>
            </a:xfrm>
            <a:custGeom>
              <a:rect b="b" l="l" r="r" t="t"/>
              <a:pathLst>
                <a:path extrusionOk="0" h="7304" w="12331">
                  <a:moveTo>
                    <a:pt x="3535" y="0"/>
                  </a:moveTo>
                  <a:cubicBezTo>
                    <a:pt x="3529" y="0"/>
                    <a:pt x="3522" y="1"/>
                    <a:pt x="3516" y="2"/>
                  </a:cubicBezTo>
                  <a:cubicBezTo>
                    <a:pt x="3204" y="22"/>
                    <a:pt x="440" y="225"/>
                    <a:pt x="145" y="1324"/>
                  </a:cubicBezTo>
                  <a:cubicBezTo>
                    <a:pt x="1" y="1855"/>
                    <a:pt x="432" y="2446"/>
                    <a:pt x="1466" y="3134"/>
                  </a:cubicBezTo>
                  <a:cubicBezTo>
                    <a:pt x="5229" y="5641"/>
                    <a:pt x="12083" y="7283"/>
                    <a:pt x="12151" y="7299"/>
                  </a:cubicBezTo>
                  <a:cubicBezTo>
                    <a:pt x="12163" y="7304"/>
                    <a:pt x="12171" y="7304"/>
                    <a:pt x="12183" y="7304"/>
                  </a:cubicBezTo>
                  <a:cubicBezTo>
                    <a:pt x="12243" y="7304"/>
                    <a:pt x="12299" y="7263"/>
                    <a:pt x="12315" y="7199"/>
                  </a:cubicBezTo>
                  <a:cubicBezTo>
                    <a:pt x="12330" y="7127"/>
                    <a:pt x="12287" y="7055"/>
                    <a:pt x="12211" y="7040"/>
                  </a:cubicBezTo>
                  <a:cubicBezTo>
                    <a:pt x="12144" y="7020"/>
                    <a:pt x="5341" y="5390"/>
                    <a:pt x="1614" y="2909"/>
                  </a:cubicBezTo>
                  <a:cubicBezTo>
                    <a:pt x="720" y="2310"/>
                    <a:pt x="300" y="1787"/>
                    <a:pt x="404" y="1396"/>
                  </a:cubicBezTo>
                  <a:cubicBezTo>
                    <a:pt x="611" y="621"/>
                    <a:pt x="2733" y="321"/>
                    <a:pt x="3531" y="269"/>
                  </a:cubicBezTo>
                  <a:cubicBezTo>
                    <a:pt x="3607" y="265"/>
                    <a:pt x="3664" y="201"/>
                    <a:pt x="3660" y="125"/>
                  </a:cubicBezTo>
                  <a:cubicBezTo>
                    <a:pt x="3655" y="60"/>
                    <a:pt x="3602" y="0"/>
                    <a:pt x="3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4"/>
            <p:cNvSpPr/>
            <p:nvPr/>
          </p:nvSpPr>
          <p:spPr>
            <a:xfrm>
              <a:off x="5488771" y="2824363"/>
              <a:ext cx="2323472" cy="382445"/>
            </a:xfrm>
            <a:custGeom>
              <a:rect b="b" l="l" r="r" t="t"/>
              <a:pathLst>
                <a:path extrusionOk="0" h="17315" w="105194">
                  <a:moveTo>
                    <a:pt x="8900" y="0"/>
                  </a:moveTo>
                  <a:cubicBezTo>
                    <a:pt x="7877" y="0"/>
                    <a:pt x="6947" y="576"/>
                    <a:pt x="6535" y="1466"/>
                  </a:cubicBezTo>
                  <a:lnTo>
                    <a:pt x="924" y="13596"/>
                  </a:lnTo>
                  <a:lnTo>
                    <a:pt x="1" y="13257"/>
                  </a:lnTo>
                  <a:lnTo>
                    <a:pt x="1" y="16033"/>
                  </a:lnTo>
                  <a:lnTo>
                    <a:pt x="48" y="15997"/>
                  </a:lnTo>
                  <a:cubicBezTo>
                    <a:pt x="133" y="16708"/>
                    <a:pt x="764" y="17315"/>
                    <a:pt x="1599" y="17315"/>
                  </a:cubicBezTo>
                  <a:lnTo>
                    <a:pt x="103635" y="17315"/>
                  </a:lnTo>
                  <a:cubicBezTo>
                    <a:pt x="104518" y="17315"/>
                    <a:pt x="105161" y="16644"/>
                    <a:pt x="105193" y="15881"/>
                  </a:cubicBezTo>
                  <a:lnTo>
                    <a:pt x="105149" y="12946"/>
                  </a:lnTo>
                  <a:lnTo>
                    <a:pt x="103200" y="11192"/>
                  </a:lnTo>
                  <a:lnTo>
                    <a:pt x="98699" y="1466"/>
                  </a:lnTo>
                  <a:cubicBezTo>
                    <a:pt x="98287" y="576"/>
                    <a:pt x="97360" y="0"/>
                    <a:pt x="9633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4"/>
            <p:cNvSpPr/>
            <p:nvPr/>
          </p:nvSpPr>
          <p:spPr>
            <a:xfrm>
              <a:off x="5482785" y="2818422"/>
              <a:ext cx="2335356" cy="394394"/>
            </a:xfrm>
            <a:custGeom>
              <a:rect b="b" l="l" r="r" t="t"/>
              <a:pathLst>
                <a:path extrusionOk="0" h="17856" w="105732">
                  <a:moveTo>
                    <a:pt x="96605" y="541"/>
                  </a:moveTo>
                  <a:cubicBezTo>
                    <a:pt x="97523" y="541"/>
                    <a:pt x="98354" y="1055"/>
                    <a:pt x="98726" y="1851"/>
                  </a:cubicBezTo>
                  <a:lnTo>
                    <a:pt x="103223" y="11572"/>
                  </a:lnTo>
                  <a:cubicBezTo>
                    <a:pt x="103239" y="11609"/>
                    <a:pt x="103259" y="11637"/>
                    <a:pt x="103287" y="11661"/>
                  </a:cubicBezTo>
                  <a:lnTo>
                    <a:pt x="105149" y="13338"/>
                  </a:lnTo>
                  <a:lnTo>
                    <a:pt x="105192" y="16138"/>
                  </a:lnTo>
                  <a:cubicBezTo>
                    <a:pt x="105168" y="16717"/>
                    <a:pt x="104681" y="17313"/>
                    <a:pt x="103906" y="17313"/>
                  </a:cubicBezTo>
                  <a:lnTo>
                    <a:pt x="1870" y="17313"/>
                  </a:lnTo>
                  <a:cubicBezTo>
                    <a:pt x="1215" y="17313"/>
                    <a:pt x="664" y="16849"/>
                    <a:pt x="588" y="16234"/>
                  </a:cubicBezTo>
                  <a:cubicBezTo>
                    <a:pt x="583" y="16190"/>
                    <a:pt x="568" y="16150"/>
                    <a:pt x="544" y="16114"/>
                  </a:cubicBezTo>
                  <a:lnTo>
                    <a:pt x="544" y="13913"/>
                  </a:lnTo>
                  <a:lnTo>
                    <a:pt x="1103" y="14117"/>
                  </a:lnTo>
                  <a:cubicBezTo>
                    <a:pt x="1134" y="14129"/>
                    <a:pt x="1167" y="14135"/>
                    <a:pt x="1199" y="14135"/>
                  </a:cubicBezTo>
                  <a:cubicBezTo>
                    <a:pt x="1300" y="14135"/>
                    <a:pt x="1397" y="14075"/>
                    <a:pt x="1442" y="13978"/>
                  </a:cubicBezTo>
                  <a:lnTo>
                    <a:pt x="7054" y="1851"/>
                  </a:lnTo>
                  <a:cubicBezTo>
                    <a:pt x="7422" y="1055"/>
                    <a:pt x="8252" y="541"/>
                    <a:pt x="9171" y="541"/>
                  </a:cubicBezTo>
                  <a:close/>
                  <a:moveTo>
                    <a:pt x="9171" y="1"/>
                  </a:moveTo>
                  <a:cubicBezTo>
                    <a:pt x="8041" y="1"/>
                    <a:pt x="7018" y="636"/>
                    <a:pt x="6563" y="1623"/>
                  </a:cubicBezTo>
                  <a:lnTo>
                    <a:pt x="1055" y="13526"/>
                  </a:lnTo>
                  <a:lnTo>
                    <a:pt x="367" y="13270"/>
                  </a:lnTo>
                  <a:cubicBezTo>
                    <a:pt x="336" y="13258"/>
                    <a:pt x="304" y="13253"/>
                    <a:pt x="272" y="13253"/>
                  </a:cubicBezTo>
                  <a:cubicBezTo>
                    <a:pt x="218" y="13253"/>
                    <a:pt x="164" y="13269"/>
                    <a:pt x="116" y="13302"/>
                  </a:cubicBezTo>
                  <a:cubicBezTo>
                    <a:pt x="44" y="13354"/>
                    <a:pt x="0" y="13434"/>
                    <a:pt x="0" y="13526"/>
                  </a:cubicBezTo>
                  <a:lnTo>
                    <a:pt x="0" y="16302"/>
                  </a:lnTo>
                  <a:cubicBezTo>
                    <a:pt x="0" y="16374"/>
                    <a:pt x="32" y="16446"/>
                    <a:pt x="85" y="16498"/>
                  </a:cubicBezTo>
                  <a:cubicBezTo>
                    <a:pt x="276" y="17285"/>
                    <a:pt x="1011" y="17855"/>
                    <a:pt x="1870" y="17855"/>
                  </a:cubicBezTo>
                  <a:lnTo>
                    <a:pt x="103906" y="17855"/>
                  </a:lnTo>
                  <a:cubicBezTo>
                    <a:pt x="104893" y="17855"/>
                    <a:pt x="105695" y="17112"/>
                    <a:pt x="105732" y="16146"/>
                  </a:cubicBezTo>
                  <a:lnTo>
                    <a:pt x="105688" y="13211"/>
                  </a:lnTo>
                  <a:cubicBezTo>
                    <a:pt x="105688" y="13134"/>
                    <a:pt x="105656" y="13067"/>
                    <a:pt x="105599" y="13014"/>
                  </a:cubicBezTo>
                  <a:lnTo>
                    <a:pt x="103691" y="11297"/>
                  </a:lnTo>
                  <a:lnTo>
                    <a:pt x="99217" y="1623"/>
                  </a:lnTo>
                  <a:cubicBezTo>
                    <a:pt x="98758" y="636"/>
                    <a:pt x="97735" y="1"/>
                    <a:pt x="9660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4"/>
            <p:cNvSpPr/>
            <p:nvPr/>
          </p:nvSpPr>
          <p:spPr>
            <a:xfrm>
              <a:off x="5482410" y="2768062"/>
              <a:ext cx="2337056" cy="382467"/>
            </a:xfrm>
            <a:custGeom>
              <a:rect b="b" l="l" r="r" t="t"/>
              <a:pathLst>
                <a:path extrusionOk="0" h="17316" w="105809">
                  <a:moveTo>
                    <a:pt x="9188" y="0"/>
                  </a:moveTo>
                  <a:cubicBezTo>
                    <a:pt x="8165" y="0"/>
                    <a:pt x="7235" y="576"/>
                    <a:pt x="6823" y="1466"/>
                  </a:cubicBezTo>
                  <a:lnTo>
                    <a:pt x="456" y="15227"/>
                  </a:lnTo>
                  <a:cubicBezTo>
                    <a:pt x="1" y="16210"/>
                    <a:pt x="760" y="17316"/>
                    <a:pt x="1887" y="17316"/>
                  </a:cubicBezTo>
                  <a:lnTo>
                    <a:pt x="103923" y="17316"/>
                  </a:lnTo>
                  <a:cubicBezTo>
                    <a:pt x="105054" y="17316"/>
                    <a:pt x="105808" y="16210"/>
                    <a:pt x="105353" y="15227"/>
                  </a:cubicBezTo>
                  <a:lnTo>
                    <a:pt x="98987" y="1466"/>
                  </a:lnTo>
                  <a:cubicBezTo>
                    <a:pt x="98575" y="576"/>
                    <a:pt x="97648" y="0"/>
                    <a:pt x="966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4"/>
            <p:cNvSpPr/>
            <p:nvPr/>
          </p:nvSpPr>
          <p:spPr>
            <a:xfrm>
              <a:off x="5481548" y="2762076"/>
              <a:ext cx="2338801" cy="394372"/>
            </a:xfrm>
            <a:custGeom>
              <a:rect b="b" l="l" r="r" t="t"/>
              <a:pathLst>
                <a:path extrusionOk="0" h="17855" w="105888">
                  <a:moveTo>
                    <a:pt x="96661" y="544"/>
                  </a:moveTo>
                  <a:cubicBezTo>
                    <a:pt x="97579" y="544"/>
                    <a:pt x="98410" y="1055"/>
                    <a:pt x="98782" y="1849"/>
                  </a:cubicBezTo>
                  <a:lnTo>
                    <a:pt x="105148" y="15613"/>
                  </a:lnTo>
                  <a:cubicBezTo>
                    <a:pt x="105316" y="15977"/>
                    <a:pt x="105288" y="16385"/>
                    <a:pt x="105073" y="16724"/>
                  </a:cubicBezTo>
                  <a:cubicBezTo>
                    <a:pt x="104833" y="17091"/>
                    <a:pt x="104422" y="17315"/>
                    <a:pt x="103962" y="17315"/>
                  </a:cubicBezTo>
                  <a:lnTo>
                    <a:pt x="1926" y="17315"/>
                  </a:lnTo>
                  <a:cubicBezTo>
                    <a:pt x="1470" y="17315"/>
                    <a:pt x="1055" y="17091"/>
                    <a:pt x="819" y="16724"/>
                  </a:cubicBezTo>
                  <a:cubicBezTo>
                    <a:pt x="600" y="16385"/>
                    <a:pt x="572" y="15977"/>
                    <a:pt x="740" y="15613"/>
                  </a:cubicBezTo>
                  <a:lnTo>
                    <a:pt x="7110" y="1849"/>
                  </a:lnTo>
                  <a:cubicBezTo>
                    <a:pt x="7478" y="1055"/>
                    <a:pt x="8308" y="544"/>
                    <a:pt x="9227" y="544"/>
                  </a:cubicBezTo>
                  <a:close/>
                  <a:moveTo>
                    <a:pt x="9227" y="0"/>
                  </a:moveTo>
                  <a:cubicBezTo>
                    <a:pt x="8097" y="0"/>
                    <a:pt x="7074" y="639"/>
                    <a:pt x="6619" y="1622"/>
                  </a:cubicBezTo>
                  <a:lnTo>
                    <a:pt x="248" y="15386"/>
                  </a:lnTo>
                  <a:cubicBezTo>
                    <a:pt x="1" y="15921"/>
                    <a:pt x="45" y="16516"/>
                    <a:pt x="360" y="17016"/>
                  </a:cubicBezTo>
                  <a:cubicBezTo>
                    <a:pt x="699" y="17543"/>
                    <a:pt x="1282" y="17854"/>
                    <a:pt x="1926" y="17854"/>
                  </a:cubicBezTo>
                  <a:lnTo>
                    <a:pt x="103962" y="17854"/>
                  </a:lnTo>
                  <a:cubicBezTo>
                    <a:pt x="104606" y="17854"/>
                    <a:pt x="105192" y="17543"/>
                    <a:pt x="105528" y="17016"/>
                  </a:cubicBezTo>
                  <a:cubicBezTo>
                    <a:pt x="105847" y="16516"/>
                    <a:pt x="105887" y="15921"/>
                    <a:pt x="105640" y="15386"/>
                  </a:cubicBezTo>
                  <a:lnTo>
                    <a:pt x="99273" y="1622"/>
                  </a:lnTo>
                  <a:cubicBezTo>
                    <a:pt x="98814" y="639"/>
                    <a:pt x="97791" y="0"/>
                    <a:pt x="9666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4"/>
            <p:cNvSpPr/>
            <p:nvPr/>
          </p:nvSpPr>
          <p:spPr>
            <a:xfrm>
              <a:off x="5587149" y="2800752"/>
              <a:ext cx="571006" cy="199494"/>
            </a:xfrm>
            <a:custGeom>
              <a:rect b="b" l="l" r="r" t="t"/>
              <a:pathLst>
                <a:path extrusionOk="0" h="9032" w="25852">
                  <a:moveTo>
                    <a:pt x="21743" y="0"/>
                  </a:moveTo>
                  <a:cubicBezTo>
                    <a:pt x="19986" y="0"/>
                    <a:pt x="6643" y="817"/>
                    <a:pt x="6643" y="817"/>
                  </a:cubicBezTo>
                  <a:lnTo>
                    <a:pt x="2313" y="6593"/>
                  </a:lnTo>
                  <a:cubicBezTo>
                    <a:pt x="2313" y="6593"/>
                    <a:pt x="0" y="8178"/>
                    <a:pt x="1447" y="8757"/>
                  </a:cubicBezTo>
                  <a:cubicBezTo>
                    <a:pt x="1929" y="8951"/>
                    <a:pt x="4095" y="9031"/>
                    <a:pt x="6844" y="9031"/>
                  </a:cubicBezTo>
                  <a:cubicBezTo>
                    <a:pt x="12341" y="9031"/>
                    <a:pt x="20170" y="8710"/>
                    <a:pt x="21517" y="8326"/>
                  </a:cubicBezTo>
                  <a:cubicBezTo>
                    <a:pt x="23538" y="7747"/>
                    <a:pt x="25851" y="2403"/>
                    <a:pt x="25851" y="1536"/>
                  </a:cubicBezTo>
                  <a:cubicBezTo>
                    <a:pt x="25851" y="670"/>
                    <a:pt x="22944" y="50"/>
                    <a:pt x="21869" y="2"/>
                  </a:cubicBezTo>
                  <a:cubicBezTo>
                    <a:pt x="21838" y="1"/>
                    <a:pt x="21796" y="0"/>
                    <a:pt x="2174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4"/>
            <p:cNvSpPr/>
            <p:nvPr/>
          </p:nvSpPr>
          <p:spPr>
            <a:xfrm>
              <a:off x="7331840" y="2898467"/>
              <a:ext cx="261516" cy="108538"/>
            </a:xfrm>
            <a:custGeom>
              <a:rect b="b" l="l" r="r" t="t"/>
              <a:pathLst>
                <a:path extrusionOk="0" h="4914" w="11840">
                  <a:moveTo>
                    <a:pt x="5920" y="1"/>
                  </a:moveTo>
                  <a:cubicBezTo>
                    <a:pt x="2653" y="1"/>
                    <a:pt x="0" y="1103"/>
                    <a:pt x="0" y="2456"/>
                  </a:cubicBezTo>
                  <a:cubicBezTo>
                    <a:pt x="0" y="3811"/>
                    <a:pt x="2653" y="4913"/>
                    <a:pt x="5920" y="4913"/>
                  </a:cubicBezTo>
                  <a:cubicBezTo>
                    <a:pt x="9191" y="4913"/>
                    <a:pt x="11839" y="3811"/>
                    <a:pt x="11839" y="2456"/>
                  </a:cubicBezTo>
                  <a:cubicBezTo>
                    <a:pt x="11839" y="1103"/>
                    <a:pt x="9191" y="1"/>
                    <a:pt x="592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4"/>
            <p:cNvSpPr/>
            <p:nvPr/>
          </p:nvSpPr>
          <p:spPr>
            <a:xfrm>
              <a:off x="6161313" y="2898467"/>
              <a:ext cx="937725" cy="175485"/>
            </a:xfrm>
            <a:custGeom>
              <a:rect b="b" l="l" r="r" t="t"/>
              <a:pathLst>
                <a:path extrusionOk="0" h="7945" w="42455">
                  <a:moveTo>
                    <a:pt x="21226" y="1"/>
                  </a:moveTo>
                  <a:cubicBezTo>
                    <a:pt x="9502" y="1"/>
                    <a:pt x="0" y="1782"/>
                    <a:pt x="0" y="3974"/>
                  </a:cubicBezTo>
                  <a:cubicBezTo>
                    <a:pt x="0" y="6167"/>
                    <a:pt x="9502" y="7945"/>
                    <a:pt x="21226" y="7945"/>
                  </a:cubicBezTo>
                  <a:cubicBezTo>
                    <a:pt x="32949" y="7945"/>
                    <a:pt x="42454" y="6167"/>
                    <a:pt x="42454" y="3974"/>
                  </a:cubicBezTo>
                  <a:cubicBezTo>
                    <a:pt x="42454" y="1782"/>
                    <a:pt x="32949" y="1"/>
                    <a:pt x="21226"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4"/>
            <p:cNvSpPr/>
            <p:nvPr/>
          </p:nvSpPr>
          <p:spPr>
            <a:xfrm>
              <a:off x="7301139" y="2714058"/>
              <a:ext cx="65843" cy="159980"/>
            </a:xfrm>
            <a:custGeom>
              <a:rect b="b" l="l" r="r" t="t"/>
              <a:pathLst>
                <a:path extrusionOk="0" h="7243" w="2981">
                  <a:moveTo>
                    <a:pt x="1797" y="1"/>
                  </a:moveTo>
                  <a:cubicBezTo>
                    <a:pt x="1648" y="1"/>
                    <a:pt x="1482" y="32"/>
                    <a:pt x="1298" y="105"/>
                  </a:cubicBezTo>
                  <a:cubicBezTo>
                    <a:pt x="0" y="624"/>
                    <a:pt x="132" y="4055"/>
                    <a:pt x="392" y="5996"/>
                  </a:cubicBezTo>
                  <a:cubicBezTo>
                    <a:pt x="526" y="7000"/>
                    <a:pt x="1058" y="7243"/>
                    <a:pt x="1540" y="7243"/>
                  </a:cubicBezTo>
                  <a:cubicBezTo>
                    <a:pt x="1990" y="7243"/>
                    <a:pt x="2397" y="7031"/>
                    <a:pt x="2397" y="7031"/>
                  </a:cubicBezTo>
                  <a:lnTo>
                    <a:pt x="2397" y="5869"/>
                  </a:lnTo>
                  <a:cubicBezTo>
                    <a:pt x="2397" y="5869"/>
                    <a:pt x="2170" y="6049"/>
                    <a:pt x="1918" y="6049"/>
                  </a:cubicBezTo>
                  <a:cubicBezTo>
                    <a:pt x="1744" y="6049"/>
                    <a:pt x="1558" y="5963"/>
                    <a:pt x="1427" y="5673"/>
                  </a:cubicBezTo>
                  <a:cubicBezTo>
                    <a:pt x="1105" y="4968"/>
                    <a:pt x="1166" y="1466"/>
                    <a:pt x="1481" y="1466"/>
                  </a:cubicBezTo>
                  <a:cubicBezTo>
                    <a:pt x="1484" y="1466"/>
                    <a:pt x="1487" y="1466"/>
                    <a:pt x="1490" y="1467"/>
                  </a:cubicBezTo>
                  <a:cubicBezTo>
                    <a:pt x="1814" y="1531"/>
                    <a:pt x="2461" y="2629"/>
                    <a:pt x="2461" y="2629"/>
                  </a:cubicBezTo>
                  <a:cubicBezTo>
                    <a:pt x="2461" y="2629"/>
                    <a:pt x="2656" y="2502"/>
                    <a:pt x="2981" y="1144"/>
                  </a:cubicBezTo>
                  <a:cubicBezTo>
                    <a:pt x="2981" y="1144"/>
                    <a:pt x="2695" y="1"/>
                    <a:pt x="1797"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4"/>
            <p:cNvSpPr/>
            <p:nvPr/>
          </p:nvSpPr>
          <p:spPr>
            <a:xfrm>
              <a:off x="7289525" y="2708095"/>
              <a:ext cx="83292" cy="171951"/>
            </a:xfrm>
            <a:custGeom>
              <a:rect b="b" l="l" r="r" t="t"/>
              <a:pathLst>
                <a:path extrusionOk="0" h="7785" w="3771">
                  <a:moveTo>
                    <a:pt x="2317" y="543"/>
                  </a:moveTo>
                  <a:cubicBezTo>
                    <a:pt x="2429" y="543"/>
                    <a:pt x="2536" y="567"/>
                    <a:pt x="2632" y="615"/>
                  </a:cubicBezTo>
                  <a:cubicBezTo>
                    <a:pt x="2988" y="798"/>
                    <a:pt x="3168" y="1257"/>
                    <a:pt x="3220" y="1421"/>
                  </a:cubicBezTo>
                  <a:cubicBezTo>
                    <a:pt x="3111" y="1861"/>
                    <a:pt x="3020" y="2157"/>
                    <a:pt x="2956" y="2352"/>
                  </a:cubicBezTo>
                  <a:cubicBezTo>
                    <a:pt x="2689" y="1948"/>
                    <a:pt x="2344" y="1526"/>
                    <a:pt x="2065" y="1469"/>
                  </a:cubicBezTo>
                  <a:cubicBezTo>
                    <a:pt x="2044" y="1465"/>
                    <a:pt x="2024" y="1463"/>
                    <a:pt x="2003" y="1463"/>
                  </a:cubicBezTo>
                  <a:cubicBezTo>
                    <a:pt x="1902" y="1463"/>
                    <a:pt x="1808" y="1511"/>
                    <a:pt x="1741" y="1598"/>
                  </a:cubicBezTo>
                  <a:cubicBezTo>
                    <a:pt x="1367" y="2068"/>
                    <a:pt x="1398" y="5392"/>
                    <a:pt x="1697" y="6055"/>
                  </a:cubicBezTo>
                  <a:cubicBezTo>
                    <a:pt x="1857" y="6406"/>
                    <a:pt x="2093" y="6530"/>
                    <a:pt x="2261" y="6570"/>
                  </a:cubicBezTo>
                  <a:cubicBezTo>
                    <a:pt x="2321" y="6584"/>
                    <a:pt x="2380" y="6590"/>
                    <a:pt x="2437" y="6590"/>
                  </a:cubicBezTo>
                  <a:cubicBezTo>
                    <a:pt x="2510" y="6590"/>
                    <a:pt x="2579" y="6580"/>
                    <a:pt x="2644" y="6562"/>
                  </a:cubicBezTo>
                  <a:lnTo>
                    <a:pt x="2644" y="7125"/>
                  </a:lnTo>
                  <a:cubicBezTo>
                    <a:pt x="2507" y="7178"/>
                    <a:pt x="2285" y="7245"/>
                    <a:pt x="2058" y="7245"/>
                  </a:cubicBezTo>
                  <a:cubicBezTo>
                    <a:pt x="1924" y="7245"/>
                    <a:pt x="1788" y="7221"/>
                    <a:pt x="1666" y="7158"/>
                  </a:cubicBezTo>
                  <a:cubicBezTo>
                    <a:pt x="1406" y="7021"/>
                    <a:pt x="1242" y="6710"/>
                    <a:pt x="1179" y="6231"/>
                  </a:cubicBezTo>
                  <a:cubicBezTo>
                    <a:pt x="855" y="3806"/>
                    <a:pt x="947" y="1014"/>
                    <a:pt x="1918" y="627"/>
                  </a:cubicBezTo>
                  <a:cubicBezTo>
                    <a:pt x="2062" y="571"/>
                    <a:pt x="2193" y="543"/>
                    <a:pt x="2317" y="543"/>
                  </a:cubicBezTo>
                  <a:close/>
                  <a:moveTo>
                    <a:pt x="2316" y="1"/>
                  </a:moveTo>
                  <a:cubicBezTo>
                    <a:pt x="2125" y="1"/>
                    <a:pt x="1924" y="43"/>
                    <a:pt x="1714" y="127"/>
                  </a:cubicBezTo>
                  <a:cubicBezTo>
                    <a:pt x="1" y="811"/>
                    <a:pt x="519" y="5392"/>
                    <a:pt x="639" y="6303"/>
                  </a:cubicBezTo>
                  <a:cubicBezTo>
                    <a:pt x="731" y="6966"/>
                    <a:pt x="991" y="7416"/>
                    <a:pt x="1418" y="7637"/>
                  </a:cubicBezTo>
                  <a:cubicBezTo>
                    <a:pt x="1625" y="7744"/>
                    <a:pt x="1846" y="7785"/>
                    <a:pt x="2057" y="7785"/>
                  </a:cubicBezTo>
                  <a:cubicBezTo>
                    <a:pt x="2569" y="7785"/>
                    <a:pt x="3015" y="7556"/>
                    <a:pt x="3039" y="7541"/>
                  </a:cubicBezTo>
                  <a:cubicBezTo>
                    <a:pt x="3131" y="7497"/>
                    <a:pt x="3188" y="7405"/>
                    <a:pt x="3188" y="7301"/>
                  </a:cubicBezTo>
                  <a:lnTo>
                    <a:pt x="3188" y="6139"/>
                  </a:lnTo>
                  <a:cubicBezTo>
                    <a:pt x="3188" y="6035"/>
                    <a:pt x="3128" y="5939"/>
                    <a:pt x="3032" y="5895"/>
                  </a:cubicBezTo>
                  <a:cubicBezTo>
                    <a:pt x="2994" y="5876"/>
                    <a:pt x="2954" y="5866"/>
                    <a:pt x="2913" y="5866"/>
                  </a:cubicBezTo>
                  <a:cubicBezTo>
                    <a:pt x="2854" y="5866"/>
                    <a:pt x="2796" y="5886"/>
                    <a:pt x="2748" y="5927"/>
                  </a:cubicBezTo>
                  <a:cubicBezTo>
                    <a:pt x="2713" y="5955"/>
                    <a:pt x="2566" y="6048"/>
                    <a:pt x="2439" y="6048"/>
                  </a:cubicBezTo>
                  <a:cubicBezTo>
                    <a:pt x="2422" y="6048"/>
                    <a:pt x="2405" y="6047"/>
                    <a:pt x="2388" y="6043"/>
                  </a:cubicBezTo>
                  <a:cubicBezTo>
                    <a:pt x="2313" y="6026"/>
                    <a:pt x="2249" y="5955"/>
                    <a:pt x="2193" y="5831"/>
                  </a:cubicBezTo>
                  <a:cubicBezTo>
                    <a:pt x="1953" y="5307"/>
                    <a:pt x="1953" y="2916"/>
                    <a:pt x="2105" y="2136"/>
                  </a:cubicBezTo>
                  <a:lnTo>
                    <a:pt x="2105" y="2136"/>
                  </a:lnTo>
                  <a:cubicBezTo>
                    <a:pt x="2281" y="2324"/>
                    <a:pt x="2536" y="2676"/>
                    <a:pt x="2748" y="3039"/>
                  </a:cubicBezTo>
                  <a:cubicBezTo>
                    <a:pt x="2784" y="3103"/>
                    <a:pt x="2848" y="3147"/>
                    <a:pt x="2920" y="3167"/>
                  </a:cubicBezTo>
                  <a:cubicBezTo>
                    <a:pt x="2938" y="3171"/>
                    <a:pt x="2957" y="3173"/>
                    <a:pt x="2976" y="3173"/>
                  </a:cubicBezTo>
                  <a:cubicBezTo>
                    <a:pt x="3030" y="3173"/>
                    <a:pt x="3085" y="3156"/>
                    <a:pt x="3131" y="3127"/>
                  </a:cubicBezTo>
                  <a:cubicBezTo>
                    <a:pt x="3319" y="3003"/>
                    <a:pt x="3531" y="2444"/>
                    <a:pt x="3763" y="1473"/>
                  </a:cubicBezTo>
                  <a:cubicBezTo>
                    <a:pt x="3771" y="1434"/>
                    <a:pt x="3771" y="1390"/>
                    <a:pt x="3763" y="1346"/>
                  </a:cubicBezTo>
                  <a:cubicBezTo>
                    <a:pt x="3751" y="1310"/>
                    <a:pt x="3535" y="471"/>
                    <a:pt x="2880" y="136"/>
                  </a:cubicBezTo>
                  <a:cubicBezTo>
                    <a:pt x="2703" y="46"/>
                    <a:pt x="2515" y="1"/>
                    <a:pt x="23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4"/>
            <p:cNvSpPr/>
            <p:nvPr/>
          </p:nvSpPr>
          <p:spPr>
            <a:xfrm>
              <a:off x="7346396" y="2745047"/>
              <a:ext cx="227015" cy="227810"/>
            </a:xfrm>
            <a:custGeom>
              <a:rect b="b" l="l" r="r" t="t"/>
              <a:pathLst>
                <a:path extrusionOk="0" h="10314" w="10278">
                  <a:moveTo>
                    <a:pt x="1" y="0"/>
                  </a:moveTo>
                  <a:lnTo>
                    <a:pt x="1" y="8504"/>
                  </a:lnTo>
                  <a:cubicBezTo>
                    <a:pt x="1" y="9502"/>
                    <a:pt x="2301" y="10313"/>
                    <a:pt x="5137" y="10313"/>
                  </a:cubicBezTo>
                  <a:cubicBezTo>
                    <a:pt x="7977" y="10313"/>
                    <a:pt x="10278" y="9502"/>
                    <a:pt x="10278" y="8504"/>
                  </a:cubicBezTo>
                  <a:lnTo>
                    <a:pt x="10278"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4"/>
            <p:cNvSpPr/>
            <p:nvPr/>
          </p:nvSpPr>
          <p:spPr>
            <a:xfrm>
              <a:off x="7340388" y="2739039"/>
              <a:ext cx="238943" cy="239804"/>
            </a:xfrm>
            <a:custGeom>
              <a:rect b="b" l="l" r="r" t="t"/>
              <a:pathLst>
                <a:path extrusionOk="0" h="10857" w="10818">
                  <a:moveTo>
                    <a:pt x="10278" y="540"/>
                  </a:moveTo>
                  <a:lnTo>
                    <a:pt x="10278" y="8776"/>
                  </a:lnTo>
                  <a:cubicBezTo>
                    <a:pt x="10278" y="9503"/>
                    <a:pt x="8197" y="10314"/>
                    <a:pt x="5409" y="10314"/>
                  </a:cubicBezTo>
                  <a:cubicBezTo>
                    <a:pt x="2625" y="10314"/>
                    <a:pt x="544" y="9503"/>
                    <a:pt x="544" y="8776"/>
                  </a:cubicBezTo>
                  <a:lnTo>
                    <a:pt x="544" y="540"/>
                  </a:lnTo>
                  <a:close/>
                  <a:moveTo>
                    <a:pt x="273" y="0"/>
                  </a:moveTo>
                  <a:cubicBezTo>
                    <a:pt x="125" y="0"/>
                    <a:pt x="0" y="120"/>
                    <a:pt x="0" y="272"/>
                  </a:cubicBezTo>
                  <a:lnTo>
                    <a:pt x="0" y="8776"/>
                  </a:lnTo>
                  <a:cubicBezTo>
                    <a:pt x="0" y="10126"/>
                    <a:pt x="2789" y="10856"/>
                    <a:pt x="5409" y="10856"/>
                  </a:cubicBezTo>
                  <a:cubicBezTo>
                    <a:pt x="8034" y="10856"/>
                    <a:pt x="10817" y="10126"/>
                    <a:pt x="10817" y="8776"/>
                  </a:cubicBezTo>
                  <a:lnTo>
                    <a:pt x="10817" y="272"/>
                  </a:lnTo>
                  <a:cubicBezTo>
                    <a:pt x="10817" y="120"/>
                    <a:pt x="10698" y="0"/>
                    <a:pt x="105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4"/>
            <p:cNvSpPr/>
            <p:nvPr/>
          </p:nvSpPr>
          <p:spPr>
            <a:xfrm>
              <a:off x="7346396" y="2710436"/>
              <a:ext cx="227015" cy="69112"/>
            </a:xfrm>
            <a:custGeom>
              <a:rect b="b" l="l" r="r" t="t"/>
              <a:pathLst>
                <a:path extrusionOk="0" h="3129" w="10278">
                  <a:moveTo>
                    <a:pt x="5137" y="1"/>
                  </a:moveTo>
                  <a:cubicBezTo>
                    <a:pt x="2301" y="1"/>
                    <a:pt x="1" y="701"/>
                    <a:pt x="1" y="1567"/>
                  </a:cubicBezTo>
                  <a:cubicBezTo>
                    <a:pt x="1" y="2430"/>
                    <a:pt x="2301" y="3129"/>
                    <a:pt x="5137" y="3129"/>
                  </a:cubicBezTo>
                  <a:cubicBezTo>
                    <a:pt x="7977" y="3129"/>
                    <a:pt x="10278" y="2430"/>
                    <a:pt x="10278" y="1567"/>
                  </a:cubicBezTo>
                  <a:cubicBezTo>
                    <a:pt x="10278" y="701"/>
                    <a:pt x="7977" y="1"/>
                    <a:pt x="5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4"/>
            <p:cNvSpPr/>
            <p:nvPr/>
          </p:nvSpPr>
          <p:spPr>
            <a:xfrm>
              <a:off x="7340388" y="2704450"/>
              <a:ext cx="238943" cy="81105"/>
            </a:xfrm>
            <a:custGeom>
              <a:rect b="b" l="l" r="r" t="t"/>
              <a:pathLst>
                <a:path extrusionOk="0" h="3672" w="10818">
                  <a:moveTo>
                    <a:pt x="5409" y="544"/>
                  </a:moveTo>
                  <a:cubicBezTo>
                    <a:pt x="8381" y="544"/>
                    <a:pt x="10278" y="1311"/>
                    <a:pt x="10278" y="1838"/>
                  </a:cubicBezTo>
                  <a:cubicBezTo>
                    <a:pt x="10278" y="2366"/>
                    <a:pt x="8381" y="3129"/>
                    <a:pt x="5409" y="3129"/>
                  </a:cubicBezTo>
                  <a:cubicBezTo>
                    <a:pt x="2437" y="3129"/>
                    <a:pt x="544" y="2366"/>
                    <a:pt x="544" y="1838"/>
                  </a:cubicBezTo>
                  <a:cubicBezTo>
                    <a:pt x="544" y="1311"/>
                    <a:pt x="2437" y="544"/>
                    <a:pt x="5409" y="544"/>
                  </a:cubicBezTo>
                  <a:close/>
                  <a:moveTo>
                    <a:pt x="5409" y="1"/>
                  </a:moveTo>
                  <a:cubicBezTo>
                    <a:pt x="2721" y="1"/>
                    <a:pt x="0" y="631"/>
                    <a:pt x="0" y="1838"/>
                  </a:cubicBezTo>
                  <a:cubicBezTo>
                    <a:pt x="0" y="3040"/>
                    <a:pt x="2721" y="3671"/>
                    <a:pt x="5409" y="3671"/>
                  </a:cubicBezTo>
                  <a:cubicBezTo>
                    <a:pt x="8097" y="3671"/>
                    <a:pt x="10817" y="3040"/>
                    <a:pt x="10817" y="1838"/>
                  </a:cubicBezTo>
                  <a:cubicBezTo>
                    <a:pt x="10817" y="631"/>
                    <a:pt x="8097" y="1"/>
                    <a:pt x="54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4"/>
            <p:cNvSpPr/>
            <p:nvPr/>
          </p:nvSpPr>
          <p:spPr>
            <a:xfrm>
              <a:off x="7361217" y="2714964"/>
              <a:ext cx="197374" cy="60078"/>
            </a:xfrm>
            <a:custGeom>
              <a:rect b="b" l="l" r="r" t="t"/>
              <a:pathLst>
                <a:path extrusionOk="0" h="2720" w="8936">
                  <a:moveTo>
                    <a:pt x="4466" y="0"/>
                  </a:moveTo>
                  <a:cubicBezTo>
                    <a:pt x="2001" y="0"/>
                    <a:pt x="1" y="611"/>
                    <a:pt x="1" y="1362"/>
                  </a:cubicBezTo>
                  <a:cubicBezTo>
                    <a:pt x="1" y="2113"/>
                    <a:pt x="2001" y="2720"/>
                    <a:pt x="4466" y="2720"/>
                  </a:cubicBezTo>
                  <a:cubicBezTo>
                    <a:pt x="6934" y="2720"/>
                    <a:pt x="8936" y="2113"/>
                    <a:pt x="8936" y="1362"/>
                  </a:cubicBezTo>
                  <a:cubicBezTo>
                    <a:pt x="8936" y="611"/>
                    <a:pt x="6934"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4"/>
            <p:cNvSpPr/>
            <p:nvPr/>
          </p:nvSpPr>
          <p:spPr>
            <a:xfrm>
              <a:off x="7383790" y="2754076"/>
              <a:ext cx="152227" cy="21800"/>
            </a:xfrm>
            <a:custGeom>
              <a:rect b="b" l="l" r="r" t="t"/>
              <a:pathLst>
                <a:path extrusionOk="0" h="987" w="6892">
                  <a:moveTo>
                    <a:pt x="3444" y="0"/>
                  </a:moveTo>
                  <a:cubicBezTo>
                    <a:pt x="2058" y="0"/>
                    <a:pt x="820" y="192"/>
                    <a:pt x="1" y="492"/>
                  </a:cubicBezTo>
                  <a:cubicBezTo>
                    <a:pt x="820" y="795"/>
                    <a:pt x="2058" y="987"/>
                    <a:pt x="3444" y="987"/>
                  </a:cubicBezTo>
                  <a:cubicBezTo>
                    <a:pt x="4830" y="987"/>
                    <a:pt x="6072" y="795"/>
                    <a:pt x="6891" y="492"/>
                  </a:cubicBezTo>
                  <a:cubicBezTo>
                    <a:pt x="6072" y="192"/>
                    <a:pt x="4830" y="0"/>
                    <a:pt x="34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4"/>
            <p:cNvSpPr/>
            <p:nvPr/>
          </p:nvSpPr>
          <p:spPr>
            <a:xfrm>
              <a:off x="5624123" y="2825048"/>
              <a:ext cx="434594" cy="74391"/>
            </a:xfrm>
            <a:custGeom>
              <a:rect b="b" l="l" r="r" t="t"/>
              <a:pathLst>
                <a:path extrusionOk="0" h="3368" w="19676">
                  <a:moveTo>
                    <a:pt x="19676" y="1"/>
                  </a:moveTo>
                  <a:lnTo>
                    <a:pt x="0" y="261"/>
                  </a:lnTo>
                  <a:lnTo>
                    <a:pt x="64" y="3172"/>
                  </a:lnTo>
                  <a:lnTo>
                    <a:pt x="19676" y="3368"/>
                  </a:lnTo>
                  <a:lnTo>
                    <a:pt x="196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4"/>
            <p:cNvSpPr/>
            <p:nvPr/>
          </p:nvSpPr>
          <p:spPr>
            <a:xfrm>
              <a:off x="5618115" y="2819062"/>
              <a:ext cx="446587" cy="86384"/>
            </a:xfrm>
            <a:custGeom>
              <a:rect b="b" l="l" r="r" t="t"/>
              <a:pathLst>
                <a:path extrusionOk="0" h="3911" w="20219">
                  <a:moveTo>
                    <a:pt x="19680" y="547"/>
                  </a:moveTo>
                  <a:lnTo>
                    <a:pt x="19680" y="3364"/>
                  </a:lnTo>
                  <a:lnTo>
                    <a:pt x="600" y="3176"/>
                  </a:lnTo>
                  <a:lnTo>
                    <a:pt x="548" y="799"/>
                  </a:lnTo>
                  <a:lnTo>
                    <a:pt x="19680" y="547"/>
                  </a:lnTo>
                  <a:close/>
                  <a:moveTo>
                    <a:pt x="19948" y="1"/>
                  </a:moveTo>
                  <a:lnTo>
                    <a:pt x="268" y="260"/>
                  </a:lnTo>
                  <a:cubicBezTo>
                    <a:pt x="196" y="264"/>
                    <a:pt x="128" y="292"/>
                    <a:pt x="76" y="344"/>
                  </a:cubicBezTo>
                  <a:cubicBezTo>
                    <a:pt x="25" y="396"/>
                    <a:pt x="1" y="464"/>
                    <a:pt x="1" y="536"/>
                  </a:cubicBezTo>
                  <a:lnTo>
                    <a:pt x="64" y="3452"/>
                  </a:lnTo>
                  <a:cubicBezTo>
                    <a:pt x="69" y="3596"/>
                    <a:pt x="189" y="3715"/>
                    <a:pt x="332" y="3715"/>
                  </a:cubicBezTo>
                  <a:lnTo>
                    <a:pt x="19948" y="3911"/>
                  </a:lnTo>
                  <a:cubicBezTo>
                    <a:pt x="20019" y="3911"/>
                    <a:pt x="20088" y="3883"/>
                    <a:pt x="20139" y="3830"/>
                  </a:cubicBezTo>
                  <a:cubicBezTo>
                    <a:pt x="20191" y="3779"/>
                    <a:pt x="20219" y="3711"/>
                    <a:pt x="20219" y="3639"/>
                  </a:cubicBezTo>
                  <a:lnTo>
                    <a:pt x="20219" y="272"/>
                  </a:lnTo>
                  <a:cubicBezTo>
                    <a:pt x="20219" y="200"/>
                    <a:pt x="20191" y="132"/>
                    <a:pt x="20139" y="80"/>
                  </a:cubicBezTo>
                  <a:cubicBezTo>
                    <a:pt x="20088" y="28"/>
                    <a:pt x="20016" y="5"/>
                    <a:pt x="1994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4"/>
            <p:cNvSpPr/>
            <p:nvPr/>
          </p:nvSpPr>
          <p:spPr>
            <a:xfrm>
              <a:off x="6055890" y="2723512"/>
              <a:ext cx="65732" cy="175927"/>
            </a:xfrm>
            <a:custGeom>
              <a:rect b="b" l="l" r="r" t="t"/>
              <a:pathLst>
                <a:path extrusionOk="0" h="7965" w="2976">
                  <a:moveTo>
                    <a:pt x="2976" y="0"/>
                  </a:moveTo>
                  <a:lnTo>
                    <a:pt x="0" y="5181"/>
                  </a:lnTo>
                  <a:lnTo>
                    <a:pt x="128" y="7965"/>
                  </a:lnTo>
                  <a:lnTo>
                    <a:pt x="2976" y="1814"/>
                  </a:lnTo>
                  <a:lnTo>
                    <a:pt x="29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4"/>
            <p:cNvSpPr/>
            <p:nvPr/>
          </p:nvSpPr>
          <p:spPr>
            <a:xfrm>
              <a:off x="6049860" y="2717592"/>
              <a:ext cx="77748" cy="187854"/>
            </a:xfrm>
            <a:custGeom>
              <a:rect b="b" l="l" r="r" t="t"/>
              <a:pathLst>
                <a:path extrusionOk="0" h="8505" w="3520">
                  <a:moveTo>
                    <a:pt x="2981" y="1283"/>
                  </a:moveTo>
                  <a:lnTo>
                    <a:pt x="2981" y="2022"/>
                  </a:lnTo>
                  <a:lnTo>
                    <a:pt x="620" y="7115"/>
                  </a:lnTo>
                  <a:lnTo>
                    <a:pt x="548" y="5517"/>
                  </a:lnTo>
                  <a:lnTo>
                    <a:pt x="2981" y="1283"/>
                  </a:lnTo>
                  <a:close/>
                  <a:moveTo>
                    <a:pt x="3253" y="1"/>
                  </a:moveTo>
                  <a:cubicBezTo>
                    <a:pt x="3157" y="1"/>
                    <a:pt x="3066" y="49"/>
                    <a:pt x="3017" y="137"/>
                  </a:cubicBezTo>
                  <a:lnTo>
                    <a:pt x="37" y="5314"/>
                  </a:lnTo>
                  <a:cubicBezTo>
                    <a:pt x="13" y="5357"/>
                    <a:pt x="1" y="5410"/>
                    <a:pt x="1" y="5461"/>
                  </a:cubicBezTo>
                  <a:lnTo>
                    <a:pt x="133" y="8245"/>
                  </a:lnTo>
                  <a:cubicBezTo>
                    <a:pt x="137" y="8369"/>
                    <a:pt x="229" y="8472"/>
                    <a:pt x="349" y="8496"/>
                  </a:cubicBezTo>
                  <a:cubicBezTo>
                    <a:pt x="369" y="8501"/>
                    <a:pt x="384" y="8505"/>
                    <a:pt x="401" y="8505"/>
                  </a:cubicBezTo>
                  <a:cubicBezTo>
                    <a:pt x="504" y="8505"/>
                    <a:pt x="605" y="8445"/>
                    <a:pt x="648" y="8345"/>
                  </a:cubicBezTo>
                  <a:lnTo>
                    <a:pt x="3496" y="2198"/>
                  </a:lnTo>
                  <a:cubicBezTo>
                    <a:pt x="3512" y="2162"/>
                    <a:pt x="3520" y="2121"/>
                    <a:pt x="3520" y="2082"/>
                  </a:cubicBezTo>
                  <a:lnTo>
                    <a:pt x="3520" y="272"/>
                  </a:lnTo>
                  <a:cubicBezTo>
                    <a:pt x="3520" y="149"/>
                    <a:pt x="3440" y="41"/>
                    <a:pt x="3321" y="9"/>
                  </a:cubicBezTo>
                  <a:cubicBezTo>
                    <a:pt x="3298" y="3"/>
                    <a:pt x="3276" y="1"/>
                    <a:pt x="325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4"/>
            <p:cNvSpPr/>
            <p:nvPr/>
          </p:nvSpPr>
          <p:spPr>
            <a:xfrm>
              <a:off x="5624123" y="2883734"/>
              <a:ext cx="434594" cy="74302"/>
            </a:xfrm>
            <a:custGeom>
              <a:rect b="b" l="l" r="r" t="t"/>
              <a:pathLst>
                <a:path extrusionOk="0" h="3364" w="19676">
                  <a:moveTo>
                    <a:pt x="19676" y="0"/>
                  </a:moveTo>
                  <a:lnTo>
                    <a:pt x="0" y="255"/>
                  </a:lnTo>
                  <a:lnTo>
                    <a:pt x="64" y="3171"/>
                  </a:lnTo>
                  <a:lnTo>
                    <a:pt x="19676" y="3363"/>
                  </a:lnTo>
                  <a:lnTo>
                    <a:pt x="196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4"/>
            <p:cNvSpPr/>
            <p:nvPr/>
          </p:nvSpPr>
          <p:spPr>
            <a:xfrm>
              <a:off x="5618115" y="2877727"/>
              <a:ext cx="446587" cy="86296"/>
            </a:xfrm>
            <a:custGeom>
              <a:rect b="b" l="l" r="r" t="t"/>
              <a:pathLst>
                <a:path extrusionOk="0" h="3907" w="20219">
                  <a:moveTo>
                    <a:pt x="19680" y="544"/>
                  </a:moveTo>
                  <a:lnTo>
                    <a:pt x="19680" y="3364"/>
                  </a:lnTo>
                  <a:lnTo>
                    <a:pt x="600" y="3176"/>
                  </a:lnTo>
                  <a:lnTo>
                    <a:pt x="548" y="796"/>
                  </a:lnTo>
                  <a:lnTo>
                    <a:pt x="19680" y="544"/>
                  </a:lnTo>
                  <a:close/>
                  <a:moveTo>
                    <a:pt x="19948" y="0"/>
                  </a:moveTo>
                  <a:lnTo>
                    <a:pt x="268" y="260"/>
                  </a:lnTo>
                  <a:cubicBezTo>
                    <a:pt x="196" y="260"/>
                    <a:pt x="128" y="288"/>
                    <a:pt x="76" y="340"/>
                  </a:cubicBezTo>
                  <a:cubicBezTo>
                    <a:pt x="25" y="392"/>
                    <a:pt x="1" y="464"/>
                    <a:pt x="1" y="536"/>
                  </a:cubicBezTo>
                  <a:lnTo>
                    <a:pt x="64" y="3447"/>
                  </a:lnTo>
                  <a:cubicBezTo>
                    <a:pt x="69" y="3595"/>
                    <a:pt x="189" y="3711"/>
                    <a:pt x="332" y="3711"/>
                  </a:cubicBezTo>
                  <a:lnTo>
                    <a:pt x="19948" y="3906"/>
                  </a:lnTo>
                  <a:cubicBezTo>
                    <a:pt x="20019" y="3906"/>
                    <a:pt x="20088" y="3879"/>
                    <a:pt x="20139" y="3827"/>
                  </a:cubicBezTo>
                  <a:cubicBezTo>
                    <a:pt x="20191" y="3779"/>
                    <a:pt x="20219" y="3707"/>
                    <a:pt x="20219" y="3635"/>
                  </a:cubicBezTo>
                  <a:lnTo>
                    <a:pt x="20219" y="272"/>
                  </a:lnTo>
                  <a:cubicBezTo>
                    <a:pt x="20219" y="197"/>
                    <a:pt x="20191" y="129"/>
                    <a:pt x="20139" y="77"/>
                  </a:cubicBezTo>
                  <a:cubicBezTo>
                    <a:pt x="20088" y="29"/>
                    <a:pt x="20016" y="0"/>
                    <a:pt x="1994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4"/>
            <p:cNvSpPr/>
            <p:nvPr/>
          </p:nvSpPr>
          <p:spPr>
            <a:xfrm>
              <a:off x="6055890" y="2782176"/>
              <a:ext cx="65732" cy="175861"/>
            </a:xfrm>
            <a:custGeom>
              <a:rect b="b" l="l" r="r" t="t"/>
              <a:pathLst>
                <a:path extrusionOk="0" h="7962" w="2976">
                  <a:moveTo>
                    <a:pt x="2976" y="1"/>
                  </a:moveTo>
                  <a:lnTo>
                    <a:pt x="0" y="5177"/>
                  </a:lnTo>
                  <a:lnTo>
                    <a:pt x="128" y="7961"/>
                  </a:lnTo>
                  <a:lnTo>
                    <a:pt x="2976" y="1814"/>
                  </a:lnTo>
                  <a:lnTo>
                    <a:pt x="29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4"/>
            <p:cNvSpPr/>
            <p:nvPr/>
          </p:nvSpPr>
          <p:spPr>
            <a:xfrm>
              <a:off x="6049860" y="2776190"/>
              <a:ext cx="77748" cy="187832"/>
            </a:xfrm>
            <a:custGeom>
              <a:rect b="b" l="l" r="r" t="t"/>
              <a:pathLst>
                <a:path extrusionOk="0" h="8504" w="3520">
                  <a:moveTo>
                    <a:pt x="2981" y="1286"/>
                  </a:moveTo>
                  <a:lnTo>
                    <a:pt x="2981" y="2025"/>
                  </a:lnTo>
                  <a:lnTo>
                    <a:pt x="620" y="7118"/>
                  </a:lnTo>
                  <a:lnTo>
                    <a:pt x="548" y="5516"/>
                  </a:lnTo>
                  <a:lnTo>
                    <a:pt x="2981" y="1286"/>
                  </a:lnTo>
                  <a:close/>
                  <a:moveTo>
                    <a:pt x="3253" y="0"/>
                  </a:moveTo>
                  <a:cubicBezTo>
                    <a:pt x="3157" y="0"/>
                    <a:pt x="3066" y="48"/>
                    <a:pt x="3017" y="136"/>
                  </a:cubicBezTo>
                  <a:lnTo>
                    <a:pt x="37" y="5316"/>
                  </a:lnTo>
                  <a:cubicBezTo>
                    <a:pt x="13" y="5360"/>
                    <a:pt x="1" y="5412"/>
                    <a:pt x="1" y="5465"/>
                  </a:cubicBezTo>
                  <a:lnTo>
                    <a:pt x="133" y="8245"/>
                  </a:lnTo>
                  <a:cubicBezTo>
                    <a:pt x="137" y="8372"/>
                    <a:pt x="229" y="8476"/>
                    <a:pt x="349" y="8500"/>
                  </a:cubicBezTo>
                  <a:cubicBezTo>
                    <a:pt x="369" y="8503"/>
                    <a:pt x="384" y="8503"/>
                    <a:pt x="401" y="8503"/>
                  </a:cubicBezTo>
                  <a:cubicBezTo>
                    <a:pt x="504" y="8503"/>
                    <a:pt x="605" y="8444"/>
                    <a:pt x="648" y="8348"/>
                  </a:cubicBezTo>
                  <a:lnTo>
                    <a:pt x="3496" y="2197"/>
                  </a:lnTo>
                  <a:cubicBezTo>
                    <a:pt x="3512" y="2161"/>
                    <a:pt x="3520" y="2125"/>
                    <a:pt x="3520" y="2085"/>
                  </a:cubicBezTo>
                  <a:lnTo>
                    <a:pt x="3520" y="272"/>
                  </a:lnTo>
                  <a:cubicBezTo>
                    <a:pt x="3520" y="148"/>
                    <a:pt x="3440" y="40"/>
                    <a:pt x="3321" y="8"/>
                  </a:cubicBezTo>
                  <a:cubicBezTo>
                    <a:pt x="3298" y="3"/>
                    <a:pt x="3276" y="0"/>
                    <a:pt x="325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4"/>
            <p:cNvSpPr/>
            <p:nvPr/>
          </p:nvSpPr>
          <p:spPr>
            <a:xfrm>
              <a:off x="5548341" y="2637083"/>
              <a:ext cx="277375" cy="229931"/>
            </a:xfrm>
            <a:custGeom>
              <a:rect b="b" l="l" r="r" t="t"/>
              <a:pathLst>
                <a:path extrusionOk="0" h="10410" w="12558">
                  <a:moveTo>
                    <a:pt x="10473" y="1"/>
                  </a:moveTo>
                  <a:cubicBezTo>
                    <a:pt x="9928" y="1"/>
                    <a:pt x="9384" y="669"/>
                    <a:pt x="9063" y="938"/>
                  </a:cubicBezTo>
                  <a:cubicBezTo>
                    <a:pt x="8672" y="1261"/>
                    <a:pt x="515" y="6634"/>
                    <a:pt x="260" y="7477"/>
                  </a:cubicBezTo>
                  <a:cubicBezTo>
                    <a:pt x="0" y="8315"/>
                    <a:pt x="260" y="10192"/>
                    <a:pt x="2006" y="10388"/>
                  </a:cubicBezTo>
                  <a:cubicBezTo>
                    <a:pt x="2140" y="10403"/>
                    <a:pt x="2273" y="10410"/>
                    <a:pt x="2405" y="10410"/>
                  </a:cubicBezTo>
                  <a:cubicBezTo>
                    <a:pt x="3989" y="10410"/>
                    <a:pt x="5368" y="9403"/>
                    <a:pt x="6084" y="9222"/>
                  </a:cubicBezTo>
                  <a:cubicBezTo>
                    <a:pt x="6862" y="9031"/>
                    <a:pt x="7186" y="8966"/>
                    <a:pt x="7186" y="8966"/>
                  </a:cubicBezTo>
                  <a:lnTo>
                    <a:pt x="12558" y="1712"/>
                  </a:lnTo>
                  <a:lnTo>
                    <a:pt x="11004" y="1389"/>
                  </a:lnTo>
                  <a:cubicBezTo>
                    <a:pt x="11004" y="1389"/>
                    <a:pt x="11456" y="486"/>
                    <a:pt x="10809" y="95"/>
                  </a:cubicBezTo>
                  <a:cubicBezTo>
                    <a:pt x="10698" y="29"/>
                    <a:pt x="10585" y="1"/>
                    <a:pt x="104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4"/>
            <p:cNvSpPr/>
            <p:nvPr/>
          </p:nvSpPr>
          <p:spPr>
            <a:xfrm>
              <a:off x="5544343" y="2631076"/>
              <a:ext cx="287646" cy="241902"/>
            </a:xfrm>
            <a:custGeom>
              <a:rect b="b" l="l" r="r" t="t"/>
              <a:pathLst>
                <a:path extrusionOk="0" h="10952" w="13023">
                  <a:moveTo>
                    <a:pt x="10654" y="547"/>
                  </a:moveTo>
                  <a:cubicBezTo>
                    <a:pt x="10722" y="547"/>
                    <a:pt x="10790" y="563"/>
                    <a:pt x="10850" y="598"/>
                  </a:cubicBezTo>
                  <a:cubicBezTo>
                    <a:pt x="11273" y="854"/>
                    <a:pt x="10958" y="1514"/>
                    <a:pt x="10942" y="1542"/>
                  </a:cubicBezTo>
                  <a:cubicBezTo>
                    <a:pt x="10905" y="1617"/>
                    <a:pt x="10905" y="1706"/>
                    <a:pt x="10942" y="1781"/>
                  </a:cubicBezTo>
                  <a:cubicBezTo>
                    <a:pt x="10977" y="1857"/>
                    <a:pt x="11049" y="1913"/>
                    <a:pt x="11129" y="1929"/>
                  </a:cubicBezTo>
                  <a:lnTo>
                    <a:pt x="12267" y="2165"/>
                  </a:lnTo>
                  <a:lnTo>
                    <a:pt x="7211" y="8995"/>
                  </a:lnTo>
                  <a:cubicBezTo>
                    <a:pt x="7059" y="9026"/>
                    <a:pt x="6735" y="9098"/>
                    <a:pt x="6200" y="9234"/>
                  </a:cubicBezTo>
                  <a:cubicBezTo>
                    <a:pt x="5944" y="9294"/>
                    <a:pt x="5638" y="9442"/>
                    <a:pt x="5282" y="9614"/>
                  </a:cubicBezTo>
                  <a:cubicBezTo>
                    <a:pt x="4563" y="9957"/>
                    <a:pt x="3604" y="10412"/>
                    <a:pt x="2580" y="10412"/>
                  </a:cubicBezTo>
                  <a:cubicBezTo>
                    <a:pt x="2460" y="10412"/>
                    <a:pt x="2339" y="10406"/>
                    <a:pt x="2218" y="10393"/>
                  </a:cubicBezTo>
                  <a:cubicBezTo>
                    <a:pt x="1675" y="10333"/>
                    <a:pt x="1256" y="10085"/>
                    <a:pt x="980" y="9662"/>
                  </a:cubicBezTo>
                  <a:cubicBezTo>
                    <a:pt x="605" y="9091"/>
                    <a:pt x="557" y="8291"/>
                    <a:pt x="696" y="7832"/>
                  </a:cubicBezTo>
                  <a:cubicBezTo>
                    <a:pt x="960" y="7209"/>
                    <a:pt x="6145" y="3666"/>
                    <a:pt x="8094" y="2336"/>
                  </a:cubicBezTo>
                  <a:cubicBezTo>
                    <a:pt x="8921" y="1769"/>
                    <a:pt x="9320" y="1497"/>
                    <a:pt x="9415" y="1418"/>
                  </a:cubicBezTo>
                  <a:cubicBezTo>
                    <a:pt x="9491" y="1354"/>
                    <a:pt x="9576" y="1274"/>
                    <a:pt x="9671" y="1182"/>
                  </a:cubicBezTo>
                  <a:cubicBezTo>
                    <a:pt x="10023" y="847"/>
                    <a:pt x="10363" y="547"/>
                    <a:pt x="10654" y="547"/>
                  </a:cubicBezTo>
                  <a:close/>
                  <a:moveTo>
                    <a:pt x="10657" y="1"/>
                  </a:moveTo>
                  <a:cubicBezTo>
                    <a:pt x="10120" y="1"/>
                    <a:pt x="9621" y="478"/>
                    <a:pt x="9296" y="790"/>
                  </a:cubicBezTo>
                  <a:cubicBezTo>
                    <a:pt x="9212" y="874"/>
                    <a:pt x="9137" y="946"/>
                    <a:pt x="9068" y="1002"/>
                  </a:cubicBezTo>
                  <a:cubicBezTo>
                    <a:pt x="8988" y="1066"/>
                    <a:pt x="8433" y="1450"/>
                    <a:pt x="7790" y="1889"/>
                  </a:cubicBezTo>
                  <a:cubicBezTo>
                    <a:pt x="2410" y="5564"/>
                    <a:pt x="345" y="7129"/>
                    <a:pt x="181" y="7668"/>
                  </a:cubicBezTo>
                  <a:cubicBezTo>
                    <a:pt x="1" y="8248"/>
                    <a:pt x="34" y="9211"/>
                    <a:pt x="524" y="9957"/>
                  </a:cubicBezTo>
                  <a:cubicBezTo>
                    <a:pt x="892" y="10516"/>
                    <a:pt x="1455" y="10852"/>
                    <a:pt x="2158" y="10927"/>
                  </a:cubicBezTo>
                  <a:cubicBezTo>
                    <a:pt x="2302" y="10944"/>
                    <a:pt x="2445" y="10951"/>
                    <a:pt x="2585" y="10951"/>
                  </a:cubicBezTo>
                  <a:cubicBezTo>
                    <a:pt x="3728" y="10951"/>
                    <a:pt x="4746" y="10468"/>
                    <a:pt x="5513" y="10101"/>
                  </a:cubicBezTo>
                  <a:cubicBezTo>
                    <a:pt x="5845" y="9945"/>
                    <a:pt x="6128" y="9810"/>
                    <a:pt x="6333" y="9758"/>
                  </a:cubicBezTo>
                  <a:cubicBezTo>
                    <a:pt x="7091" y="9566"/>
                    <a:pt x="7415" y="9502"/>
                    <a:pt x="7419" y="9502"/>
                  </a:cubicBezTo>
                  <a:cubicBezTo>
                    <a:pt x="7483" y="9489"/>
                    <a:pt x="7542" y="9450"/>
                    <a:pt x="7583" y="9398"/>
                  </a:cubicBezTo>
                  <a:lnTo>
                    <a:pt x="12955" y="2148"/>
                  </a:lnTo>
                  <a:cubicBezTo>
                    <a:pt x="13010" y="2073"/>
                    <a:pt x="13023" y="1977"/>
                    <a:pt x="12990" y="1889"/>
                  </a:cubicBezTo>
                  <a:cubicBezTo>
                    <a:pt x="12959" y="1805"/>
                    <a:pt x="12883" y="1741"/>
                    <a:pt x="12795" y="1721"/>
                  </a:cubicBezTo>
                  <a:lnTo>
                    <a:pt x="11548" y="1461"/>
                  </a:lnTo>
                  <a:cubicBezTo>
                    <a:pt x="11664" y="1034"/>
                    <a:pt x="11661" y="455"/>
                    <a:pt x="11129" y="135"/>
                  </a:cubicBezTo>
                  <a:cubicBezTo>
                    <a:pt x="10971" y="40"/>
                    <a:pt x="10813" y="1"/>
                    <a:pt x="106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4"/>
            <p:cNvSpPr/>
            <p:nvPr/>
          </p:nvSpPr>
          <p:spPr>
            <a:xfrm>
              <a:off x="5548341" y="2796180"/>
              <a:ext cx="162962" cy="70835"/>
            </a:xfrm>
            <a:custGeom>
              <a:rect b="b" l="l" r="r" t="t"/>
              <a:pathLst>
                <a:path extrusionOk="0" h="3207" w="7378">
                  <a:moveTo>
                    <a:pt x="1169" y="1"/>
                  </a:moveTo>
                  <a:cubicBezTo>
                    <a:pt x="896" y="1"/>
                    <a:pt x="588" y="73"/>
                    <a:pt x="260" y="274"/>
                  </a:cubicBezTo>
                  <a:cubicBezTo>
                    <a:pt x="0" y="1112"/>
                    <a:pt x="260" y="2989"/>
                    <a:pt x="2006" y="3185"/>
                  </a:cubicBezTo>
                  <a:cubicBezTo>
                    <a:pt x="2140" y="3200"/>
                    <a:pt x="2273" y="3207"/>
                    <a:pt x="2405" y="3207"/>
                  </a:cubicBezTo>
                  <a:cubicBezTo>
                    <a:pt x="3989" y="3207"/>
                    <a:pt x="5368" y="2200"/>
                    <a:pt x="6084" y="2019"/>
                  </a:cubicBezTo>
                  <a:cubicBezTo>
                    <a:pt x="6862" y="1828"/>
                    <a:pt x="7186" y="1763"/>
                    <a:pt x="7186" y="1763"/>
                  </a:cubicBezTo>
                  <a:lnTo>
                    <a:pt x="7378" y="1500"/>
                  </a:lnTo>
                  <a:lnTo>
                    <a:pt x="2329" y="465"/>
                  </a:lnTo>
                  <a:cubicBezTo>
                    <a:pt x="2329" y="465"/>
                    <a:pt x="1862" y="1"/>
                    <a:pt x="1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4"/>
            <p:cNvSpPr/>
            <p:nvPr/>
          </p:nvSpPr>
          <p:spPr>
            <a:xfrm>
              <a:off x="5544343" y="2790216"/>
              <a:ext cx="173321" cy="82762"/>
            </a:xfrm>
            <a:custGeom>
              <a:rect b="b" l="l" r="r" t="t"/>
              <a:pathLst>
                <a:path extrusionOk="0" h="3747" w="7847">
                  <a:moveTo>
                    <a:pt x="1350" y="542"/>
                  </a:moveTo>
                  <a:cubicBezTo>
                    <a:pt x="1915" y="542"/>
                    <a:pt x="2297" y="907"/>
                    <a:pt x="2318" y="927"/>
                  </a:cubicBezTo>
                  <a:cubicBezTo>
                    <a:pt x="2358" y="966"/>
                    <a:pt x="2406" y="990"/>
                    <a:pt x="2458" y="1003"/>
                  </a:cubicBezTo>
                  <a:lnTo>
                    <a:pt x="6783" y="1886"/>
                  </a:lnTo>
                  <a:cubicBezTo>
                    <a:pt x="6628" y="1921"/>
                    <a:pt x="6432" y="1969"/>
                    <a:pt x="6200" y="2029"/>
                  </a:cubicBezTo>
                  <a:cubicBezTo>
                    <a:pt x="5944" y="2089"/>
                    <a:pt x="5638" y="2237"/>
                    <a:pt x="5282" y="2409"/>
                  </a:cubicBezTo>
                  <a:cubicBezTo>
                    <a:pt x="4563" y="2752"/>
                    <a:pt x="3607" y="3207"/>
                    <a:pt x="2581" y="3207"/>
                  </a:cubicBezTo>
                  <a:cubicBezTo>
                    <a:pt x="2461" y="3207"/>
                    <a:pt x="2340" y="3201"/>
                    <a:pt x="2218" y="3188"/>
                  </a:cubicBezTo>
                  <a:cubicBezTo>
                    <a:pt x="1675" y="3128"/>
                    <a:pt x="1256" y="2880"/>
                    <a:pt x="980" y="2457"/>
                  </a:cubicBezTo>
                  <a:cubicBezTo>
                    <a:pt x="629" y="1925"/>
                    <a:pt x="565" y="1195"/>
                    <a:pt x="672" y="719"/>
                  </a:cubicBezTo>
                  <a:cubicBezTo>
                    <a:pt x="916" y="590"/>
                    <a:pt x="1145" y="542"/>
                    <a:pt x="1350" y="542"/>
                  </a:cubicBezTo>
                  <a:close/>
                  <a:moveTo>
                    <a:pt x="1349" y="0"/>
                  </a:moveTo>
                  <a:cubicBezTo>
                    <a:pt x="1024" y="0"/>
                    <a:pt x="666" y="86"/>
                    <a:pt x="297" y="312"/>
                  </a:cubicBezTo>
                  <a:cubicBezTo>
                    <a:pt x="241" y="348"/>
                    <a:pt x="201" y="400"/>
                    <a:pt x="181" y="463"/>
                  </a:cubicBezTo>
                  <a:cubicBezTo>
                    <a:pt x="1" y="1043"/>
                    <a:pt x="34" y="2006"/>
                    <a:pt x="524" y="2752"/>
                  </a:cubicBezTo>
                  <a:cubicBezTo>
                    <a:pt x="892" y="3311"/>
                    <a:pt x="1455" y="3647"/>
                    <a:pt x="2158" y="3722"/>
                  </a:cubicBezTo>
                  <a:cubicBezTo>
                    <a:pt x="2302" y="3739"/>
                    <a:pt x="2445" y="3746"/>
                    <a:pt x="2585" y="3746"/>
                  </a:cubicBezTo>
                  <a:cubicBezTo>
                    <a:pt x="3728" y="3746"/>
                    <a:pt x="4746" y="3263"/>
                    <a:pt x="5513" y="2896"/>
                  </a:cubicBezTo>
                  <a:cubicBezTo>
                    <a:pt x="5845" y="2740"/>
                    <a:pt x="6128" y="2605"/>
                    <a:pt x="6333" y="2553"/>
                  </a:cubicBezTo>
                  <a:cubicBezTo>
                    <a:pt x="7091" y="2361"/>
                    <a:pt x="7415" y="2297"/>
                    <a:pt x="7419" y="2297"/>
                  </a:cubicBezTo>
                  <a:cubicBezTo>
                    <a:pt x="7483" y="2284"/>
                    <a:pt x="7542" y="2245"/>
                    <a:pt x="7583" y="2193"/>
                  </a:cubicBezTo>
                  <a:lnTo>
                    <a:pt x="7778" y="1930"/>
                  </a:lnTo>
                  <a:cubicBezTo>
                    <a:pt x="7834" y="1853"/>
                    <a:pt x="7846" y="1757"/>
                    <a:pt x="7814" y="1674"/>
                  </a:cubicBezTo>
                  <a:cubicBezTo>
                    <a:pt x="7778" y="1586"/>
                    <a:pt x="7706" y="1522"/>
                    <a:pt x="7614" y="1502"/>
                  </a:cubicBezTo>
                  <a:lnTo>
                    <a:pt x="2642" y="487"/>
                  </a:lnTo>
                  <a:cubicBezTo>
                    <a:pt x="2383" y="259"/>
                    <a:pt x="1915" y="0"/>
                    <a:pt x="1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4"/>
            <p:cNvSpPr/>
            <p:nvPr/>
          </p:nvSpPr>
          <p:spPr>
            <a:xfrm>
              <a:off x="5599761" y="2667763"/>
              <a:ext cx="534738" cy="138710"/>
            </a:xfrm>
            <a:custGeom>
              <a:rect b="b" l="l" r="r" t="t"/>
              <a:pathLst>
                <a:path extrusionOk="0" h="6280" w="24210">
                  <a:moveTo>
                    <a:pt x="8676" y="0"/>
                  </a:moveTo>
                  <a:lnTo>
                    <a:pt x="1" y="6279"/>
                  </a:lnTo>
                  <a:lnTo>
                    <a:pt x="15147" y="6279"/>
                  </a:lnTo>
                  <a:cubicBezTo>
                    <a:pt x="19872" y="6279"/>
                    <a:pt x="21298" y="6023"/>
                    <a:pt x="21298" y="6023"/>
                  </a:cubicBezTo>
                  <a:lnTo>
                    <a:pt x="24209" y="0"/>
                  </a:lnTo>
                  <a:lnTo>
                    <a:pt x="24209" y="0"/>
                  </a:lnTo>
                  <a:cubicBezTo>
                    <a:pt x="24209" y="0"/>
                    <a:pt x="17432" y="430"/>
                    <a:pt x="13714" y="430"/>
                  </a:cubicBezTo>
                  <a:cubicBezTo>
                    <a:pt x="13102" y="430"/>
                    <a:pt x="12573" y="419"/>
                    <a:pt x="12171" y="392"/>
                  </a:cubicBezTo>
                  <a:cubicBezTo>
                    <a:pt x="9323" y="196"/>
                    <a:pt x="8676" y="0"/>
                    <a:pt x="86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4"/>
            <p:cNvSpPr/>
            <p:nvPr/>
          </p:nvSpPr>
          <p:spPr>
            <a:xfrm>
              <a:off x="5593333" y="2661821"/>
              <a:ext cx="547527" cy="150637"/>
            </a:xfrm>
            <a:custGeom>
              <a:rect b="b" l="l" r="r" t="t"/>
              <a:pathLst>
                <a:path extrusionOk="0" h="6820" w="24789">
                  <a:moveTo>
                    <a:pt x="9027" y="561"/>
                  </a:moveTo>
                  <a:cubicBezTo>
                    <a:pt x="9334" y="629"/>
                    <a:pt x="10241" y="780"/>
                    <a:pt x="12442" y="928"/>
                  </a:cubicBezTo>
                  <a:cubicBezTo>
                    <a:pt x="12861" y="957"/>
                    <a:pt x="13411" y="969"/>
                    <a:pt x="14046" y="969"/>
                  </a:cubicBezTo>
                  <a:cubicBezTo>
                    <a:pt x="17204" y="969"/>
                    <a:pt x="22461" y="665"/>
                    <a:pt x="24058" y="568"/>
                  </a:cubicBezTo>
                  <a:lnTo>
                    <a:pt x="24058" y="568"/>
                  </a:lnTo>
                  <a:lnTo>
                    <a:pt x="21409" y="6045"/>
                  </a:lnTo>
                  <a:cubicBezTo>
                    <a:pt x="20957" y="6105"/>
                    <a:pt x="19300" y="6281"/>
                    <a:pt x="15438" y="6281"/>
                  </a:cubicBezTo>
                  <a:lnTo>
                    <a:pt x="1127" y="6281"/>
                  </a:lnTo>
                  <a:lnTo>
                    <a:pt x="9027" y="561"/>
                  </a:lnTo>
                  <a:close/>
                  <a:moveTo>
                    <a:pt x="8963" y="0"/>
                  </a:moveTo>
                  <a:cubicBezTo>
                    <a:pt x="8908" y="0"/>
                    <a:pt x="8853" y="19"/>
                    <a:pt x="8807" y="54"/>
                  </a:cubicBezTo>
                  <a:lnTo>
                    <a:pt x="136" y="6333"/>
                  </a:lnTo>
                  <a:cubicBezTo>
                    <a:pt x="40" y="6401"/>
                    <a:pt x="0" y="6521"/>
                    <a:pt x="36" y="6632"/>
                  </a:cubicBezTo>
                  <a:cubicBezTo>
                    <a:pt x="72" y="6744"/>
                    <a:pt x="176" y="6820"/>
                    <a:pt x="292" y="6820"/>
                  </a:cubicBezTo>
                  <a:lnTo>
                    <a:pt x="15438" y="6820"/>
                  </a:lnTo>
                  <a:cubicBezTo>
                    <a:pt x="20135" y="6820"/>
                    <a:pt x="21577" y="6568"/>
                    <a:pt x="21637" y="6556"/>
                  </a:cubicBezTo>
                  <a:cubicBezTo>
                    <a:pt x="21720" y="6540"/>
                    <a:pt x="21796" y="6488"/>
                    <a:pt x="21833" y="6408"/>
                  </a:cubicBezTo>
                  <a:lnTo>
                    <a:pt x="24744" y="389"/>
                  </a:lnTo>
                  <a:cubicBezTo>
                    <a:pt x="24788" y="301"/>
                    <a:pt x="24780" y="201"/>
                    <a:pt x="24729" y="122"/>
                  </a:cubicBezTo>
                  <a:cubicBezTo>
                    <a:pt x="24678" y="49"/>
                    <a:pt x="24602" y="0"/>
                    <a:pt x="24515" y="0"/>
                  </a:cubicBezTo>
                  <a:cubicBezTo>
                    <a:pt x="24505" y="0"/>
                    <a:pt x="24495" y="1"/>
                    <a:pt x="24485" y="2"/>
                  </a:cubicBezTo>
                  <a:cubicBezTo>
                    <a:pt x="24406" y="5"/>
                    <a:pt x="17697" y="428"/>
                    <a:pt x="14022" y="428"/>
                  </a:cubicBezTo>
                  <a:cubicBezTo>
                    <a:pt x="13409" y="428"/>
                    <a:pt x="12881" y="417"/>
                    <a:pt x="12482" y="389"/>
                  </a:cubicBezTo>
                  <a:cubicBezTo>
                    <a:pt x="9734" y="201"/>
                    <a:pt x="9047" y="13"/>
                    <a:pt x="9043" y="13"/>
                  </a:cubicBezTo>
                  <a:cubicBezTo>
                    <a:pt x="9017" y="4"/>
                    <a:pt x="8990" y="0"/>
                    <a:pt x="896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4"/>
            <p:cNvSpPr/>
            <p:nvPr/>
          </p:nvSpPr>
          <p:spPr>
            <a:xfrm>
              <a:off x="5599761" y="2800796"/>
              <a:ext cx="474749" cy="35760"/>
            </a:xfrm>
            <a:custGeom>
              <a:rect b="b" l="l" r="r" t="t"/>
              <a:pathLst>
                <a:path extrusionOk="0" h="1619" w="21494">
                  <a:moveTo>
                    <a:pt x="21298" y="0"/>
                  </a:moveTo>
                  <a:lnTo>
                    <a:pt x="1" y="256"/>
                  </a:lnTo>
                  <a:lnTo>
                    <a:pt x="260" y="1422"/>
                  </a:lnTo>
                  <a:cubicBezTo>
                    <a:pt x="260" y="1422"/>
                    <a:pt x="12558" y="1486"/>
                    <a:pt x="15798" y="1486"/>
                  </a:cubicBezTo>
                  <a:cubicBezTo>
                    <a:pt x="19033" y="1486"/>
                    <a:pt x="21494" y="1619"/>
                    <a:pt x="21494" y="1619"/>
                  </a:cubicBezTo>
                  <a:lnTo>
                    <a:pt x="212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4"/>
            <p:cNvSpPr/>
            <p:nvPr/>
          </p:nvSpPr>
          <p:spPr>
            <a:xfrm>
              <a:off x="5593576" y="2794766"/>
              <a:ext cx="487007" cy="47775"/>
            </a:xfrm>
            <a:custGeom>
              <a:rect b="b" l="l" r="r" t="t"/>
              <a:pathLst>
                <a:path extrusionOk="0" h="2163" w="22049">
                  <a:moveTo>
                    <a:pt x="21339" y="545"/>
                  </a:moveTo>
                  <a:lnTo>
                    <a:pt x="21466" y="1604"/>
                  </a:lnTo>
                  <a:cubicBezTo>
                    <a:pt x="20695" y="1571"/>
                    <a:pt x="18614" y="1492"/>
                    <a:pt x="16078" y="1492"/>
                  </a:cubicBezTo>
                  <a:cubicBezTo>
                    <a:pt x="13115" y="1492"/>
                    <a:pt x="2417" y="1436"/>
                    <a:pt x="756" y="1428"/>
                  </a:cubicBezTo>
                  <a:lnTo>
                    <a:pt x="616" y="797"/>
                  </a:lnTo>
                  <a:lnTo>
                    <a:pt x="21339" y="545"/>
                  </a:lnTo>
                  <a:close/>
                  <a:moveTo>
                    <a:pt x="21602" y="1"/>
                  </a:moveTo>
                  <a:cubicBezTo>
                    <a:pt x="21593" y="1"/>
                    <a:pt x="21584" y="1"/>
                    <a:pt x="21574" y="2"/>
                  </a:cubicBezTo>
                  <a:lnTo>
                    <a:pt x="277" y="262"/>
                  </a:lnTo>
                  <a:cubicBezTo>
                    <a:pt x="197" y="262"/>
                    <a:pt x="121" y="297"/>
                    <a:pt x="69" y="362"/>
                  </a:cubicBezTo>
                  <a:cubicBezTo>
                    <a:pt x="21" y="425"/>
                    <a:pt x="1" y="509"/>
                    <a:pt x="17" y="589"/>
                  </a:cubicBezTo>
                  <a:lnTo>
                    <a:pt x="277" y="1755"/>
                  </a:lnTo>
                  <a:cubicBezTo>
                    <a:pt x="305" y="1879"/>
                    <a:pt x="413" y="1967"/>
                    <a:pt x="540" y="1967"/>
                  </a:cubicBezTo>
                  <a:cubicBezTo>
                    <a:pt x="660" y="1967"/>
                    <a:pt x="12875" y="2031"/>
                    <a:pt x="16078" y="2031"/>
                  </a:cubicBezTo>
                  <a:cubicBezTo>
                    <a:pt x="19269" y="2031"/>
                    <a:pt x="21733" y="2159"/>
                    <a:pt x="21757" y="2159"/>
                  </a:cubicBezTo>
                  <a:cubicBezTo>
                    <a:pt x="21761" y="2163"/>
                    <a:pt x="21766" y="2163"/>
                    <a:pt x="21774" y="2163"/>
                  </a:cubicBezTo>
                  <a:cubicBezTo>
                    <a:pt x="21846" y="2163"/>
                    <a:pt x="21918" y="2131"/>
                    <a:pt x="21969" y="2075"/>
                  </a:cubicBezTo>
                  <a:cubicBezTo>
                    <a:pt x="22025" y="2015"/>
                    <a:pt x="22049" y="1939"/>
                    <a:pt x="22041" y="1859"/>
                  </a:cubicBezTo>
                  <a:lnTo>
                    <a:pt x="21846" y="242"/>
                  </a:lnTo>
                  <a:cubicBezTo>
                    <a:pt x="21830" y="111"/>
                    <a:pt x="21735" y="1"/>
                    <a:pt x="2160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4"/>
            <p:cNvSpPr/>
            <p:nvPr/>
          </p:nvSpPr>
          <p:spPr>
            <a:xfrm>
              <a:off x="6070180" y="2667763"/>
              <a:ext cx="64319" cy="168793"/>
            </a:xfrm>
            <a:custGeom>
              <a:rect b="b" l="l" r="r" t="t"/>
              <a:pathLst>
                <a:path extrusionOk="0" h="7642" w="2912">
                  <a:moveTo>
                    <a:pt x="2911" y="0"/>
                  </a:moveTo>
                  <a:lnTo>
                    <a:pt x="0" y="6023"/>
                  </a:lnTo>
                  <a:lnTo>
                    <a:pt x="196" y="7642"/>
                  </a:lnTo>
                  <a:lnTo>
                    <a:pt x="2911" y="1426"/>
                  </a:lnTo>
                  <a:lnTo>
                    <a:pt x="29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4"/>
            <p:cNvSpPr/>
            <p:nvPr/>
          </p:nvSpPr>
          <p:spPr>
            <a:xfrm>
              <a:off x="6064084" y="2661799"/>
              <a:ext cx="76423" cy="180742"/>
            </a:xfrm>
            <a:custGeom>
              <a:rect b="b" l="l" r="r" t="t"/>
              <a:pathLst>
                <a:path extrusionOk="0" h="8183" w="3460">
                  <a:moveTo>
                    <a:pt x="2920" y="1452"/>
                  </a:moveTo>
                  <a:lnTo>
                    <a:pt x="2920" y="1640"/>
                  </a:lnTo>
                  <a:lnTo>
                    <a:pt x="619" y="6893"/>
                  </a:lnTo>
                  <a:lnTo>
                    <a:pt x="555" y="6338"/>
                  </a:lnTo>
                  <a:lnTo>
                    <a:pt x="2920" y="1452"/>
                  </a:lnTo>
                  <a:close/>
                  <a:moveTo>
                    <a:pt x="3189" y="0"/>
                  </a:moveTo>
                  <a:cubicBezTo>
                    <a:pt x="3086" y="0"/>
                    <a:pt x="2991" y="60"/>
                    <a:pt x="2944" y="154"/>
                  </a:cubicBezTo>
                  <a:lnTo>
                    <a:pt x="33" y="6174"/>
                  </a:lnTo>
                  <a:cubicBezTo>
                    <a:pt x="9" y="6222"/>
                    <a:pt x="0" y="6273"/>
                    <a:pt x="9" y="6325"/>
                  </a:cubicBezTo>
                  <a:lnTo>
                    <a:pt x="200" y="7943"/>
                  </a:lnTo>
                  <a:cubicBezTo>
                    <a:pt x="216" y="8063"/>
                    <a:pt x="312" y="8159"/>
                    <a:pt x="431" y="8179"/>
                  </a:cubicBezTo>
                  <a:cubicBezTo>
                    <a:pt x="444" y="8179"/>
                    <a:pt x="455" y="8183"/>
                    <a:pt x="472" y="8183"/>
                  </a:cubicBezTo>
                  <a:cubicBezTo>
                    <a:pt x="575" y="8183"/>
                    <a:pt x="675" y="8119"/>
                    <a:pt x="719" y="8019"/>
                  </a:cubicBezTo>
                  <a:lnTo>
                    <a:pt x="3436" y="1804"/>
                  </a:lnTo>
                  <a:cubicBezTo>
                    <a:pt x="3451" y="1772"/>
                    <a:pt x="3460" y="1732"/>
                    <a:pt x="3460" y="1696"/>
                  </a:cubicBezTo>
                  <a:lnTo>
                    <a:pt x="3460" y="270"/>
                  </a:lnTo>
                  <a:cubicBezTo>
                    <a:pt x="3460" y="147"/>
                    <a:pt x="3372" y="35"/>
                    <a:pt x="3248" y="7"/>
                  </a:cubicBezTo>
                  <a:cubicBezTo>
                    <a:pt x="3228" y="2"/>
                    <a:pt x="3209" y="0"/>
                    <a:pt x="318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4"/>
            <p:cNvSpPr/>
            <p:nvPr/>
          </p:nvSpPr>
          <p:spPr>
            <a:xfrm>
              <a:off x="6206549" y="2969655"/>
              <a:ext cx="846879" cy="27543"/>
            </a:xfrm>
            <a:custGeom>
              <a:rect b="b" l="l" r="r" t="t"/>
              <a:pathLst>
                <a:path extrusionOk="0" h="1247" w="38342">
                  <a:moveTo>
                    <a:pt x="624" y="0"/>
                  </a:moveTo>
                  <a:cubicBezTo>
                    <a:pt x="281" y="0"/>
                    <a:pt x="1" y="276"/>
                    <a:pt x="1" y="623"/>
                  </a:cubicBezTo>
                  <a:cubicBezTo>
                    <a:pt x="1" y="967"/>
                    <a:pt x="281" y="1247"/>
                    <a:pt x="624" y="1247"/>
                  </a:cubicBezTo>
                  <a:lnTo>
                    <a:pt x="37718" y="1247"/>
                  </a:lnTo>
                  <a:cubicBezTo>
                    <a:pt x="38062" y="1247"/>
                    <a:pt x="38341" y="967"/>
                    <a:pt x="38341" y="623"/>
                  </a:cubicBezTo>
                  <a:cubicBezTo>
                    <a:pt x="38341" y="276"/>
                    <a:pt x="38062" y="0"/>
                    <a:pt x="377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4"/>
            <p:cNvSpPr/>
            <p:nvPr/>
          </p:nvSpPr>
          <p:spPr>
            <a:xfrm>
              <a:off x="6200563" y="2963669"/>
              <a:ext cx="858872" cy="39448"/>
            </a:xfrm>
            <a:custGeom>
              <a:rect b="b" l="l" r="r" t="t"/>
              <a:pathLst>
                <a:path extrusionOk="0" h="1786" w="38885">
                  <a:moveTo>
                    <a:pt x="37989" y="539"/>
                  </a:moveTo>
                  <a:cubicBezTo>
                    <a:pt x="38181" y="539"/>
                    <a:pt x="38341" y="699"/>
                    <a:pt x="38341" y="894"/>
                  </a:cubicBezTo>
                  <a:cubicBezTo>
                    <a:pt x="38341" y="1086"/>
                    <a:pt x="38181" y="1246"/>
                    <a:pt x="37989" y="1246"/>
                  </a:cubicBezTo>
                  <a:lnTo>
                    <a:pt x="895" y="1246"/>
                  </a:lnTo>
                  <a:cubicBezTo>
                    <a:pt x="703" y="1246"/>
                    <a:pt x="544" y="1086"/>
                    <a:pt x="544" y="894"/>
                  </a:cubicBezTo>
                  <a:cubicBezTo>
                    <a:pt x="544" y="699"/>
                    <a:pt x="703" y="539"/>
                    <a:pt x="895" y="539"/>
                  </a:cubicBezTo>
                  <a:close/>
                  <a:moveTo>
                    <a:pt x="895" y="0"/>
                  </a:moveTo>
                  <a:cubicBezTo>
                    <a:pt x="404" y="0"/>
                    <a:pt x="0" y="399"/>
                    <a:pt x="0" y="894"/>
                  </a:cubicBezTo>
                  <a:cubicBezTo>
                    <a:pt x="0" y="1386"/>
                    <a:pt x="404" y="1785"/>
                    <a:pt x="895" y="1785"/>
                  </a:cubicBezTo>
                  <a:lnTo>
                    <a:pt x="37989" y="1785"/>
                  </a:lnTo>
                  <a:cubicBezTo>
                    <a:pt x="38481" y="1785"/>
                    <a:pt x="38885" y="1386"/>
                    <a:pt x="38885" y="894"/>
                  </a:cubicBezTo>
                  <a:cubicBezTo>
                    <a:pt x="38885" y="399"/>
                    <a:pt x="38481" y="0"/>
                    <a:pt x="3798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4"/>
            <p:cNvSpPr/>
            <p:nvPr/>
          </p:nvSpPr>
          <p:spPr>
            <a:xfrm>
              <a:off x="6155041" y="2400438"/>
              <a:ext cx="949740" cy="569062"/>
            </a:xfrm>
            <a:custGeom>
              <a:rect b="b" l="l" r="r" t="t"/>
              <a:pathLst>
                <a:path extrusionOk="0" h="25764" w="42999">
                  <a:moveTo>
                    <a:pt x="583" y="1"/>
                  </a:moveTo>
                  <a:cubicBezTo>
                    <a:pt x="256" y="1"/>
                    <a:pt x="0" y="280"/>
                    <a:pt x="28" y="608"/>
                  </a:cubicBezTo>
                  <a:lnTo>
                    <a:pt x="2081" y="25248"/>
                  </a:lnTo>
                  <a:cubicBezTo>
                    <a:pt x="2105" y="25539"/>
                    <a:pt x="2349" y="25764"/>
                    <a:pt x="2636" y="25764"/>
                  </a:cubicBezTo>
                  <a:lnTo>
                    <a:pt x="40362" y="25764"/>
                  </a:lnTo>
                  <a:cubicBezTo>
                    <a:pt x="40653" y="25764"/>
                    <a:pt x="40898" y="25539"/>
                    <a:pt x="40922" y="25248"/>
                  </a:cubicBezTo>
                  <a:lnTo>
                    <a:pt x="42974" y="608"/>
                  </a:lnTo>
                  <a:cubicBezTo>
                    <a:pt x="42998" y="280"/>
                    <a:pt x="42743" y="1"/>
                    <a:pt x="42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4"/>
            <p:cNvSpPr/>
            <p:nvPr/>
          </p:nvSpPr>
          <p:spPr>
            <a:xfrm>
              <a:off x="6149298" y="2394430"/>
              <a:ext cx="961292" cy="581056"/>
            </a:xfrm>
            <a:custGeom>
              <a:rect b="b" l="l" r="r" t="t"/>
              <a:pathLst>
                <a:path extrusionOk="0" h="26307" w="43522">
                  <a:moveTo>
                    <a:pt x="42675" y="544"/>
                  </a:moveTo>
                  <a:cubicBezTo>
                    <a:pt x="42755" y="544"/>
                    <a:pt x="42830" y="576"/>
                    <a:pt x="42887" y="636"/>
                  </a:cubicBezTo>
                  <a:cubicBezTo>
                    <a:pt x="42943" y="696"/>
                    <a:pt x="42970" y="776"/>
                    <a:pt x="42963" y="856"/>
                  </a:cubicBezTo>
                  <a:lnTo>
                    <a:pt x="40909" y="25500"/>
                  </a:lnTo>
                  <a:cubicBezTo>
                    <a:pt x="40898" y="25648"/>
                    <a:pt x="40769" y="25763"/>
                    <a:pt x="40622" y="25763"/>
                  </a:cubicBezTo>
                  <a:lnTo>
                    <a:pt x="2896" y="25763"/>
                  </a:lnTo>
                  <a:cubicBezTo>
                    <a:pt x="2749" y="25763"/>
                    <a:pt x="2621" y="25648"/>
                    <a:pt x="2609" y="25500"/>
                  </a:cubicBezTo>
                  <a:lnTo>
                    <a:pt x="556" y="856"/>
                  </a:lnTo>
                  <a:cubicBezTo>
                    <a:pt x="552" y="776"/>
                    <a:pt x="576" y="696"/>
                    <a:pt x="632" y="636"/>
                  </a:cubicBezTo>
                  <a:cubicBezTo>
                    <a:pt x="688" y="576"/>
                    <a:pt x="764" y="544"/>
                    <a:pt x="843" y="544"/>
                  </a:cubicBezTo>
                  <a:close/>
                  <a:moveTo>
                    <a:pt x="843" y="1"/>
                  </a:moveTo>
                  <a:cubicBezTo>
                    <a:pt x="612" y="1"/>
                    <a:pt x="393" y="101"/>
                    <a:pt x="232" y="269"/>
                  </a:cubicBezTo>
                  <a:cubicBezTo>
                    <a:pt x="76" y="441"/>
                    <a:pt x="1" y="668"/>
                    <a:pt x="17" y="900"/>
                  </a:cubicBezTo>
                  <a:lnTo>
                    <a:pt x="2070" y="25544"/>
                  </a:lnTo>
                  <a:cubicBezTo>
                    <a:pt x="2106" y="25971"/>
                    <a:pt x="2469" y="26307"/>
                    <a:pt x="2896" y="26307"/>
                  </a:cubicBezTo>
                  <a:lnTo>
                    <a:pt x="40622" y="26307"/>
                  </a:lnTo>
                  <a:cubicBezTo>
                    <a:pt x="41049" y="26307"/>
                    <a:pt x="41413" y="25971"/>
                    <a:pt x="41449" y="25544"/>
                  </a:cubicBezTo>
                  <a:lnTo>
                    <a:pt x="43502" y="900"/>
                  </a:lnTo>
                  <a:cubicBezTo>
                    <a:pt x="43522" y="668"/>
                    <a:pt x="43442" y="441"/>
                    <a:pt x="43286" y="269"/>
                  </a:cubicBezTo>
                  <a:cubicBezTo>
                    <a:pt x="43131" y="101"/>
                    <a:pt x="42907" y="1"/>
                    <a:pt x="426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4"/>
            <p:cNvSpPr/>
            <p:nvPr/>
          </p:nvSpPr>
          <p:spPr>
            <a:xfrm>
              <a:off x="6551246" y="2635559"/>
              <a:ext cx="157329" cy="117528"/>
            </a:xfrm>
            <a:custGeom>
              <a:rect b="b" l="l" r="r" t="t"/>
              <a:pathLst>
                <a:path extrusionOk="0" h="5321" w="7123">
                  <a:moveTo>
                    <a:pt x="3563" y="0"/>
                  </a:moveTo>
                  <a:cubicBezTo>
                    <a:pt x="1594" y="0"/>
                    <a:pt x="1" y="1195"/>
                    <a:pt x="1" y="2661"/>
                  </a:cubicBezTo>
                  <a:cubicBezTo>
                    <a:pt x="1" y="4130"/>
                    <a:pt x="1594" y="5321"/>
                    <a:pt x="3563" y="5321"/>
                  </a:cubicBezTo>
                  <a:cubicBezTo>
                    <a:pt x="5528" y="5321"/>
                    <a:pt x="7122" y="4130"/>
                    <a:pt x="7122" y="2661"/>
                  </a:cubicBezTo>
                  <a:cubicBezTo>
                    <a:pt x="7122" y="1195"/>
                    <a:pt x="5528" y="0"/>
                    <a:pt x="35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4"/>
            <p:cNvSpPr/>
            <p:nvPr/>
          </p:nvSpPr>
          <p:spPr>
            <a:xfrm>
              <a:off x="6545238" y="2629640"/>
              <a:ext cx="169323" cy="129433"/>
            </a:xfrm>
            <a:custGeom>
              <a:rect b="b" l="l" r="r" t="t"/>
              <a:pathLst>
                <a:path extrusionOk="0" h="5860" w="7666">
                  <a:moveTo>
                    <a:pt x="3835" y="540"/>
                  </a:moveTo>
                  <a:cubicBezTo>
                    <a:pt x="5649" y="540"/>
                    <a:pt x="7127" y="1614"/>
                    <a:pt x="7127" y="2929"/>
                  </a:cubicBezTo>
                  <a:cubicBezTo>
                    <a:pt x="7127" y="4247"/>
                    <a:pt x="5649" y="5321"/>
                    <a:pt x="3835" y="5321"/>
                  </a:cubicBezTo>
                  <a:cubicBezTo>
                    <a:pt x="2018" y="5321"/>
                    <a:pt x="544" y="4247"/>
                    <a:pt x="544" y="2929"/>
                  </a:cubicBezTo>
                  <a:cubicBezTo>
                    <a:pt x="544" y="1614"/>
                    <a:pt x="2018" y="540"/>
                    <a:pt x="3835" y="540"/>
                  </a:cubicBezTo>
                  <a:close/>
                  <a:moveTo>
                    <a:pt x="3835" y="1"/>
                  </a:moveTo>
                  <a:cubicBezTo>
                    <a:pt x="1722" y="1"/>
                    <a:pt x="1" y="1315"/>
                    <a:pt x="1" y="2929"/>
                  </a:cubicBezTo>
                  <a:cubicBezTo>
                    <a:pt x="1" y="4546"/>
                    <a:pt x="1722" y="5860"/>
                    <a:pt x="3835" y="5860"/>
                  </a:cubicBezTo>
                  <a:cubicBezTo>
                    <a:pt x="5948" y="5860"/>
                    <a:pt x="7666" y="4546"/>
                    <a:pt x="7666" y="2929"/>
                  </a:cubicBezTo>
                  <a:cubicBezTo>
                    <a:pt x="7666" y="1315"/>
                    <a:pt x="5948" y="1"/>
                    <a:pt x="38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4"/>
            <p:cNvSpPr/>
            <p:nvPr/>
          </p:nvSpPr>
          <p:spPr>
            <a:xfrm>
              <a:off x="7516116" y="2187514"/>
              <a:ext cx="40796" cy="87312"/>
            </a:xfrm>
            <a:custGeom>
              <a:rect b="b" l="l" r="r" t="t"/>
              <a:pathLst>
                <a:path extrusionOk="0" h="3953" w="1847">
                  <a:moveTo>
                    <a:pt x="1412" y="1"/>
                  </a:moveTo>
                  <a:cubicBezTo>
                    <a:pt x="1388" y="1"/>
                    <a:pt x="1363" y="4"/>
                    <a:pt x="1339" y="11"/>
                  </a:cubicBezTo>
                  <a:cubicBezTo>
                    <a:pt x="1195" y="55"/>
                    <a:pt x="1116" y="202"/>
                    <a:pt x="1156" y="346"/>
                  </a:cubicBezTo>
                  <a:cubicBezTo>
                    <a:pt x="1287" y="805"/>
                    <a:pt x="1300" y="1301"/>
                    <a:pt x="1192" y="1819"/>
                  </a:cubicBezTo>
                  <a:cubicBezTo>
                    <a:pt x="1060" y="2443"/>
                    <a:pt x="720" y="2970"/>
                    <a:pt x="129" y="3473"/>
                  </a:cubicBezTo>
                  <a:cubicBezTo>
                    <a:pt x="13" y="3574"/>
                    <a:pt x="1" y="3742"/>
                    <a:pt x="97" y="3857"/>
                  </a:cubicBezTo>
                  <a:cubicBezTo>
                    <a:pt x="150" y="3921"/>
                    <a:pt x="229" y="3952"/>
                    <a:pt x="305" y="3952"/>
                  </a:cubicBezTo>
                  <a:cubicBezTo>
                    <a:pt x="365" y="3952"/>
                    <a:pt x="428" y="3928"/>
                    <a:pt x="476" y="3885"/>
                  </a:cubicBezTo>
                  <a:cubicBezTo>
                    <a:pt x="1156" y="3305"/>
                    <a:pt x="1563" y="2667"/>
                    <a:pt x="1719" y="1932"/>
                  </a:cubicBezTo>
                  <a:cubicBezTo>
                    <a:pt x="1846" y="1329"/>
                    <a:pt x="1835" y="741"/>
                    <a:pt x="1675" y="198"/>
                  </a:cubicBezTo>
                  <a:cubicBezTo>
                    <a:pt x="1642" y="79"/>
                    <a:pt x="1531" y="1"/>
                    <a:pt x="14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4"/>
            <p:cNvSpPr/>
            <p:nvPr/>
          </p:nvSpPr>
          <p:spPr>
            <a:xfrm>
              <a:off x="7361394" y="2281055"/>
              <a:ext cx="153000" cy="420237"/>
            </a:xfrm>
            <a:custGeom>
              <a:rect b="b" l="l" r="r" t="t"/>
              <a:pathLst>
                <a:path extrusionOk="0" h="19026" w="6927">
                  <a:moveTo>
                    <a:pt x="6105" y="0"/>
                  </a:moveTo>
                  <a:cubicBezTo>
                    <a:pt x="6059" y="0"/>
                    <a:pt x="6013" y="12"/>
                    <a:pt x="5972" y="38"/>
                  </a:cubicBezTo>
                  <a:cubicBezTo>
                    <a:pt x="5604" y="249"/>
                    <a:pt x="5209" y="457"/>
                    <a:pt x="4801" y="668"/>
                  </a:cubicBezTo>
                  <a:cubicBezTo>
                    <a:pt x="2664" y="1795"/>
                    <a:pt x="0" y="3197"/>
                    <a:pt x="0" y="6153"/>
                  </a:cubicBezTo>
                  <a:cubicBezTo>
                    <a:pt x="0" y="8693"/>
                    <a:pt x="1654" y="10310"/>
                    <a:pt x="3108" y="11740"/>
                  </a:cubicBezTo>
                  <a:cubicBezTo>
                    <a:pt x="3955" y="12568"/>
                    <a:pt x="4753" y="13350"/>
                    <a:pt x="5169" y="14233"/>
                  </a:cubicBezTo>
                  <a:cubicBezTo>
                    <a:pt x="6228" y="16474"/>
                    <a:pt x="2884" y="18502"/>
                    <a:pt x="2852" y="18523"/>
                  </a:cubicBezTo>
                  <a:cubicBezTo>
                    <a:pt x="2725" y="18598"/>
                    <a:pt x="2681" y="18766"/>
                    <a:pt x="2760" y="18895"/>
                  </a:cubicBezTo>
                  <a:cubicBezTo>
                    <a:pt x="2808" y="18978"/>
                    <a:pt x="2900" y="19026"/>
                    <a:pt x="2992" y="19026"/>
                  </a:cubicBezTo>
                  <a:cubicBezTo>
                    <a:pt x="3040" y="19026"/>
                    <a:pt x="3084" y="19014"/>
                    <a:pt x="3128" y="18986"/>
                  </a:cubicBezTo>
                  <a:cubicBezTo>
                    <a:pt x="3284" y="18895"/>
                    <a:pt x="6926" y="16685"/>
                    <a:pt x="5660" y="14001"/>
                  </a:cubicBezTo>
                  <a:cubicBezTo>
                    <a:pt x="5201" y="13035"/>
                    <a:pt x="4370" y="12216"/>
                    <a:pt x="3488" y="11353"/>
                  </a:cubicBezTo>
                  <a:cubicBezTo>
                    <a:pt x="2041" y="9935"/>
                    <a:pt x="544" y="8465"/>
                    <a:pt x="544" y="6153"/>
                  </a:cubicBezTo>
                  <a:cubicBezTo>
                    <a:pt x="544" y="3524"/>
                    <a:pt x="2940" y="2263"/>
                    <a:pt x="5053" y="1148"/>
                  </a:cubicBezTo>
                  <a:cubicBezTo>
                    <a:pt x="5468" y="932"/>
                    <a:pt x="5872" y="720"/>
                    <a:pt x="6239" y="504"/>
                  </a:cubicBezTo>
                  <a:cubicBezTo>
                    <a:pt x="6371" y="429"/>
                    <a:pt x="6415" y="265"/>
                    <a:pt x="6340" y="133"/>
                  </a:cubicBezTo>
                  <a:cubicBezTo>
                    <a:pt x="6289" y="48"/>
                    <a:pt x="6197" y="0"/>
                    <a:pt x="610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4"/>
            <p:cNvSpPr/>
            <p:nvPr/>
          </p:nvSpPr>
          <p:spPr>
            <a:xfrm>
              <a:off x="7460544" y="2508865"/>
              <a:ext cx="90647" cy="190924"/>
            </a:xfrm>
            <a:custGeom>
              <a:rect b="b" l="l" r="r" t="t"/>
              <a:pathLst>
                <a:path extrusionOk="0" h="8644" w="4104">
                  <a:moveTo>
                    <a:pt x="301" y="0"/>
                  </a:moveTo>
                  <a:cubicBezTo>
                    <a:pt x="239" y="0"/>
                    <a:pt x="176" y="22"/>
                    <a:pt x="125" y="68"/>
                  </a:cubicBezTo>
                  <a:cubicBezTo>
                    <a:pt x="9" y="169"/>
                    <a:pt x="1" y="340"/>
                    <a:pt x="96" y="451"/>
                  </a:cubicBezTo>
                  <a:cubicBezTo>
                    <a:pt x="704" y="1139"/>
                    <a:pt x="1259" y="1702"/>
                    <a:pt x="1750" y="2197"/>
                  </a:cubicBezTo>
                  <a:cubicBezTo>
                    <a:pt x="2841" y="3296"/>
                    <a:pt x="3560" y="4022"/>
                    <a:pt x="3560" y="4909"/>
                  </a:cubicBezTo>
                  <a:cubicBezTo>
                    <a:pt x="3560" y="6859"/>
                    <a:pt x="1694" y="8133"/>
                    <a:pt x="1674" y="8144"/>
                  </a:cubicBezTo>
                  <a:cubicBezTo>
                    <a:pt x="1551" y="8229"/>
                    <a:pt x="1519" y="8397"/>
                    <a:pt x="1599" y="8520"/>
                  </a:cubicBezTo>
                  <a:cubicBezTo>
                    <a:pt x="1650" y="8600"/>
                    <a:pt x="1739" y="8644"/>
                    <a:pt x="1827" y="8644"/>
                  </a:cubicBezTo>
                  <a:cubicBezTo>
                    <a:pt x="1879" y="8644"/>
                    <a:pt x="1930" y="8629"/>
                    <a:pt x="1974" y="8596"/>
                  </a:cubicBezTo>
                  <a:cubicBezTo>
                    <a:pt x="2062" y="8540"/>
                    <a:pt x="4103" y="7154"/>
                    <a:pt x="4103" y="4909"/>
                  </a:cubicBezTo>
                  <a:cubicBezTo>
                    <a:pt x="4103" y="3799"/>
                    <a:pt x="3320" y="3012"/>
                    <a:pt x="2134" y="1814"/>
                  </a:cubicBezTo>
                  <a:cubicBezTo>
                    <a:pt x="1650" y="1327"/>
                    <a:pt x="1099" y="768"/>
                    <a:pt x="504" y="92"/>
                  </a:cubicBezTo>
                  <a:cubicBezTo>
                    <a:pt x="450" y="32"/>
                    <a:pt x="376" y="0"/>
                    <a:pt x="3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4"/>
            <p:cNvSpPr/>
            <p:nvPr/>
          </p:nvSpPr>
          <p:spPr>
            <a:xfrm>
              <a:off x="7406474" y="2412542"/>
              <a:ext cx="42982" cy="77726"/>
            </a:xfrm>
            <a:custGeom>
              <a:rect b="b" l="l" r="r" t="t"/>
              <a:pathLst>
                <a:path extrusionOk="0" h="3519" w="1946">
                  <a:moveTo>
                    <a:pt x="1298" y="1"/>
                  </a:moveTo>
                  <a:cubicBezTo>
                    <a:pt x="1198" y="1"/>
                    <a:pt x="1103" y="55"/>
                    <a:pt x="1055" y="152"/>
                  </a:cubicBezTo>
                  <a:cubicBezTo>
                    <a:pt x="0" y="2261"/>
                    <a:pt x="1458" y="3446"/>
                    <a:pt x="1475" y="3459"/>
                  </a:cubicBezTo>
                  <a:cubicBezTo>
                    <a:pt x="1523" y="3499"/>
                    <a:pt x="1582" y="3518"/>
                    <a:pt x="1642" y="3518"/>
                  </a:cubicBezTo>
                  <a:cubicBezTo>
                    <a:pt x="1722" y="3518"/>
                    <a:pt x="1802" y="3483"/>
                    <a:pt x="1854" y="3415"/>
                  </a:cubicBezTo>
                  <a:cubicBezTo>
                    <a:pt x="1945" y="3299"/>
                    <a:pt x="1926" y="3127"/>
                    <a:pt x="1810" y="3035"/>
                  </a:cubicBezTo>
                  <a:cubicBezTo>
                    <a:pt x="1798" y="3028"/>
                    <a:pt x="675" y="2113"/>
                    <a:pt x="1538" y="391"/>
                  </a:cubicBezTo>
                  <a:cubicBezTo>
                    <a:pt x="1606" y="259"/>
                    <a:pt x="1550" y="96"/>
                    <a:pt x="1418" y="28"/>
                  </a:cubicBezTo>
                  <a:cubicBezTo>
                    <a:pt x="1379" y="10"/>
                    <a:pt x="1338" y="1"/>
                    <a:pt x="129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4"/>
            <p:cNvSpPr/>
            <p:nvPr/>
          </p:nvSpPr>
          <p:spPr>
            <a:xfrm>
              <a:off x="6374701" y="984276"/>
              <a:ext cx="533612" cy="634088"/>
            </a:xfrm>
            <a:custGeom>
              <a:rect b="b" l="l" r="r" t="t"/>
              <a:pathLst>
                <a:path extrusionOk="0" h="28708" w="24159">
                  <a:moveTo>
                    <a:pt x="9902" y="17639"/>
                  </a:moveTo>
                  <a:lnTo>
                    <a:pt x="9902" y="17639"/>
                  </a:lnTo>
                  <a:cubicBezTo>
                    <a:pt x="9902" y="17640"/>
                    <a:pt x="9779" y="22733"/>
                    <a:pt x="14304" y="26119"/>
                  </a:cubicBezTo>
                  <a:cubicBezTo>
                    <a:pt x="14944" y="26595"/>
                    <a:pt x="15794" y="26962"/>
                    <a:pt x="16705" y="27238"/>
                  </a:cubicBezTo>
                  <a:cubicBezTo>
                    <a:pt x="16577" y="27246"/>
                    <a:pt x="16437" y="27252"/>
                    <a:pt x="16286" y="27252"/>
                  </a:cubicBezTo>
                  <a:cubicBezTo>
                    <a:pt x="14862" y="27252"/>
                    <a:pt x="12466" y="26777"/>
                    <a:pt x="10730" y="23942"/>
                  </a:cubicBezTo>
                  <a:cubicBezTo>
                    <a:pt x="9683" y="22229"/>
                    <a:pt x="9711" y="19429"/>
                    <a:pt x="9839" y="17823"/>
                  </a:cubicBezTo>
                  <a:cubicBezTo>
                    <a:pt x="9882" y="17707"/>
                    <a:pt x="9902" y="17639"/>
                    <a:pt x="9902" y="17639"/>
                  </a:cubicBezTo>
                  <a:close/>
                  <a:moveTo>
                    <a:pt x="11421" y="1"/>
                  </a:moveTo>
                  <a:cubicBezTo>
                    <a:pt x="7131" y="1"/>
                    <a:pt x="3651" y="3044"/>
                    <a:pt x="3651" y="6795"/>
                  </a:cubicBezTo>
                  <a:cubicBezTo>
                    <a:pt x="3651" y="8189"/>
                    <a:pt x="4131" y="9483"/>
                    <a:pt x="4954" y="10562"/>
                  </a:cubicBezTo>
                  <a:cubicBezTo>
                    <a:pt x="4912" y="10559"/>
                    <a:pt x="4868" y="10558"/>
                    <a:pt x="4822" y="10558"/>
                  </a:cubicBezTo>
                  <a:cubicBezTo>
                    <a:pt x="3992" y="10558"/>
                    <a:pt x="2666" y="10971"/>
                    <a:pt x="1007" y="12907"/>
                  </a:cubicBezTo>
                  <a:cubicBezTo>
                    <a:pt x="908" y="13019"/>
                    <a:pt x="924" y="13190"/>
                    <a:pt x="1035" y="13286"/>
                  </a:cubicBezTo>
                  <a:cubicBezTo>
                    <a:pt x="1087" y="13330"/>
                    <a:pt x="1151" y="13354"/>
                    <a:pt x="1212" y="13354"/>
                  </a:cubicBezTo>
                  <a:cubicBezTo>
                    <a:pt x="1287" y="13354"/>
                    <a:pt x="1363" y="13322"/>
                    <a:pt x="1419" y="13258"/>
                  </a:cubicBezTo>
                  <a:cubicBezTo>
                    <a:pt x="2967" y="11452"/>
                    <a:pt x="4152" y="11106"/>
                    <a:pt x="4834" y="11106"/>
                  </a:cubicBezTo>
                  <a:cubicBezTo>
                    <a:pt x="5135" y="11106"/>
                    <a:pt x="5338" y="11174"/>
                    <a:pt x="5430" y="11213"/>
                  </a:cubicBezTo>
                  <a:cubicBezTo>
                    <a:pt x="4870" y="11524"/>
                    <a:pt x="4390" y="11864"/>
                    <a:pt x="4016" y="12204"/>
                  </a:cubicBezTo>
                  <a:cubicBezTo>
                    <a:pt x="1518" y="14448"/>
                    <a:pt x="1" y="18675"/>
                    <a:pt x="196" y="22237"/>
                  </a:cubicBezTo>
                  <a:cubicBezTo>
                    <a:pt x="388" y="25796"/>
                    <a:pt x="2653" y="28707"/>
                    <a:pt x="2653" y="28707"/>
                  </a:cubicBezTo>
                  <a:cubicBezTo>
                    <a:pt x="2653" y="28707"/>
                    <a:pt x="5177" y="27090"/>
                    <a:pt x="7054" y="23787"/>
                  </a:cubicBezTo>
                  <a:cubicBezTo>
                    <a:pt x="8025" y="22081"/>
                    <a:pt x="8752" y="20500"/>
                    <a:pt x="9231" y="19365"/>
                  </a:cubicBezTo>
                  <a:cubicBezTo>
                    <a:pt x="9231" y="20951"/>
                    <a:pt x="9439" y="22868"/>
                    <a:pt x="10271" y="24226"/>
                  </a:cubicBezTo>
                  <a:cubicBezTo>
                    <a:pt x="12135" y="27270"/>
                    <a:pt x="14784" y="27777"/>
                    <a:pt x="16338" y="27777"/>
                  </a:cubicBezTo>
                  <a:cubicBezTo>
                    <a:pt x="17101" y="27777"/>
                    <a:pt x="17595" y="27653"/>
                    <a:pt x="17612" y="27653"/>
                  </a:cubicBezTo>
                  <a:cubicBezTo>
                    <a:pt x="17687" y="27633"/>
                    <a:pt x="17748" y="27581"/>
                    <a:pt x="17783" y="27513"/>
                  </a:cubicBezTo>
                  <a:cubicBezTo>
                    <a:pt x="18783" y="27725"/>
                    <a:pt x="19780" y="27827"/>
                    <a:pt x="20583" y="27827"/>
                  </a:cubicBezTo>
                  <a:cubicBezTo>
                    <a:pt x="21458" y="27827"/>
                    <a:pt x="22102" y="27706"/>
                    <a:pt x="22269" y="27478"/>
                  </a:cubicBezTo>
                  <a:cubicBezTo>
                    <a:pt x="22784" y="26766"/>
                    <a:pt x="23515" y="24558"/>
                    <a:pt x="23758" y="21846"/>
                  </a:cubicBezTo>
                  <a:cubicBezTo>
                    <a:pt x="24158" y="17312"/>
                    <a:pt x="21266" y="13325"/>
                    <a:pt x="17892" y="11233"/>
                  </a:cubicBezTo>
                  <a:cubicBezTo>
                    <a:pt x="18539" y="11101"/>
                    <a:pt x="19916" y="10566"/>
                    <a:pt x="20847" y="8409"/>
                  </a:cubicBezTo>
                  <a:cubicBezTo>
                    <a:pt x="20906" y="8274"/>
                    <a:pt x="20843" y="8113"/>
                    <a:pt x="20707" y="8053"/>
                  </a:cubicBezTo>
                  <a:cubicBezTo>
                    <a:pt x="20672" y="8038"/>
                    <a:pt x="20635" y="8031"/>
                    <a:pt x="20600" y="8031"/>
                  </a:cubicBezTo>
                  <a:cubicBezTo>
                    <a:pt x="20495" y="8031"/>
                    <a:pt x="20396" y="8093"/>
                    <a:pt x="20351" y="8197"/>
                  </a:cubicBezTo>
                  <a:cubicBezTo>
                    <a:pt x="19497" y="10171"/>
                    <a:pt x="18270" y="10610"/>
                    <a:pt x="17763" y="10709"/>
                  </a:cubicBezTo>
                  <a:cubicBezTo>
                    <a:pt x="18658" y="9603"/>
                    <a:pt x="19186" y="8253"/>
                    <a:pt x="19186" y="6795"/>
                  </a:cubicBezTo>
                  <a:cubicBezTo>
                    <a:pt x="19186" y="3044"/>
                    <a:pt x="15711" y="1"/>
                    <a:pt x="1142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4"/>
            <p:cNvSpPr/>
            <p:nvPr/>
          </p:nvSpPr>
          <p:spPr>
            <a:xfrm>
              <a:off x="6601804" y="1322347"/>
              <a:ext cx="276690" cy="197926"/>
            </a:xfrm>
            <a:custGeom>
              <a:rect b="b" l="l" r="r" t="t"/>
              <a:pathLst>
                <a:path extrusionOk="0" h="8961" w="12527">
                  <a:moveTo>
                    <a:pt x="541" y="0"/>
                  </a:moveTo>
                  <a:cubicBezTo>
                    <a:pt x="474" y="0"/>
                    <a:pt x="414" y="50"/>
                    <a:pt x="404" y="117"/>
                  </a:cubicBezTo>
                  <a:cubicBezTo>
                    <a:pt x="387" y="257"/>
                    <a:pt x="0" y="3512"/>
                    <a:pt x="4178" y="6743"/>
                  </a:cubicBezTo>
                  <a:cubicBezTo>
                    <a:pt x="6526" y="8560"/>
                    <a:pt x="8823" y="8960"/>
                    <a:pt x="10393" y="8960"/>
                  </a:cubicBezTo>
                  <a:cubicBezTo>
                    <a:pt x="11616" y="8960"/>
                    <a:pt x="12398" y="8717"/>
                    <a:pt x="12414" y="8713"/>
                  </a:cubicBezTo>
                  <a:cubicBezTo>
                    <a:pt x="12486" y="8689"/>
                    <a:pt x="12526" y="8612"/>
                    <a:pt x="12502" y="8540"/>
                  </a:cubicBezTo>
                  <a:cubicBezTo>
                    <a:pt x="12483" y="8482"/>
                    <a:pt x="12429" y="8447"/>
                    <a:pt x="12373" y="8447"/>
                  </a:cubicBezTo>
                  <a:cubicBezTo>
                    <a:pt x="12360" y="8447"/>
                    <a:pt x="12347" y="8449"/>
                    <a:pt x="12335" y="8453"/>
                  </a:cubicBezTo>
                  <a:cubicBezTo>
                    <a:pt x="12317" y="8458"/>
                    <a:pt x="11568" y="8691"/>
                    <a:pt x="10391" y="8691"/>
                  </a:cubicBezTo>
                  <a:cubicBezTo>
                    <a:pt x="8871" y="8691"/>
                    <a:pt x="6636" y="8302"/>
                    <a:pt x="4345" y="6532"/>
                  </a:cubicBezTo>
                  <a:cubicBezTo>
                    <a:pt x="295" y="3400"/>
                    <a:pt x="667" y="185"/>
                    <a:pt x="675" y="152"/>
                  </a:cubicBezTo>
                  <a:cubicBezTo>
                    <a:pt x="684" y="80"/>
                    <a:pt x="631" y="13"/>
                    <a:pt x="555" y="1"/>
                  </a:cubicBezTo>
                  <a:cubicBezTo>
                    <a:pt x="550" y="0"/>
                    <a:pt x="546" y="0"/>
                    <a:pt x="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4"/>
            <p:cNvSpPr/>
            <p:nvPr/>
          </p:nvSpPr>
          <p:spPr>
            <a:xfrm>
              <a:off x="6623848" y="1297808"/>
              <a:ext cx="237419" cy="116423"/>
            </a:xfrm>
            <a:custGeom>
              <a:rect b="b" l="l" r="r" t="t"/>
              <a:pathLst>
                <a:path extrusionOk="0" h="5271" w="10749">
                  <a:moveTo>
                    <a:pt x="152" y="1"/>
                  </a:moveTo>
                  <a:cubicBezTo>
                    <a:pt x="126" y="1"/>
                    <a:pt x="99" y="9"/>
                    <a:pt x="77" y="26"/>
                  </a:cubicBezTo>
                  <a:cubicBezTo>
                    <a:pt x="12" y="65"/>
                    <a:pt x="1" y="149"/>
                    <a:pt x="40" y="214"/>
                  </a:cubicBezTo>
                  <a:cubicBezTo>
                    <a:pt x="81" y="269"/>
                    <a:pt x="3579" y="5270"/>
                    <a:pt x="8592" y="5270"/>
                  </a:cubicBezTo>
                  <a:cubicBezTo>
                    <a:pt x="9248" y="5270"/>
                    <a:pt x="9930" y="5182"/>
                    <a:pt x="10633" y="4990"/>
                  </a:cubicBezTo>
                  <a:cubicBezTo>
                    <a:pt x="10705" y="4970"/>
                    <a:pt x="10749" y="4895"/>
                    <a:pt x="10729" y="4823"/>
                  </a:cubicBezTo>
                  <a:cubicBezTo>
                    <a:pt x="10712" y="4762"/>
                    <a:pt x="10658" y="4723"/>
                    <a:pt x="10595" y="4723"/>
                  </a:cubicBezTo>
                  <a:cubicBezTo>
                    <a:pt x="10584" y="4723"/>
                    <a:pt x="10572" y="4724"/>
                    <a:pt x="10561" y="4727"/>
                  </a:cubicBezTo>
                  <a:cubicBezTo>
                    <a:pt x="9883" y="4914"/>
                    <a:pt x="9225" y="4996"/>
                    <a:pt x="8592" y="4996"/>
                  </a:cubicBezTo>
                  <a:cubicBezTo>
                    <a:pt x="3726" y="4996"/>
                    <a:pt x="304" y="115"/>
                    <a:pt x="265" y="61"/>
                  </a:cubicBezTo>
                  <a:cubicBezTo>
                    <a:pt x="237" y="22"/>
                    <a:pt x="195" y="1"/>
                    <a:pt x="1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4"/>
            <p:cNvSpPr/>
            <p:nvPr/>
          </p:nvSpPr>
          <p:spPr>
            <a:xfrm>
              <a:off x="6401714" y="1241220"/>
              <a:ext cx="181051" cy="138687"/>
            </a:xfrm>
            <a:custGeom>
              <a:rect b="b" l="l" r="r" t="t"/>
              <a:pathLst>
                <a:path extrusionOk="0" h="6279" w="8197">
                  <a:moveTo>
                    <a:pt x="6138" y="1"/>
                  </a:moveTo>
                  <a:cubicBezTo>
                    <a:pt x="5395" y="1"/>
                    <a:pt x="4505" y="189"/>
                    <a:pt x="3579" y="806"/>
                  </a:cubicBezTo>
                  <a:cubicBezTo>
                    <a:pt x="1230" y="2372"/>
                    <a:pt x="72" y="5951"/>
                    <a:pt x="24" y="6102"/>
                  </a:cubicBezTo>
                  <a:cubicBezTo>
                    <a:pt x="0" y="6174"/>
                    <a:pt x="40" y="6251"/>
                    <a:pt x="112" y="6270"/>
                  </a:cubicBezTo>
                  <a:cubicBezTo>
                    <a:pt x="124" y="6275"/>
                    <a:pt x="140" y="6278"/>
                    <a:pt x="152" y="6278"/>
                  </a:cubicBezTo>
                  <a:cubicBezTo>
                    <a:pt x="212" y="6278"/>
                    <a:pt x="264" y="6242"/>
                    <a:pt x="280" y="6183"/>
                  </a:cubicBezTo>
                  <a:cubicBezTo>
                    <a:pt x="292" y="6146"/>
                    <a:pt x="1462" y="2544"/>
                    <a:pt x="3727" y="1034"/>
                  </a:cubicBezTo>
                  <a:cubicBezTo>
                    <a:pt x="4605" y="448"/>
                    <a:pt x="5445" y="270"/>
                    <a:pt x="6143" y="270"/>
                  </a:cubicBezTo>
                  <a:cubicBezTo>
                    <a:pt x="7222" y="270"/>
                    <a:pt x="7961" y="695"/>
                    <a:pt x="7973" y="702"/>
                  </a:cubicBezTo>
                  <a:cubicBezTo>
                    <a:pt x="7994" y="716"/>
                    <a:pt x="8018" y="722"/>
                    <a:pt x="8041" y="722"/>
                  </a:cubicBezTo>
                  <a:cubicBezTo>
                    <a:pt x="8088" y="722"/>
                    <a:pt x="8134" y="697"/>
                    <a:pt x="8161" y="654"/>
                  </a:cubicBezTo>
                  <a:cubicBezTo>
                    <a:pt x="8196" y="590"/>
                    <a:pt x="8176" y="510"/>
                    <a:pt x="8113" y="470"/>
                  </a:cubicBezTo>
                  <a:cubicBezTo>
                    <a:pt x="8101" y="463"/>
                    <a:pt x="7300" y="1"/>
                    <a:pt x="6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4"/>
            <p:cNvSpPr/>
            <p:nvPr/>
          </p:nvSpPr>
          <p:spPr>
            <a:xfrm>
              <a:off x="6478998" y="1288023"/>
              <a:ext cx="106153" cy="62419"/>
            </a:xfrm>
            <a:custGeom>
              <a:rect b="b" l="l" r="r" t="t"/>
              <a:pathLst>
                <a:path extrusionOk="0" h="2826" w="4806">
                  <a:moveTo>
                    <a:pt x="3702" y="1"/>
                  </a:moveTo>
                  <a:cubicBezTo>
                    <a:pt x="3038" y="1"/>
                    <a:pt x="2166" y="154"/>
                    <a:pt x="1502" y="816"/>
                  </a:cubicBezTo>
                  <a:cubicBezTo>
                    <a:pt x="332" y="1986"/>
                    <a:pt x="44" y="2609"/>
                    <a:pt x="32" y="2633"/>
                  </a:cubicBezTo>
                  <a:cubicBezTo>
                    <a:pt x="0" y="2701"/>
                    <a:pt x="28" y="2781"/>
                    <a:pt x="96" y="2814"/>
                  </a:cubicBezTo>
                  <a:cubicBezTo>
                    <a:pt x="116" y="2821"/>
                    <a:pt x="136" y="2825"/>
                    <a:pt x="156" y="2825"/>
                  </a:cubicBezTo>
                  <a:cubicBezTo>
                    <a:pt x="204" y="2825"/>
                    <a:pt x="256" y="2797"/>
                    <a:pt x="276" y="2746"/>
                  </a:cubicBezTo>
                  <a:cubicBezTo>
                    <a:pt x="280" y="2742"/>
                    <a:pt x="568" y="2138"/>
                    <a:pt x="1694" y="1008"/>
                  </a:cubicBezTo>
                  <a:cubicBezTo>
                    <a:pt x="2290" y="414"/>
                    <a:pt x="3095" y="278"/>
                    <a:pt x="3710" y="278"/>
                  </a:cubicBezTo>
                  <a:cubicBezTo>
                    <a:pt x="4229" y="278"/>
                    <a:pt x="4612" y="375"/>
                    <a:pt x="4622" y="377"/>
                  </a:cubicBezTo>
                  <a:cubicBezTo>
                    <a:pt x="4633" y="380"/>
                    <a:pt x="4645" y="382"/>
                    <a:pt x="4657" y="382"/>
                  </a:cubicBezTo>
                  <a:cubicBezTo>
                    <a:pt x="4716" y="382"/>
                    <a:pt x="4769" y="341"/>
                    <a:pt x="4786" y="281"/>
                  </a:cubicBezTo>
                  <a:cubicBezTo>
                    <a:pt x="4806" y="209"/>
                    <a:pt x="4762" y="133"/>
                    <a:pt x="4690" y="113"/>
                  </a:cubicBezTo>
                  <a:cubicBezTo>
                    <a:pt x="4653" y="104"/>
                    <a:pt x="4247" y="1"/>
                    <a:pt x="37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4"/>
            <p:cNvSpPr/>
            <p:nvPr/>
          </p:nvSpPr>
          <p:spPr>
            <a:xfrm>
              <a:off x="5442299" y="2009268"/>
              <a:ext cx="443937" cy="443937"/>
            </a:xfrm>
            <a:custGeom>
              <a:rect b="b" l="l" r="r" t="t"/>
              <a:pathLst>
                <a:path extrusionOk="0" h="20099" w="20099">
                  <a:moveTo>
                    <a:pt x="10050" y="0"/>
                  </a:moveTo>
                  <a:cubicBezTo>
                    <a:pt x="4501" y="0"/>
                    <a:pt x="0" y="4502"/>
                    <a:pt x="0" y="10050"/>
                  </a:cubicBezTo>
                  <a:cubicBezTo>
                    <a:pt x="0" y="15602"/>
                    <a:pt x="4501" y="20099"/>
                    <a:pt x="10050" y="20099"/>
                  </a:cubicBezTo>
                  <a:cubicBezTo>
                    <a:pt x="15602" y="20099"/>
                    <a:pt x="20099" y="15602"/>
                    <a:pt x="20099" y="10050"/>
                  </a:cubicBezTo>
                  <a:cubicBezTo>
                    <a:pt x="20099" y="4502"/>
                    <a:pt x="15602" y="0"/>
                    <a:pt x="100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4"/>
            <p:cNvSpPr/>
            <p:nvPr/>
          </p:nvSpPr>
          <p:spPr>
            <a:xfrm>
              <a:off x="5436357" y="2003349"/>
              <a:ext cx="455886" cy="455886"/>
            </a:xfrm>
            <a:custGeom>
              <a:rect b="b" l="l" r="r" t="t"/>
              <a:pathLst>
                <a:path extrusionOk="0" h="20640" w="20640">
                  <a:moveTo>
                    <a:pt x="10319" y="540"/>
                  </a:moveTo>
                  <a:cubicBezTo>
                    <a:pt x="15711" y="540"/>
                    <a:pt x="20100" y="4925"/>
                    <a:pt x="20100" y="10318"/>
                  </a:cubicBezTo>
                  <a:cubicBezTo>
                    <a:pt x="20100" y="15710"/>
                    <a:pt x="15711" y="20099"/>
                    <a:pt x="10319" y="20099"/>
                  </a:cubicBezTo>
                  <a:cubicBezTo>
                    <a:pt x="4926" y="20099"/>
                    <a:pt x="541" y="15710"/>
                    <a:pt x="541" y="10318"/>
                  </a:cubicBezTo>
                  <a:cubicBezTo>
                    <a:pt x="541" y="4925"/>
                    <a:pt x="4926" y="540"/>
                    <a:pt x="10319" y="540"/>
                  </a:cubicBezTo>
                  <a:close/>
                  <a:moveTo>
                    <a:pt x="10319" y="1"/>
                  </a:moveTo>
                  <a:cubicBezTo>
                    <a:pt x="4631" y="1"/>
                    <a:pt x="1" y="4630"/>
                    <a:pt x="1" y="10318"/>
                  </a:cubicBezTo>
                  <a:cubicBezTo>
                    <a:pt x="1" y="16010"/>
                    <a:pt x="4631" y="20639"/>
                    <a:pt x="10319" y="20639"/>
                  </a:cubicBezTo>
                  <a:cubicBezTo>
                    <a:pt x="16010" y="20639"/>
                    <a:pt x="20640" y="16010"/>
                    <a:pt x="20640" y="10318"/>
                  </a:cubicBezTo>
                  <a:cubicBezTo>
                    <a:pt x="20640" y="4630"/>
                    <a:pt x="16010" y="1"/>
                    <a:pt x="103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4"/>
            <p:cNvSpPr/>
            <p:nvPr/>
          </p:nvSpPr>
          <p:spPr>
            <a:xfrm>
              <a:off x="5477043" y="2044012"/>
              <a:ext cx="374538" cy="374538"/>
            </a:xfrm>
            <a:custGeom>
              <a:rect b="b" l="l" r="r" t="t"/>
              <a:pathLst>
                <a:path extrusionOk="0" h="16957" w="16957">
                  <a:moveTo>
                    <a:pt x="8477" y="0"/>
                  </a:moveTo>
                  <a:cubicBezTo>
                    <a:pt x="3796" y="0"/>
                    <a:pt x="0" y="3796"/>
                    <a:pt x="0" y="8477"/>
                  </a:cubicBezTo>
                  <a:cubicBezTo>
                    <a:pt x="0" y="13158"/>
                    <a:pt x="3796" y="16957"/>
                    <a:pt x="8477" y="16957"/>
                  </a:cubicBezTo>
                  <a:cubicBezTo>
                    <a:pt x="13157" y="16957"/>
                    <a:pt x="16956" y="13158"/>
                    <a:pt x="16956" y="8477"/>
                  </a:cubicBezTo>
                  <a:cubicBezTo>
                    <a:pt x="16956" y="3796"/>
                    <a:pt x="13157" y="0"/>
                    <a:pt x="84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4"/>
            <p:cNvSpPr/>
            <p:nvPr/>
          </p:nvSpPr>
          <p:spPr>
            <a:xfrm>
              <a:off x="5471057" y="2038026"/>
              <a:ext cx="386421" cy="386421"/>
            </a:xfrm>
            <a:custGeom>
              <a:rect b="b" l="l" r="r" t="t"/>
              <a:pathLst>
                <a:path extrusionOk="0" h="17495" w="17495">
                  <a:moveTo>
                    <a:pt x="8748" y="544"/>
                  </a:moveTo>
                  <a:cubicBezTo>
                    <a:pt x="13273" y="544"/>
                    <a:pt x="16955" y="4226"/>
                    <a:pt x="16955" y="8748"/>
                  </a:cubicBezTo>
                  <a:cubicBezTo>
                    <a:pt x="16955" y="13273"/>
                    <a:pt x="13273" y="16956"/>
                    <a:pt x="8748" y="16956"/>
                  </a:cubicBezTo>
                  <a:cubicBezTo>
                    <a:pt x="4226" y="16956"/>
                    <a:pt x="544" y="13273"/>
                    <a:pt x="544" y="8748"/>
                  </a:cubicBezTo>
                  <a:cubicBezTo>
                    <a:pt x="544" y="4226"/>
                    <a:pt x="4226" y="544"/>
                    <a:pt x="8748" y="544"/>
                  </a:cubicBezTo>
                  <a:close/>
                  <a:moveTo>
                    <a:pt x="8748" y="0"/>
                  </a:moveTo>
                  <a:cubicBezTo>
                    <a:pt x="3927" y="0"/>
                    <a:pt x="0" y="3927"/>
                    <a:pt x="0" y="8748"/>
                  </a:cubicBezTo>
                  <a:cubicBezTo>
                    <a:pt x="0" y="13572"/>
                    <a:pt x="3927" y="17495"/>
                    <a:pt x="8748" y="17495"/>
                  </a:cubicBezTo>
                  <a:cubicBezTo>
                    <a:pt x="13572" y="17495"/>
                    <a:pt x="17495" y="13572"/>
                    <a:pt x="17495" y="8748"/>
                  </a:cubicBezTo>
                  <a:cubicBezTo>
                    <a:pt x="17495" y="3927"/>
                    <a:pt x="13572" y="0"/>
                    <a:pt x="874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4"/>
            <p:cNvSpPr/>
            <p:nvPr/>
          </p:nvSpPr>
          <p:spPr>
            <a:xfrm>
              <a:off x="5652329" y="2083902"/>
              <a:ext cx="115540" cy="159361"/>
            </a:xfrm>
            <a:custGeom>
              <a:rect b="b" l="l" r="r" t="t"/>
              <a:pathLst>
                <a:path extrusionOk="0" h="7215" w="5231">
                  <a:moveTo>
                    <a:pt x="541" y="1"/>
                  </a:moveTo>
                  <a:cubicBezTo>
                    <a:pt x="245" y="1"/>
                    <a:pt x="1" y="240"/>
                    <a:pt x="1" y="539"/>
                  </a:cubicBezTo>
                  <a:lnTo>
                    <a:pt x="1" y="6671"/>
                  </a:lnTo>
                  <a:cubicBezTo>
                    <a:pt x="1" y="6971"/>
                    <a:pt x="245" y="7214"/>
                    <a:pt x="541" y="7214"/>
                  </a:cubicBezTo>
                  <a:lnTo>
                    <a:pt x="4690" y="7214"/>
                  </a:lnTo>
                  <a:cubicBezTo>
                    <a:pt x="4990" y="7214"/>
                    <a:pt x="5230" y="6971"/>
                    <a:pt x="5230" y="6671"/>
                  </a:cubicBezTo>
                  <a:cubicBezTo>
                    <a:pt x="5230" y="6375"/>
                    <a:pt x="4990" y="6132"/>
                    <a:pt x="4690" y="6132"/>
                  </a:cubicBezTo>
                  <a:lnTo>
                    <a:pt x="1084" y="6132"/>
                  </a:lnTo>
                  <a:lnTo>
                    <a:pt x="1084" y="539"/>
                  </a:lnTo>
                  <a:cubicBezTo>
                    <a:pt x="1084" y="240"/>
                    <a:pt x="840" y="1"/>
                    <a:pt x="54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4"/>
            <p:cNvSpPr/>
            <p:nvPr/>
          </p:nvSpPr>
          <p:spPr>
            <a:xfrm>
              <a:off x="7660458" y="1968318"/>
              <a:ext cx="681201" cy="557776"/>
            </a:xfrm>
            <a:custGeom>
              <a:rect b="b" l="l" r="r" t="t"/>
              <a:pathLst>
                <a:path extrusionOk="0" h="25253" w="30841">
                  <a:moveTo>
                    <a:pt x="3684" y="0"/>
                  </a:moveTo>
                  <a:cubicBezTo>
                    <a:pt x="1750" y="0"/>
                    <a:pt x="181" y="1571"/>
                    <a:pt x="181" y="3508"/>
                  </a:cubicBezTo>
                  <a:lnTo>
                    <a:pt x="181" y="16158"/>
                  </a:lnTo>
                  <a:cubicBezTo>
                    <a:pt x="181" y="18091"/>
                    <a:pt x="1750" y="19661"/>
                    <a:pt x="3684" y="19661"/>
                  </a:cubicBezTo>
                  <a:lnTo>
                    <a:pt x="4423" y="19661"/>
                  </a:lnTo>
                  <a:cubicBezTo>
                    <a:pt x="3688" y="21294"/>
                    <a:pt x="2274" y="23774"/>
                    <a:pt x="1" y="25252"/>
                  </a:cubicBezTo>
                  <a:cubicBezTo>
                    <a:pt x="1" y="25252"/>
                    <a:pt x="4798" y="24917"/>
                    <a:pt x="9799" y="19661"/>
                  </a:cubicBezTo>
                  <a:lnTo>
                    <a:pt x="27338" y="19661"/>
                  </a:lnTo>
                  <a:cubicBezTo>
                    <a:pt x="29270" y="19661"/>
                    <a:pt x="30840" y="18091"/>
                    <a:pt x="30840" y="16158"/>
                  </a:cubicBezTo>
                  <a:lnTo>
                    <a:pt x="30840" y="3508"/>
                  </a:lnTo>
                  <a:cubicBezTo>
                    <a:pt x="30840" y="1571"/>
                    <a:pt x="29270" y="0"/>
                    <a:pt x="273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4"/>
            <p:cNvSpPr/>
            <p:nvPr/>
          </p:nvSpPr>
          <p:spPr>
            <a:xfrm>
              <a:off x="7653942" y="1962399"/>
              <a:ext cx="693702" cy="569592"/>
            </a:xfrm>
            <a:custGeom>
              <a:rect b="b" l="l" r="r" t="t"/>
              <a:pathLst>
                <a:path extrusionOk="0" h="25788" w="31407">
                  <a:moveTo>
                    <a:pt x="27633" y="541"/>
                  </a:moveTo>
                  <a:cubicBezTo>
                    <a:pt x="29414" y="541"/>
                    <a:pt x="30864" y="1990"/>
                    <a:pt x="30864" y="3776"/>
                  </a:cubicBezTo>
                  <a:lnTo>
                    <a:pt x="30864" y="16426"/>
                  </a:lnTo>
                  <a:cubicBezTo>
                    <a:pt x="30864" y="18207"/>
                    <a:pt x="29414" y="19656"/>
                    <a:pt x="27633" y="19656"/>
                  </a:cubicBezTo>
                  <a:lnTo>
                    <a:pt x="10094" y="19656"/>
                  </a:lnTo>
                  <a:cubicBezTo>
                    <a:pt x="10018" y="19656"/>
                    <a:pt x="9950" y="19689"/>
                    <a:pt x="9898" y="19741"/>
                  </a:cubicBezTo>
                  <a:cubicBezTo>
                    <a:pt x="6451" y="23367"/>
                    <a:pt x="3076" y="24617"/>
                    <a:pt x="1387" y="25041"/>
                  </a:cubicBezTo>
                  <a:cubicBezTo>
                    <a:pt x="3128" y="23568"/>
                    <a:pt x="4278" y="21562"/>
                    <a:pt x="4965" y="20040"/>
                  </a:cubicBezTo>
                  <a:cubicBezTo>
                    <a:pt x="5001" y="19957"/>
                    <a:pt x="4993" y="19857"/>
                    <a:pt x="4945" y="19781"/>
                  </a:cubicBezTo>
                  <a:cubicBezTo>
                    <a:pt x="4893" y="19704"/>
                    <a:pt x="4809" y="19656"/>
                    <a:pt x="4718" y="19656"/>
                  </a:cubicBezTo>
                  <a:lnTo>
                    <a:pt x="3979" y="19656"/>
                  </a:lnTo>
                  <a:cubicBezTo>
                    <a:pt x="2197" y="19656"/>
                    <a:pt x="747" y="18207"/>
                    <a:pt x="747" y="16426"/>
                  </a:cubicBezTo>
                  <a:lnTo>
                    <a:pt x="747" y="3776"/>
                  </a:lnTo>
                  <a:cubicBezTo>
                    <a:pt x="747" y="1990"/>
                    <a:pt x="2197" y="541"/>
                    <a:pt x="3979" y="541"/>
                  </a:cubicBezTo>
                  <a:close/>
                  <a:moveTo>
                    <a:pt x="3979" y="1"/>
                  </a:moveTo>
                  <a:cubicBezTo>
                    <a:pt x="1898" y="1"/>
                    <a:pt x="204" y="1695"/>
                    <a:pt x="204" y="3776"/>
                  </a:cubicBezTo>
                  <a:lnTo>
                    <a:pt x="204" y="16426"/>
                  </a:lnTo>
                  <a:cubicBezTo>
                    <a:pt x="204" y="18506"/>
                    <a:pt x="1898" y="20200"/>
                    <a:pt x="3979" y="20200"/>
                  </a:cubicBezTo>
                  <a:lnTo>
                    <a:pt x="4294" y="20200"/>
                  </a:lnTo>
                  <a:cubicBezTo>
                    <a:pt x="3496" y="21870"/>
                    <a:pt x="2161" y="23983"/>
                    <a:pt x="148" y="25293"/>
                  </a:cubicBezTo>
                  <a:cubicBezTo>
                    <a:pt x="45" y="25360"/>
                    <a:pt x="1" y="25489"/>
                    <a:pt x="40" y="25605"/>
                  </a:cubicBezTo>
                  <a:cubicBezTo>
                    <a:pt x="76" y="25716"/>
                    <a:pt x="180" y="25788"/>
                    <a:pt x="296" y="25788"/>
                  </a:cubicBezTo>
                  <a:lnTo>
                    <a:pt x="316" y="25788"/>
                  </a:lnTo>
                  <a:cubicBezTo>
                    <a:pt x="512" y="25776"/>
                    <a:pt x="5225" y="25389"/>
                    <a:pt x="10210" y="20200"/>
                  </a:cubicBezTo>
                  <a:lnTo>
                    <a:pt x="27633" y="20200"/>
                  </a:lnTo>
                  <a:cubicBezTo>
                    <a:pt x="29714" y="20200"/>
                    <a:pt x="31407" y="18506"/>
                    <a:pt x="31407" y="16426"/>
                  </a:cubicBezTo>
                  <a:lnTo>
                    <a:pt x="31407" y="3776"/>
                  </a:lnTo>
                  <a:cubicBezTo>
                    <a:pt x="31407" y="1695"/>
                    <a:pt x="29714" y="1"/>
                    <a:pt x="2763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4"/>
            <p:cNvSpPr/>
            <p:nvPr/>
          </p:nvSpPr>
          <p:spPr>
            <a:xfrm>
              <a:off x="7833558" y="2135697"/>
              <a:ext cx="79692" cy="79670"/>
            </a:xfrm>
            <a:custGeom>
              <a:rect b="b" l="l" r="r" t="t"/>
              <a:pathLst>
                <a:path extrusionOk="0" h="3607" w="3608">
                  <a:moveTo>
                    <a:pt x="1802" y="0"/>
                  </a:moveTo>
                  <a:cubicBezTo>
                    <a:pt x="808" y="0"/>
                    <a:pt x="1" y="807"/>
                    <a:pt x="1" y="1802"/>
                  </a:cubicBezTo>
                  <a:cubicBezTo>
                    <a:pt x="1" y="2799"/>
                    <a:pt x="808" y="3607"/>
                    <a:pt x="1802" y="3607"/>
                  </a:cubicBezTo>
                  <a:cubicBezTo>
                    <a:pt x="2801" y="3607"/>
                    <a:pt x="3608" y="2799"/>
                    <a:pt x="3608" y="1802"/>
                  </a:cubicBezTo>
                  <a:cubicBezTo>
                    <a:pt x="3608" y="807"/>
                    <a:pt x="2801" y="0"/>
                    <a:pt x="1802"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4"/>
            <p:cNvSpPr/>
            <p:nvPr/>
          </p:nvSpPr>
          <p:spPr>
            <a:xfrm>
              <a:off x="7827572" y="2129689"/>
              <a:ext cx="91685" cy="91597"/>
            </a:xfrm>
            <a:custGeom>
              <a:rect b="b" l="l" r="r" t="t"/>
              <a:pathLst>
                <a:path extrusionOk="0" h="4147" w="4151">
                  <a:moveTo>
                    <a:pt x="2073" y="540"/>
                  </a:moveTo>
                  <a:cubicBezTo>
                    <a:pt x="2920" y="540"/>
                    <a:pt x="3607" y="1231"/>
                    <a:pt x="3607" y="2074"/>
                  </a:cubicBezTo>
                  <a:cubicBezTo>
                    <a:pt x="3607" y="2920"/>
                    <a:pt x="2920" y="3607"/>
                    <a:pt x="2073" y="3607"/>
                  </a:cubicBezTo>
                  <a:cubicBezTo>
                    <a:pt x="1230" y="3607"/>
                    <a:pt x="543" y="2920"/>
                    <a:pt x="543" y="2074"/>
                  </a:cubicBezTo>
                  <a:cubicBezTo>
                    <a:pt x="543" y="1231"/>
                    <a:pt x="1230" y="540"/>
                    <a:pt x="2073" y="540"/>
                  </a:cubicBezTo>
                  <a:close/>
                  <a:moveTo>
                    <a:pt x="2073" y="0"/>
                  </a:moveTo>
                  <a:cubicBezTo>
                    <a:pt x="931" y="0"/>
                    <a:pt x="0" y="931"/>
                    <a:pt x="0" y="2074"/>
                  </a:cubicBezTo>
                  <a:cubicBezTo>
                    <a:pt x="0" y="3220"/>
                    <a:pt x="931" y="4146"/>
                    <a:pt x="2073" y="4146"/>
                  </a:cubicBezTo>
                  <a:cubicBezTo>
                    <a:pt x="3219" y="4146"/>
                    <a:pt x="4150" y="3220"/>
                    <a:pt x="4150" y="2074"/>
                  </a:cubicBezTo>
                  <a:cubicBezTo>
                    <a:pt x="4150" y="931"/>
                    <a:pt x="3219" y="0"/>
                    <a:pt x="20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4"/>
            <p:cNvSpPr/>
            <p:nvPr/>
          </p:nvSpPr>
          <p:spPr>
            <a:xfrm>
              <a:off x="7968976" y="2135697"/>
              <a:ext cx="79692" cy="79670"/>
            </a:xfrm>
            <a:custGeom>
              <a:rect b="b" l="l" r="r" t="t"/>
              <a:pathLst>
                <a:path extrusionOk="0" h="3607" w="3608">
                  <a:moveTo>
                    <a:pt x="1806" y="0"/>
                  </a:moveTo>
                  <a:cubicBezTo>
                    <a:pt x="808" y="0"/>
                    <a:pt x="1" y="807"/>
                    <a:pt x="1" y="1802"/>
                  </a:cubicBezTo>
                  <a:cubicBezTo>
                    <a:pt x="1" y="2799"/>
                    <a:pt x="808" y="3607"/>
                    <a:pt x="1806" y="3607"/>
                  </a:cubicBezTo>
                  <a:cubicBezTo>
                    <a:pt x="2801" y="3607"/>
                    <a:pt x="3607" y="2799"/>
                    <a:pt x="3607" y="1802"/>
                  </a:cubicBezTo>
                  <a:cubicBezTo>
                    <a:pt x="3607" y="807"/>
                    <a:pt x="2801" y="0"/>
                    <a:pt x="1806"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4"/>
            <p:cNvSpPr/>
            <p:nvPr/>
          </p:nvSpPr>
          <p:spPr>
            <a:xfrm>
              <a:off x="7962991" y="2129689"/>
              <a:ext cx="91685" cy="91597"/>
            </a:xfrm>
            <a:custGeom>
              <a:rect b="b" l="l" r="r" t="t"/>
              <a:pathLst>
                <a:path extrusionOk="0" h="4147" w="4151">
                  <a:moveTo>
                    <a:pt x="2077" y="540"/>
                  </a:moveTo>
                  <a:cubicBezTo>
                    <a:pt x="2920" y="540"/>
                    <a:pt x="3607" y="1231"/>
                    <a:pt x="3607" y="2074"/>
                  </a:cubicBezTo>
                  <a:cubicBezTo>
                    <a:pt x="3607" y="2920"/>
                    <a:pt x="2920" y="3607"/>
                    <a:pt x="2077" y="3607"/>
                  </a:cubicBezTo>
                  <a:cubicBezTo>
                    <a:pt x="1230" y="3607"/>
                    <a:pt x="543" y="2920"/>
                    <a:pt x="543" y="2074"/>
                  </a:cubicBezTo>
                  <a:cubicBezTo>
                    <a:pt x="543" y="1231"/>
                    <a:pt x="1230" y="540"/>
                    <a:pt x="2077" y="540"/>
                  </a:cubicBezTo>
                  <a:close/>
                  <a:moveTo>
                    <a:pt x="2077" y="0"/>
                  </a:moveTo>
                  <a:cubicBezTo>
                    <a:pt x="930" y="0"/>
                    <a:pt x="1" y="931"/>
                    <a:pt x="1" y="2074"/>
                  </a:cubicBezTo>
                  <a:cubicBezTo>
                    <a:pt x="1" y="3220"/>
                    <a:pt x="930" y="4146"/>
                    <a:pt x="2077" y="4146"/>
                  </a:cubicBezTo>
                  <a:cubicBezTo>
                    <a:pt x="3220" y="4146"/>
                    <a:pt x="4150" y="3220"/>
                    <a:pt x="4150" y="2074"/>
                  </a:cubicBezTo>
                  <a:cubicBezTo>
                    <a:pt x="4150" y="931"/>
                    <a:pt x="3220" y="0"/>
                    <a:pt x="207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4"/>
            <p:cNvSpPr/>
            <p:nvPr/>
          </p:nvSpPr>
          <p:spPr>
            <a:xfrm>
              <a:off x="8104417" y="2135697"/>
              <a:ext cx="79670" cy="79670"/>
            </a:xfrm>
            <a:custGeom>
              <a:rect b="b" l="l" r="r" t="t"/>
              <a:pathLst>
                <a:path extrusionOk="0" h="3607" w="3607">
                  <a:moveTo>
                    <a:pt x="1805" y="0"/>
                  </a:moveTo>
                  <a:cubicBezTo>
                    <a:pt x="806" y="0"/>
                    <a:pt x="0" y="807"/>
                    <a:pt x="0" y="1802"/>
                  </a:cubicBezTo>
                  <a:cubicBezTo>
                    <a:pt x="0" y="2799"/>
                    <a:pt x="806" y="3607"/>
                    <a:pt x="1805" y="3607"/>
                  </a:cubicBezTo>
                  <a:cubicBezTo>
                    <a:pt x="2800" y="3607"/>
                    <a:pt x="3606" y="2799"/>
                    <a:pt x="3606" y="1802"/>
                  </a:cubicBezTo>
                  <a:cubicBezTo>
                    <a:pt x="3606" y="807"/>
                    <a:pt x="2800" y="0"/>
                    <a:pt x="180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4"/>
            <p:cNvSpPr/>
            <p:nvPr/>
          </p:nvSpPr>
          <p:spPr>
            <a:xfrm>
              <a:off x="8098498" y="2129689"/>
              <a:ext cx="91597" cy="91597"/>
            </a:xfrm>
            <a:custGeom>
              <a:rect b="b" l="l" r="r" t="t"/>
              <a:pathLst>
                <a:path extrusionOk="0" h="4147" w="4147">
                  <a:moveTo>
                    <a:pt x="2073" y="540"/>
                  </a:moveTo>
                  <a:cubicBezTo>
                    <a:pt x="2916" y="540"/>
                    <a:pt x="3607" y="1231"/>
                    <a:pt x="3607" y="2074"/>
                  </a:cubicBezTo>
                  <a:cubicBezTo>
                    <a:pt x="3607" y="2920"/>
                    <a:pt x="2916" y="3607"/>
                    <a:pt x="2073" y="3607"/>
                  </a:cubicBezTo>
                  <a:cubicBezTo>
                    <a:pt x="1227" y="3607"/>
                    <a:pt x="539" y="2920"/>
                    <a:pt x="539" y="2074"/>
                  </a:cubicBezTo>
                  <a:cubicBezTo>
                    <a:pt x="539" y="1231"/>
                    <a:pt x="1227" y="540"/>
                    <a:pt x="2073" y="540"/>
                  </a:cubicBezTo>
                  <a:close/>
                  <a:moveTo>
                    <a:pt x="2073" y="0"/>
                  </a:moveTo>
                  <a:cubicBezTo>
                    <a:pt x="927" y="0"/>
                    <a:pt x="1" y="931"/>
                    <a:pt x="1" y="2074"/>
                  </a:cubicBezTo>
                  <a:cubicBezTo>
                    <a:pt x="1" y="3220"/>
                    <a:pt x="927" y="4146"/>
                    <a:pt x="2073" y="4146"/>
                  </a:cubicBezTo>
                  <a:cubicBezTo>
                    <a:pt x="3216" y="4146"/>
                    <a:pt x="4147" y="3220"/>
                    <a:pt x="4147" y="2074"/>
                  </a:cubicBezTo>
                  <a:cubicBezTo>
                    <a:pt x="4147" y="931"/>
                    <a:pt x="3216" y="0"/>
                    <a:pt x="20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73"/>
          <p:cNvSpPr txBox="1"/>
          <p:nvPr>
            <p:ph type="ctrTitle"/>
          </p:nvPr>
        </p:nvSpPr>
        <p:spPr>
          <a:xfrm>
            <a:off x="5080550" y="1296650"/>
            <a:ext cx="3253800" cy="18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229" name="Google Shape;1229;p73"/>
          <p:cNvSpPr/>
          <p:nvPr/>
        </p:nvSpPr>
        <p:spPr>
          <a:xfrm>
            <a:off x="0" y="2999239"/>
            <a:ext cx="9144015" cy="2133286"/>
          </a:xfrm>
          <a:custGeom>
            <a:rect b="b" l="l" r="r" t="t"/>
            <a:pathLst>
              <a:path extrusionOk="0" h="22392" w="9598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0" name="Google Shape;1230;p73"/>
          <p:cNvGrpSpPr/>
          <p:nvPr/>
        </p:nvGrpSpPr>
        <p:grpSpPr>
          <a:xfrm>
            <a:off x="0" y="962950"/>
            <a:ext cx="9144015" cy="4191831"/>
            <a:chOff x="0" y="962950"/>
            <a:chExt cx="9144015" cy="4191831"/>
          </a:xfrm>
        </p:grpSpPr>
        <p:sp>
          <p:nvSpPr>
            <p:cNvPr id="1231" name="Google Shape;1231;p73"/>
            <p:cNvSpPr/>
            <p:nvPr/>
          </p:nvSpPr>
          <p:spPr>
            <a:xfrm>
              <a:off x="0" y="2999239"/>
              <a:ext cx="9144015" cy="2133286"/>
            </a:xfrm>
            <a:custGeom>
              <a:rect b="b" l="l" r="r" t="t"/>
              <a:pathLst>
                <a:path extrusionOk="0" h="22392" w="9598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3"/>
            <p:cNvSpPr/>
            <p:nvPr/>
          </p:nvSpPr>
          <p:spPr>
            <a:xfrm>
              <a:off x="3540895" y="962950"/>
              <a:ext cx="1147283" cy="273644"/>
            </a:xfrm>
            <a:custGeom>
              <a:rect b="b" l="l" r="r" t="t"/>
              <a:pathLst>
                <a:path extrusionOk="0" h="4060" w="17022">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3"/>
            <p:cNvSpPr/>
            <p:nvPr/>
          </p:nvSpPr>
          <p:spPr>
            <a:xfrm>
              <a:off x="6715238" y="3874695"/>
              <a:ext cx="1185296" cy="1268805"/>
            </a:xfrm>
            <a:custGeom>
              <a:rect b="b" l="l" r="r" t="t"/>
              <a:pathLst>
                <a:path extrusionOk="0" h="18825" w="17586">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34" name="Google Shape;1234;p73"/>
            <p:cNvSpPr/>
            <p:nvPr/>
          </p:nvSpPr>
          <p:spPr>
            <a:xfrm>
              <a:off x="7560773" y="3472451"/>
              <a:ext cx="614823" cy="1660062"/>
            </a:xfrm>
            <a:custGeom>
              <a:rect b="b" l="l" r="r" t="t"/>
              <a:pathLst>
                <a:path extrusionOk="0" h="24630" w="9122">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35" name="Google Shape;1235;p73"/>
            <p:cNvSpPr/>
            <p:nvPr/>
          </p:nvSpPr>
          <p:spPr>
            <a:xfrm>
              <a:off x="1574550" y="4189074"/>
              <a:ext cx="858406" cy="965707"/>
            </a:xfrm>
            <a:custGeom>
              <a:rect b="b" l="l" r="r" t="t"/>
              <a:pathLst>
                <a:path extrusionOk="0" h="14328" w="12736">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3"/>
            <p:cNvSpPr/>
            <p:nvPr/>
          </p:nvSpPr>
          <p:spPr>
            <a:xfrm>
              <a:off x="2216132" y="4002983"/>
              <a:ext cx="713496" cy="1146878"/>
            </a:xfrm>
            <a:custGeom>
              <a:rect b="b" l="l" r="r" t="t"/>
              <a:pathLst>
                <a:path extrusionOk="0" h="17016" w="10586">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3"/>
            <p:cNvSpPr/>
            <p:nvPr/>
          </p:nvSpPr>
          <p:spPr>
            <a:xfrm>
              <a:off x="2668117" y="4007296"/>
              <a:ext cx="713429" cy="1147013"/>
            </a:xfrm>
            <a:custGeom>
              <a:rect b="b" l="l" r="r" t="t"/>
              <a:pathLst>
                <a:path extrusionOk="0" h="17018" w="10585">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3"/>
            <p:cNvSpPr/>
            <p:nvPr/>
          </p:nvSpPr>
          <p:spPr>
            <a:xfrm>
              <a:off x="6299784" y="1167846"/>
              <a:ext cx="1892188" cy="450973"/>
            </a:xfrm>
            <a:custGeom>
              <a:rect b="b" l="l" r="r" t="t"/>
              <a:pathLst>
                <a:path extrusionOk="0" h="6691" w="28074">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3"/>
            <p:cNvSpPr/>
            <p:nvPr/>
          </p:nvSpPr>
          <p:spPr>
            <a:xfrm>
              <a:off x="1364814" y="1549600"/>
              <a:ext cx="1544673" cy="368206"/>
            </a:xfrm>
            <a:custGeom>
              <a:rect b="b" l="l" r="r" t="t"/>
              <a:pathLst>
                <a:path extrusionOk="0" h="5463" w="22918">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74"/>
          <p:cNvSpPr txBox="1"/>
          <p:nvPr>
            <p:ph type="ctrTitle"/>
          </p:nvPr>
        </p:nvSpPr>
        <p:spPr>
          <a:xfrm>
            <a:off x="361500" y="299650"/>
            <a:ext cx="3253800" cy="55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References</a:t>
            </a:r>
            <a:endParaRPr sz="2400"/>
          </a:p>
        </p:txBody>
      </p:sp>
      <p:sp>
        <p:nvSpPr>
          <p:cNvPr id="1246" name="Google Shape;1246;p74"/>
          <p:cNvSpPr txBox="1"/>
          <p:nvPr>
            <p:ph idx="1" type="subTitle"/>
          </p:nvPr>
        </p:nvSpPr>
        <p:spPr>
          <a:xfrm>
            <a:off x="361500" y="909400"/>
            <a:ext cx="4028100" cy="311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3"/>
              </a:rPr>
              <a:t>https://aws.amazon.com/blogs/compute/implementing-serverless-manual-approval-steps-in-aws-step-functions-and-amazon-api-gateway/</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4"/>
              </a:rPr>
              <a:t>https://aws.amazon.com/blogs/big-data/ingest-excel-data-automatically-into-amazon-quicksight/</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5"/>
              </a:rPr>
              <a:t>https://aws.amazon.com/blogs/machine-learning/greetings-visitor-engage-your-web-users-with-amazon-lex/</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latin typeface="Arial"/>
                <a:ea typeface="Arial"/>
                <a:cs typeface="Arial"/>
                <a:sym typeface="Arial"/>
              </a:rPr>
              <a:t>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6"/>
              </a:rPr>
              <a:t>https://realpython.com/openpyxl-excel-spreadsheets-python/</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228600" lvl="0" marL="0" rtl="0" algn="l">
              <a:lnSpc>
                <a:spcPct val="115000"/>
              </a:lnSpc>
              <a:spcBef>
                <a:spcPts val="0"/>
              </a:spcBef>
              <a:spcAft>
                <a:spcPts val="0"/>
              </a:spcAft>
              <a:buNone/>
            </a:pPr>
            <a:r>
              <a:rPr lang="en" sz="600">
                <a:solidFill>
                  <a:srgbClr val="000000"/>
                </a:solidFill>
                <a:latin typeface="Arial"/>
                <a:ea typeface="Arial"/>
                <a:cs typeface="Arial"/>
                <a:sym typeface="Arial"/>
              </a:rPr>
              <a:t> 	</a:t>
            </a:r>
            <a:r>
              <a:rPr lang="en" sz="600">
                <a:solidFill>
                  <a:srgbClr val="000000"/>
                </a:solidFill>
                <a:uFill>
                  <a:noFill/>
                </a:uFill>
                <a:latin typeface="Arial"/>
                <a:ea typeface="Arial"/>
                <a:cs typeface="Arial"/>
                <a:sym typeface="Arial"/>
                <a:hlinkClick r:id="rId7"/>
              </a:rPr>
              <a:t>https://docs.aws.amazon.com/chatbot/latest/adminguide/what-is.html#chatbot-benefits</a:t>
            </a:r>
            <a:endParaRPr sz="600">
              <a:solidFill>
                <a:srgbClr val="000000"/>
              </a:solidFill>
              <a:latin typeface="Arial"/>
              <a:ea typeface="Arial"/>
              <a:cs typeface="Arial"/>
              <a:sym typeface="Arial"/>
            </a:endParaRPr>
          </a:p>
          <a:p>
            <a:pPr indent="228600" lvl="0" marL="0" rtl="0" algn="l">
              <a:lnSpc>
                <a:spcPct val="115000"/>
              </a:lnSpc>
              <a:spcBef>
                <a:spcPts val="0"/>
              </a:spcBef>
              <a:spcAft>
                <a:spcPts val="0"/>
              </a:spcAft>
              <a:buNone/>
            </a:pPr>
            <a:r>
              <a:rPr lang="en" sz="600">
                <a:solidFill>
                  <a:srgbClr val="000000"/>
                </a:solidFill>
                <a:latin typeface="Arial"/>
                <a:ea typeface="Arial"/>
                <a:cs typeface="Arial"/>
                <a:sym typeface="Arial"/>
              </a:rPr>
              <a:t>	</a:t>
            </a:r>
            <a:endParaRPr sz="600">
              <a:solidFill>
                <a:srgbClr val="000000"/>
              </a:solidFill>
              <a:latin typeface="Arial"/>
              <a:ea typeface="Arial"/>
              <a:cs typeface="Arial"/>
              <a:sym typeface="Arial"/>
            </a:endParaRPr>
          </a:p>
          <a:p>
            <a:pPr indent="228600" lvl="0" marL="0" rtl="0" algn="l">
              <a:lnSpc>
                <a:spcPct val="115000"/>
              </a:lnSpc>
              <a:spcBef>
                <a:spcPts val="0"/>
              </a:spcBef>
              <a:spcAft>
                <a:spcPts val="0"/>
              </a:spcAft>
              <a:buNone/>
            </a:pPr>
            <a:r>
              <a:rPr lang="en" sz="600">
                <a:solidFill>
                  <a:srgbClr val="000000"/>
                </a:solidFill>
                <a:latin typeface="Arial"/>
                <a:ea typeface="Arial"/>
                <a:cs typeface="Arial"/>
                <a:sym typeface="Arial"/>
              </a:rPr>
              <a:t>	</a:t>
            </a:r>
            <a:r>
              <a:rPr lang="en" sz="600">
                <a:solidFill>
                  <a:srgbClr val="000000"/>
                </a:solidFill>
                <a:uFill>
                  <a:noFill/>
                </a:uFill>
                <a:latin typeface="Arial"/>
                <a:ea typeface="Arial"/>
                <a:cs typeface="Arial"/>
                <a:sym typeface="Arial"/>
                <a:hlinkClick r:id="rId8"/>
              </a:rPr>
              <a:t>https://tutorials.botsfloor.com/integrate-amazon-lex-chatbot-into-website-3d6031a1937b</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9"/>
              </a:rPr>
              <a:t>https://aws.amazon.com/blogs/machine-learning/deploy-a-web-ui-for-your-chatbot/</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10"/>
              </a:rPr>
              <a:t>https://pypi.org/project/Office365-REST-Python-Client/#Working-with-SharePoint-API</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11"/>
              </a:rPr>
              <a:t>https://aws.amazon.com/comprehend/</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12"/>
              </a:rPr>
              <a:t>https://pypi.org/project/SharePlum/</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13"/>
              </a:rPr>
              <a:t>https://aws.amazon.com/textract/</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14"/>
              </a:rPr>
              <a:t>https://aws.amazon.com/textract/features/</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15"/>
              </a:rPr>
              <a:t>https://www.acra.gov.sg/docs/default-source/default-document-library/compliance/representation-form_062016.pdf</a:t>
            </a:r>
            <a:endParaRPr sz="600">
              <a:solidFill>
                <a:srgbClr val="000000"/>
              </a:solidFill>
              <a:latin typeface="Arial"/>
              <a:ea typeface="Arial"/>
              <a:cs typeface="Arial"/>
              <a:sym typeface="Arial"/>
            </a:endParaRPr>
          </a:p>
          <a:p>
            <a:pPr indent="0" lvl="0" marL="0" rtl="0" algn="l">
              <a:spcBef>
                <a:spcPts val="0"/>
              </a:spcBef>
              <a:spcAft>
                <a:spcPts val="0"/>
              </a:spcAft>
              <a:buNone/>
            </a:pPr>
            <a:r>
              <a:t/>
            </a:r>
            <a:endParaRPr sz="600">
              <a:solidFill>
                <a:srgbClr val="000000"/>
              </a:solidFill>
            </a:endParaRPr>
          </a:p>
        </p:txBody>
      </p:sp>
      <p:sp>
        <p:nvSpPr>
          <p:cNvPr id="1247" name="Google Shape;1247;p74"/>
          <p:cNvSpPr txBox="1"/>
          <p:nvPr>
            <p:ph idx="1" type="subTitle"/>
          </p:nvPr>
        </p:nvSpPr>
        <p:spPr>
          <a:xfrm>
            <a:off x="5024100" y="803775"/>
            <a:ext cx="3253800" cy="314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6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16"/>
              </a:rPr>
              <a:t>https://aws.amazon.com/blogs/machine-learning/deploy-a-web-ui-for-your-chatbot/</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17"/>
              </a:rPr>
              <a:t>https://pypi.org/project/Office365-REST-Python-Client/#Working-with-SharePoint-API</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18"/>
              </a:rPr>
              <a:t>https://aws.amazon.com/comprehend/</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19"/>
              </a:rPr>
              <a:t>https://pypi.org/project/SharePlum/</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20"/>
              </a:rPr>
              <a:t>https://aws.amazon.com/textract/</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21"/>
              </a:rPr>
              <a:t>https://www.nets.com.sg/assets/pdf/eNETS%20Merchant%20Integration%20Guide%20eNETS%20Open%20API.pdf</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22"/>
              </a:rPr>
              <a:t>https://developer.nets.com.sg/</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23"/>
              </a:rPr>
              <a:t>https://aws.amazon.com/textract/features/</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600">
                <a:solidFill>
                  <a:srgbClr val="000000"/>
                </a:solidFill>
                <a:uFill>
                  <a:noFill/>
                </a:uFill>
                <a:latin typeface="Arial"/>
                <a:ea typeface="Arial"/>
                <a:cs typeface="Arial"/>
                <a:sym typeface="Arial"/>
                <a:hlinkClick r:id="rId24"/>
              </a:rPr>
              <a:t>https://www.acra.gov.sg/docs/default-source/default-document-library/compliance/representation-form_062016.pdf</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600">
                <a:solidFill>
                  <a:srgbClr val="000000"/>
                </a:solidFill>
                <a:uFill>
                  <a:noFill/>
                </a:uFill>
                <a:latin typeface="Arial"/>
                <a:ea typeface="Arial"/>
                <a:cs typeface="Arial"/>
                <a:sym typeface="Arial"/>
                <a:hlinkClick r:id="rId25"/>
              </a:rPr>
              <a:t>https://www.nets.com.sg/assets/pdf/eNETS%20Merchant%20Integration%20Guide%20eNETS%20Open%20API.pdf</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600">
                <a:solidFill>
                  <a:srgbClr val="000000"/>
                </a:solidFill>
                <a:uFill>
                  <a:noFill/>
                </a:uFill>
                <a:latin typeface="Arial"/>
                <a:ea typeface="Arial"/>
                <a:cs typeface="Arial"/>
                <a:sym typeface="Arial"/>
                <a:hlinkClick r:id="rId26"/>
              </a:rPr>
              <a:t>https://developer.nets.com.sg/</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600">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600">
                <a:solidFill>
                  <a:srgbClr val="000000"/>
                </a:solidFill>
                <a:uFill>
                  <a:noFill/>
                </a:uFill>
                <a:latin typeface="Arial"/>
                <a:ea typeface="Arial"/>
                <a:cs typeface="Arial"/>
                <a:sym typeface="Arial"/>
                <a:hlinkClick r:id="rId27"/>
              </a:rPr>
              <a:t>https://aws.amazon.com/textract/features/</a:t>
            </a:r>
            <a:endParaRPr sz="600">
              <a:solidFill>
                <a:srgbClr val="000000"/>
              </a:solidFill>
              <a:latin typeface="Arial"/>
              <a:ea typeface="Arial"/>
              <a:cs typeface="Arial"/>
              <a:sym typeface="Arial"/>
            </a:endParaRPr>
          </a:p>
          <a:p>
            <a:pPr indent="0" lvl="0" marL="0" rtl="0" algn="l">
              <a:spcBef>
                <a:spcPts val="0"/>
              </a:spcBef>
              <a:spcAft>
                <a:spcPts val="0"/>
              </a:spcAft>
              <a:buNone/>
            </a:pPr>
            <a:r>
              <a:t/>
            </a:r>
            <a:endParaRPr sz="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97" name="Shape 597"/>
        <p:cNvGrpSpPr/>
        <p:nvPr/>
      </p:nvGrpSpPr>
      <p:grpSpPr>
        <a:xfrm>
          <a:off x="0" y="0"/>
          <a:ext cx="0" cy="0"/>
          <a:chOff x="0" y="0"/>
          <a:chExt cx="0" cy="0"/>
        </a:xfrm>
      </p:grpSpPr>
      <p:sp>
        <p:nvSpPr>
          <p:cNvPr id="598" name="Google Shape;598;p65"/>
          <p:cNvSpPr txBox="1"/>
          <p:nvPr/>
        </p:nvSpPr>
        <p:spPr>
          <a:xfrm>
            <a:off x="326700" y="293200"/>
            <a:ext cx="3828300" cy="8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34343"/>
                </a:solidFill>
                <a:latin typeface="Anton"/>
                <a:ea typeface="Anton"/>
                <a:cs typeface="Anton"/>
                <a:sym typeface="Anton"/>
              </a:rPr>
              <a:t>CONTENTS</a:t>
            </a:r>
            <a:endParaRPr sz="2800">
              <a:solidFill>
                <a:srgbClr val="434343"/>
              </a:solidFill>
              <a:latin typeface="Anton"/>
              <a:ea typeface="Anton"/>
              <a:cs typeface="Anton"/>
              <a:sym typeface="Anton"/>
            </a:endParaRPr>
          </a:p>
        </p:txBody>
      </p:sp>
      <p:grpSp>
        <p:nvGrpSpPr>
          <p:cNvPr id="599" name="Google Shape;599;p65"/>
          <p:cNvGrpSpPr/>
          <p:nvPr/>
        </p:nvGrpSpPr>
        <p:grpSpPr>
          <a:xfrm>
            <a:off x="5632317" y="1189775"/>
            <a:ext cx="3305700" cy="3483050"/>
            <a:chOff x="5632317" y="1189775"/>
            <a:chExt cx="3305700" cy="3483050"/>
          </a:xfrm>
        </p:grpSpPr>
        <p:sp>
          <p:nvSpPr>
            <p:cNvPr id="600" name="Google Shape;600;p65"/>
            <p:cNvSpPr/>
            <p:nvPr/>
          </p:nvSpPr>
          <p:spPr>
            <a:xfrm>
              <a:off x="5632317" y="1189775"/>
              <a:ext cx="3305700" cy="669000"/>
            </a:xfrm>
            <a:prstGeom prst="chevron">
              <a:avLst>
                <a:gd fmla="val 50000" name="adj"/>
              </a:avLst>
            </a:prstGeom>
            <a:solidFill>
              <a:srgbClr val="5050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nton"/>
                  <a:ea typeface="Anton"/>
                  <a:cs typeface="Anton"/>
                  <a:sym typeface="Anton"/>
                </a:rPr>
                <a:t>03 BENEFITS</a:t>
              </a:r>
              <a:endParaRPr>
                <a:solidFill>
                  <a:srgbClr val="FFFFFF"/>
                </a:solidFill>
                <a:latin typeface="Roboto"/>
                <a:ea typeface="Roboto"/>
                <a:cs typeface="Roboto"/>
                <a:sym typeface="Roboto"/>
              </a:endParaRPr>
            </a:p>
          </p:txBody>
        </p:sp>
        <p:sp>
          <p:nvSpPr>
            <p:cNvPr id="601" name="Google Shape;601;p65"/>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Bree Serif"/>
                <a:buChar char="●"/>
              </a:pPr>
              <a:r>
                <a:rPr lang="en" sz="1100">
                  <a:latin typeface="Bree Serif"/>
                  <a:ea typeface="Bree Serif"/>
                  <a:cs typeface="Bree Serif"/>
                  <a:sym typeface="Bree Serif"/>
                </a:rPr>
                <a:t>What are benefits of our solution? </a:t>
              </a:r>
              <a:endParaRPr sz="1100">
                <a:latin typeface="Bree Serif"/>
                <a:ea typeface="Bree Serif"/>
                <a:cs typeface="Bree Serif"/>
                <a:sym typeface="Bree Serif"/>
              </a:endParaRPr>
            </a:p>
            <a:p>
              <a:pPr indent="-298450" lvl="0" marL="457200" rtl="0" algn="l">
                <a:lnSpc>
                  <a:spcPct val="115000"/>
                </a:lnSpc>
                <a:spcBef>
                  <a:spcPts val="0"/>
                </a:spcBef>
                <a:spcAft>
                  <a:spcPts val="0"/>
                </a:spcAft>
                <a:buSzPts val="1100"/>
                <a:buFont typeface="Bree Serif"/>
                <a:buChar char="●"/>
              </a:pPr>
              <a:r>
                <a:rPr lang="en" sz="1100">
                  <a:latin typeface="Bree Serif"/>
                  <a:ea typeface="Bree Serif"/>
                  <a:cs typeface="Bree Serif"/>
                  <a:sym typeface="Bree Serif"/>
                </a:rPr>
                <a:t>How does it improve productivity and customer satisfaction?</a:t>
              </a:r>
              <a:endParaRPr sz="1100">
                <a:latin typeface="Bree Serif"/>
                <a:ea typeface="Bree Serif"/>
                <a:cs typeface="Bree Serif"/>
                <a:sym typeface="Bree Serif"/>
              </a:endParaRPr>
            </a:p>
          </p:txBody>
        </p:sp>
      </p:grpSp>
      <p:grpSp>
        <p:nvGrpSpPr>
          <p:cNvPr id="602" name="Google Shape;602;p65"/>
          <p:cNvGrpSpPr/>
          <p:nvPr/>
        </p:nvGrpSpPr>
        <p:grpSpPr>
          <a:xfrm>
            <a:off x="0" y="1189989"/>
            <a:ext cx="3546900" cy="3482836"/>
            <a:chOff x="0" y="1189989"/>
            <a:chExt cx="3546900" cy="3482836"/>
          </a:xfrm>
        </p:grpSpPr>
        <p:sp>
          <p:nvSpPr>
            <p:cNvPr id="603" name="Google Shape;603;p65"/>
            <p:cNvSpPr/>
            <p:nvPr/>
          </p:nvSpPr>
          <p:spPr>
            <a:xfrm>
              <a:off x="0" y="1189989"/>
              <a:ext cx="3546900" cy="669000"/>
            </a:xfrm>
            <a:prstGeom prst="homePlate">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nton"/>
                  <a:ea typeface="Anton"/>
                  <a:cs typeface="Anton"/>
                  <a:sym typeface="Anton"/>
                </a:rPr>
                <a:t>01 THE SOLUTION</a:t>
              </a:r>
              <a:endParaRPr>
                <a:solidFill>
                  <a:srgbClr val="FFFFFF"/>
                </a:solidFill>
                <a:latin typeface="Roboto"/>
                <a:ea typeface="Roboto"/>
                <a:cs typeface="Roboto"/>
                <a:sym typeface="Roboto"/>
              </a:endParaRPr>
            </a:p>
          </p:txBody>
        </p:sp>
        <p:sp>
          <p:nvSpPr>
            <p:cNvPr id="604" name="Google Shape;604;p65"/>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Bree Serif"/>
                  <a:ea typeface="Bree Serif"/>
                  <a:cs typeface="Bree Serif"/>
                  <a:sym typeface="Bree Serif"/>
                </a:rPr>
                <a:t>Presenting our solutions based on the problems presented to us by ACRA.</a:t>
              </a:r>
              <a:endParaRPr sz="1000">
                <a:latin typeface="Bree Serif"/>
                <a:ea typeface="Bree Serif"/>
                <a:cs typeface="Bree Serif"/>
                <a:sym typeface="Bree Serif"/>
              </a:endParaRPr>
            </a:p>
            <a:p>
              <a:pPr indent="-292100" lvl="0" marL="457200" rtl="0" algn="l">
                <a:lnSpc>
                  <a:spcPct val="115000"/>
                </a:lnSpc>
                <a:spcBef>
                  <a:spcPts val="0"/>
                </a:spcBef>
                <a:spcAft>
                  <a:spcPts val="0"/>
                </a:spcAft>
                <a:buSzPts val="1000"/>
                <a:buFont typeface="Bree Serif"/>
                <a:buChar char="●"/>
              </a:pPr>
              <a:r>
                <a:rPr lang="en" sz="1000">
                  <a:latin typeface="Bree Serif"/>
                  <a:ea typeface="Bree Serif"/>
                  <a:cs typeface="Bree Serif"/>
                  <a:sym typeface="Bree Serif"/>
                </a:rPr>
                <a:t>All in one serverless web application</a:t>
              </a:r>
              <a:endParaRPr sz="1000">
                <a:latin typeface="Bree Serif"/>
                <a:ea typeface="Bree Serif"/>
                <a:cs typeface="Bree Serif"/>
                <a:sym typeface="Bree Serif"/>
              </a:endParaRPr>
            </a:p>
            <a:p>
              <a:pPr indent="-292100" lvl="0" marL="457200" rtl="0" algn="l">
                <a:lnSpc>
                  <a:spcPct val="115000"/>
                </a:lnSpc>
                <a:spcBef>
                  <a:spcPts val="0"/>
                </a:spcBef>
                <a:spcAft>
                  <a:spcPts val="0"/>
                </a:spcAft>
                <a:buSzPts val="1000"/>
                <a:buFont typeface="Bree Serif"/>
                <a:buChar char="●"/>
              </a:pPr>
              <a:r>
                <a:rPr lang="en" sz="1000">
                  <a:latin typeface="Bree Serif"/>
                  <a:ea typeface="Bree Serif"/>
                  <a:cs typeface="Bree Serif"/>
                  <a:sym typeface="Bree Serif"/>
                </a:rPr>
                <a:t>Chatbot using AWS Lex</a:t>
              </a:r>
              <a:r>
                <a:rPr lang="en" sz="1000">
                  <a:latin typeface="Bree Serif"/>
                  <a:ea typeface="Bree Serif"/>
                  <a:cs typeface="Bree Serif"/>
                  <a:sym typeface="Bree Serif"/>
                </a:rPr>
                <a:t> </a:t>
              </a:r>
              <a:endParaRPr sz="1000">
                <a:latin typeface="Bree Serif"/>
                <a:ea typeface="Bree Serif"/>
                <a:cs typeface="Bree Serif"/>
                <a:sym typeface="Bree Serif"/>
              </a:endParaRPr>
            </a:p>
            <a:p>
              <a:pPr indent="-292100" lvl="0" marL="457200" rtl="0" algn="l">
                <a:lnSpc>
                  <a:spcPct val="115000"/>
                </a:lnSpc>
                <a:spcBef>
                  <a:spcPts val="0"/>
                </a:spcBef>
                <a:spcAft>
                  <a:spcPts val="0"/>
                </a:spcAft>
                <a:buSzPts val="1000"/>
                <a:buFont typeface="Bree Serif"/>
                <a:buChar char="●"/>
              </a:pPr>
              <a:r>
                <a:rPr lang="en" sz="1000">
                  <a:latin typeface="Bree Serif"/>
                  <a:ea typeface="Bree Serif"/>
                  <a:cs typeface="Bree Serif"/>
                  <a:sym typeface="Bree Serif"/>
                </a:rPr>
                <a:t>Helpdesk using AWS Connect to handle high volumes of </a:t>
              </a:r>
              <a:r>
                <a:rPr lang="en" sz="1000">
                  <a:latin typeface="Bree Serif"/>
                  <a:ea typeface="Bree Serif"/>
                  <a:cs typeface="Bree Serif"/>
                  <a:sym typeface="Bree Serif"/>
                </a:rPr>
                <a:t>enquiries</a:t>
              </a:r>
              <a:endParaRPr sz="1000">
                <a:latin typeface="Bree Serif"/>
                <a:ea typeface="Bree Serif"/>
                <a:cs typeface="Bree Serif"/>
                <a:sym typeface="Bree Serif"/>
              </a:endParaRPr>
            </a:p>
          </p:txBody>
        </p:sp>
      </p:grpSp>
      <p:grpSp>
        <p:nvGrpSpPr>
          <p:cNvPr id="605" name="Google Shape;605;p65"/>
          <p:cNvGrpSpPr/>
          <p:nvPr/>
        </p:nvGrpSpPr>
        <p:grpSpPr>
          <a:xfrm>
            <a:off x="2944204" y="1189775"/>
            <a:ext cx="3305700" cy="3483050"/>
            <a:chOff x="2944204" y="1189775"/>
            <a:chExt cx="3305700" cy="3483050"/>
          </a:xfrm>
        </p:grpSpPr>
        <p:sp>
          <p:nvSpPr>
            <p:cNvPr id="606" name="Google Shape;606;p65"/>
            <p:cNvSpPr/>
            <p:nvPr/>
          </p:nvSpPr>
          <p:spPr>
            <a:xfrm>
              <a:off x="2944204" y="1189775"/>
              <a:ext cx="3305700" cy="669000"/>
            </a:xfrm>
            <a:prstGeom prst="chevron">
              <a:avLst>
                <a:gd fmla="val 50000" name="adj"/>
              </a:avLst>
            </a:prstGeom>
            <a:solidFill>
              <a:srgbClr val="4141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nton"/>
                  <a:ea typeface="Anton"/>
                  <a:cs typeface="Anton"/>
                  <a:sym typeface="Anton"/>
                </a:rPr>
                <a:t>02 ARCHITECTURE</a:t>
              </a:r>
              <a:endParaRPr>
                <a:solidFill>
                  <a:srgbClr val="FFFFFF"/>
                </a:solidFill>
                <a:latin typeface="Roboto"/>
                <a:ea typeface="Roboto"/>
                <a:cs typeface="Roboto"/>
                <a:sym typeface="Roboto"/>
              </a:endParaRPr>
            </a:p>
          </p:txBody>
        </p:sp>
        <p:sp>
          <p:nvSpPr>
            <p:cNvPr id="607" name="Google Shape;607;p65"/>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Bree Serif"/>
                  <a:ea typeface="Bree Serif"/>
                  <a:cs typeface="Bree Serif"/>
                  <a:sym typeface="Bree Serif"/>
                </a:rPr>
                <a:t>Explanation</a:t>
              </a:r>
              <a:r>
                <a:rPr lang="en" sz="1000">
                  <a:latin typeface="Bree Serif"/>
                  <a:ea typeface="Bree Serif"/>
                  <a:cs typeface="Bree Serif"/>
                  <a:sym typeface="Bree Serif"/>
                </a:rPr>
                <a:t> of the AWS Services used and how they are used in our solution</a:t>
              </a:r>
              <a:endParaRPr sz="1000">
                <a:latin typeface="Bree Serif"/>
                <a:ea typeface="Bree Serif"/>
                <a:cs typeface="Bree Serif"/>
                <a:sym typeface="Bree Serif"/>
              </a:endParaRPr>
            </a:p>
            <a:p>
              <a:pPr indent="-292100" lvl="0" marL="457200" rtl="0" algn="l">
                <a:lnSpc>
                  <a:spcPct val="115000"/>
                </a:lnSpc>
                <a:spcBef>
                  <a:spcPts val="0"/>
                </a:spcBef>
                <a:spcAft>
                  <a:spcPts val="0"/>
                </a:spcAft>
                <a:buSzPts val="1000"/>
                <a:buFont typeface="Bree Serif"/>
                <a:buChar char="●"/>
              </a:pPr>
              <a:r>
                <a:rPr lang="en" sz="1000">
                  <a:latin typeface="Bree Serif"/>
                  <a:ea typeface="Bree Serif"/>
                  <a:cs typeface="Bree Serif"/>
                  <a:sym typeface="Bree Serif"/>
                </a:rPr>
                <a:t>What is our architecture?</a:t>
              </a:r>
              <a:endParaRPr sz="1000">
                <a:latin typeface="Bree Serif"/>
                <a:ea typeface="Bree Serif"/>
                <a:cs typeface="Bree Serif"/>
                <a:sym typeface="Bree Serif"/>
              </a:endParaRPr>
            </a:p>
            <a:p>
              <a:pPr indent="-292100" lvl="0" marL="457200" rtl="0" algn="l">
                <a:lnSpc>
                  <a:spcPct val="115000"/>
                </a:lnSpc>
                <a:spcBef>
                  <a:spcPts val="0"/>
                </a:spcBef>
                <a:spcAft>
                  <a:spcPts val="0"/>
                </a:spcAft>
                <a:buSzPts val="1000"/>
                <a:buFont typeface="Bree Serif"/>
                <a:buChar char="●"/>
              </a:pPr>
              <a:r>
                <a:rPr lang="en" sz="1000">
                  <a:latin typeface="Bree Serif"/>
                  <a:ea typeface="Bree Serif"/>
                  <a:cs typeface="Bree Serif"/>
                  <a:sym typeface="Bree Serif"/>
                </a:rPr>
                <a:t>A simple table that represents our architecture</a:t>
              </a:r>
              <a:endParaRPr sz="1000">
                <a:latin typeface="Bree Serif"/>
                <a:ea typeface="Bree Serif"/>
                <a:cs typeface="Bree Serif"/>
                <a:sym typeface="Bree Serif"/>
              </a:endParaRPr>
            </a:p>
          </p:txBody>
        </p:sp>
      </p:grpSp>
      <p:grpSp>
        <p:nvGrpSpPr>
          <p:cNvPr id="608" name="Google Shape;608;p65"/>
          <p:cNvGrpSpPr/>
          <p:nvPr/>
        </p:nvGrpSpPr>
        <p:grpSpPr>
          <a:xfrm>
            <a:off x="7470278" y="3229526"/>
            <a:ext cx="1673725" cy="1913974"/>
            <a:chOff x="63628" y="3235151"/>
            <a:chExt cx="1673725" cy="1913974"/>
          </a:xfrm>
        </p:grpSpPr>
        <p:sp>
          <p:nvSpPr>
            <p:cNvPr id="609" name="Google Shape;609;p65"/>
            <p:cNvSpPr/>
            <p:nvPr/>
          </p:nvSpPr>
          <p:spPr>
            <a:xfrm>
              <a:off x="63628" y="3677292"/>
              <a:ext cx="1302713" cy="1394596"/>
            </a:xfrm>
            <a:custGeom>
              <a:rect b="b" l="l" r="r" t="t"/>
              <a:pathLst>
                <a:path extrusionOk="0" h="21234" w="19835">
                  <a:moveTo>
                    <a:pt x="4680" y="1"/>
                  </a:moveTo>
                  <a:cubicBezTo>
                    <a:pt x="4581" y="1"/>
                    <a:pt x="4544" y="124"/>
                    <a:pt x="4592" y="397"/>
                  </a:cubicBezTo>
                  <a:cubicBezTo>
                    <a:pt x="4783" y="1479"/>
                    <a:pt x="7201" y="5028"/>
                    <a:pt x="8085" y="7017"/>
                  </a:cubicBezTo>
                  <a:cubicBezTo>
                    <a:pt x="7876" y="6746"/>
                    <a:pt x="7640" y="6454"/>
                    <a:pt x="7399" y="6169"/>
                  </a:cubicBezTo>
                  <a:cubicBezTo>
                    <a:pt x="7215" y="5838"/>
                    <a:pt x="7051" y="5473"/>
                    <a:pt x="6863" y="5188"/>
                  </a:cubicBezTo>
                  <a:cubicBezTo>
                    <a:pt x="6578" y="4750"/>
                    <a:pt x="6272" y="4321"/>
                    <a:pt x="5945" y="3911"/>
                  </a:cubicBezTo>
                  <a:cubicBezTo>
                    <a:pt x="5437" y="3271"/>
                    <a:pt x="4870" y="2665"/>
                    <a:pt x="4220" y="2161"/>
                  </a:cubicBezTo>
                  <a:cubicBezTo>
                    <a:pt x="3454" y="1562"/>
                    <a:pt x="2595" y="1135"/>
                    <a:pt x="1620" y="1051"/>
                  </a:cubicBezTo>
                  <a:cubicBezTo>
                    <a:pt x="1538" y="1043"/>
                    <a:pt x="1317" y="1023"/>
                    <a:pt x="1072" y="1023"/>
                  </a:cubicBezTo>
                  <a:cubicBezTo>
                    <a:pt x="584" y="1023"/>
                    <a:pt x="0" y="1101"/>
                    <a:pt x="225" y="1500"/>
                  </a:cubicBezTo>
                  <a:cubicBezTo>
                    <a:pt x="281" y="1597"/>
                    <a:pt x="375" y="1660"/>
                    <a:pt x="469" y="1719"/>
                  </a:cubicBezTo>
                  <a:cubicBezTo>
                    <a:pt x="1370" y="2283"/>
                    <a:pt x="2368" y="2589"/>
                    <a:pt x="3322" y="3048"/>
                  </a:cubicBezTo>
                  <a:cubicBezTo>
                    <a:pt x="4745" y="3733"/>
                    <a:pt x="6617" y="5529"/>
                    <a:pt x="7396" y="6315"/>
                  </a:cubicBezTo>
                  <a:cubicBezTo>
                    <a:pt x="7504" y="6458"/>
                    <a:pt x="7636" y="6638"/>
                    <a:pt x="7789" y="6847"/>
                  </a:cubicBezTo>
                  <a:cubicBezTo>
                    <a:pt x="6625" y="5739"/>
                    <a:pt x="4830" y="5019"/>
                    <a:pt x="3812" y="5019"/>
                  </a:cubicBezTo>
                  <a:cubicBezTo>
                    <a:pt x="3613" y="5019"/>
                    <a:pt x="3444" y="5047"/>
                    <a:pt x="3314" y="5104"/>
                  </a:cubicBezTo>
                  <a:cubicBezTo>
                    <a:pt x="2337" y="5543"/>
                    <a:pt x="4428" y="6015"/>
                    <a:pt x="6199" y="6492"/>
                  </a:cubicBezTo>
                  <a:cubicBezTo>
                    <a:pt x="7343" y="6802"/>
                    <a:pt x="8011" y="7289"/>
                    <a:pt x="8339" y="7595"/>
                  </a:cubicBezTo>
                  <a:cubicBezTo>
                    <a:pt x="8679" y="8058"/>
                    <a:pt x="9055" y="8580"/>
                    <a:pt x="9435" y="9112"/>
                  </a:cubicBezTo>
                  <a:cubicBezTo>
                    <a:pt x="9483" y="9193"/>
                    <a:pt x="9528" y="9272"/>
                    <a:pt x="9574" y="9352"/>
                  </a:cubicBezTo>
                  <a:cubicBezTo>
                    <a:pt x="9299" y="9036"/>
                    <a:pt x="8982" y="8719"/>
                    <a:pt x="8663" y="8496"/>
                  </a:cubicBezTo>
                  <a:cubicBezTo>
                    <a:pt x="8126" y="8120"/>
                    <a:pt x="7025" y="7826"/>
                    <a:pt x="6163" y="7826"/>
                  </a:cubicBezTo>
                  <a:cubicBezTo>
                    <a:pt x="5576" y="7826"/>
                    <a:pt x="5100" y="7962"/>
                    <a:pt x="4989" y="8302"/>
                  </a:cubicBezTo>
                  <a:cubicBezTo>
                    <a:pt x="4717" y="9140"/>
                    <a:pt x="6498" y="8775"/>
                    <a:pt x="8019" y="9032"/>
                  </a:cubicBezTo>
                  <a:cubicBezTo>
                    <a:pt x="9063" y="9206"/>
                    <a:pt x="9814" y="9832"/>
                    <a:pt x="10182" y="10208"/>
                  </a:cubicBezTo>
                  <a:cubicBezTo>
                    <a:pt x="10217" y="10246"/>
                    <a:pt x="10249" y="10281"/>
                    <a:pt x="10283" y="10316"/>
                  </a:cubicBezTo>
                  <a:cubicBezTo>
                    <a:pt x="10454" y="10563"/>
                    <a:pt x="10617" y="10803"/>
                    <a:pt x="10771" y="11030"/>
                  </a:cubicBezTo>
                  <a:cubicBezTo>
                    <a:pt x="11129" y="11565"/>
                    <a:pt x="11467" y="12066"/>
                    <a:pt x="11801" y="12557"/>
                  </a:cubicBezTo>
                  <a:cubicBezTo>
                    <a:pt x="11372" y="12000"/>
                    <a:pt x="10736" y="11280"/>
                    <a:pt x="10015" y="10775"/>
                  </a:cubicBezTo>
                  <a:cubicBezTo>
                    <a:pt x="9149" y="10170"/>
                    <a:pt x="8089" y="9870"/>
                    <a:pt x="7277" y="9870"/>
                  </a:cubicBezTo>
                  <a:cubicBezTo>
                    <a:pt x="6847" y="9870"/>
                    <a:pt x="6487" y="9954"/>
                    <a:pt x="6262" y="10121"/>
                  </a:cubicBezTo>
                  <a:cubicBezTo>
                    <a:pt x="5607" y="10605"/>
                    <a:pt x="8592" y="11078"/>
                    <a:pt x="10057" y="11610"/>
                  </a:cubicBezTo>
                  <a:cubicBezTo>
                    <a:pt x="11163" y="12011"/>
                    <a:pt x="11919" y="12807"/>
                    <a:pt x="12221" y="13169"/>
                  </a:cubicBezTo>
                  <a:cubicBezTo>
                    <a:pt x="12698" y="13858"/>
                    <a:pt x="13172" y="14529"/>
                    <a:pt x="13679" y="15232"/>
                  </a:cubicBezTo>
                  <a:cubicBezTo>
                    <a:pt x="13015" y="14595"/>
                    <a:pt x="12051" y="13893"/>
                    <a:pt x="11073" y="13242"/>
                  </a:cubicBezTo>
                  <a:cubicBezTo>
                    <a:pt x="10289" y="12715"/>
                    <a:pt x="9484" y="12498"/>
                    <a:pt x="8837" y="12498"/>
                  </a:cubicBezTo>
                  <a:cubicBezTo>
                    <a:pt x="8254" y="12498"/>
                    <a:pt x="7797" y="12675"/>
                    <a:pt x="7598" y="12960"/>
                  </a:cubicBezTo>
                  <a:cubicBezTo>
                    <a:pt x="7176" y="13562"/>
                    <a:pt x="8450" y="13601"/>
                    <a:pt x="10813" y="14132"/>
                  </a:cubicBezTo>
                  <a:cubicBezTo>
                    <a:pt x="12504" y="14512"/>
                    <a:pt x="13638" y="15399"/>
                    <a:pt x="14142" y="15868"/>
                  </a:cubicBezTo>
                  <a:cubicBezTo>
                    <a:pt x="14357" y="16165"/>
                    <a:pt x="14577" y="16464"/>
                    <a:pt x="14810" y="16780"/>
                  </a:cubicBezTo>
                  <a:cubicBezTo>
                    <a:pt x="15075" y="17135"/>
                    <a:pt x="15384" y="17501"/>
                    <a:pt x="15711" y="17859"/>
                  </a:cubicBezTo>
                  <a:cubicBezTo>
                    <a:pt x="15311" y="17675"/>
                    <a:pt x="14723" y="17410"/>
                    <a:pt x="14069" y="17125"/>
                  </a:cubicBezTo>
                  <a:cubicBezTo>
                    <a:pt x="13339" y="16804"/>
                    <a:pt x="12632" y="16460"/>
                    <a:pt x="11961" y="16032"/>
                  </a:cubicBezTo>
                  <a:cubicBezTo>
                    <a:pt x="11376" y="15664"/>
                    <a:pt x="10643" y="15277"/>
                    <a:pt x="9921" y="15277"/>
                  </a:cubicBezTo>
                  <a:cubicBezTo>
                    <a:pt x="9680" y="15277"/>
                    <a:pt x="9441" y="15319"/>
                    <a:pt x="9209" y="15420"/>
                  </a:cubicBezTo>
                  <a:cubicBezTo>
                    <a:pt x="8896" y="15555"/>
                    <a:pt x="8759" y="15817"/>
                    <a:pt x="8899" y="16133"/>
                  </a:cubicBezTo>
                  <a:cubicBezTo>
                    <a:pt x="8982" y="16328"/>
                    <a:pt x="9167" y="16460"/>
                    <a:pt x="9351" y="16565"/>
                  </a:cubicBezTo>
                  <a:cubicBezTo>
                    <a:pt x="10370" y="17138"/>
                    <a:pt x="11648" y="17299"/>
                    <a:pt x="12775" y="17564"/>
                  </a:cubicBezTo>
                  <a:cubicBezTo>
                    <a:pt x="14166" y="17887"/>
                    <a:pt x="15356" y="18029"/>
                    <a:pt x="15913" y="18081"/>
                  </a:cubicBezTo>
                  <a:cubicBezTo>
                    <a:pt x="16219" y="18405"/>
                    <a:pt x="16536" y="18725"/>
                    <a:pt x="16849" y="19031"/>
                  </a:cubicBezTo>
                  <a:cubicBezTo>
                    <a:pt x="16772" y="19041"/>
                    <a:pt x="16637" y="19067"/>
                    <a:pt x="16372" y="19115"/>
                  </a:cubicBezTo>
                  <a:cubicBezTo>
                    <a:pt x="16339" y="19121"/>
                    <a:pt x="16299" y="19123"/>
                    <a:pt x="16253" y="19123"/>
                  </a:cubicBezTo>
                  <a:cubicBezTo>
                    <a:pt x="15499" y="19123"/>
                    <a:pt x="13009" y="18419"/>
                    <a:pt x="11738" y="18248"/>
                  </a:cubicBezTo>
                  <a:cubicBezTo>
                    <a:pt x="11614" y="18231"/>
                    <a:pt x="11492" y="18223"/>
                    <a:pt x="11374" y="18223"/>
                  </a:cubicBezTo>
                  <a:cubicBezTo>
                    <a:pt x="10203" y="18223"/>
                    <a:pt x="9412" y="18997"/>
                    <a:pt x="10743" y="19480"/>
                  </a:cubicBezTo>
                  <a:cubicBezTo>
                    <a:pt x="11143" y="19625"/>
                    <a:pt x="11709" y="19677"/>
                    <a:pt x="12319" y="19677"/>
                  </a:cubicBezTo>
                  <a:cubicBezTo>
                    <a:pt x="13940" y="19677"/>
                    <a:pt x="15878" y="19306"/>
                    <a:pt x="15878" y="19306"/>
                  </a:cubicBezTo>
                  <a:lnTo>
                    <a:pt x="16939" y="19118"/>
                  </a:lnTo>
                  <a:cubicBezTo>
                    <a:pt x="18188" y="20315"/>
                    <a:pt x="19340" y="21233"/>
                    <a:pt x="19340" y="21233"/>
                  </a:cubicBezTo>
                  <a:lnTo>
                    <a:pt x="19834" y="20910"/>
                  </a:lnTo>
                  <a:cubicBezTo>
                    <a:pt x="19834" y="20910"/>
                    <a:pt x="18825" y="20618"/>
                    <a:pt x="17138" y="18993"/>
                  </a:cubicBezTo>
                  <a:cubicBezTo>
                    <a:pt x="17117" y="18868"/>
                    <a:pt x="17092" y="18593"/>
                    <a:pt x="17130" y="18029"/>
                  </a:cubicBezTo>
                  <a:cubicBezTo>
                    <a:pt x="17256" y="16228"/>
                    <a:pt x="18766" y="14198"/>
                    <a:pt x="17639" y="12438"/>
                  </a:cubicBezTo>
                  <a:cubicBezTo>
                    <a:pt x="17469" y="12177"/>
                    <a:pt x="17181" y="11987"/>
                    <a:pt x="16906" y="11987"/>
                  </a:cubicBezTo>
                  <a:cubicBezTo>
                    <a:pt x="16733" y="11987"/>
                    <a:pt x="16567" y="12062"/>
                    <a:pt x="16438" y="12240"/>
                  </a:cubicBezTo>
                  <a:cubicBezTo>
                    <a:pt x="16194" y="12570"/>
                    <a:pt x="16205" y="13134"/>
                    <a:pt x="16274" y="13520"/>
                  </a:cubicBezTo>
                  <a:cubicBezTo>
                    <a:pt x="16512" y="14800"/>
                    <a:pt x="16908" y="15939"/>
                    <a:pt x="16800" y="17267"/>
                  </a:cubicBezTo>
                  <a:cubicBezTo>
                    <a:pt x="16796" y="17326"/>
                    <a:pt x="16793" y="18221"/>
                    <a:pt x="16846" y="18704"/>
                  </a:cubicBezTo>
                  <a:cubicBezTo>
                    <a:pt x="16619" y="18474"/>
                    <a:pt x="16379" y="18221"/>
                    <a:pt x="16128" y="17943"/>
                  </a:cubicBezTo>
                  <a:cubicBezTo>
                    <a:pt x="15927" y="17438"/>
                    <a:pt x="15760" y="16912"/>
                    <a:pt x="15642" y="16384"/>
                  </a:cubicBezTo>
                  <a:cubicBezTo>
                    <a:pt x="15328" y="14975"/>
                    <a:pt x="15677" y="13485"/>
                    <a:pt x="15450" y="12048"/>
                  </a:cubicBezTo>
                  <a:cubicBezTo>
                    <a:pt x="15400" y="11734"/>
                    <a:pt x="15040" y="11108"/>
                    <a:pt x="14713" y="11108"/>
                  </a:cubicBezTo>
                  <a:cubicBezTo>
                    <a:pt x="14583" y="11108"/>
                    <a:pt x="14459" y="11206"/>
                    <a:pt x="14361" y="11460"/>
                  </a:cubicBezTo>
                  <a:cubicBezTo>
                    <a:pt x="14208" y="11865"/>
                    <a:pt x="14392" y="12623"/>
                    <a:pt x="14413" y="13047"/>
                  </a:cubicBezTo>
                  <a:cubicBezTo>
                    <a:pt x="14479" y="14254"/>
                    <a:pt x="14587" y="15518"/>
                    <a:pt x="15050" y="16648"/>
                  </a:cubicBezTo>
                  <a:cubicBezTo>
                    <a:pt x="14980" y="16562"/>
                    <a:pt x="14914" y="16474"/>
                    <a:pt x="14848" y="16390"/>
                  </a:cubicBezTo>
                  <a:cubicBezTo>
                    <a:pt x="14737" y="16077"/>
                    <a:pt x="14236" y="14644"/>
                    <a:pt x="13930" y="12929"/>
                  </a:cubicBezTo>
                  <a:cubicBezTo>
                    <a:pt x="13585" y="10984"/>
                    <a:pt x="13665" y="9339"/>
                    <a:pt x="13042" y="8813"/>
                  </a:cubicBezTo>
                  <a:cubicBezTo>
                    <a:pt x="12979" y="8759"/>
                    <a:pt x="12922" y="8734"/>
                    <a:pt x="12872" y="8734"/>
                  </a:cubicBezTo>
                  <a:cubicBezTo>
                    <a:pt x="12432" y="8734"/>
                    <a:pt x="12494" y="10684"/>
                    <a:pt x="12997" y="12724"/>
                  </a:cubicBezTo>
                  <a:cubicBezTo>
                    <a:pt x="13310" y="13986"/>
                    <a:pt x="13853" y="14999"/>
                    <a:pt x="14274" y="15646"/>
                  </a:cubicBezTo>
                  <a:cubicBezTo>
                    <a:pt x="13617" y="14787"/>
                    <a:pt x="12959" y="13906"/>
                    <a:pt x="12337" y="13055"/>
                  </a:cubicBezTo>
                  <a:cubicBezTo>
                    <a:pt x="12058" y="12591"/>
                    <a:pt x="11372" y="11335"/>
                    <a:pt x="11296" y="9968"/>
                  </a:cubicBezTo>
                  <a:cubicBezTo>
                    <a:pt x="11202" y="8242"/>
                    <a:pt x="11112" y="6837"/>
                    <a:pt x="10325" y="5974"/>
                  </a:cubicBezTo>
                  <a:cubicBezTo>
                    <a:pt x="10095" y="5721"/>
                    <a:pt x="9929" y="5598"/>
                    <a:pt x="9823" y="5598"/>
                  </a:cubicBezTo>
                  <a:cubicBezTo>
                    <a:pt x="9569" y="5598"/>
                    <a:pt x="9672" y="6321"/>
                    <a:pt x="10103" y="7700"/>
                  </a:cubicBezTo>
                  <a:cubicBezTo>
                    <a:pt x="10524" y="9039"/>
                    <a:pt x="11021" y="10834"/>
                    <a:pt x="11606" y="12045"/>
                  </a:cubicBezTo>
                  <a:cubicBezTo>
                    <a:pt x="11118" y="11374"/>
                    <a:pt x="10662" y="10733"/>
                    <a:pt x="10252" y="10153"/>
                  </a:cubicBezTo>
                  <a:cubicBezTo>
                    <a:pt x="9984" y="9554"/>
                    <a:pt x="9326" y="8006"/>
                    <a:pt x="9132" y="6670"/>
                  </a:cubicBezTo>
                  <a:cubicBezTo>
                    <a:pt x="8925" y="5269"/>
                    <a:pt x="8672" y="4415"/>
                    <a:pt x="8340" y="4415"/>
                  </a:cubicBezTo>
                  <a:cubicBezTo>
                    <a:pt x="8270" y="4415"/>
                    <a:pt x="8197" y="4452"/>
                    <a:pt x="8120" y="4530"/>
                  </a:cubicBezTo>
                  <a:cubicBezTo>
                    <a:pt x="7807" y="4840"/>
                    <a:pt x="8339" y="6903"/>
                    <a:pt x="9159" y="8583"/>
                  </a:cubicBezTo>
                  <a:cubicBezTo>
                    <a:pt x="8819" y="8086"/>
                    <a:pt x="8558" y="7703"/>
                    <a:pt x="8408" y="7477"/>
                  </a:cubicBezTo>
                  <a:cubicBezTo>
                    <a:pt x="8342" y="7372"/>
                    <a:pt x="8266" y="7265"/>
                    <a:pt x="8182" y="7150"/>
                  </a:cubicBezTo>
                  <a:cubicBezTo>
                    <a:pt x="7990" y="6468"/>
                    <a:pt x="7507" y="4864"/>
                    <a:pt x="6763" y="3125"/>
                  </a:cubicBezTo>
                  <a:cubicBezTo>
                    <a:pt x="6003" y="1356"/>
                    <a:pt x="5007" y="1"/>
                    <a:pt x="46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5"/>
            <p:cNvSpPr/>
            <p:nvPr/>
          </p:nvSpPr>
          <p:spPr>
            <a:xfrm>
              <a:off x="992899" y="3235151"/>
              <a:ext cx="675887" cy="1824652"/>
            </a:xfrm>
            <a:custGeom>
              <a:rect b="b" l="l" r="r" t="t"/>
              <a:pathLst>
                <a:path extrusionOk="0" h="27782" w="10291">
                  <a:moveTo>
                    <a:pt x="5167" y="0"/>
                  </a:moveTo>
                  <a:cubicBezTo>
                    <a:pt x="5063" y="0"/>
                    <a:pt x="4983" y="60"/>
                    <a:pt x="4947" y="212"/>
                  </a:cubicBezTo>
                  <a:cubicBezTo>
                    <a:pt x="4923" y="320"/>
                    <a:pt x="4947" y="431"/>
                    <a:pt x="4975" y="540"/>
                  </a:cubicBezTo>
                  <a:cubicBezTo>
                    <a:pt x="5250" y="1566"/>
                    <a:pt x="5769" y="2470"/>
                    <a:pt x="6151" y="3455"/>
                  </a:cubicBezTo>
                  <a:cubicBezTo>
                    <a:pt x="6725" y="4927"/>
                    <a:pt x="6867" y="7519"/>
                    <a:pt x="6902" y="8625"/>
                  </a:cubicBezTo>
                  <a:cubicBezTo>
                    <a:pt x="6882" y="8802"/>
                    <a:pt x="6857" y="9025"/>
                    <a:pt x="6826" y="9282"/>
                  </a:cubicBezTo>
                  <a:cubicBezTo>
                    <a:pt x="6715" y="7362"/>
                    <a:pt x="5563" y="5237"/>
                    <a:pt x="4746" y="4958"/>
                  </a:cubicBezTo>
                  <a:cubicBezTo>
                    <a:pt x="4658" y="4928"/>
                    <a:pt x="4588" y="4914"/>
                    <a:pt x="4532" y="4914"/>
                  </a:cubicBezTo>
                  <a:cubicBezTo>
                    <a:pt x="3938" y="4914"/>
                    <a:pt x="5017" y="6515"/>
                    <a:pt x="5904" y="7940"/>
                  </a:cubicBezTo>
                  <a:cubicBezTo>
                    <a:pt x="6530" y="8945"/>
                    <a:pt x="6687" y="9759"/>
                    <a:pt x="6718" y="10205"/>
                  </a:cubicBezTo>
                  <a:cubicBezTo>
                    <a:pt x="6649" y="10775"/>
                    <a:pt x="6568" y="11416"/>
                    <a:pt x="6485" y="12063"/>
                  </a:cubicBezTo>
                  <a:cubicBezTo>
                    <a:pt x="6461" y="12153"/>
                    <a:pt x="6440" y="12243"/>
                    <a:pt x="6422" y="12330"/>
                  </a:cubicBezTo>
                  <a:cubicBezTo>
                    <a:pt x="6437" y="11912"/>
                    <a:pt x="6422" y="11464"/>
                    <a:pt x="6339" y="11082"/>
                  </a:cubicBezTo>
                  <a:cubicBezTo>
                    <a:pt x="6131" y="10107"/>
                    <a:pt x="4837" y="8375"/>
                    <a:pt x="4022" y="8375"/>
                  </a:cubicBezTo>
                  <a:cubicBezTo>
                    <a:pt x="3937" y="8375"/>
                    <a:pt x="3858" y="8394"/>
                    <a:pt x="3785" y="8434"/>
                  </a:cubicBezTo>
                  <a:cubicBezTo>
                    <a:pt x="3013" y="8861"/>
                    <a:pt x="4568" y="9808"/>
                    <a:pt x="5504" y="11036"/>
                  </a:cubicBezTo>
                  <a:cubicBezTo>
                    <a:pt x="6144" y="11875"/>
                    <a:pt x="6270" y="12845"/>
                    <a:pt x="6283" y="13370"/>
                  </a:cubicBezTo>
                  <a:cubicBezTo>
                    <a:pt x="6280" y="13423"/>
                    <a:pt x="6280" y="13471"/>
                    <a:pt x="6280" y="13520"/>
                  </a:cubicBezTo>
                  <a:cubicBezTo>
                    <a:pt x="6238" y="13816"/>
                    <a:pt x="6193" y="14101"/>
                    <a:pt x="6148" y="14372"/>
                  </a:cubicBezTo>
                  <a:cubicBezTo>
                    <a:pt x="6047" y="15009"/>
                    <a:pt x="5953" y="15607"/>
                    <a:pt x="5862" y="16192"/>
                  </a:cubicBezTo>
                  <a:cubicBezTo>
                    <a:pt x="5928" y="15493"/>
                    <a:pt x="5956" y="14533"/>
                    <a:pt x="5772" y="13673"/>
                  </a:cubicBezTo>
                  <a:cubicBezTo>
                    <a:pt x="5438" y="12090"/>
                    <a:pt x="4283" y="10723"/>
                    <a:pt x="3476" y="10632"/>
                  </a:cubicBezTo>
                  <a:cubicBezTo>
                    <a:pt x="3461" y="10631"/>
                    <a:pt x="3447" y="10630"/>
                    <a:pt x="3434" y="10630"/>
                  </a:cubicBezTo>
                  <a:cubicBezTo>
                    <a:pt x="2736" y="10630"/>
                    <a:pt x="4539" y="12951"/>
                    <a:pt x="5232" y="14313"/>
                  </a:cubicBezTo>
                  <a:cubicBezTo>
                    <a:pt x="5769" y="15361"/>
                    <a:pt x="5779" y="16457"/>
                    <a:pt x="5751" y="16930"/>
                  </a:cubicBezTo>
                  <a:cubicBezTo>
                    <a:pt x="5629" y="17757"/>
                    <a:pt x="5518" y="18568"/>
                    <a:pt x="5406" y="19427"/>
                  </a:cubicBezTo>
                  <a:cubicBezTo>
                    <a:pt x="5358" y="18509"/>
                    <a:pt x="5131" y="17340"/>
                    <a:pt x="4863" y="16199"/>
                  </a:cubicBezTo>
                  <a:cubicBezTo>
                    <a:pt x="4481" y="14563"/>
                    <a:pt x="3392" y="13603"/>
                    <a:pt x="2666" y="13603"/>
                  </a:cubicBezTo>
                  <a:cubicBezTo>
                    <a:pt x="2614" y="13603"/>
                    <a:pt x="2563" y="13608"/>
                    <a:pt x="2515" y="13618"/>
                  </a:cubicBezTo>
                  <a:cubicBezTo>
                    <a:pt x="1795" y="13770"/>
                    <a:pt x="2700" y="14668"/>
                    <a:pt x="4063" y="16669"/>
                  </a:cubicBezTo>
                  <a:cubicBezTo>
                    <a:pt x="5041" y="18102"/>
                    <a:pt x="5264" y="19522"/>
                    <a:pt x="5313" y="20211"/>
                  </a:cubicBezTo>
                  <a:cubicBezTo>
                    <a:pt x="5268" y="20572"/>
                    <a:pt x="5226" y="20945"/>
                    <a:pt x="5181" y="21335"/>
                  </a:cubicBezTo>
                  <a:cubicBezTo>
                    <a:pt x="5131" y="21776"/>
                    <a:pt x="5107" y="22250"/>
                    <a:pt x="5101" y="22737"/>
                  </a:cubicBezTo>
                  <a:cubicBezTo>
                    <a:pt x="4934" y="22329"/>
                    <a:pt x="4686" y="21735"/>
                    <a:pt x="4401" y="21081"/>
                  </a:cubicBezTo>
                  <a:cubicBezTo>
                    <a:pt x="4088" y="20346"/>
                    <a:pt x="3806" y="19612"/>
                    <a:pt x="3604" y="18843"/>
                  </a:cubicBezTo>
                  <a:cubicBezTo>
                    <a:pt x="3375" y="17953"/>
                    <a:pt x="2971" y="16856"/>
                    <a:pt x="2014" y="16516"/>
                  </a:cubicBezTo>
                  <a:cubicBezTo>
                    <a:pt x="1929" y="16485"/>
                    <a:pt x="1846" y="16470"/>
                    <a:pt x="1769" y="16470"/>
                  </a:cubicBezTo>
                  <a:cubicBezTo>
                    <a:pt x="1555" y="16470"/>
                    <a:pt x="1382" y="16588"/>
                    <a:pt x="1298" y="16829"/>
                  </a:cubicBezTo>
                  <a:cubicBezTo>
                    <a:pt x="1228" y="17027"/>
                    <a:pt x="1273" y="17246"/>
                    <a:pt x="1336" y="17449"/>
                  </a:cubicBezTo>
                  <a:cubicBezTo>
                    <a:pt x="1687" y="18565"/>
                    <a:pt x="2512" y="19557"/>
                    <a:pt x="3156" y="20517"/>
                  </a:cubicBezTo>
                  <a:cubicBezTo>
                    <a:pt x="3952" y="21703"/>
                    <a:pt x="4728" y="22618"/>
                    <a:pt x="5097" y="23035"/>
                  </a:cubicBezTo>
                  <a:cubicBezTo>
                    <a:pt x="5097" y="23485"/>
                    <a:pt x="5111" y="23933"/>
                    <a:pt x="5135" y="24368"/>
                  </a:cubicBezTo>
                  <a:cubicBezTo>
                    <a:pt x="5069" y="24326"/>
                    <a:pt x="4951" y="24250"/>
                    <a:pt x="4728" y="24108"/>
                  </a:cubicBezTo>
                  <a:cubicBezTo>
                    <a:pt x="4248" y="23795"/>
                    <a:pt x="2793" y="21365"/>
                    <a:pt x="1931" y="20308"/>
                  </a:cubicBezTo>
                  <a:cubicBezTo>
                    <a:pt x="1509" y="19793"/>
                    <a:pt x="957" y="19503"/>
                    <a:pt x="584" y="19503"/>
                  </a:cubicBezTo>
                  <a:cubicBezTo>
                    <a:pt x="194" y="19503"/>
                    <a:pt x="1" y="19821"/>
                    <a:pt x="362" y="20530"/>
                  </a:cubicBezTo>
                  <a:cubicBezTo>
                    <a:pt x="1072" y="21919"/>
                    <a:pt x="4237" y="23909"/>
                    <a:pt x="4237" y="23909"/>
                  </a:cubicBezTo>
                  <a:lnTo>
                    <a:pt x="5139" y="24497"/>
                  </a:lnTo>
                  <a:cubicBezTo>
                    <a:pt x="5236" y="26223"/>
                    <a:pt x="5452" y="27681"/>
                    <a:pt x="5452" y="27681"/>
                  </a:cubicBezTo>
                  <a:lnTo>
                    <a:pt x="6032" y="27782"/>
                  </a:lnTo>
                  <a:cubicBezTo>
                    <a:pt x="6032" y="27782"/>
                    <a:pt x="5494" y="26880"/>
                    <a:pt x="5369" y="24538"/>
                  </a:cubicBezTo>
                  <a:cubicBezTo>
                    <a:pt x="5438" y="24434"/>
                    <a:pt x="5608" y="24215"/>
                    <a:pt x="6022" y="23832"/>
                  </a:cubicBezTo>
                  <a:cubicBezTo>
                    <a:pt x="7344" y="22597"/>
                    <a:pt x="9832" y="22149"/>
                    <a:pt x="10207" y="20092"/>
                  </a:cubicBezTo>
                  <a:cubicBezTo>
                    <a:pt x="10291" y="19635"/>
                    <a:pt x="10069" y="19112"/>
                    <a:pt x="9599" y="19112"/>
                  </a:cubicBezTo>
                  <a:cubicBezTo>
                    <a:pt x="9557" y="19112"/>
                    <a:pt x="9513" y="19116"/>
                    <a:pt x="9467" y="19125"/>
                  </a:cubicBezTo>
                  <a:cubicBezTo>
                    <a:pt x="9063" y="19202"/>
                    <a:pt x="8684" y="19623"/>
                    <a:pt x="8475" y="19949"/>
                  </a:cubicBezTo>
                  <a:cubicBezTo>
                    <a:pt x="7776" y="21049"/>
                    <a:pt x="7289" y="22149"/>
                    <a:pt x="6300" y="23046"/>
                  </a:cubicBezTo>
                  <a:cubicBezTo>
                    <a:pt x="6255" y="23088"/>
                    <a:pt x="5647" y="23739"/>
                    <a:pt x="5354" y="24132"/>
                  </a:cubicBezTo>
                  <a:cubicBezTo>
                    <a:pt x="5344" y="23808"/>
                    <a:pt x="5340" y="23456"/>
                    <a:pt x="5351" y="23085"/>
                  </a:cubicBezTo>
                  <a:cubicBezTo>
                    <a:pt x="5546" y="22576"/>
                    <a:pt x="5782" y="22079"/>
                    <a:pt x="6057" y="21613"/>
                  </a:cubicBezTo>
                  <a:cubicBezTo>
                    <a:pt x="6791" y="20367"/>
                    <a:pt x="8061" y="19515"/>
                    <a:pt x="8876" y="18311"/>
                  </a:cubicBezTo>
                  <a:cubicBezTo>
                    <a:pt x="9090" y="17995"/>
                    <a:pt x="9281" y="17054"/>
                    <a:pt x="8792" y="17054"/>
                  </a:cubicBezTo>
                  <a:cubicBezTo>
                    <a:pt x="8709" y="17054"/>
                    <a:pt x="8607" y="17081"/>
                    <a:pt x="8482" y="17142"/>
                  </a:cubicBezTo>
                  <a:cubicBezTo>
                    <a:pt x="8096" y="17330"/>
                    <a:pt x="7710" y="18008"/>
                    <a:pt x="7435" y="18335"/>
                  </a:cubicBezTo>
                  <a:cubicBezTo>
                    <a:pt x="6659" y="19260"/>
                    <a:pt x="5876" y="20256"/>
                    <a:pt x="5445" y="21401"/>
                  </a:cubicBezTo>
                  <a:cubicBezTo>
                    <a:pt x="5455" y="21293"/>
                    <a:pt x="5462" y="21185"/>
                    <a:pt x="5473" y="21073"/>
                  </a:cubicBezTo>
                  <a:cubicBezTo>
                    <a:pt x="5605" y="20771"/>
                    <a:pt x="6217" y="19379"/>
                    <a:pt x="7164" y="17918"/>
                  </a:cubicBezTo>
                  <a:cubicBezTo>
                    <a:pt x="8238" y="16265"/>
                    <a:pt x="9422" y="15111"/>
                    <a:pt x="9324" y="14306"/>
                  </a:cubicBezTo>
                  <a:cubicBezTo>
                    <a:pt x="9306" y="14160"/>
                    <a:pt x="9243" y="14092"/>
                    <a:pt x="9146" y="14092"/>
                  </a:cubicBezTo>
                  <a:cubicBezTo>
                    <a:pt x="8706" y="14092"/>
                    <a:pt x="7557" y="15461"/>
                    <a:pt x="6621" y="17131"/>
                  </a:cubicBezTo>
                  <a:cubicBezTo>
                    <a:pt x="5987" y="18269"/>
                    <a:pt x="5695" y="19379"/>
                    <a:pt x="5560" y="20141"/>
                  </a:cubicBezTo>
                  <a:cubicBezTo>
                    <a:pt x="5668" y="19063"/>
                    <a:pt x="5789" y="17970"/>
                    <a:pt x="5915" y="16922"/>
                  </a:cubicBezTo>
                  <a:cubicBezTo>
                    <a:pt x="6026" y="16394"/>
                    <a:pt x="6381" y="15006"/>
                    <a:pt x="7261" y="13955"/>
                  </a:cubicBezTo>
                  <a:cubicBezTo>
                    <a:pt x="8367" y="12633"/>
                    <a:pt x="9261" y="11541"/>
                    <a:pt x="9276" y="10375"/>
                  </a:cubicBezTo>
                  <a:cubicBezTo>
                    <a:pt x="9281" y="9940"/>
                    <a:pt x="9219" y="9727"/>
                    <a:pt x="9093" y="9727"/>
                  </a:cubicBezTo>
                  <a:cubicBezTo>
                    <a:pt x="8882" y="9727"/>
                    <a:pt x="8491" y="10330"/>
                    <a:pt x="7936" y="11485"/>
                  </a:cubicBezTo>
                  <a:cubicBezTo>
                    <a:pt x="7327" y="12747"/>
                    <a:pt x="6467" y="14401"/>
                    <a:pt x="6067" y="15687"/>
                  </a:cubicBezTo>
                  <a:cubicBezTo>
                    <a:pt x="6172" y="14863"/>
                    <a:pt x="6276" y="14083"/>
                    <a:pt x="6374" y="13381"/>
                  </a:cubicBezTo>
                  <a:cubicBezTo>
                    <a:pt x="6583" y="12758"/>
                    <a:pt x="7156" y="11178"/>
                    <a:pt x="7925" y="10069"/>
                  </a:cubicBezTo>
                  <a:cubicBezTo>
                    <a:pt x="8890" y="8679"/>
                    <a:pt x="9272" y="7814"/>
                    <a:pt x="8675" y="7814"/>
                  </a:cubicBezTo>
                  <a:cubicBezTo>
                    <a:pt x="8666" y="7814"/>
                    <a:pt x="8658" y="7814"/>
                    <a:pt x="8649" y="7814"/>
                  </a:cubicBezTo>
                  <a:cubicBezTo>
                    <a:pt x="8208" y="7828"/>
                    <a:pt x="7191" y="9696"/>
                    <a:pt x="6645" y="11485"/>
                  </a:cubicBezTo>
                  <a:cubicBezTo>
                    <a:pt x="6732" y="10890"/>
                    <a:pt x="6805" y="10434"/>
                    <a:pt x="6851" y="10166"/>
                  </a:cubicBezTo>
                  <a:cubicBezTo>
                    <a:pt x="6872" y="10045"/>
                    <a:pt x="6888" y="9913"/>
                    <a:pt x="6906" y="9773"/>
                  </a:cubicBezTo>
                  <a:cubicBezTo>
                    <a:pt x="7230" y="9144"/>
                    <a:pt x="7974" y="7641"/>
                    <a:pt x="8614" y="5859"/>
                  </a:cubicBezTo>
                  <a:cubicBezTo>
                    <a:pt x="9318" y="3911"/>
                    <a:pt x="9490" y="2130"/>
                    <a:pt x="9163" y="2130"/>
                  </a:cubicBezTo>
                  <a:cubicBezTo>
                    <a:pt x="9094" y="2130"/>
                    <a:pt x="9002" y="2209"/>
                    <a:pt x="8889" y="2383"/>
                  </a:cubicBezTo>
                  <a:cubicBezTo>
                    <a:pt x="8291" y="3309"/>
                    <a:pt x="7636" y="7550"/>
                    <a:pt x="6923" y="9610"/>
                  </a:cubicBezTo>
                  <a:cubicBezTo>
                    <a:pt x="6958" y="9269"/>
                    <a:pt x="6986" y="8893"/>
                    <a:pt x="7004" y="8521"/>
                  </a:cubicBezTo>
                  <a:cubicBezTo>
                    <a:pt x="7094" y="8152"/>
                    <a:pt x="7226" y="7773"/>
                    <a:pt x="7282" y="7439"/>
                  </a:cubicBezTo>
                  <a:cubicBezTo>
                    <a:pt x="7373" y="6920"/>
                    <a:pt x="7442" y="6401"/>
                    <a:pt x="7484" y="5876"/>
                  </a:cubicBezTo>
                  <a:cubicBezTo>
                    <a:pt x="7546" y="5062"/>
                    <a:pt x="7543" y="4235"/>
                    <a:pt x="7414" y="3424"/>
                  </a:cubicBezTo>
                  <a:cubicBezTo>
                    <a:pt x="7261" y="2460"/>
                    <a:pt x="6927" y="1563"/>
                    <a:pt x="6273" y="835"/>
                  </a:cubicBezTo>
                  <a:cubicBezTo>
                    <a:pt x="6146" y="693"/>
                    <a:pt x="5520" y="0"/>
                    <a:pt x="51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5"/>
            <p:cNvSpPr/>
            <p:nvPr/>
          </p:nvSpPr>
          <p:spPr>
            <a:xfrm>
              <a:off x="921113" y="4947692"/>
              <a:ext cx="816240" cy="201433"/>
            </a:xfrm>
            <a:custGeom>
              <a:rect b="b" l="l" r="r" t="t"/>
              <a:pathLst>
                <a:path extrusionOk="0" h="3067" w="12428">
                  <a:moveTo>
                    <a:pt x="8804" y="1"/>
                  </a:moveTo>
                  <a:cubicBezTo>
                    <a:pt x="8351" y="1"/>
                    <a:pt x="7700" y="1581"/>
                    <a:pt x="7700" y="1581"/>
                  </a:cubicBezTo>
                  <a:cubicBezTo>
                    <a:pt x="7700" y="1581"/>
                    <a:pt x="7429" y="771"/>
                    <a:pt x="7160" y="228"/>
                  </a:cubicBezTo>
                  <a:cubicBezTo>
                    <a:pt x="7127" y="161"/>
                    <a:pt x="7092" y="132"/>
                    <a:pt x="7058" y="132"/>
                  </a:cubicBezTo>
                  <a:cubicBezTo>
                    <a:pt x="6809" y="132"/>
                    <a:pt x="6545" y="1606"/>
                    <a:pt x="6545" y="1606"/>
                  </a:cubicBezTo>
                  <a:cubicBezTo>
                    <a:pt x="6545" y="1606"/>
                    <a:pt x="5675" y="92"/>
                    <a:pt x="5132" y="92"/>
                  </a:cubicBezTo>
                  <a:cubicBezTo>
                    <a:pt x="4593" y="92"/>
                    <a:pt x="4864" y="1445"/>
                    <a:pt x="4864" y="1445"/>
                  </a:cubicBezTo>
                  <a:cubicBezTo>
                    <a:pt x="4864" y="1445"/>
                    <a:pt x="3918" y="771"/>
                    <a:pt x="3511" y="634"/>
                  </a:cubicBezTo>
                  <a:cubicBezTo>
                    <a:pt x="3493" y="629"/>
                    <a:pt x="3478" y="626"/>
                    <a:pt x="3466" y="626"/>
                  </a:cubicBezTo>
                  <a:cubicBezTo>
                    <a:pt x="3199" y="626"/>
                    <a:pt x="4186" y="1985"/>
                    <a:pt x="4186" y="1985"/>
                  </a:cubicBezTo>
                  <a:lnTo>
                    <a:pt x="2565" y="2391"/>
                  </a:lnTo>
                  <a:lnTo>
                    <a:pt x="0" y="3067"/>
                  </a:lnTo>
                  <a:lnTo>
                    <a:pt x="12428" y="3067"/>
                  </a:lnTo>
                  <a:lnTo>
                    <a:pt x="9725" y="2524"/>
                  </a:lnTo>
                  <a:lnTo>
                    <a:pt x="10268" y="1985"/>
                  </a:lnTo>
                  <a:lnTo>
                    <a:pt x="8914" y="2120"/>
                  </a:lnTo>
                  <a:cubicBezTo>
                    <a:pt x="8914" y="2120"/>
                    <a:pt x="9457" y="1174"/>
                    <a:pt x="9050" y="228"/>
                  </a:cubicBezTo>
                  <a:cubicBezTo>
                    <a:pt x="8981" y="67"/>
                    <a:pt x="8897" y="1"/>
                    <a:pt x="88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65"/>
          <p:cNvSpPr/>
          <p:nvPr/>
        </p:nvSpPr>
        <p:spPr>
          <a:xfrm>
            <a:off x="5180883" y="5018599"/>
            <a:ext cx="506899" cy="125050"/>
          </a:xfrm>
          <a:custGeom>
            <a:rect b="b" l="l" r="r" t="t"/>
            <a:pathLst>
              <a:path extrusionOk="0" h="1904" w="7718">
                <a:moveTo>
                  <a:pt x="2252" y="1"/>
                </a:moveTo>
                <a:cubicBezTo>
                  <a:pt x="2194" y="1"/>
                  <a:pt x="2142" y="42"/>
                  <a:pt x="2099" y="143"/>
                </a:cubicBezTo>
                <a:cubicBezTo>
                  <a:pt x="1848" y="727"/>
                  <a:pt x="2182" y="1316"/>
                  <a:pt x="2182" y="1316"/>
                </a:cubicBezTo>
                <a:lnTo>
                  <a:pt x="1344" y="1233"/>
                </a:lnTo>
                <a:lnTo>
                  <a:pt x="1344" y="1233"/>
                </a:lnTo>
                <a:lnTo>
                  <a:pt x="1678" y="1567"/>
                </a:lnTo>
                <a:lnTo>
                  <a:pt x="0" y="1904"/>
                </a:lnTo>
                <a:lnTo>
                  <a:pt x="7717" y="1904"/>
                </a:lnTo>
                <a:lnTo>
                  <a:pt x="6124" y="1483"/>
                </a:lnTo>
                <a:lnTo>
                  <a:pt x="5119" y="1233"/>
                </a:lnTo>
                <a:cubicBezTo>
                  <a:pt x="5119" y="1233"/>
                  <a:pt x="5730" y="388"/>
                  <a:pt x="5564" y="388"/>
                </a:cubicBezTo>
                <a:cubicBezTo>
                  <a:pt x="5556" y="388"/>
                  <a:pt x="5547" y="390"/>
                  <a:pt x="5536" y="393"/>
                </a:cubicBezTo>
                <a:cubicBezTo>
                  <a:pt x="5286" y="477"/>
                  <a:pt x="4697" y="899"/>
                  <a:pt x="4697" y="899"/>
                </a:cubicBezTo>
                <a:cubicBezTo>
                  <a:pt x="4697" y="899"/>
                  <a:pt x="4864" y="59"/>
                  <a:pt x="4530" y="59"/>
                </a:cubicBezTo>
                <a:cubicBezTo>
                  <a:pt x="4193" y="59"/>
                  <a:pt x="3653" y="995"/>
                  <a:pt x="3653" y="995"/>
                </a:cubicBezTo>
                <a:cubicBezTo>
                  <a:pt x="3653" y="995"/>
                  <a:pt x="3491" y="83"/>
                  <a:pt x="3336" y="83"/>
                </a:cubicBezTo>
                <a:cubicBezTo>
                  <a:pt x="3314" y="83"/>
                  <a:pt x="3292" y="101"/>
                  <a:pt x="3271" y="143"/>
                </a:cubicBezTo>
                <a:cubicBezTo>
                  <a:pt x="3104" y="477"/>
                  <a:pt x="2937" y="982"/>
                  <a:pt x="2937" y="982"/>
                </a:cubicBezTo>
                <a:cubicBezTo>
                  <a:pt x="2937" y="982"/>
                  <a:pt x="2533" y="1"/>
                  <a:pt x="225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65"/>
          <p:cNvGrpSpPr/>
          <p:nvPr/>
        </p:nvGrpSpPr>
        <p:grpSpPr>
          <a:xfrm>
            <a:off x="-201479" y="3774628"/>
            <a:ext cx="1114032" cy="1368874"/>
            <a:chOff x="63628" y="3235151"/>
            <a:chExt cx="1673725" cy="1913974"/>
          </a:xfrm>
        </p:grpSpPr>
        <p:sp>
          <p:nvSpPr>
            <p:cNvPr id="614" name="Google Shape;614;p65"/>
            <p:cNvSpPr/>
            <p:nvPr/>
          </p:nvSpPr>
          <p:spPr>
            <a:xfrm>
              <a:off x="63628" y="3677292"/>
              <a:ext cx="1302713" cy="1394596"/>
            </a:xfrm>
            <a:custGeom>
              <a:rect b="b" l="l" r="r" t="t"/>
              <a:pathLst>
                <a:path extrusionOk="0" h="21234" w="19835">
                  <a:moveTo>
                    <a:pt x="4680" y="1"/>
                  </a:moveTo>
                  <a:cubicBezTo>
                    <a:pt x="4581" y="1"/>
                    <a:pt x="4544" y="124"/>
                    <a:pt x="4592" y="397"/>
                  </a:cubicBezTo>
                  <a:cubicBezTo>
                    <a:pt x="4783" y="1479"/>
                    <a:pt x="7201" y="5028"/>
                    <a:pt x="8085" y="7017"/>
                  </a:cubicBezTo>
                  <a:cubicBezTo>
                    <a:pt x="7876" y="6746"/>
                    <a:pt x="7640" y="6454"/>
                    <a:pt x="7399" y="6169"/>
                  </a:cubicBezTo>
                  <a:cubicBezTo>
                    <a:pt x="7215" y="5838"/>
                    <a:pt x="7051" y="5473"/>
                    <a:pt x="6863" y="5188"/>
                  </a:cubicBezTo>
                  <a:cubicBezTo>
                    <a:pt x="6578" y="4750"/>
                    <a:pt x="6272" y="4321"/>
                    <a:pt x="5945" y="3911"/>
                  </a:cubicBezTo>
                  <a:cubicBezTo>
                    <a:pt x="5437" y="3271"/>
                    <a:pt x="4870" y="2665"/>
                    <a:pt x="4220" y="2161"/>
                  </a:cubicBezTo>
                  <a:cubicBezTo>
                    <a:pt x="3454" y="1562"/>
                    <a:pt x="2595" y="1135"/>
                    <a:pt x="1620" y="1051"/>
                  </a:cubicBezTo>
                  <a:cubicBezTo>
                    <a:pt x="1538" y="1043"/>
                    <a:pt x="1317" y="1023"/>
                    <a:pt x="1072" y="1023"/>
                  </a:cubicBezTo>
                  <a:cubicBezTo>
                    <a:pt x="584" y="1023"/>
                    <a:pt x="0" y="1101"/>
                    <a:pt x="225" y="1500"/>
                  </a:cubicBezTo>
                  <a:cubicBezTo>
                    <a:pt x="281" y="1597"/>
                    <a:pt x="375" y="1660"/>
                    <a:pt x="469" y="1719"/>
                  </a:cubicBezTo>
                  <a:cubicBezTo>
                    <a:pt x="1370" y="2283"/>
                    <a:pt x="2368" y="2589"/>
                    <a:pt x="3322" y="3048"/>
                  </a:cubicBezTo>
                  <a:cubicBezTo>
                    <a:pt x="4745" y="3733"/>
                    <a:pt x="6617" y="5529"/>
                    <a:pt x="7396" y="6315"/>
                  </a:cubicBezTo>
                  <a:cubicBezTo>
                    <a:pt x="7504" y="6458"/>
                    <a:pt x="7636" y="6638"/>
                    <a:pt x="7789" y="6847"/>
                  </a:cubicBezTo>
                  <a:cubicBezTo>
                    <a:pt x="6625" y="5739"/>
                    <a:pt x="4830" y="5019"/>
                    <a:pt x="3812" y="5019"/>
                  </a:cubicBezTo>
                  <a:cubicBezTo>
                    <a:pt x="3613" y="5019"/>
                    <a:pt x="3444" y="5047"/>
                    <a:pt x="3314" y="5104"/>
                  </a:cubicBezTo>
                  <a:cubicBezTo>
                    <a:pt x="2337" y="5543"/>
                    <a:pt x="4428" y="6015"/>
                    <a:pt x="6199" y="6492"/>
                  </a:cubicBezTo>
                  <a:cubicBezTo>
                    <a:pt x="7343" y="6802"/>
                    <a:pt x="8011" y="7289"/>
                    <a:pt x="8339" y="7595"/>
                  </a:cubicBezTo>
                  <a:cubicBezTo>
                    <a:pt x="8679" y="8058"/>
                    <a:pt x="9055" y="8580"/>
                    <a:pt x="9435" y="9112"/>
                  </a:cubicBezTo>
                  <a:cubicBezTo>
                    <a:pt x="9483" y="9193"/>
                    <a:pt x="9528" y="9272"/>
                    <a:pt x="9574" y="9352"/>
                  </a:cubicBezTo>
                  <a:cubicBezTo>
                    <a:pt x="9299" y="9036"/>
                    <a:pt x="8982" y="8719"/>
                    <a:pt x="8663" y="8496"/>
                  </a:cubicBezTo>
                  <a:cubicBezTo>
                    <a:pt x="8126" y="8120"/>
                    <a:pt x="7025" y="7826"/>
                    <a:pt x="6163" y="7826"/>
                  </a:cubicBezTo>
                  <a:cubicBezTo>
                    <a:pt x="5576" y="7826"/>
                    <a:pt x="5100" y="7962"/>
                    <a:pt x="4989" y="8302"/>
                  </a:cubicBezTo>
                  <a:cubicBezTo>
                    <a:pt x="4717" y="9140"/>
                    <a:pt x="6498" y="8775"/>
                    <a:pt x="8019" y="9032"/>
                  </a:cubicBezTo>
                  <a:cubicBezTo>
                    <a:pt x="9063" y="9206"/>
                    <a:pt x="9814" y="9832"/>
                    <a:pt x="10182" y="10208"/>
                  </a:cubicBezTo>
                  <a:cubicBezTo>
                    <a:pt x="10217" y="10246"/>
                    <a:pt x="10249" y="10281"/>
                    <a:pt x="10283" y="10316"/>
                  </a:cubicBezTo>
                  <a:cubicBezTo>
                    <a:pt x="10454" y="10563"/>
                    <a:pt x="10617" y="10803"/>
                    <a:pt x="10771" y="11030"/>
                  </a:cubicBezTo>
                  <a:cubicBezTo>
                    <a:pt x="11129" y="11565"/>
                    <a:pt x="11467" y="12066"/>
                    <a:pt x="11801" y="12557"/>
                  </a:cubicBezTo>
                  <a:cubicBezTo>
                    <a:pt x="11372" y="12000"/>
                    <a:pt x="10736" y="11280"/>
                    <a:pt x="10015" y="10775"/>
                  </a:cubicBezTo>
                  <a:cubicBezTo>
                    <a:pt x="9149" y="10170"/>
                    <a:pt x="8089" y="9870"/>
                    <a:pt x="7277" y="9870"/>
                  </a:cubicBezTo>
                  <a:cubicBezTo>
                    <a:pt x="6847" y="9870"/>
                    <a:pt x="6487" y="9954"/>
                    <a:pt x="6262" y="10121"/>
                  </a:cubicBezTo>
                  <a:cubicBezTo>
                    <a:pt x="5607" y="10605"/>
                    <a:pt x="8592" y="11078"/>
                    <a:pt x="10057" y="11610"/>
                  </a:cubicBezTo>
                  <a:cubicBezTo>
                    <a:pt x="11163" y="12011"/>
                    <a:pt x="11919" y="12807"/>
                    <a:pt x="12221" y="13169"/>
                  </a:cubicBezTo>
                  <a:cubicBezTo>
                    <a:pt x="12698" y="13858"/>
                    <a:pt x="13172" y="14529"/>
                    <a:pt x="13679" y="15232"/>
                  </a:cubicBezTo>
                  <a:cubicBezTo>
                    <a:pt x="13015" y="14595"/>
                    <a:pt x="12051" y="13893"/>
                    <a:pt x="11073" y="13242"/>
                  </a:cubicBezTo>
                  <a:cubicBezTo>
                    <a:pt x="10289" y="12715"/>
                    <a:pt x="9484" y="12498"/>
                    <a:pt x="8837" y="12498"/>
                  </a:cubicBezTo>
                  <a:cubicBezTo>
                    <a:pt x="8254" y="12498"/>
                    <a:pt x="7797" y="12675"/>
                    <a:pt x="7598" y="12960"/>
                  </a:cubicBezTo>
                  <a:cubicBezTo>
                    <a:pt x="7176" y="13562"/>
                    <a:pt x="8450" y="13601"/>
                    <a:pt x="10813" y="14132"/>
                  </a:cubicBezTo>
                  <a:cubicBezTo>
                    <a:pt x="12504" y="14512"/>
                    <a:pt x="13638" y="15399"/>
                    <a:pt x="14142" y="15868"/>
                  </a:cubicBezTo>
                  <a:cubicBezTo>
                    <a:pt x="14357" y="16165"/>
                    <a:pt x="14577" y="16464"/>
                    <a:pt x="14810" y="16780"/>
                  </a:cubicBezTo>
                  <a:cubicBezTo>
                    <a:pt x="15075" y="17135"/>
                    <a:pt x="15384" y="17501"/>
                    <a:pt x="15711" y="17859"/>
                  </a:cubicBezTo>
                  <a:cubicBezTo>
                    <a:pt x="15311" y="17675"/>
                    <a:pt x="14723" y="17410"/>
                    <a:pt x="14069" y="17125"/>
                  </a:cubicBezTo>
                  <a:cubicBezTo>
                    <a:pt x="13339" y="16804"/>
                    <a:pt x="12632" y="16460"/>
                    <a:pt x="11961" y="16032"/>
                  </a:cubicBezTo>
                  <a:cubicBezTo>
                    <a:pt x="11376" y="15664"/>
                    <a:pt x="10643" y="15277"/>
                    <a:pt x="9921" y="15277"/>
                  </a:cubicBezTo>
                  <a:cubicBezTo>
                    <a:pt x="9680" y="15277"/>
                    <a:pt x="9441" y="15319"/>
                    <a:pt x="9209" y="15420"/>
                  </a:cubicBezTo>
                  <a:cubicBezTo>
                    <a:pt x="8896" y="15555"/>
                    <a:pt x="8759" y="15817"/>
                    <a:pt x="8899" y="16133"/>
                  </a:cubicBezTo>
                  <a:cubicBezTo>
                    <a:pt x="8982" y="16328"/>
                    <a:pt x="9167" y="16460"/>
                    <a:pt x="9351" y="16565"/>
                  </a:cubicBezTo>
                  <a:cubicBezTo>
                    <a:pt x="10370" y="17138"/>
                    <a:pt x="11648" y="17299"/>
                    <a:pt x="12775" y="17564"/>
                  </a:cubicBezTo>
                  <a:cubicBezTo>
                    <a:pt x="14166" y="17887"/>
                    <a:pt x="15356" y="18029"/>
                    <a:pt x="15913" y="18081"/>
                  </a:cubicBezTo>
                  <a:cubicBezTo>
                    <a:pt x="16219" y="18405"/>
                    <a:pt x="16536" y="18725"/>
                    <a:pt x="16849" y="19031"/>
                  </a:cubicBezTo>
                  <a:cubicBezTo>
                    <a:pt x="16772" y="19041"/>
                    <a:pt x="16637" y="19067"/>
                    <a:pt x="16372" y="19115"/>
                  </a:cubicBezTo>
                  <a:cubicBezTo>
                    <a:pt x="16339" y="19121"/>
                    <a:pt x="16299" y="19123"/>
                    <a:pt x="16253" y="19123"/>
                  </a:cubicBezTo>
                  <a:cubicBezTo>
                    <a:pt x="15499" y="19123"/>
                    <a:pt x="13009" y="18419"/>
                    <a:pt x="11738" y="18248"/>
                  </a:cubicBezTo>
                  <a:cubicBezTo>
                    <a:pt x="11614" y="18231"/>
                    <a:pt x="11492" y="18223"/>
                    <a:pt x="11374" y="18223"/>
                  </a:cubicBezTo>
                  <a:cubicBezTo>
                    <a:pt x="10203" y="18223"/>
                    <a:pt x="9412" y="18997"/>
                    <a:pt x="10743" y="19480"/>
                  </a:cubicBezTo>
                  <a:cubicBezTo>
                    <a:pt x="11143" y="19625"/>
                    <a:pt x="11709" y="19677"/>
                    <a:pt x="12319" y="19677"/>
                  </a:cubicBezTo>
                  <a:cubicBezTo>
                    <a:pt x="13940" y="19677"/>
                    <a:pt x="15878" y="19306"/>
                    <a:pt x="15878" y="19306"/>
                  </a:cubicBezTo>
                  <a:lnTo>
                    <a:pt x="16939" y="19118"/>
                  </a:lnTo>
                  <a:cubicBezTo>
                    <a:pt x="18188" y="20315"/>
                    <a:pt x="19340" y="21233"/>
                    <a:pt x="19340" y="21233"/>
                  </a:cubicBezTo>
                  <a:lnTo>
                    <a:pt x="19834" y="20910"/>
                  </a:lnTo>
                  <a:cubicBezTo>
                    <a:pt x="19834" y="20910"/>
                    <a:pt x="18825" y="20618"/>
                    <a:pt x="17138" y="18993"/>
                  </a:cubicBezTo>
                  <a:cubicBezTo>
                    <a:pt x="17117" y="18868"/>
                    <a:pt x="17092" y="18593"/>
                    <a:pt x="17130" y="18029"/>
                  </a:cubicBezTo>
                  <a:cubicBezTo>
                    <a:pt x="17256" y="16228"/>
                    <a:pt x="18766" y="14198"/>
                    <a:pt x="17639" y="12438"/>
                  </a:cubicBezTo>
                  <a:cubicBezTo>
                    <a:pt x="17469" y="12177"/>
                    <a:pt x="17181" y="11987"/>
                    <a:pt x="16906" y="11987"/>
                  </a:cubicBezTo>
                  <a:cubicBezTo>
                    <a:pt x="16733" y="11987"/>
                    <a:pt x="16567" y="12062"/>
                    <a:pt x="16438" y="12240"/>
                  </a:cubicBezTo>
                  <a:cubicBezTo>
                    <a:pt x="16194" y="12570"/>
                    <a:pt x="16205" y="13134"/>
                    <a:pt x="16274" y="13520"/>
                  </a:cubicBezTo>
                  <a:cubicBezTo>
                    <a:pt x="16512" y="14800"/>
                    <a:pt x="16908" y="15939"/>
                    <a:pt x="16800" y="17267"/>
                  </a:cubicBezTo>
                  <a:cubicBezTo>
                    <a:pt x="16796" y="17326"/>
                    <a:pt x="16793" y="18221"/>
                    <a:pt x="16846" y="18704"/>
                  </a:cubicBezTo>
                  <a:cubicBezTo>
                    <a:pt x="16619" y="18474"/>
                    <a:pt x="16379" y="18221"/>
                    <a:pt x="16128" y="17943"/>
                  </a:cubicBezTo>
                  <a:cubicBezTo>
                    <a:pt x="15927" y="17438"/>
                    <a:pt x="15760" y="16912"/>
                    <a:pt x="15642" y="16384"/>
                  </a:cubicBezTo>
                  <a:cubicBezTo>
                    <a:pt x="15328" y="14975"/>
                    <a:pt x="15677" y="13485"/>
                    <a:pt x="15450" y="12048"/>
                  </a:cubicBezTo>
                  <a:cubicBezTo>
                    <a:pt x="15400" y="11734"/>
                    <a:pt x="15040" y="11108"/>
                    <a:pt x="14713" y="11108"/>
                  </a:cubicBezTo>
                  <a:cubicBezTo>
                    <a:pt x="14583" y="11108"/>
                    <a:pt x="14459" y="11206"/>
                    <a:pt x="14361" y="11460"/>
                  </a:cubicBezTo>
                  <a:cubicBezTo>
                    <a:pt x="14208" y="11865"/>
                    <a:pt x="14392" y="12623"/>
                    <a:pt x="14413" y="13047"/>
                  </a:cubicBezTo>
                  <a:cubicBezTo>
                    <a:pt x="14479" y="14254"/>
                    <a:pt x="14587" y="15518"/>
                    <a:pt x="15050" y="16648"/>
                  </a:cubicBezTo>
                  <a:cubicBezTo>
                    <a:pt x="14980" y="16562"/>
                    <a:pt x="14914" y="16474"/>
                    <a:pt x="14848" y="16390"/>
                  </a:cubicBezTo>
                  <a:cubicBezTo>
                    <a:pt x="14737" y="16077"/>
                    <a:pt x="14236" y="14644"/>
                    <a:pt x="13930" y="12929"/>
                  </a:cubicBezTo>
                  <a:cubicBezTo>
                    <a:pt x="13585" y="10984"/>
                    <a:pt x="13665" y="9339"/>
                    <a:pt x="13042" y="8813"/>
                  </a:cubicBezTo>
                  <a:cubicBezTo>
                    <a:pt x="12979" y="8759"/>
                    <a:pt x="12922" y="8734"/>
                    <a:pt x="12872" y="8734"/>
                  </a:cubicBezTo>
                  <a:cubicBezTo>
                    <a:pt x="12432" y="8734"/>
                    <a:pt x="12494" y="10684"/>
                    <a:pt x="12997" y="12724"/>
                  </a:cubicBezTo>
                  <a:cubicBezTo>
                    <a:pt x="13310" y="13986"/>
                    <a:pt x="13853" y="14999"/>
                    <a:pt x="14274" y="15646"/>
                  </a:cubicBezTo>
                  <a:cubicBezTo>
                    <a:pt x="13617" y="14787"/>
                    <a:pt x="12959" y="13906"/>
                    <a:pt x="12337" y="13055"/>
                  </a:cubicBezTo>
                  <a:cubicBezTo>
                    <a:pt x="12058" y="12591"/>
                    <a:pt x="11372" y="11335"/>
                    <a:pt x="11296" y="9968"/>
                  </a:cubicBezTo>
                  <a:cubicBezTo>
                    <a:pt x="11202" y="8242"/>
                    <a:pt x="11112" y="6837"/>
                    <a:pt x="10325" y="5974"/>
                  </a:cubicBezTo>
                  <a:cubicBezTo>
                    <a:pt x="10095" y="5721"/>
                    <a:pt x="9929" y="5598"/>
                    <a:pt x="9823" y="5598"/>
                  </a:cubicBezTo>
                  <a:cubicBezTo>
                    <a:pt x="9569" y="5598"/>
                    <a:pt x="9672" y="6321"/>
                    <a:pt x="10103" y="7700"/>
                  </a:cubicBezTo>
                  <a:cubicBezTo>
                    <a:pt x="10524" y="9039"/>
                    <a:pt x="11021" y="10834"/>
                    <a:pt x="11606" y="12045"/>
                  </a:cubicBezTo>
                  <a:cubicBezTo>
                    <a:pt x="11118" y="11374"/>
                    <a:pt x="10662" y="10733"/>
                    <a:pt x="10252" y="10153"/>
                  </a:cubicBezTo>
                  <a:cubicBezTo>
                    <a:pt x="9984" y="9554"/>
                    <a:pt x="9326" y="8006"/>
                    <a:pt x="9132" y="6670"/>
                  </a:cubicBezTo>
                  <a:cubicBezTo>
                    <a:pt x="8925" y="5269"/>
                    <a:pt x="8672" y="4415"/>
                    <a:pt x="8340" y="4415"/>
                  </a:cubicBezTo>
                  <a:cubicBezTo>
                    <a:pt x="8270" y="4415"/>
                    <a:pt x="8197" y="4452"/>
                    <a:pt x="8120" y="4530"/>
                  </a:cubicBezTo>
                  <a:cubicBezTo>
                    <a:pt x="7807" y="4840"/>
                    <a:pt x="8339" y="6903"/>
                    <a:pt x="9159" y="8583"/>
                  </a:cubicBezTo>
                  <a:cubicBezTo>
                    <a:pt x="8819" y="8086"/>
                    <a:pt x="8558" y="7703"/>
                    <a:pt x="8408" y="7477"/>
                  </a:cubicBezTo>
                  <a:cubicBezTo>
                    <a:pt x="8342" y="7372"/>
                    <a:pt x="8266" y="7265"/>
                    <a:pt x="8182" y="7150"/>
                  </a:cubicBezTo>
                  <a:cubicBezTo>
                    <a:pt x="7990" y="6468"/>
                    <a:pt x="7507" y="4864"/>
                    <a:pt x="6763" y="3125"/>
                  </a:cubicBezTo>
                  <a:cubicBezTo>
                    <a:pt x="6003" y="1356"/>
                    <a:pt x="5007" y="1"/>
                    <a:pt x="46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5"/>
            <p:cNvSpPr/>
            <p:nvPr/>
          </p:nvSpPr>
          <p:spPr>
            <a:xfrm>
              <a:off x="992899" y="3235151"/>
              <a:ext cx="675887" cy="1824652"/>
            </a:xfrm>
            <a:custGeom>
              <a:rect b="b" l="l" r="r" t="t"/>
              <a:pathLst>
                <a:path extrusionOk="0" h="27782" w="10291">
                  <a:moveTo>
                    <a:pt x="5167" y="0"/>
                  </a:moveTo>
                  <a:cubicBezTo>
                    <a:pt x="5063" y="0"/>
                    <a:pt x="4983" y="60"/>
                    <a:pt x="4947" y="212"/>
                  </a:cubicBezTo>
                  <a:cubicBezTo>
                    <a:pt x="4923" y="320"/>
                    <a:pt x="4947" y="431"/>
                    <a:pt x="4975" y="540"/>
                  </a:cubicBezTo>
                  <a:cubicBezTo>
                    <a:pt x="5250" y="1566"/>
                    <a:pt x="5769" y="2470"/>
                    <a:pt x="6151" y="3455"/>
                  </a:cubicBezTo>
                  <a:cubicBezTo>
                    <a:pt x="6725" y="4927"/>
                    <a:pt x="6867" y="7519"/>
                    <a:pt x="6902" y="8625"/>
                  </a:cubicBezTo>
                  <a:cubicBezTo>
                    <a:pt x="6882" y="8802"/>
                    <a:pt x="6857" y="9025"/>
                    <a:pt x="6826" y="9282"/>
                  </a:cubicBezTo>
                  <a:cubicBezTo>
                    <a:pt x="6715" y="7362"/>
                    <a:pt x="5563" y="5237"/>
                    <a:pt x="4746" y="4958"/>
                  </a:cubicBezTo>
                  <a:cubicBezTo>
                    <a:pt x="4658" y="4928"/>
                    <a:pt x="4588" y="4914"/>
                    <a:pt x="4532" y="4914"/>
                  </a:cubicBezTo>
                  <a:cubicBezTo>
                    <a:pt x="3938" y="4914"/>
                    <a:pt x="5017" y="6515"/>
                    <a:pt x="5904" y="7940"/>
                  </a:cubicBezTo>
                  <a:cubicBezTo>
                    <a:pt x="6530" y="8945"/>
                    <a:pt x="6687" y="9759"/>
                    <a:pt x="6718" y="10205"/>
                  </a:cubicBezTo>
                  <a:cubicBezTo>
                    <a:pt x="6649" y="10775"/>
                    <a:pt x="6568" y="11416"/>
                    <a:pt x="6485" y="12063"/>
                  </a:cubicBezTo>
                  <a:cubicBezTo>
                    <a:pt x="6461" y="12153"/>
                    <a:pt x="6440" y="12243"/>
                    <a:pt x="6422" y="12330"/>
                  </a:cubicBezTo>
                  <a:cubicBezTo>
                    <a:pt x="6437" y="11912"/>
                    <a:pt x="6422" y="11464"/>
                    <a:pt x="6339" y="11082"/>
                  </a:cubicBezTo>
                  <a:cubicBezTo>
                    <a:pt x="6131" y="10107"/>
                    <a:pt x="4837" y="8375"/>
                    <a:pt x="4022" y="8375"/>
                  </a:cubicBezTo>
                  <a:cubicBezTo>
                    <a:pt x="3937" y="8375"/>
                    <a:pt x="3858" y="8394"/>
                    <a:pt x="3785" y="8434"/>
                  </a:cubicBezTo>
                  <a:cubicBezTo>
                    <a:pt x="3013" y="8861"/>
                    <a:pt x="4568" y="9808"/>
                    <a:pt x="5504" y="11036"/>
                  </a:cubicBezTo>
                  <a:cubicBezTo>
                    <a:pt x="6144" y="11875"/>
                    <a:pt x="6270" y="12845"/>
                    <a:pt x="6283" y="13370"/>
                  </a:cubicBezTo>
                  <a:cubicBezTo>
                    <a:pt x="6280" y="13423"/>
                    <a:pt x="6280" y="13471"/>
                    <a:pt x="6280" y="13520"/>
                  </a:cubicBezTo>
                  <a:cubicBezTo>
                    <a:pt x="6238" y="13816"/>
                    <a:pt x="6193" y="14101"/>
                    <a:pt x="6148" y="14372"/>
                  </a:cubicBezTo>
                  <a:cubicBezTo>
                    <a:pt x="6047" y="15009"/>
                    <a:pt x="5953" y="15607"/>
                    <a:pt x="5862" y="16192"/>
                  </a:cubicBezTo>
                  <a:cubicBezTo>
                    <a:pt x="5928" y="15493"/>
                    <a:pt x="5956" y="14533"/>
                    <a:pt x="5772" y="13673"/>
                  </a:cubicBezTo>
                  <a:cubicBezTo>
                    <a:pt x="5438" y="12090"/>
                    <a:pt x="4283" y="10723"/>
                    <a:pt x="3476" y="10632"/>
                  </a:cubicBezTo>
                  <a:cubicBezTo>
                    <a:pt x="3461" y="10631"/>
                    <a:pt x="3447" y="10630"/>
                    <a:pt x="3434" y="10630"/>
                  </a:cubicBezTo>
                  <a:cubicBezTo>
                    <a:pt x="2736" y="10630"/>
                    <a:pt x="4539" y="12951"/>
                    <a:pt x="5232" y="14313"/>
                  </a:cubicBezTo>
                  <a:cubicBezTo>
                    <a:pt x="5769" y="15361"/>
                    <a:pt x="5779" y="16457"/>
                    <a:pt x="5751" y="16930"/>
                  </a:cubicBezTo>
                  <a:cubicBezTo>
                    <a:pt x="5629" y="17757"/>
                    <a:pt x="5518" y="18568"/>
                    <a:pt x="5406" y="19427"/>
                  </a:cubicBezTo>
                  <a:cubicBezTo>
                    <a:pt x="5358" y="18509"/>
                    <a:pt x="5131" y="17340"/>
                    <a:pt x="4863" y="16199"/>
                  </a:cubicBezTo>
                  <a:cubicBezTo>
                    <a:pt x="4481" y="14563"/>
                    <a:pt x="3392" y="13603"/>
                    <a:pt x="2666" y="13603"/>
                  </a:cubicBezTo>
                  <a:cubicBezTo>
                    <a:pt x="2614" y="13603"/>
                    <a:pt x="2563" y="13608"/>
                    <a:pt x="2515" y="13618"/>
                  </a:cubicBezTo>
                  <a:cubicBezTo>
                    <a:pt x="1795" y="13770"/>
                    <a:pt x="2700" y="14668"/>
                    <a:pt x="4063" y="16669"/>
                  </a:cubicBezTo>
                  <a:cubicBezTo>
                    <a:pt x="5041" y="18102"/>
                    <a:pt x="5264" y="19522"/>
                    <a:pt x="5313" y="20211"/>
                  </a:cubicBezTo>
                  <a:cubicBezTo>
                    <a:pt x="5268" y="20572"/>
                    <a:pt x="5226" y="20945"/>
                    <a:pt x="5181" y="21335"/>
                  </a:cubicBezTo>
                  <a:cubicBezTo>
                    <a:pt x="5131" y="21776"/>
                    <a:pt x="5107" y="22250"/>
                    <a:pt x="5101" y="22737"/>
                  </a:cubicBezTo>
                  <a:cubicBezTo>
                    <a:pt x="4934" y="22329"/>
                    <a:pt x="4686" y="21735"/>
                    <a:pt x="4401" y="21081"/>
                  </a:cubicBezTo>
                  <a:cubicBezTo>
                    <a:pt x="4088" y="20346"/>
                    <a:pt x="3806" y="19612"/>
                    <a:pt x="3604" y="18843"/>
                  </a:cubicBezTo>
                  <a:cubicBezTo>
                    <a:pt x="3375" y="17953"/>
                    <a:pt x="2971" y="16856"/>
                    <a:pt x="2014" y="16516"/>
                  </a:cubicBezTo>
                  <a:cubicBezTo>
                    <a:pt x="1929" y="16485"/>
                    <a:pt x="1846" y="16470"/>
                    <a:pt x="1769" y="16470"/>
                  </a:cubicBezTo>
                  <a:cubicBezTo>
                    <a:pt x="1555" y="16470"/>
                    <a:pt x="1382" y="16588"/>
                    <a:pt x="1298" y="16829"/>
                  </a:cubicBezTo>
                  <a:cubicBezTo>
                    <a:pt x="1228" y="17027"/>
                    <a:pt x="1273" y="17246"/>
                    <a:pt x="1336" y="17449"/>
                  </a:cubicBezTo>
                  <a:cubicBezTo>
                    <a:pt x="1687" y="18565"/>
                    <a:pt x="2512" y="19557"/>
                    <a:pt x="3156" y="20517"/>
                  </a:cubicBezTo>
                  <a:cubicBezTo>
                    <a:pt x="3952" y="21703"/>
                    <a:pt x="4728" y="22618"/>
                    <a:pt x="5097" y="23035"/>
                  </a:cubicBezTo>
                  <a:cubicBezTo>
                    <a:pt x="5097" y="23485"/>
                    <a:pt x="5111" y="23933"/>
                    <a:pt x="5135" y="24368"/>
                  </a:cubicBezTo>
                  <a:cubicBezTo>
                    <a:pt x="5069" y="24326"/>
                    <a:pt x="4951" y="24250"/>
                    <a:pt x="4728" y="24108"/>
                  </a:cubicBezTo>
                  <a:cubicBezTo>
                    <a:pt x="4248" y="23795"/>
                    <a:pt x="2793" y="21365"/>
                    <a:pt x="1931" y="20308"/>
                  </a:cubicBezTo>
                  <a:cubicBezTo>
                    <a:pt x="1509" y="19793"/>
                    <a:pt x="957" y="19503"/>
                    <a:pt x="584" y="19503"/>
                  </a:cubicBezTo>
                  <a:cubicBezTo>
                    <a:pt x="194" y="19503"/>
                    <a:pt x="1" y="19821"/>
                    <a:pt x="362" y="20530"/>
                  </a:cubicBezTo>
                  <a:cubicBezTo>
                    <a:pt x="1072" y="21919"/>
                    <a:pt x="4237" y="23909"/>
                    <a:pt x="4237" y="23909"/>
                  </a:cubicBezTo>
                  <a:lnTo>
                    <a:pt x="5139" y="24497"/>
                  </a:lnTo>
                  <a:cubicBezTo>
                    <a:pt x="5236" y="26223"/>
                    <a:pt x="5452" y="27681"/>
                    <a:pt x="5452" y="27681"/>
                  </a:cubicBezTo>
                  <a:lnTo>
                    <a:pt x="6032" y="27782"/>
                  </a:lnTo>
                  <a:cubicBezTo>
                    <a:pt x="6032" y="27782"/>
                    <a:pt x="5494" y="26880"/>
                    <a:pt x="5369" y="24538"/>
                  </a:cubicBezTo>
                  <a:cubicBezTo>
                    <a:pt x="5438" y="24434"/>
                    <a:pt x="5608" y="24215"/>
                    <a:pt x="6022" y="23832"/>
                  </a:cubicBezTo>
                  <a:cubicBezTo>
                    <a:pt x="7344" y="22597"/>
                    <a:pt x="9832" y="22149"/>
                    <a:pt x="10207" y="20092"/>
                  </a:cubicBezTo>
                  <a:cubicBezTo>
                    <a:pt x="10291" y="19635"/>
                    <a:pt x="10069" y="19112"/>
                    <a:pt x="9599" y="19112"/>
                  </a:cubicBezTo>
                  <a:cubicBezTo>
                    <a:pt x="9557" y="19112"/>
                    <a:pt x="9513" y="19116"/>
                    <a:pt x="9467" y="19125"/>
                  </a:cubicBezTo>
                  <a:cubicBezTo>
                    <a:pt x="9063" y="19202"/>
                    <a:pt x="8684" y="19623"/>
                    <a:pt x="8475" y="19949"/>
                  </a:cubicBezTo>
                  <a:cubicBezTo>
                    <a:pt x="7776" y="21049"/>
                    <a:pt x="7289" y="22149"/>
                    <a:pt x="6300" y="23046"/>
                  </a:cubicBezTo>
                  <a:cubicBezTo>
                    <a:pt x="6255" y="23088"/>
                    <a:pt x="5647" y="23739"/>
                    <a:pt x="5354" y="24132"/>
                  </a:cubicBezTo>
                  <a:cubicBezTo>
                    <a:pt x="5344" y="23808"/>
                    <a:pt x="5340" y="23456"/>
                    <a:pt x="5351" y="23085"/>
                  </a:cubicBezTo>
                  <a:cubicBezTo>
                    <a:pt x="5546" y="22576"/>
                    <a:pt x="5782" y="22079"/>
                    <a:pt x="6057" y="21613"/>
                  </a:cubicBezTo>
                  <a:cubicBezTo>
                    <a:pt x="6791" y="20367"/>
                    <a:pt x="8061" y="19515"/>
                    <a:pt x="8876" y="18311"/>
                  </a:cubicBezTo>
                  <a:cubicBezTo>
                    <a:pt x="9090" y="17995"/>
                    <a:pt x="9281" y="17054"/>
                    <a:pt x="8792" y="17054"/>
                  </a:cubicBezTo>
                  <a:cubicBezTo>
                    <a:pt x="8709" y="17054"/>
                    <a:pt x="8607" y="17081"/>
                    <a:pt x="8482" y="17142"/>
                  </a:cubicBezTo>
                  <a:cubicBezTo>
                    <a:pt x="8096" y="17330"/>
                    <a:pt x="7710" y="18008"/>
                    <a:pt x="7435" y="18335"/>
                  </a:cubicBezTo>
                  <a:cubicBezTo>
                    <a:pt x="6659" y="19260"/>
                    <a:pt x="5876" y="20256"/>
                    <a:pt x="5445" y="21401"/>
                  </a:cubicBezTo>
                  <a:cubicBezTo>
                    <a:pt x="5455" y="21293"/>
                    <a:pt x="5462" y="21185"/>
                    <a:pt x="5473" y="21073"/>
                  </a:cubicBezTo>
                  <a:cubicBezTo>
                    <a:pt x="5605" y="20771"/>
                    <a:pt x="6217" y="19379"/>
                    <a:pt x="7164" y="17918"/>
                  </a:cubicBezTo>
                  <a:cubicBezTo>
                    <a:pt x="8238" y="16265"/>
                    <a:pt x="9422" y="15111"/>
                    <a:pt x="9324" y="14306"/>
                  </a:cubicBezTo>
                  <a:cubicBezTo>
                    <a:pt x="9306" y="14160"/>
                    <a:pt x="9243" y="14092"/>
                    <a:pt x="9146" y="14092"/>
                  </a:cubicBezTo>
                  <a:cubicBezTo>
                    <a:pt x="8706" y="14092"/>
                    <a:pt x="7557" y="15461"/>
                    <a:pt x="6621" y="17131"/>
                  </a:cubicBezTo>
                  <a:cubicBezTo>
                    <a:pt x="5987" y="18269"/>
                    <a:pt x="5695" y="19379"/>
                    <a:pt x="5560" y="20141"/>
                  </a:cubicBezTo>
                  <a:cubicBezTo>
                    <a:pt x="5668" y="19063"/>
                    <a:pt x="5789" y="17970"/>
                    <a:pt x="5915" y="16922"/>
                  </a:cubicBezTo>
                  <a:cubicBezTo>
                    <a:pt x="6026" y="16394"/>
                    <a:pt x="6381" y="15006"/>
                    <a:pt x="7261" y="13955"/>
                  </a:cubicBezTo>
                  <a:cubicBezTo>
                    <a:pt x="8367" y="12633"/>
                    <a:pt x="9261" y="11541"/>
                    <a:pt x="9276" y="10375"/>
                  </a:cubicBezTo>
                  <a:cubicBezTo>
                    <a:pt x="9281" y="9940"/>
                    <a:pt x="9219" y="9727"/>
                    <a:pt x="9093" y="9727"/>
                  </a:cubicBezTo>
                  <a:cubicBezTo>
                    <a:pt x="8882" y="9727"/>
                    <a:pt x="8491" y="10330"/>
                    <a:pt x="7936" y="11485"/>
                  </a:cubicBezTo>
                  <a:cubicBezTo>
                    <a:pt x="7327" y="12747"/>
                    <a:pt x="6467" y="14401"/>
                    <a:pt x="6067" y="15687"/>
                  </a:cubicBezTo>
                  <a:cubicBezTo>
                    <a:pt x="6172" y="14863"/>
                    <a:pt x="6276" y="14083"/>
                    <a:pt x="6374" y="13381"/>
                  </a:cubicBezTo>
                  <a:cubicBezTo>
                    <a:pt x="6583" y="12758"/>
                    <a:pt x="7156" y="11178"/>
                    <a:pt x="7925" y="10069"/>
                  </a:cubicBezTo>
                  <a:cubicBezTo>
                    <a:pt x="8890" y="8679"/>
                    <a:pt x="9272" y="7814"/>
                    <a:pt x="8675" y="7814"/>
                  </a:cubicBezTo>
                  <a:cubicBezTo>
                    <a:pt x="8666" y="7814"/>
                    <a:pt x="8658" y="7814"/>
                    <a:pt x="8649" y="7814"/>
                  </a:cubicBezTo>
                  <a:cubicBezTo>
                    <a:pt x="8208" y="7828"/>
                    <a:pt x="7191" y="9696"/>
                    <a:pt x="6645" y="11485"/>
                  </a:cubicBezTo>
                  <a:cubicBezTo>
                    <a:pt x="6732" y="10890"/>
                    <a:pt x="6805" y="10434"/>
                    <a:pt x="6851" y="10166"/>
                  </a:cubicBezTo>
                  <a:cubicBezTo>
                    <a:pt x="6872" y="10045"/>
                    <a:pt x="6888" y="9913"/>
                    <a:pt x="6906" y="9773"/>
                  </a:cubicBezTo>
                  <a:cubicBezTo>
                    <a:pt x="7230" y="9144"/>
                    <a:pt x="7974" y="7641"/>
                    <a:pt x="8614" y="5859"/>
                  </a:cubicBezTo>
                  <a:cubicBezTo>
                    <a:pt x="9318" y="3911"/>
                    <a:pt x="9490" y="2130"/>
                    <a:pt x="9163" y="2130"/>
                  </a:cubicBezTo>
                  <a:cubicBezTo>
                    <a:pt x="9094" y="2130"/>
                    <a:pt x="9002" y="2209"/>
                    <a:pt x="8889" y="2383"/>
                  </a:cubicBezTo>
                  <a:cubicBezTo>
                    <a:pt x="8291" y="3309"/>
                    <a:pt x="7636" y="7550"/>
                    <a:pt x="6923" y="9610"/>
                  </a:cubicBezTo>
                  <a:cubicBezTo>
                    <a:pt x="6958" y="9269"/>
                    <a:pt x="6986" y="8893"/>
                    <a:pt x="7004" y="8521"/>
                  </a:cubicBezTo>
                  <a:cubicBezTo>
                    <a:pt x="7094" y="8152"/>
                    <a:pt x="7226" y="7773"/>
                    <a:pt x="7282" y="7439"/>
                  </a:cubicBezTo>
                  <a:cubicBezTo>
                    <a:pt x="7373" y="6920"/>
                    <a:pt x="7442" y="6401"/>
                    <a:pt x="7484" y="5876"/>
                  </a:cubicBezTo>
                  <a:cubicBezTo>
                    <a:pt x="7546" y="5062"/>
                    <a:pt x="7543" y="4235"/>
                    <a:pt x="7414" y="3424"/>
                  </a:cubicBezTo>
                  <a:cubicBezTo>
                    <a:pt x="7261" y="2460"/>
                    <a:pt x="6927" y="1563"/>
                    <a:pt x="6273" y="835"/>
                  </a:cubicBezTo>
                  <a:cubicBezTo>
                    <a:pt x="6146" y="693"/>
                    <a:pt x="5520" y="0"/>
                    <a:pt x="51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p:nvPr/>
          </p:nvSpPr>
          <p:spPr>
            <a:xfrm>
              <a:off x="921113" y="4947692"/>
              <a:ext cx="816240" cy="201433"/>
            </a:xfrm>
            <a:custGeom>
              <a:rect b="b" l="l" r="r" t="t"/>
              <a:pathLst>
                <a:path extrusionOk="0" h="3067" w="12428">
                  <a:moveTo>
                    <a:pt x="8804" y="1"/>
                  </a:moveTo>
                  <a:cubicBezTo>
                    <a:pt x="8351" y="1"/>
                    <a:pt x="7700" y="1581"/>
                    <a:pt x="7700" y="1581"/>
                  </a:cubicBezTo>
                  <a:cubicBezTo>
                    <a:pt x="7700" y="1581"/>
                    <a:pt x="7429" y="771"/>
                    <a:pt x="7160" y="228"/>
                  </a:cubicBezTo>
                  <a:cubicBezTo>
                    <a:pt x="7127" y="161"/>
                    <a:pt x="7092" y="132"/>
                    <a:pt x="7058" y="132"/>
                  </a:cubicBezTo>
                  <a:cubicBezTo>
                    <a:pt x="6809" y="132"/>
                    <a:pt x="6545" y="1606"/>
                    <a:pt x="6545" y="1606"/>
                  </a:cubicBezTo>
                  <a:cubicBezTo>
                    <a:pt x="6545" y="1606"/>
                    <a:pt x="5675" y="92"/>
                    <a:pt x="5132" y="92"/>
                  </a:cubicBezTo>
                  <a:cubicBezTo>
                    <a:pt x="4593" y="92"/>
                    <a:pt x="4864" y="1445"/>
                    <a:pt x="4864" y="1445"/>
                  </a:cubicBezTo>
                  <a:cubicBezTo>
                    <a:pt x="4864" y="1445"/>
                    <a:pt x="3918" y="771"/>
                    <a:pt x="3511" y="634"/>
                  </a:cubicBezTo>
                  <a:cubicBezTo>
                    <a:pt x="3493" y="629"/>
                    <a:pt x="3478" y="626"/>
                    <a:pt x="3466" y="626"/>
                  </a:cubicBezTo>
                  <a:cubicBezTo>
                    <a:pt x="3199" y="626"/>
                    <a:pt x="4186" y="1985"/>
                    <a:pt x="4186" y="1985"/>
                  </a:cubicBezTo>
                  <a:lnTo>
                    <a:pt x="2565" y="2391"/>
                  </a:lnTo>
                  <a:lnTo>
                    <a:pt x="0" y="3067"/>
                  </a:lnTo>
                  <a:lnTo>
                    <a:pt x="12428" y="3067"/>
                  </a:lnTo>
                  <a:lnTo>
                    <a:pt x="9725" y="2524"/>
                  </a:lnTo>
                  <a:lnTo>
                    <a:pt x="10268" y="1985"/>
                  </a:lnTo>
                  <a:lnTo>
                    <a:pt x="8914" y="2120"/>
                  </a:lnTo>
                  <a:cubicBezTo>
                    <a:pt x="8914" y="2120"/>
                    <a:pt x="9457" y="1174"/>
                    <a:pt x="9050" y="228"/>
                  </a:cubicBezTo>
                  <a:cubicBezTo>
                    <a:pt x="8981" y="67"/>
                    <a:pt x="8897" y="1"/>
                    <a:pt x="88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6"/>
          <p:cNvSpPr/>
          <p:nvPr/>
        </p:nvSpPr>
        <p:spPr>
          <a:xfrm>
            <a:off x="4641500" y="-8225"/>
            <a:ext cx="4502400" cy="5143500"/>
          </a:xfrm>
          <a:prstGeom prst="rect">
            <a:avLst/>
          </a:prstGeom>
          <a:solidFill>
            <a:srgbClr val="FCB5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6"/>
          <p:cNvSpPr txBox="1"/>
          <p:nvPr>
            <p:ph idx="1" type="body"/>
          </p:nvPr>
        </p:nvSpPr>
        <p:spPr>
          <a:xfrm>
            <a:off x="71325" y="1545750"/>
            <a:ext cx="4120200" cy="27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ree Serif"/>
                <a:ea typeface="Bree Serif"/>
                <a:cs typeface="Bree Serif"/>
                <a:sym typeface="Bree Serif"/>
              </a:rPr>
              <a:t>Regarding the pains that ACRA has presented to us, we were able to come up with several solutions.</a:t>
            </a:r>
            <a:endParaRPr>
              <a:latin typeface="Bree Serif"/>
              <a:ea typeface="Bree Serif"/>
              <a:cs typeface="Bree Serif"/>
              <a:sym typeface="Bree Serif"/>
            </a:endParaRPr>
          </a:p>
          <a:p>
            <a:pPr indent="-304800" lvl="0" marL="457200" rtl="0" algn="l">
              <a:spcBef>
                <a:spcPts val="1600"/>
              </a:spcBef>
              <a:spcAft>
                <a:spcPts val="0"/>
              </a:spcAft>
              <a:buSzPts val="1200"/>
              <a:buFont typeface="Bree Serif"/>
              <a:buChar char="●"/>
            </a:pPr>
            <a:r>
              <a:rPr lang="en" sz="1200">
                <a:latin typeface="Bree Serif"/>
                <a:ea typeface="Bree Serif"/>
                <a:cs typeface="Bree Serif"/>
                <a:sym typeface="Bree Serif"/>
              </a:rPr>
              <a:t>All in one web application that handles hard copy forms, displays case information using a dashboard and also displaying customer details along with analytical graphs.</a:t>
            </a:r>
            <a:endParaRPr sz="1200">
              <a:latin typeface="Bree Serif"/>
              <a:ea typeface="Bree Serif"/>
              <a:cs typeface="Bree Serif"/>
              <a:sym typeface="Bree Serif"/>
            </a:endParaRPr>
          </a:p>
          <a:p>
            <a:pPr indent="-304800" lvl="0" marL="457200" rtl="0" algn="just">
              <a:spcBef>
                <a:spcPts val="1000"/>
              </a:spcBef>
              <a:spcAft>
                <a:spcPts val="0"/>
              </a:spcAft>
              <a:buSzPts val="1200"/>
              <a:buFont typeface="Bree Serif"/>
              <a:buChar char="●"/>
            </a:pPr>
            <a:r>
              <a:rPr lang="en" sz="1200">
                <a:latin typeface="Bree Serif"/>
                <a:ea typeface="Bree Serif"/>
                <a:cs typeface="Bree Serif"/>
                <a:sym typeface="Bree Serif"/>
              </a:rPr>
              <a:t>Chatbot using AWS Lex</a:t>
            </a:r>
            <a:endParaRPr sz="1200">
              <a:latin typeface="Bree Serif"/>
              <a:ea typeface="Bree Serif"/>
              <a:cs typeface="Bree Serif"/>
              <a:sym typeface="Bree Serif"/>
            </a:endParaRPr>
          </a:p>
          <a:p>
            <a:pPr indent="-304800" lvl="0" marL="457200" rtl="0" algn="just">
              <a:spcBef>
                <a:spcPts val="1000"/>
              </a:spcBef>
              <a:spcAft>
                <a:spcPts val="0"/>
              </a:spcAft>
              <a:buSzPts val="1200"/>
              <a:buFont typeface="Bree Serif"/>
              <a:buChar char="●"/>
            </a:pPr>
            <a:r>
              <a:rPr lang="en" sz="1200">
                <a:latin typeface="Bree Serif"/>
                <a:ea typeface="Bree Serif"/>
                <a:cs typeface="Bree Serif"/>
                <a:sym typeface="Bree Serif"/>
              </a:rPr>
              <a:t>Helpdesk using AWS Connect to handle large traffic</a:t>
            </a:r>
            <a:endParaRPr>
              <a:latin typeface="Bree Serif"/>
              <a:ea typeface="Bree Serif"/>
              <a:cs typeface="Bree Serif"/>
              <a:sym typeface="Bree Serif"/>
            </a:endParaRPr>
          </a:p>
        </p:txBody>
      </p:sp>
      <p:sp>
        <p:nvSpPr>
          <p:cNvPr id="623" name="Google Shape;623;p66"/>
          <p:cNvSpPr txBox="1"/>
          <p:nvPr>
            <p:ph type="title"/>
          </p:nvPr>
        </p:nvSpPr>
        <p:spPr>
          <a:xfrm>
            <a:off x="4682"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SOLUTIONS</a:t>
            </a:r>
            <a:endParaRPr/>
          </a:p>
        </p:txBody>
      </p:sp>
      <p:pic>
        <p:nvPicPr>
          <p:cNvPr id="624" name="Google Shape;624;p66"/>
          <p:cNvPicPr preferRelativeResize="0"/>
          <p:nvPr/>
        </p:nvPicPr>
        <p:blipFill>
          <a:blip r:embed="rId3">
            <a:alphaModFix/>
          </a:blip>
          <a:stretch>
            <a:fillRect/>
          </a:stretch>
        </p:blipFill>
        <p:spPr>
          <a:xfrm>
            <a:off x="5715500" y="1369975"/>
            <a:ext cx="2390049" cy="970925"/>
          </a:xfrm>
          <a:prstGeom prst="rect">
            <a:avLst/>
          </a:prstGeom>
          <a:noFill/>
          <a:ln>
            <a:noFill/>
          </a:ln>
        </p:spPr>
      </p:pic>
      <p:pic>
        <p:nvPicPr>
          <p:cNvPr id="625" name="Google Shape;625;p66"/>
          <p:cNvPicPr preferRelativeResize="0"/>
          <p:nvPr/>
        </p:nvPicPr>
        <p:blipFill>
          <a:blip r:embed="rId4">
            <a:alphaModFix/>
          </a:blip>
          <a:stretch>
            <a:fillRect/>
          </a:stretch>
        </p:blipFill>
        <p:spPr>
          <a:xfrm>
            <a:off x="5640423" y="2682400"/>
            <a:ext cx="2504555" cy="164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629" name="Shape 629"/>
        <p:cNvGrpSpPr/>
        <p:nvPr/>
      </p:nvGrpSpPr>
      <p:grpSpPr>
        <a:xfrm>
          <a:off x="0" y="0"/>
          <a:ext cx="0" cy="0"/>
          <a:chOff x="0" y="0"/>
          <a:chExt cx="0" cy="0"/>
        </a:xfrm>
      </p:grpSpPr>
      <p:sp>
        <p:nvSpPr>
          <p:cNvPr id="630" name="Google Shape;630;p67"/>
          <p:cNvSpPr txBox="1"/>
          <p:nvPr>
            <p:ph type="title"/>
          </p:nvPr>
        </p:nvSpPr>
        <p:spPr>
          <a:xfrm>
            <a:off x="768900" y="2116550"/>
            <a:ext cx="4931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ARCHITECTURE</a:t>
            </a:r>
            <a:endParaRPr>
              <a:solidFill>
                <a:schemeClr val="accent1"/>
              </a:solidFill>
            </a:endParaRPr>
          </a:p>
        </p:txBody>
      </p:sp>
      <p:sp>
        <p:nvSpPr>
          <p:cNvPr id="631" name="Google Shape;631;p67"/>
          <p:cNvSpPr txBox="1"/>
          <p:nvPr>
            <p:ph idx="1" type="subTitle"/>
          </p:nvPr>
        </p:nvSpPr>
        <p:spPr>
          <a:xfrm>
            <a:off x="768900" y="2874500"/>
            <a:ext cx="37617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1"/>
                </a:solidFill>
                <a:latin typeface="Bree Serif"/>
                <a:ea typeface="Bree Serif"/>
                <a:cs typeface="Bree Serif"/>
                <a:sym typeface="Bree Serif"/>
              </a:rPr>
              <a:t>O</a:t>
            </a:r>
            <a:r>
              <a:rPr lang="en">
                <a:solidFill>
                  <a:schemeClr val="accent1"/>
                </a:solidFill>
                <a:latin typeface="Bree Serif"/>
                <a:ea typeface="Bree Serif"/>
                <a:cs typeface="Bree Serif"/>
                <a:sym typeface="Bree Serif"/>
              </a:rPr>
              <a:t>ur architecture and what</a:t>
            </a:r>
            <a:endParaRPr>
              <a:solidFill>
                <a:schemeClr val="accent1"/>
              </a:solidFill>
              <a:latin typeface="Bree Serif"/>
              <a:ea typeface="Bree Serif"/>
              <a:cs typeface="Bree Serif"/>
              <a:sym typeface="Bree Serif"/>
            </a:endParaRPr>
          </a:p>
          <a:p>
            <a:pPr indent="0" lvl="0" marL="0" rtl="0" algn="l">
              <a:spcBef>
                <a:spcPts val="0"/>
              </a:spcBef>
              <a:spcAft>
                <a:spcPts val="0"/>
              </a:spcAft>
              <a:buClr>
                <a:schemeClr val="dk1"/>
              </a:buClr>
              <a:buSzPts val="1100"/>
              <a:buFont typeface="Arial"/>
              <a:buNone/>
            </a:pPr>
            <a:r>
              <a:rPr lang="en">
                <a:solidFill>
                  <a:schemeClr val="accent1"/>
                </a:solidFill>
                <a:latin typeface="Bree Serif"/>
                <a:ea typeface="Bree Serif"/>
                <a:cs typeface="Bree Serif"/>
                <a:sym typeface="Bree Serif"/>
              </a:rPr>
              <a:t>problems it solves</a:t>
            </a:r>
            <a:endParaRPr>
              <a:solidFill>
                <a:schemeClr val="accent1"/>
              </a:solidFill>
              <a:latin typeface="Bree Serif"/>
              <a:ea typeface="Bree Serif"/>
              <a:cs typeface="Bree Serif"/>
              <a:sym typeface="Bree Serif"/>
            </a:endParaRPr>
          </a:p>
        </p:txBody>
      </p:sp>
      <p:sp>
        <p:nvSpPr>
          <p:cNvPr id="632" name="Google Shape;632;p67"/>
          <p:cNvSpPr txBox="1"/>
          <p:nvPr>
            <p:ph idx="2" type="title"/>
          </p:nvPr>
        </p:nvSpPr>
        <p:spPr>
          <a:xfrm>
            <a:off x="768900" y="952050"/>
            <a:ext cx="2488500" cy="112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02 :</a:t>
            </a:r>
            <a:endParaRPr>
              <a:solidFill>
                <a:schemeClr val="accent1"/>
              </a:solidFill>
            </a:endParaRPr>
          </a:p>
        </p:txBody>
      </p:sp>
      <p:grpSp>
        <p:nvGrpSpPr>
          <p:cNvPr id="633" name="Google Shape;633;p67"/>
          <p:cNvGrpSpPr/>
          <p:nvPr/>
        </p:nvGrpSpPr>
        <p:grpSpPr>
          <a:xfrm>
            <a:off x="4050381" y="-273291"/>
            <a:ext cx="6008022" cy="5959082"/>
            <a:chOff x="4112956" y="-189541"/>
            <a:chExt cx="6008022" cy="5959082"/>
          </a:xfrm>
        </p:grpSpPr>
        <p:sp>
          <p:nvSpPr>
            <p:cNvPr id="634" name="Google Shape;634;p67"/>
            <p:cNvSpPr/>
            <p:nvPr/>
          </p:nvSpPr>
          <p:spPr>
            <a:xfrm rot="-2220259">
              <a:off x="4918498" y="715923"/>
              <a:ext cx="4396938" cy="4148153"/>
            </a:xfrm>
            <a:custGeom>
              <a:rect b="b" l="l" r="r" t="t"/>
              <a:pathLst>
                <a:path extrusionOk="0" h="25544" w="27076">
                  <a:moveTo>
                    <a:pt x="8431" y="435"/>
                  </a:moveTo>
                  <a:cubicBezTo>
                    <a:pt x="3664" y="435"/>
                    <a:pt x="491" y="3040"/>
                    <a:pt x="275" y="6741"/>
                  </a:cubicBezTo>
                  <a:cubicBezTo>
                    <a:pt x="0" y="11316"/>
                    <a:pt x="6005" y="11921"/>
                    <a:pt x="5587" y="18057"/>
                  </a:cubicBezTo>
                  <a:cubicBezTo>
                    <a:pt x="5241" y="22899"/>
                    <a:pt x="6633" y="25544"/>
                    <a:pt x="10534" y="25544"/>
                  </a:cubicBezTo>
                  <a:cubicBezTo>
                    <a:pt x="10726" y="25544"/>
                    <a:pt x="10925" y="25537"/>
                    <a:pt x="11129" y="25524"/>
                  </a:cubicBezTo>
                  <a:cubicBezTo>
                    <a:pt x="18783" y="25019"/>
                    <a:pt x="27075" y="17695"/>
                    <a:pt x="26987" y="10359"/>
                  </a:cubicBezTo>
                  <a:cubicBezTo>
                    <a:pt x="26844" y="0"/>
                    <a:pt x="19751" y="3024"/>
                    <a:pt x="12691" y="1056"/>
                  </a:cubicBezTo>
                  <a:cubicBezTo>
                    <a:pt x="11170" y="632"/>
                    <a:pt x="9740" y="435"/>
                    <a:pt x="8431" y="435"/>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5" name="Google Shape;635;p67"/>
            <p:cNvGrpSpPr/>
            <p:nvPr/>
          </p:nvGrpSpPr>
          <p:grpSpPr>
            <a:xfrm>
              <a:off x="4669371" y="858815"/>
              <a:ext cx="3930663" cy="3692672"/>
              <a:chOff x="1010850" y="238125"/>
              <a:chExt cx="5576200" cy="5238575"/>
            </a:xfrm>
          </p:grpSpPr>
          <p:sp>
            <p:nvSpPr>
              <p:cNvPr id="636" name="Google Shape;636;p67"/>
              <p:cNvSpPr/>
              <p:nvPr/>
            </p:nvSpPr>
            <p:spPr>
              <a:xfrm>
                <a:off x="5946225" y="238125"/>
                <a:ext cx="581975" cy="5161025"/>
              </a:xfrm>
              <a:custGeom>
                <a:rect b="b" l="l" r="r" t="t"/>
                <a:pathLst>
                  <a:path extrusionOk="0" h="206441" w="23279">
                    <a:moveTo>
                      <a:pt x="11473" y="0"/>
                    </a:moveTo>
                    <a:cubicBezTo>
                      <a:pt x="11103" y="0"/>
                      <a:pt x="10756" y="796"/>
                      <a:pt x="10756" y="1972"/>
                    </a:cubicBezTo>
                    <a:lnTo>
                      <a:pt x="10756" y="27789"/>
                    </a:lnTo>
                    <a:cubicBezTo>
                      <a:pt x="10756" y="28959"/>
                      <a:pt x="10407" y="29755"/>
                      <a:pt x="10038" y="29755"/>
                    </a:cubicBezTo>
                    <a:cubicBezTo>
                      <a:pt x="9884" y="29755"/>
                      <a:pt x="9721" y="29610"/>
                      <a:pt x="9584" y="29288"/>
                    </a:cubicBezTo>
                    <a:lnTo>
                      <a:pt x="6236" y="21456"/>
                    </a:lnTo>
                    <a:cubicBezTo>
                      <a:pt x="6095" y="21130"/>
                      <a:pt x="5937" y="20985"/>
                      <a:pt x="5778" y="20985"/>
                    </a:cubicBezTo>
                    <a:cubicBezTo>
                      <a:pt x="5409" y="20985"/>
                      <a:pt x="5061" y="21782"/>
                      <a:pt x="5061" y="22952"/>
                    </a:cubicBezTo>
                    <a:lnTo>
                      <a:pt x="5061" y="49851"/>
                    </a:lnTo>
                    <a:lnTo>
                      <a:pt x="4744" y="49108"/>
                    </a:lnTo>
                    <a:cubicBezTo>
                      <a:pt x="4582" y="48734"/>
                      <a:pt x="4489" y="48184"/>
                      <a:pt x="4489" y="47607"/>
                    </a:cubicBezTo>
                    <a:lnTo>
                      <a:pt x="4489" y="37245"/>
                    </a:lnTo>
                    <a:cubicBezTo>
                      <a:pt x="4489" y="36664"/>
                      <a:pt x="4401" y="36118"/>
                      <a:pt x="4239" y="35744"/>
                    </a:cubicBezTo>
                    <a:lnTo>
                      <a:pt x="1176" y="28571"/>
                    </a:lnTo>
                    <a:cubicBezTo>
                      <a:pt x="1034" y="28246"/>
                      <a:pt x="872" y="28100"/>
                      <a:pt x="718" y="28100"/>
                    </a:cubicBezTo>
                    <a:cubicBezTo>
                      <a:pt x="348" y="28100"/>
                      <a:pt x="1" y="28897"/>
                      <a:pt x="1" y="30072"/>
                    </a:cubicBezTo>
                    <a:lnTo>
                      <a:pt x="1" y="58318"/>
                    </a:lnTo>
                    <a:cubicBezTo>
                      <a:pt x="1" y="58894"/>
                      <a:pt x="94" y="59444"/>
                      <a:pt x="252" y="59818"/>
                    </a:cubicBezTo>
                    <a:lnTo>
                      <a:pt x="1994" y="63888"/>
                    </a:lnTo>
                    <a:cubicBezTo>
                      <a:pt x="2153" y="64262"/>
                      <a:pt x="2245" y="64813"/>
                      <a:pt x="2245" y="65389"/>
                    </a:cubicBezTo>
                    <a:lnTo>
                      <a:pt x="2245" y="87496"/>
                    </a:lnTo>
                    <a:lnTo>
                      <a:pt x="2311" y="87646"/>
                    </a:lnTo>
                    <a:lnTo>
                      <a:pt x="2311" y="100279"/>
                    </a:lnTo>
                    <a:cubicBezTo>
                      <a:pt x="2311" y="100855"/>
                      <a:pt x="2403" y="101401"/>
                      <a:pt x="2562" y="101775"/>
                    </a:cubicBezTo>
                    <a:lnTo>
                      <a:pt x="3829" y="104741"/>
                    </a:lnTo>
                    <a:cubicBezTo>
                      <a:pt x="3991" y="105115"/>
                      <a:pt x="4080" y="105665"/>
                      <a:pt x="4080" y="106241"/>
                    </a:cubicBezTo>
                    <a:lnTo>
                      <a:pt x="4080" y="113445"/>
                    </a:lnTo>
                    <a:cubicBezTo>
                      <a:pt x="4080" y="114026"/>
                      <a:pt x="4172" y="114572"/>
                      <a:pt x="4335" y="114946"/>
                    </a:cubicBezTo>
                    <a:lnTo>
                      <a:pt x="7626" y="122645"/>
                    </a:lnTo>
                    <a:cubicBezTo>
                      <a:pt x="7785" y="123020"/>
                      <a:pt x="7878" y="123565"/>
                      <a:pt x="7878" y="124146"/>
                    </a:cubicBezTo>
                    <a:lnTo>
                      <a:pt x="7878" y="127117"/>
                    </a:lnTo>
                    <a:cubicBezTo>
                      <a:pt x="7878" y="128291"/>
                      <a:pt x="7529" y="129087"/>
                      <a:pt x="7160" y="129087"/>
                    </a:cubicBezTo>
                    <a:cubicBezTo>
                      <a:pt x="7007" y="129087"/>
                      <a:pt x="6843" y="128939"/>
                      <a:pt x="6707" y="128618"/>
                    </a:cubicBezTo>
                    <a:lnTo>
                      <a:pt x="6140" y="127292"/>
                    </a:lnTo>
                    <a:cubicBezTo>
                      <a:pt x="6003" y="126971"/>
                      <a:pt x="5840" y="126826"/>
                      <a:pt x="5681" y="126826"/>
                    </a:cubicBezTo>
                    <a:cubicBezTo>
                      <a:pt x="5317" y="126826"/>
                      <a:pt x="4968" y="127623"/>
                      <a:pt x="4968" y="128793"/>
                    </a:cubicBezTo>
                    <a:lnTo>
                      <a:pt x="4968" y="157039"/>
                    </a:lnTo>
                    <a:cubicBezTo>
                      <a:pt x="4968" y="157615"/>
                      <a:pt x="5061" y="158166"/>
                      <a:pt x="5220" y="158539"/>
                    </a:cubicBezTo>
                    <a:lnTo>
                      <a:pt x="8287" y="165712"/>
                    </a:lnTo>
                    <a:cubicBezTo>
                      <a:pt x="8423" y="166033"/>
                      <a:pt x="8585" y="166178"/>
                      <a:pt x="8740" y="166178"/>
                    </a:cubicBezTo>
                    <a:cubicBezTo>
                      <a:pt x="9109" y="166178"/>
                      <a:pt x="9457" y="165386"/>
                      <a:pt x="9457" y="164212"/>
                    </a:cubicBezTo>
                    <a:lnTo>
                      <a:pt x="9457" y="147420"/>
                    </a:lnTo>
                    <a:cubicBezTo>
                      <a:pt x="9457" y="146249"/>
                      <a:pt x="9805" y="145452"/>
                      <a:pt x="10175" y="145452"/>
                    </a:cubicBezTo>
                    <a:cubicBezTo>
                      <a:pt x="10328" y="145452"/>
                      <a:pt x="10492" y="145598"/>
                      <a:pt x="10632" y="145919"/>
                    </a:cubicBezTo>
                    <a:lnTo>
                      <a:pt x="10914" y="146588"/>
                    </a:lnTo>
                    <a:cubicBezTo>
                      <a:pt x="11077" y="146962"/>
                      <a:pt x="11169" y="147508"/>
                      <a:pt x="11169" y="148088"/>
                    </a:cubicBezTo>
                    <a:lnTo>
                      <a:pt x="11169" y="152595"/>
                    </a:lnTo>
                    <a:lnTo>
                      <a:pt x="10786" y="151705"/>
                    </a:lnTo>
                    <a:lnTo>
                      <a:pt x="10786" y="184194"/>
                    </a:lnTo>
                    <a:cubicBezTo>
                      <a:pt x="10786" y="184769"/>
                      <a:pt x="10878" y="185319"/>
                      <a:pt x="11037" y="185689"/>
                    </a:cubicBezTo>
                    <a:lnTo>
                      <a:pt x="13827" y="192210"/>
                    </a:lnTo>
                    <a:cubicBezTo>
                      <a:pt x="13985" y="192580"/>
                      <a:pt x="14077" y="193130"/>
                      <a:pt x="14077" y="193707"/>
                    </a:cubicBezTo>
                    <a:lnTo>
                      <a:pt x="14077" y="197302"/>
                    </a:lnTo>
                    <a:cubicBezTo>
                      <a:pt x="14077" y="197878"/>
                      <a:pt x="14170" y="198428"/>
                      <a:pt x="14328" y="198802"/>
                    </a:cubicBezTo>
                    <a:lnTo>
                      <a:pt x="17395" y="205975"/>
                    </a:lnTo>
                    <a:cubicBezTo>
                      <a:pt x="17531" y="206296"/>
                      <a:pt x="17694" y="206441"/>
                      <a:pt x="17848" y="206441"/>
                    </a:cubicBezTo>
                    <a:cubicBezTo>
                      <a:pt x="18218" y="206441"/>
                      <a:pt x="18565" y="205649"/>
                      <a:pt x="18565" y="204475"/>
                    </a:cubicBezTo>
                    <a:lnTo>
                      <a:pt x="18565" y="176229"/>
                    </a:lnTo>
                    <a:cubicBezTo>
                      <a:pt x="18565" y="175652"/>
                      <a:pt x="18473" y="175102"/>
                      <a:pt x="18315" y="174728"/>
                    </a:cubicBezTo>
                    <a:lnTo>
                      <a:pt x="15908" y="169100"/>
                    </a:lnTo>
                    <a:cubicBezTo>
                      <a:pt x="15750" y="168726"/>
                      <a:pt x="15657" y="168180"/>
                      <a:pt x="15657" y="167599"/>
                    </a:cubicBezTo>
                    <a:lnTo>
                      <a:pt x="15657" y="149285"/>
                    </a:lnTo>
                    <a:cubicBezTo>
                      <a:pt x="15657" y="148111"/>
                      <a:pt x="16004" y="147314"/>
                      <a:pt x="16374" y="147314"/>
                    </a:cubicBezTo>
                    <a:cubicBezTo>
                      <a:pt x="16528" y="147314"/>
                      <a:pt x="16691" y="147459"/>
                      <a:pt x="16828" y="147785"/>
                    </a:cubicBezTo>
                    <a:lnTo>
                      <a:pt x="17083" y="148379"/>
                    </a:lnTo>
                    <a:cubicBezTo>
                      <a:pt x="17241" y="148748"/>
                      <a:pt x="17334" y="149299"/>
                      <a:pt x="17334" y="149875"/>
                    </a:cubicBezTo>
                    <a:lnTo>
                      <a:pt x="17334" y="165659"/>
                    </a:lnTo>
                    <a:cubicBezTo>
                      <a:pt x="17334" y="166235"/>
                      <a:pt x="17426" y="166781"/>
                      <a:pt x="17584" y="167155"/>
                    </a:cubicBezTo>
                    <a:lnTo>
                      <a:pt x="20651" y="174328"/>
                    </a:lnTo>
                    <a:cubicBezTo>
                      <a:pt x="20788" y="174653"/>
                      <a:pt x="20951" y="174799"/>
                      <a:pt x="21109" y="174799"/>
                    </a:cubicBezTo>
                    <a:cubicBezTo>
                      <a:pt x="21475" y="174799"/>
                      <a:pt x="21822" y="174002"/>
                      <a:pt x="21822" y="172827"/>
                    </a:cubicBezTo>
                    <a:lnTo>
                      <a:pt x="21822" y="144581"/>
                    </a:lnTo>
                    <a:cubicBezTo>
                      <a:pt x="21822" y="144005"/>
                      <a:pt x="21729" y="143455"/>
                      <a:pt x="21571" y="143086"/>
                    </a:cubicBezTo>
                    <a:lnTo>
                      <a:pt x="18187" y="135160"/>
                    </a:lnTo>
                    <a:cubicBezTo>
                      <a:pt x="18025" y="134786"/>
                      <a:pt x="17932" y="134241"/>
                      <a:pt x="17932" y="133665"/>
                    </a:cubicBezTo>
                    <a:lnTo>
                      <a:pt x="17932" y="132767"/>
                    </a:lnTo>
                    <a:lnTo>
                      <a:pt x="18346" y="133730"/>
                    </a:lnTo>
                    <a:lnTo>
                      <a:pt x="18346" y="133458"/>
                    </a:lnTo>
                    <a:cubicBezTo>
                      <a:pt x="18346" y="132287"/>
                      <a:pt x="18693" y="131490"/>
                      <a:pt x="19063" y="131490"/>
                    </a:cubicBezTo>
                    <a:cubicBezTo>
                      <a:pt x="19217" y="131490"/>
                      <a:pt x="19380" y="131636"/>
                      <a:pt x="19516" y="131961"/>
                    </a:cubicBezTo>
                    <a:lnTo>
                      <a:pt x="22108" y="138017"/>
                    </a:lnTo>
                    <a:cubicBezTo>
                      <a:pt x="22245" y="138342"/>
                      <a:pt x="22407" y="138487"/>
                      <a:pt x="22566" y="138487"/>
                    </a:cubicBezTo>
                    <a:cubicBezTo>
                      <a:pt x="22931" y="138487"/>
                      <a:pt x="23279" y="137690"/>
                      <a:pt x="23279" y="136520"/>
                    </a:cubicBezTo>
                    <a:lnTo>
                      <a:pt x="23279" y="97441"/>
                    </a:lnTo>
                    <a:cubicBezTo>
                      <a:pt x="23279" y="96864"/>
                      <a:pt x="23186" y="96314"/>
                      <a:pt x="23027" y="95940"/>
                    </a:cubicBezTo>
                    <a:lnTo>
                      <a:pt x="19357" y="87351"/>
                    </a:lnTo>
                    <a:cubicBezTo>
                      <a:pt x="19195" y="86982"/>
                      <a:pt x="19103" y="86431"/>
                      <a:pt x="19103" y="85855"/>
                    </a:cubicBezTo>
                    <a:lnTo>
                      <a:pt x="19103" y="71598"/>
                    </a:lnTo>
                    <a:cubicBezTo>
                      <a:pt x="19103" y="70428"/>
                      <a:pt x="19455" y="69630"/>
                      <a:pt x="19820" y="69630"/>
                    </a:cubicBezTo>
                    <a:cubicBezTo>
                      <a:pt x="19978" y="69630"/>
                      <a:pt x="20137" y="69776"/>
                      <a:pt x="20277" y="70101"/>
                    </a:cubicBezTo>
                    <a:lnTo>
                      <a:pt x="21443" y="72825"/>
                    </a:lnTo>
                    <a:cubicBezTo>
                      <a:pt x="21580" y="73151"/>
                      <a:pt x="21743" y="73296"/>
                      <a:pt x="21901" y="73296"/>
                    </a:cubicBezTo>
                    <a:cubicBezTo>
                      <a:pt x="22267" y="73296"/>
                      <a:pt x="22614" y="72500"/>
                      <a:pt x="22614" y="71325"/>
                    </a:cubicBezTo>
                    <a:lnTo>
                      <a:pt x="22614" y="43080"/>
                    </a:lnTo>
                    <a:cubicBezTo>
                      <a:pt x="22614" y="42503"/>
                      <a:pt x="22521" y="41953"/>
                      <a:pt x="22363" y="41583"/>
                    </a:cubicBezTo>
                    <a:lnTo>
                      <a:pt x="19296" y="34410"/>
                    </a:lnTo>
                    <a:cubicBezTo>
                      <a:pt x="19160" y="34085"/>
                      <a:pt x="18997" y="33940"/>
                      <a:pt x="18839" y="33940"/>
                    </a:cubicBezTo>
                    <a:cubicBezTo>
                      <a:pt x="18473" y="33940"/>
                      <a:pt x="18126" y="34736"/>
                      <a:pt x="18126" y="35907"/>
                    </a:cubicBezTo>
                    <a:lnTo>
                      <a:pt x="18126" y="43224"/>
                    </a:lnTo>
                    <a:cubicBezTo>
                      <a:pt x="18126" y="44395"/>
                      <a:pt x="17779" y="45192"/>
                      <a:pt x="17409" y="45192"/>
                    </a:cubicBezTo>
                    <a:cubicBezTo>
                      <a:pt x="17251" y="45192"/>
                      <a:pt x="17092" y="45046"/>
                      <a:pt x="16951" y="44721"/>
                    </a:cubicBezTo>
                    <a:cubicBezTo>
                      <a:pt x="16792" y="44347"/>
                      <a:pt x="16700" y="43801"/>
                      <a:pt x="16700" y="43224"/>
                    </a:cubicBezTo>
                    <a:lnTo>
                      <a:pt x="16700" y="12549"/>
                    </a:lnTo>
                    <a:cubicBezTo>
                      <a:pt x="16700" y="11969"/>
                      <a:pt x="16607" y="11424"/>
                      <a:pt x="16449" y="11050"/>
                    </a:cubicBezTo>
                    <a:lnTo>
                      <a:pt x="11926" y="471"/>
                    </a:lnTo>
                    <a:cubicBezTo>
                      <a:pt x="11790" y="146"/>
                      <a:pt x="11627" y="0"/>
                      <a:pt x="1147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7"/>
              <p:cNvSpPr/>
              <p:nvPr/>
            </p:nvSpPr>
            <p:spPr>
              <a:xfrm>
                <a:off x="5992775" y="315600"/>
                <a:ext cx="581950" cy="5161100"/>
              </a:xfrm>
              <a:custGeom>
                <a:rect b="b" l="l" r="r" t="t"/>
                <a:pathLst>
                  <a:path extrusionOk="0" h="206444" w="23278">
                    <a:moveTo>
                      <a:pt x="11470" y="0"/>
                    </a:moveTo>
                    <a:cubicBezTo>
                      <a:pt x="11103" y="0"/>
                      <a:pt x="10754" y="798"/>
                      <a:pt x="10754" y="1970"/>
                    </a:cubicBezTo>
                    <a:lnTo>
                      <a:pt x="10754" y="27787"/>
                    </a:lnTo>
                    <a:cubicBezTo>
                      <a:pt x="10754" y="28961"/>
                      <a:pt x="10405" y="29758"/>
                      <a:pt x="10037" y="29758"/>
                    </a:cubicBezTo>
                    <a:cubicBezTo>
                      <a:pt x="9879" y="29758"/>
                      <a:pt x="9718" y="29612"/>
                      <a:pt x="9580" y="29288"/>
                    </a:cubicBezTo>
                    <a:lnTo>
                      <a:pt x="6231" y="21455"/>
                    </a:lnTo>
                    <a:cubicBezTo>
                      <a:pt x="6093" y="21130"/>
                      <a:pt x="5932" y="20984"/>
                      <a:pt x="5775" y="20984"/>
                    </a:cubicBezTo>
                    <a:cubicBezTo>
                      <a:pt x="5408" y="20984"/>
                      <a:pt x="5060" y="21780"/>
                      <a:pt x="5060" y="22951"/>
                    </a:cubicBezTo>
                    <a:lnTo>
                      <a:pt x="5060" y="49855"/>
                    </a:lnTo>
                    <a:lnTo>
                      <a:pt x="4739" y="49106"/>
                    </a:lnTo>
                    <a:cubicBezTo>
                      <a:pt x="4581" y="48732"/>
                      <a:pt x="4489" y="48187"/>
                      <a:pt x="4489" y="47611"/>
                    </a:cubicBezTo>
                    <a:lnTo>
                      <a:pt x="4489" y="37243"/>
                    </a:lnTo>
                    <a:cubicBezTo>
                      <a:pt x="4489" y="36667"/>
                      <a:pt x="4396" y="36116"/>
                      <a:pt x="4237" y="35742"/>
                    </a:cubicBezTo>
                    <a:lnTo>
                      <a:pt x="1171" y="28575"/>
                    </a:lnTo>
                    <a:cubicBezTo>
                      <a:pt x="1032" y="28250"/>
                      <a:pt x="872" y="28105"/>
                      <a:pt x="715" y="28105"/>
                    </a:cubicBezTo>
                    <a:cubicBezTo>
                      <a:pt x="348" y="28105"/>
                      <a:pt x="0" y="28900"/>
                      <a:pt x="0" y="30070"/>
                    </a:cubicBezTo>
                    <a:lnTo>
                      <a:pt x="0" y="58316"/>
                    </a:lnTo>
                    <a:cubicBezTo>
                      <a:pt x="0" y="58897"/>
                      <a:pt x="92" y="59443"/>
                      <a:pt x="251" y="59817"/>
                    </a:cubicBezTo>
                    <a:lnTo>
                      <a:pt x="1993" y="63891"/>
                    </a:lnTo>
                    <a:cubicBezTo>
                      <a:pt x="2152" y="64266"/>
                      <a:pt x="2245" y="64811"/>
                      <a:pt x="2245" y="65388"/>
                    </a:cubicBezTo>
                    <a:lnTo>
                      <a:pt x="2245" y="87494"/>
                    </a:lnTo>
                    <a:lnTo>
                      <a:pt x="2310" y="87649"/>
                    </a:lnTo>
                    <a:lnTo>
                      <a:pt x="2310" y="100278"/>
                    </a:lnTo>
                    <a:cubicBezTo>
                      <a:pt x="2310" y="100854"/>
                      <a:pt x="2399" y="101404"/>
                      <a:pt x="2561" y="101774"/>
                    </a:cubicBezTo>
                    <a:lnTo>
                      <a:pt x="3829" y="104744"/>
                    </a:lnTo>
                    <a:cubicBezTo>
                      <a:pt x="3987" y="105114"/>
                      <a:pt x="4079" y="105664"/>
                      <a:pt x="4079" y="106240"/>
                    </a:cubicBezTo>
                    <a:lnTo>
                      <a:pt x="4079" y="113448"/>
                    </a:lnTo>
                    <a:cubicBezTo>
                      <a:pt x="4079" y="114024"/>
                      <a:pt x="4172" y="114574"/>
                      <a:pt x="4330" y="114944"/>
                    </a:cubicBezTo>
                    <a:lnTo>
                      <a:pt x="7621" y="122645"/>
                    </a:lnTo>
                    <a:cubicBezTo>
                      <a:pt x="7785" y="123019"/>
                      <a:pt x="7877" y="123569"/>
                      <a:pt x="7877" y="124146"/>
                    </a:cubicBezTo>
                    <a:lnTo>
                      <a:pt x="7877" y="127120"/>
                    </a:lnTo>
                    <a:cubicBezTo>
                      <a:pt x="7877" y="128291"/>
                      <a:pt x="7527" y="129086"/>
                      <a:pt x="7159" y="129086"/>
                    </a:cubicBezTo>
                    <a:cubicBezTo>
                      <a:pt x="7002" y="129086"/>
                      <a:pt x="6841" y="128941"/>
                      <a:pt x="6702" y="128616"/>
                    </a:cubicBezTo>
                    <a:lnTo>
                      <a:pt x="6138" y="127296"/>
                    </a:lnTo>
                    <a:cubicBezTo>
                      <a:pt x="6000" y="126971"/>
                      <a:pt x="5839" y="126826"/>
                      <a:pt x="5682" y="126826"/>
                    </a:cubicBezTo>
                    <a:cubicBezTo>
                      <a:pt x="5314" y="126826"/>
                      <a:pt x="4964" y="127621"/>
                      <a:pt x="4964" y="128792"/>
                    </a:cubicBezTo>
                    <a:lnTo>
                      <a:pt x="4964" y="157042"/>
                    </a:lnTo>
                    <a:cubicBezTo>
                      <a:pt x="4964" y="157618"/>
                      <a:pt x="5056" y="158164"/>
                      <a:pt x="5219" y="158538"/>
                    </a:cubicBezTo>
                    <a:lnTo>
                      <a:pt x="8281" y="165711"/>
                    </a:lnTo>
                    <a:cubicBezTo>
                      <a:pt x="8420" y="166035"/>
                      <a:pt x="8581" y="166181"/>
                      <a:pt x="8738" y="166181"/>
                    </a:cubicBezTo>
                    <a:cubicBezTo>
                      <a:pt x="9107" y="166181"/>
                      <a:pt x="9457" y="165385"/>
                      <a:pt x="9457" y="164210"/>
                    </a:cubicBezTo>
                    <a:lnTo>
                      <a:pt x="9457" y="147418"/>
                    </a:lnTo>
                    <a:cubicBezTo>
                      <a:pt x="9457" y="146248"/>
                      <a:pt x="9804" y="145452"/>
                      <a:pt x="10171" y="145452"/>
                    </a:cubicBezTo>
                    <a:cubicBezTo>
                      <a:pt x="10328" y="145452"/>
                      <a:pt x="10488" y="145598"/>
                      <a:pt x="10627" y="145922"/>
                    </a:cubicBezTo>
                    <a:lnTo>
                      <a:pt x="10913" y="146587"/>
                    </a:lnTo>
                    <a:cubicBezTo>
                      <a:pt x="11071" y="146961"/>
                      <a:pt x="11164" y="147511"/>
                      <a:pt x="11164" y="148087"/>
                    </a:cubicBezTo>
                    <a:lnTo>
                      <a:pt x="11164" y="152593"/>
                    </a:lnTo>
                    <a:lnTo>
                      <a:pt x="10785" y="151704"/>
                    </a:lnTo>
                    <a:lnTo>
                      <a:pt x="10785" y="184192"/>
                    </a:lnTo>
                    <a:cubicBezTo>
                      <a:pt x="10785" y="184769"/>
                      <a:pt x="10878" y="185319"/>
                      <a:pt x="11036" y="185693"/>
                    </a:cubicBezTo>
                    <a:lnTo>
                      <a:pt x="13821" y="192210"/>
                    </a:lnTo>
                    <a:cubicBezTo>
                      <a:pt x="13980" y="192584"/>
                      <a:pt x="14073" y="193129"/>
                      <a:pt x="14073" y="193709"/>
                    </a:cubicBezTo>
                    <a:lnTo>
                      <a:pt x="14073" y="197305"/>
                    </a:lnTo>
                    <a:cubicBezTo>
                      <a:pt x="14073" y="197881"/>
                      <a:pt x="14165" y="198427"/>
                      <a:pt x="14327" y="198801"/>
                    </a:cubicBezTo>
                    <a:lnTo>
                      <a:pt x="17390" y="205974"/>
                    </a:lnTo>
                    <a:cubicBezTo>
                      <a:pt x="17528" y="206298"/>
                      <a:pt x="17690" y="206444"/>
                      <a:pt x="17847" y="206444"/>
                    </a:cubicBezTo>
                    <a:cubicBezTo>
                      <a:pt x="18216" y="206444"/>
                      <a:pt x="18565" y="205649"/>
                      <a:pt x="18565" y="204477"/>
                    </a:cubicBezTo>
                    <a:lnTo>
                      <a:pt x="18565" y="176227"/>
                    </a:lnTo>
                    <a:cubicBezTo>
                      <a:pt x="18565" y="175651"/>
                      <a:pt x="18472" y="175106"/>
                      <a:pt x="18314" y="174732"/>
                    </a:cubicBezTo>
                    <a:lnTo>
                      <a:pt x="15907" y="169099"/>
                    </a:lnTo>
                    <a:cubicBezTo>
                      <a:pt x="15744" y="168725"/>
                      <a:pt x="15653" y="168179"/>
                      <a:pt x="15653" y="167603"/>
                    </a:cubicBezTo>
                    <a:lnTo>
                      <a:pt x="15653" y="149284"/>
                    </a:lnTo>
                    <a:cubicBezTo>
                      <a:pt x="15653" y="148112"/>
                      <a:pt x="16003" y="147314"/>
                      <a:pt x="16371" y="147314"/>
                    </a:cubicBezTo>
                    <a:cubicBezTo>
                      <a:pt x="16528" y="147314"/>
                      <a:pt x="16689" y="147460"/>
                      <a:pt x="16827" y="147784"/>
                    </a:cubicBezTo>
                    <a:lnTo>
                      <a:pt x="17078" y="148377"/>
                    </a:lnTo>
                    <a:cubicBezTo>
                      <a:pt x="17241" y="148752"/>
                      <a:pt x="17333" y="149297"/>
                      <a:pt x="17333" y="149874"/>
                    </a:cubicBezTo>
                    <a:lnTo>
                      <a:pt x="17333" y="165658"/>
                    </a:lnTo>
                    <a:cubicBezTo>
                      <a:pt x="17333" y="166235"/>
                      <a:pt x="17426" y="166785"/>
                      <a:pt x="17584" y="167154"/>
                    </a:cubicBezTo>
                    <a:lnTo>
                      <a:pt x="20651" y="174326"/>
                    </a:lnTo>
                    <a:cubicBezTo>
                      <a:pt x="20789" y="174651"/>
                      <a:pt x="20950" y="174797"/>
                      <a:pt x="21107" y="174797"/>
                    </a:cubicBezTo>
                    <a:cubicBezTo>
                      <a:pt x="21474" y="174797"/>
                      <a:pt x="21821" y="174001"/>
                      <a:pt x="21821" y="172831"/>
                    </a:cubicBezTo>
                    <a:lnTo>
                      <a:pt x="21821" y="144581"/>
                    </a:lnTo>
                    <a:cubicBezTo>
                      <a:pt x="21821" y="144004"/>
                      <a:pt x="21729" y="143458"/>
                      <a:pt x="21571" y="143084"/>
                    </a:cubicBezTo>
                    <a:lnTo>
                      <a:pt x="18182" y="135164"/>
                    </a:lnTo>
                    <a:cubicBezTo>
                      <a:pt x="18023" y="134790"/>
                      <a:pt x="17932" y="134240"/>
                      <a:pt x="17932" y="133663"/>
                    </a:cubicBezTo>
                    <a:lnTo>
                      <a:pt x="17932" y="132770"/>
                    </a:lnTo>
                    <a:lnTo>
                      <a:pt x="18346" y="133734"/>
                    </a:lnTo>
                    <a:lnTo>
                      <a:pt x="18346" y="133460"/>
                    </a:lnTo>
                    <a:cubicBezTo>
                      <a:pt x="18346" y="132287"/>
                      <a:pt x="18693" y="131490"/>
                      <a:pt x="19059" y="131490"/>
                    </a:cubicBezTo>
                    <a:cubicBezTo>
                      <a:pt x="19216" y="131490"/>
                      <a:pt x="19377" y="131636"/>
                      <a:pt x="19516" y="131961"/>
                    </a:cubicBezTo>
                    <a:lnTo>
                      <a:pt x="22103" y="138019"/>
                    </a:lnTo>
                    <a:cubicBezTo>
                      <a:pt x="22243" y="138343"/>
                      <a:pt x="22404" y="138489"/>
                      <a:pt x="22561" y="138489"/>
                    </a:cubicBezTo>
                    <a:cubicBezTo>
                      <a:pt x="22930" y="138489"/>
                      <a:pt x="23277" y="137691"/>
                      <a:pt x="23277" y="136519"/>
                    </a:cubicBezTo>
                    <a:lnTo>
                      <a:pt x="23277" y="97440"/>
                    </a:lnTo>
                    <a:cubicBezTo>
                      <a:pt x="23277" y="96863"/>
                      <a:pt x="23186" y="96313"/>
                      <a:pt x="23027" y="95943"/>
                    </a:cubicBezTo>
                    <a:lnTo>
                      <a:pt x="19353" y="87354"/>
                    </a:lnTo>
                    <a:cubicBezTo>
                      <a:pt x="19195" y="86980"/>
                      <a:pt x="19102" y="86430"/>
                      <a:pt x="19102" y="85853"/>
                    </a:cubicBezTo>
                    <a:lnTo>
                      <a:pt x="19102" y="71596"/>
                    </a:lnTo>
                    <a:cubicBezTo>
                      <a:pt x="19102" y="70426"/>
                      <a:pt x="19449" y="69631"/>
                      <a:pt x="19818" y="69631"/>
                    </a:cubicBezTo>
                    <a:cubicBezTo>
                      <a:pt x="19975" y="69631"/>
                      <a:pt x="20137" y="69776"/>
                      <a:pt x="20277" y="70101"/>
                    </a:cubicBezTo>
                    <a:lnTo>
                      <a:pt x="21439" y="72825"/>
                    </a:lnTo>
                    <a:cubicBezTo>
                      <a:pt x="21577" y="73149"/>
                      <a:pt x="21738" y="73295"/>
                      <a:pt x="21895" y="73295"/>
                    </a:cubicBezTo>
                    <a:cubicBezTo>
                      <a:pt x="22263" y="73295"/>
                      <a:pt x="22613" y="72499"/>
                      <a:pt x="22613" y="71328"/>
                    </a:cubicBezTo>
                    <a:lnTo>
                      <a:pt x="22613" y="43082"/>
                    </a:lnTo>
                    <a:cubicBezTo>
                      <a:pt x="22613" y="42501"/>
                      <a:pt x="22521" y="41956"/>
                      <a:pt x="22363" y="41582"/>
                    </a:cubicBezTo>
                    <a:lnTo>
                      <a:pt x="19296" y="34410"/>
                    </a:lnTo>
                    <a:cubicBezTo>
                      <a:pt x="19157" y="34085"/>
                      <a:pt x="18996" y="33940"/>
                      <a:pt x="18839" y="33940"/>
                    </a:cubicBezTo>
                    <a:cubicBezTo>
                      <a:pt x="18470" y="33940"/>
                      <a:pt x="18121" y="34736"/>
                      <a:pt x="18121" y="35910"/>
                    </a:cubicBezTo>
                    <a:lnTo>
                      <a:pt x="18121" y="43224"/>
                    </a:lnTo>
                    <a:cubicBezTo>
                      <a:pt x="18121" y="44395"/>
                      <a:pt x="17773" y="45191"/>
                      <a:pt x="17405" y="45191"/>
                    </a:cubicBezTo>
                    <a:cubicBezTo>
                      <a:pt x="17249" y="45191"/>
                      <a:pt x="17089" y="45046"/>
                      <a:pt x="16950" y="44723"/>
                    </a:cubicBezTo>
                    <a:cubicBezTo>
                      <a:pt x="16792" y="44349"/>
                      <a:pt x="16699" y="43799"/>
                      <a:pt x="16699" y="43224"/>
                    </a:cubicBezTo>
                    <a:lnTo>
                      <a:pt x="16699" y="12549"/>
                    </a:lnTo>
                    <a:cubicBezTo>
                      <a:pt x="16699" y="11972"/>
                      <a:pt x="16607" y="11422"/>
                      <a:pt x="16449" y="11048"/>
                    </a:cubicBezTo>
                    <a:lnTo>
                      <a:pt x="11925" y="469"/>
                    </a:lnTo>
                    <a:cubicBezTo>
                      <a:pt x="11787" y="146"/>
                      <a:pt x="11626" y="0"/>
                      <a:pt x="1147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7"/>
              <p:cNvSpPr/>
              <p:nvPr/>
            </p:nvSpPr>
            <p:spPr>
              <a:xfrm>
                <a:off x="3458950" y="4072475"/>
                <a:ext cx="279125" cy="471025"/>
              </a:xfrm>
              <a:custGeom>
                <a:rect b="b" l="l" r="r" t="t"/>
                <a:pathLst>
                  <a:path extrusionOk="0" h="18841" w="11165">
                    <a:moveTo>
                      <a:pt x="7540" y="0"/>
                    </a:moveTo>
                    <a:cubicBezTo>
                      <a:pt x="6608" y="0"/>
                      <a:pt x="5373" y="492"/>
                      <a:pt x="5373" y="492"/>
                    </a:cubicBezTo>
                    <a:lnTo>
                      <a:pt x="1735" y="6662"/>
                    </a:lnTo>
                    <a:lnTo>
                      <a:pt x="4053" y="11027"/>
                    </a:lnTo>
                    <a:cubicBezTo>
                      <a:pt x="4053" y="11027"/>
                      <a:pt x="0" y="18840"/>
                      <a:pt x="1739" y="18840"/>
                    </a:cubicBezTo>
                    <a:cubicBezTo>
                      <a:pt x="1759" y="18840"/>
                      <a:pt x="1779" y="18839"/>
                      <a:pt x="1801" y="18837"/>
                    </a:cubicBezTo>
                    <a:cubicBezTo>
                      <a:pt x="3689" y="18661"/>
                      <a:pt x="6918" y="12844"/>
                      <a:pt x="7503" y="11796"/>
                    </a:cubicBezTo>
                    <a:cubicBezTo>
                      <a:pt x="8093" y="10749"/>
                      <a:pt x="8775" y="5042"/>
                      <a:pt x="8775" y="5042"/>
                    </a:cubicBezTo>
                    <a:lnTo>
                      <a:pt x="10052" y="5641"/>
                    </a:lnTo>
                    <a:lnTo>
                      <a:pt x="11165" y="3163"/>
                    </a:lnTo>
                    <a:cubicBezTo>
                      <a:pt x="11165" y="3163"/>
                      <a:pt x="9048" y="990"/>
                      <a:pt x="8393" y="273"/>
                    </a:cubicBezTo>
                    <a:cubicBezTo>
                      <a:pt x="8211" y="72"/>
                      <a:pt x="7898" y="0"/>
                      <a:pt x="754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7"/>
              <p:cNvSpPr/>
              <p:nvPr/>
            </p:nvSpPr>
            <p:spPr>
              <a:xfrm>
                <a:off x="5402450" y="3624825"/>
                <a:ext cx="346800" cy="422975"/>
              </a:xfrm>
              <a:custGeom>
                <a:rect b="b" l="l" r="r" t="t"/>
                <a:pathLst>
                  <a:path extrusionOk="0" h="16919" w="13872">
                    <a:moveTo>
                      <a:pt x="5524" y="0"/>
                    </a:moveTo>
                    <a:cubicBezTo>
                      <a:pt x="5524" y="0"/>
                      <a:pt x="2527" y="480"/>
                      <a:pt x="1564" y="599"/>
                    </a:cubicBezTo>
                    <a:cubicBezTo>
                      <a:pt x="595" y="717"/>
                      <a:pt x="1" y="3191"/>
                      <a:pt x="1" y="3191"/>
                    </a:cubicBezTo>
                    <a:lnTo>
                      <a:pt x="1972" y="7608"/>
                    </a:lnTo>
                    <a:lnTo>
                      <a:pt x="7847" y="10350"/>
                    </a:lnTo>
                    <a:cubicBezTo>
                      <a:pt x="7847" y="10350"/>
                      <a:pt x="11247" y="16918"/>
                      <a:pt x="12587" y="16918"/>
                    </a:cubicBezTo>
                    <a:cubicBezTo>
                      <a:pt x="12725" y="16918"/>
                      <a:pt x="12841" y="16849"/>
                      <a:pt x="12929" y="16695"/>
                    </a:cubicBezTo>
                    <a:cubicBezTo>
                      <a:pt x="13871" y="15045"/>
                      <a:pt x="10980" y="9056"/>
                      <a:pt x="10465" y="7969"/>
                    </a:cubicBezTo>
                    <a:cubicBezTo>
                      <a:pt x="9950" y="6887"/>
                      <a:pt x="5682" y="3037"/>
                      <a:pt x="5682" y="3037"/>
                    </a:cubicBezTo>
                    <a:lnTo>
                      <a:pt x="6905" y="2342"/>
                    </a:lnTo>
                    <a:lnTo>
                      <a:pt x="552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7"/>
              <p:cNvSpPr/>
              <p:nvPr/>
            </p:nvSpPr>
            <p:spPr>
              <a:xfrm>
                <a:off x="4139375" y="2399600"/>
                <a:ext cx="433425" cy="327025"/>
              </a:xfrm>
              <a:custGeom>
                <a:rect b="b" l="l" r="r" t="t"/>
                <a:pathLst>
                  <a:path extrusionOk="0" h="13081" w="17337">
                    <a:moveTo>
                      <a:pt x="13977" y="1"/>
                    </a:moveTo>
                    <a:cubicBezTo>
                      <a:pt x="13859" y="1"/>
                      <a:pt x="13739" y="23"/>
                      <a:pt x="13623" y="69"/>
                    </a:cubicBezTo>
                    <a:lnTo>
                      <a:pt x="721" y="5296"/>
                    </a:lnTo>
                    <a:cubicBezTo>
                      <a:pt x="233" y="5490"/>
                      <a:pt x="0" y="6045"/>
                      <a:pt x="193" y="6529"/>
                    </a:cubicBezTo>
                    <a:lnTo>
                      <a:pt x="2675" y="13081"/>
                    </a:lnTo>
                    <a:lnTo>
                      <a:pt x="4426" y="12504"/>
                    </a:lnTo>
                    <a:lnTo>
                      <a:pt x="2587" y="7932"/>
                    </a:lnTo>
                    <a:cubicBezTo>
                      <a:pt x="2389" y="7448"/>
                      <a:pt x="2622" y="6894"/>
                      <a:pt x="3111" y="6701"/>
                    </a:cubicBezTo>
                    <a:lnTo>
                      <a:pt x="12624" y="2867"/>
                    </a:lnTo>
                    <a:cubicBezTo>
                      <a:pt x="12740" y="2820"/>
                      <a:pt x="12860" y="2798"/>
                      <a:pt x="12978" y="2798"/>
                    </a:cubicBezTo>
                    <a:cubicBezTo>
                      <a:pt x="13353" y="2798"/>
                      <a:pt x="13709" y="3023"/>
                      <a:pt x="13857" y="3391"/>
                    </a:cubicBezTo>
                    <a:lnTo>
                      <a:pt x="15700" y="7963"/>
                    </a:lnTo>
                    <a:lnTo>
                      <a:pt x="17337" y="7144"/>
                    </a:lnTo>
                    <a:lnTo>
                      <a:pt x="14860" y="597"/>
                    </a:lnTo>
                    <a:cubicBezTo>
                      <a:pt x="14709" y="225"/>
                      <a:pt x="14353" y="1"/>
                      <a:pt x="1397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7"/>
              <p:cNvSpPr/>
              <p:nvPr/>
            </p:nvSpPr>
            <p:spPr>
              <a:xfrm>
                <a:off x="4176425" y="2444325"/>
                <a:ext cx="259975" cy="136675"/>
              </a:xfrm>
              <a:custGeom>
                <a:rect b="b" l="l" r="r" t="t"/>
                <a:pathLst>
                  <a:path extrusionOk="0" h="5467" w="10399">
                    <a:moveTo>
                      <a:pt x="8552" y="1"/>
                    </a:moveTo>
                    <a:cubicBezTo>
                      <a:pt x="8418" y="1"/>
                      <a:pt x="8283" y="22"/>
                      <a:pt x="8151" y="66"/>
                    </a:cubicBezTo>
                    <a:cubicBezTo>
                      <a:pt x="6244" y="714"/>
                      <a:pt x="1761" y="2249"/>
                      <a:pt x="986" y="2720"/>
                    </a:cubicBezTo>
                    <a:cubicBezTo>
                      <a:pt x="1" y="3318"/>
                      <a:pt x="2769" y="5466"/>
                      <a:pt x="2769" y="5466"/>
                    </a:cubicBezTo>
                    <a:lnTo>
                      <a:pt x="10399" y="2562"/>
                    </a:lnTo>
                    <a:cubicBezTo>
                      <a:pt x="10263" y="1760"/>
                      <a:pt x="9946" y="1092"/>
                      <a:pt x="9642" y="612"/>
                    </a:cubicBezTo>
                    <a:cubicBezTo>
                      <a:pt x="9399" y="226"/>
                      <a:pt x="8985" y="1"/>
                      <a:pt x="85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7"/>
              <p:cNvSpPr/>
              <p:nvPr/>
            </p:nvSpPr>
            <p:spPr>
              <a:xfrm>
                <a:off x="4188625" y="2438500"/>
                <a:ext cx="254150" cy="148425"/>
              </a:xfrm>
              <a:custGeom>
                <a:rect b="b" l="l" r="r" t="t"/>
                <a:pathLst>
                  <a:path extrusionOk="0" h="5937" w="10166">
                    <a:moveTo>
                      <a:pt x="8065" y="0"/>
                    </a:moveTo>
                    <a:cubicBezTo>
                      <a:pt x="7904" y="0"/>
                      <a:pt x="7742" y="26"/>
                      <a:pt x="7583" y="80"/>
                    </a:cubicBezTo>
                    <a:cubicBezTo>
                      <a:pt x="5682" y="722"/>
                      <a:pt x="1176" y="2267"/>
                      <a:pt x="376" y="2755"/>
                    </a:cubicBezTo>
                    <a:cubicBezTo>
                      <a:pt x="177" y="2874"/>
                      <a:pt x="63" y="3054"/>
                      <a:pt x="53" y="3279"/>
                    </a:cubicBezTo>
                    <a:cubicBezTo>
                      <a:pt x="1" y="4181"/>
                      <a:pt x="1779" y="5606"/>
                      <a:pt x="2135" y="5884"/>
                    </a:cubicBezTo>
                    <a:cubicBezTo>
                      <a:pt x="2179" y="5919"/>
                      <a:pt x="2228" y="5937"/>
                      <a:pt x="2281" y="5937"/>
                    </a:cubicBezTo>
                    <a:cubicBezTo>
                      <a:pt x="2350" y="5937"/>
                      <a:pt x="2417" y="5901"/>
                      <a:pt x="2466" y="5844"/>
                    </a:cubicBezTo>
                    <a:cubicBezTo>
                      <a:pt x="2545" y="5742"/>
                      <a:pt x="2527" y="5594"/>
                      <a:pt x="2421" y="5514"/>
                    </a:cubicBezTo>
                    <a:cubicBezTo>
                      <a:pt x="1616" y="4889"/>
                      <a:pt x="494" y="3789"/>
                      <a:pt x="520" y="3305"/>
                    </a:cubicBezTo>
                    <a:cubicBezTo>
                      <a:pt x="525" y="3256"/>
                      <a:pt x="538" y="3204"/>
                      <a:pt x="622" y="3155"/>
                    </a:cubicBezTo>
                    <a:cubicBezTo>
                      <a:pt x="1145" y="2834"/>
                      <a:pt x="3803" y="1853"/>
                      <a:pt x="7736" y="524"/>
                    </a:cubicBezTo>
                    <a:cubicBezTo>
                      <a:pt x="7846" y="488"/>
                      <a:pt x="7957" y="470"/>
                      <a:pt x="8067" y="470"/>
                    </a:cubicBezTo>
                    <a:cubicBezTo>
                      <a:pt x="8420" y="470"/>
                      <a:pt x="8758" y="651"/>
                      <a:pt x="8956" y="973"/>
                    </a:cubicBezTo>
                    <a:cubicBezTo>
                      <a:pt x="9330" y="1567"/>
                      <a:pt x="9572" y="2192"/>
                      <a:pt x="9677" y="2834"/>
                    </a:cubicBezTo>
                    <a:cubicBezTo>
                      <a:pt x="9697" y="2948"/>
                      <a:pt x="9798" y="3031"/>
                      <a:pt x="9910" y="3031"/>
                    </a:cubicBezTo>
                    <a:cubicBezTo>
                      <a:pt x="9923" y="3031"/>
                      <a:pt x="9937" y="3030"/>
                      <a:pt x="9950" y="3027"/>
                    </a:cubicBezTo>
                    <a:cubicBezTo>
                      <a:pt x="10078" y="3006"/>
                      <a:pt x="10165" y="2883"/>
                      <a:pt x="10144" y="2755"/>
                    </a:cubicBezTo>
                    <a:cubicBezTo>
                      <a:pt x="10025" y="2056"/>
                      <a:pt x="9761" y="1369"/>
                      <a:pt x="9356" y="722"/>
                    </a:cubicBezTo>
                    <a:cubicBezTo>
                      <a:pt x="9068" y="263"/>
                      <a:pt x="8576" y="0"/>
                      <a:pt x="806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7"/>
              <p:cNvSpPr/>
              <p:nvPr/>
            </p:nvSpPr>
            <p:spPr>
              <a:xfrm>
                <a:off x="3887775" y="2457750"/>
                <a:ext cx="1235075" cy="983800"/>
              </a:xfrm>
              <a:custGeom>
                <a:rect b="b" l="l" r="r" t="t"/>
                <a:pathLst>
                  <a:path extrusionOk="0" h="39352" w="49403">
                    <a:moveTo>
                      <a:pt x="39166" y="1"/>
                    </a:moveTo>
                    <a:cubicBezTo>
                      <a:pt x="38874" y="1"/>
                      <a:pt x="38576" y="49"/>
                      <a:pt x="38283" y="150"/>
                    </a:cubicBezTo>
                    <a:lnTo>
                      <a:pt x="2160" y="13228"/>
                    </a:lnTo>
                    <a:cubicBezTo>
                      <a:pt x="753" y="13712"/>
                      <a:pt x="1" y="15252"/>
                      <a:pt x="489" y="16660"/>
                    </a:cubicBezTo>
                    <a:lnTo>
                      <a:pt x="7688" y="37530"/>
                    </a:lnTo>
                    <a:cubicBezTo>
                      <a:pt x="8075" y="38648"/>
                      <a:pt x="9121" y="39352"/>
                      <a:pt x="10242" y="39352"/>
                    </a:cubicBezTo>
                    <a:cubicBezTo>
                      <a:pt x="10535" y="39352"/>
                      <a:pt x="10832" y="39304"/>
                      <a:pt x="11124" y="39203"/>
                    </a:cubicBezTo>
                    <a:lnTo>
                      <a:pt x="47242" y="26125"/>
                    </a:lnTo>
                    <a:cubicBezTo>
                      <a:pt x="48654" y="25641"/>
                      <a:pt x="49403" y="24101"/>
                      <a:pt x="48914" y="22692"/>
                    </a:cubicBezTo>
                    <a:lnTo>
                      <a:pt x="41716" y="1822"/>
                    </a:lnTo>
                    <a:cubicBezTo>
                      <a:pt x="41328" y="703"/>
                      <a:pt x="40284" y="1"/>
                      <a:pt x="3916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7"/>
              <p:cNvSpPr/>
              <p:nvPr/>
            </p:nvSpPr>
            <p:spPr>
              <a:xfrm>
                <a:off x="4032650" y="3095675"/>
                <a:ext cx="32150" cy="55475"/>
              </a:xfrm>
              <a:custGeom>
                <a:rect b="b" l="l" r="r" t="t"/>
                <a:pathLst>
                  <a:path extrusionOk="0" h="2219" w="1286">
                    <a:moveTo>
                      <a:pt x="352" y="0"/>
                    </a:moveTo>
                    <a:cubicBezTo>
                      <a:pt x="317" y="0"/>
                      <a:pt x="281" y="6"/>
                      <a:pt x="246" y="18"/>
                    </a:cubicBezTo>
                    <a:cubicBezTo>
                      <a:pt x="84" y="80"/>
                      <a:pt x="0" y="260"/>
                      <a:pt x="62" y="419"/>
                    </a:cubicBezTo>
                    <a:lnTo>
                      <a:pt x="638" y="2012"/>
                    </a:lnTo>
                    <a:cubicBezTo>
                      <a:pt x="687" y="2139"/>
                      <a:pt x="806" y="2218"/>
                      <a:pt x="933" y="2218"/>
                    </a:cubicBezTo>
                    <a:cubicBezTo>
                      <a:pt x="969" y="2218"/>
                      <a:pt x="1004" y="2214"/>
                      <a:pt x="1039" y="2201"/>
                    </a:cubicBezTo>
                    <a:cubicBezTo>
                      <a:pt x="1202" y="2139"/>
                      <a:pt x="1286" y="1959"/>
                      <a:pt x="1229" y="1796"/>
                    </a:cubicBezTo>
                    <a:lnTo>
                      <a:pt x="648" y="207"/>
                    </a:lnTo>
                    <a:cubicBezTo>
                      <a:pt x="602" y="79"/>
                      <a:pt x="481" y="0"/>
                      <a:pt x="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7"/>
              <p:cNvSpPr/>
              <p:nvPr/>
            </p:nvSpPr>
            <p:spPr>
              <a:xfrm>
                <a:off x="3953900" y="2807350"/>
                <a:ext cx="94050" cy="266700"/>
              </a:xfrm>
              <a:custGeom>
                <a:rect b="b" l="l" r="r" t="t"/>
                <a:pathLst>
                  <a:path extrusionOk="0" h="10668" w="3762">
                    <a:moveTo>
                      <a:pt x="3411" y="1"/>
                    </a:moveTo>
                    <a:cubicBezTo>
                      <a:pt x="3377" y="1"/>
                      <a:pt x="3343" y="6"/>
                      <a:pt x="3309" y="18"/>
                    </a:cubicBezTo>
                    <a:lnTo>
                      <a:pt x="1751" y="560"/>
                    </a:lnTo>
                    <a:cubicBezTo>
                      <a:pt x="1109" y="784"/>
                      <a:pt x="594" y="1246"/>
                      <a:pt x="307" y="1866"/>
                    </a:cubicBezTo>
                    <a:cubicBezTo>
                      <a:pt x="22" y="2483"/>
                      <a:pt x="0" y="3173"/>
                      <a:pt x="242" y="3803"/>
                    </a:cubicBezTo>
                    <a:lnTo>
                      <a:pt x="2667" y="10460"/>
                    </a:lnTo>
                    <a:cubicBezTo>
                      <a:pt x="2715" y="10588"/>
                      <a:pt x="2834" y="10667"/>
                      <a:pt x="2961" y="10667"/>
                    </a:cubicBezTo>
                    <a:cubicBezTo>
                      <a:pt x="2996" y="10667"/>
                      <a:pt x="3032" y="10662"/>
                      <a:pt x="3067" y="10649"/>
                    </a:cubicBezTo>
                    <a:cubicBezTo>
                      <a:pt x="3230" y="10588"/>
                      <a:pt x="3313" y="10408"/>
                      <a:pt x="3256" y="10249"/>
                    </a:cubicBezTo>
                    <a:lnTo>
                      <a:pt x="831" y="3582"/>
                    </a:lnTo>
                    <a:cubicBezTo>
                      <a:pt x="646" y="3107"/>
                      <a:pt x="664" y="2593"/>
                      <a:pt x="880" y="2130"/>
                    </a:cubicBezTo>
                    <a:cubicBezTo>
                      <a:pt x="1091" y="1669"/>
                      <a:pt x="1474" y="1321"/>
                      <a:pt x="1958" y="1153"/>
                    </a:cubicBezTo>
                    <a:lnTo>
                      <a:pt x="3516" y="613"/>
                    </a:lnTo>
                    <a:cubicBezTo>
                      <a:pt x="3678" y="555"/>
                      <a:pt x="3762" y="375"/>
                      <a:pt x="3709" y="212"/>
                    </a:cubicBezTo>
                    <a:cubicBezTo>
                      <a:pt x="3664" y="82"/>
                      <a:pt x="3541" y="1"/>
                      <a:pt x="3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7"/>
              <p:cNvSpPr/>
              <p:nvPr/>
            </p:nvSpPr>
            <p:spPr>
              <a:xfrm>
                <a:off x="4360575" y="2483500"/>
                <a:ext cx="47675" cy="81975"/>
              </a:xfrm>
              <a:custGeom>
                <a:rect b="b" l="l" r="r" t="t"/>
                <a:pathLst>
                  <a:path extrusionOk="0" h="3279" w="1907">
                    <a:moveTo>
                      <a:pt x="278" y="0"/>
                    </a:moveTo>
                    <a:lnTo>
                      <a:pt x="1" y="145"/>
                    </a:lnTo>
                    <a:lnTo>
                      <a:pt x="1589" y="3195"/>
                    </a:lnTo>
                    <a:cubicBezTo>
                      <a:pt x="1616" y="3248"/>
                      <a:pt x="1673" y="3278"/>
                      <a:pt x="1730" y="3278"/>
                    </a:cubicBezTo>
                    <a:cubicBezTo>
                      <a:pt x="1752" y="3278"/>
                      <a:pt x="1778" y="3274"/>
                      <a:pt x="1800" y="3260"/>
                    </a:cubicBezTo>
                    <a:cubicBezTo>
                      <a:pt x="1875" y="3221"/>
                      <a:pt x="1906" y="3128"/>
                      <a:pt x="1867" y="3049"/>
                    </a:cubicBezTo>
                    <a:lnTo>
                      <a:pt x="27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7"/>
              <p:cNvSpPr/>
              <p:nvPr/>
            </p:nvSpPr>
            <p:spPr>
              <a:xfrm>
                <a:off x="4317350" y="2545625"/>
                <a:ext cx="40925" cy="37450"/>
              </a:xfrm>
              <a:custGeom>
                <a:rect b="b" l="l" r="r" t="t"/>
                <a:pathLst>
                  <a:path extrusionOk="0" h="1498" w="1637">
                    <a:moveTo>
                      <a:pt x="173" y="1"/>
                    </a:moveTo>
                    <a:cubicBezTo>
                      <a:pt x="131" y="1"/>
                      <a:pt x="88" y="17"/>
                      <a:pt x="58" y="50"/>
                    </a:cubicBezTo>
                    <a:cubicBezTo>
                      <a:pt x="0" y="115"/>
                      <a:pt x="5" y="212"/>
                      <a:pt x="67" y="274"/>
                    </a:cubicBezTo>
                    <a:lnTo>
                      <a:pt x="1356" y="1453"/>
                    </a:lnTo>
                    <a:cubicBezTo>
                      <a:pt x="1387" y="1484"/>
                      <a:pt x="1426" y="1498"/>
                      <a:pt x="1462" y="1498"/>
                    </a:cubicBezTo>
                    <a:cubicBezTo>
                      <a:pt x="1505" y="1498"/>
                      <a:pt x="1545" y="1480"/>
                      <a:pt x="1576" y="1445"/>
                    </a:cubicBezTo>
                    <a:cubicBezTo>
                      <a:pt x="1637" y="1382"/>
                      <a:pt x="1633" y="1282"/>
                      <a:pt x="1567" y="1224"/>
                    </a:cubicBezTo>
                    <a:lnTo>
                      <a:pt x="278" y="41"/>
                    </a:lnTo>
                    <a:cubicBezTo>
                      <a:pt x="249" y="14"/>
                      <a:pt x="211" y="1"/>
                      <a:pt x="17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7"/>
              <p:cNvSpPr/>
              <p:nvPr/>
            </p:nvSpPr>
            <p:spPr>
              <a:xfrm>
                <a:off x="4260150" y="2533200"/>
                <a:ext cx="38075" cy="55825"/>
              </a:xfrm>
              <a:custGeom>
                <a:rect b="b" l="l" r="r" t="t"/>
                <a:pathLst>
                  <a:path extrusionOk="0" h="2233" w="1523">
                    <a:moveTo>
                      <a:pt x="182" y="0"/>
                    </a:moveTo>
                    <a:cubicBezTo>
                      <a:pt x="157" y="0"/>
                      <a:pt x="131" y="6"/>
                      <a:pt x="106" y="19"/>
                    </a:cubicBezTo>
                    <a:cubicBezTo>
                      <a:pt x="31" y="58"/>
                      <a:pt x="1" y="151"/>
                      <a:pt x="40" y="230"/>
                    </a:cubicBezTo>
                    <a:cubicBezTo>
                      <a:pt x="70" y="283"/>
                      <a:pt x="744" y="1576"/>
                      <a:pt x="1224" y="2175"/>
                    </a:cubicBezTo>
                    <a:cubicBezTo>
                      <a:pt x="1258" y="2214"/>
                      <a:pt x="1303" y="2232"/>
                      <a:pt x="1347" y="2232"/>
                    </a:cubicBezTo>
                    <a:cubicBezTo>
                      <a:pt x="1382" y="2232"/>
                      <a:pt x="1417" y="2223"/>
                      <a:pt x="1443" y="2196"/>
                    </a:cubicBezTo>
                    <a:cubicBezTo>
                      <a:pt x="1514" y="2144"/>
                      <a:pt x="1522" y="2047"/>
                      <a:pt x="1470" y="1977"/>
                    </a:cubicBezTo>
                    <a:cubicBezTo>
                      <a:pt x="1008" y="1404"/>
                      <a:pt x="326" y="98"/>
                      <a:pt x="317" y="84"/>
                    </a:cubicBezTo>
                    <a:cubicBezTo>
                      <a:pt x="290" y="30"/>
                      <a:pt x="238" y="0"/>
                      <a:pt x="18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7"/>
              <p:cNvSpPr/>
              <p:nvPr/>
            </p:nvSpPr>
            <p:spPr>
              <a:xfrm>
                <a:off x="3217950" y="2878000"/>
                <a:ext cx="2233825" cy="1156525"/>
              </a:xfrm>
              <a:custGeom>
                <a:rect b="b" l="l" r="r" t="t"/>
                <a:pathLst>
                  <a:path extrusionOk="0" h="46261" w="89353">
                    <a:moveTo>
                      <a:pt x="22828" y="0"/>
                    </a:moveTo>
                    <a:lnTo>
                      <a:pt x="0" y="24554"/>
                    </a:lnTo>
                    <a:lnTo>
                      <a:pt x="37411" y="46260"/>
                    </a:lnTo>
                    <a:lnTo>
                      <a:pt x="89352" y="37481"/>
                    </a:lnTo>
                    <a:lnTo>
                      <a:pt x="87254" y="32562"/>
                    </a:lnTo>
                    <a:lnTo>
                      <a:pt x="47792" y="32267"/>
                    </a:lnTo>
                    <a:lnTo>
                      <a:pt x="25653" y="10939"/>
                    </a:lnTo>
                    <a:lnTo>
                      <a:pt x="228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7"/>
              <p:cNvSpPr/>
              <p:nvPr/>
            </p:nvSpPr>
            <p:spPr>
              <a:xfrm>
                <a:off x="3205500" y="2862250"/>
                <a:ext cx="2257275" cy="1180400"/>
              </a:xfrm>
              <a:custGeom>
                <a:rect b="b" l="l" r="r" t="t"/>
                <a:pathLst>
                  <a:path extrusionOk="0" h="47216" w="90291">
                    <a:moveTo>
                      <a:pt x="23164" y="1264"/>
                    </a:moveTo>
                    <a:lnTo>
                      <a:pt x="25848" y="11648"/>
                    </a:lnTo>
                    <a:lnTo>
                      <a:pt x="25874" y="11732"/>
                    </a:lnTo>
                    <a:lnTo>
                      <a:pt x="48070" y="33121"/>
                    </a:lnTo>
                    <a:lnTo>
                      <a:pt x="48162" y="33210"/>
                    </a:lnTo>
                    <a:lnTo>
                      <a:pt x="87545" y="33500"/>
                    </a:lnTo>
                    <a:lnTo>
                      <a:pt x="89406" y="37869"/>
                    </a:lnTo>
                    <a:lnTo>
                      <a:pt x="37967" y="46564"/>
                    </a:lnTo>
                    <a:lnTo>
                      <a:pt x="995" y="25109"/>
                    </a:lnTo>
                    <a:lnTo>
                      <a:pt x="23164" y="1264"/>
                    </a:lnTo>
                    <a:close/>
                    <a:moveTo>
                      <a:pt x="23485" y="1"/>
                    </a:moveTo>
                    <a:lnTo>
                      <a:pt x="1" y="25254"/>
                    </a:lnTo>
                    <a:lnTo>
                      <a:pt x="37751" y="47163"/>
                    </a:lnTo>
                    <a:lnTo>
                      <a:pt x="37847" y="47216"/>
                    </a:lnTo>
                    <a:lnTo>
                      <a:pt x="90291" y="38353"/>
                    </a:lnTo>
                    <a:lnTo>
                      <a:pt x="87963" y="32879"/>
                    </a:lnTo>
                    <a:lnTo>
                      <a:pt x="48413" y="32585"/>
                    </a:lnTo>
                    <a:lnTo>
                      <a:pt x="26433" y="11406"/>
                    </a:lnTo>
                    <a:lnTo>
                      <a:pt x="2348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7"/>
              <p:cNvSpPr/>
              <p:nvPr/>
            </p:nvSpPr>
            <p:spPr>
              <a:xfrm>
                <a:off x="3239050" y="3152775"/>
                <a:ext cx="2201600" cy="873600"/>
              </a:xfrm>
              <a:custGeom>
                <a:rect b="b" l="l" r="r" t="t"/>
                <a:pathLst>
                  <a:path extrusionOk="0" h="34944" w="88064">
                    <a:moveTo>
                      <a:pt x="24502" y="1"/>
                    </a:moveTo>
                    <a:cubicBezTo>
                      <a:pt x="24114" y="66"/>
                      <a:pt x="23393" y="186"/>
                      <a:pt x="22451" y="344"/>
                    </a:cubicBezTo>
                    <a:cubicBezTo>
                      <a:pt x="22138" y="762"/>
                      <a:pt x="21791" y="1171"/>
                      <a:pt x="21421" y="1576"/>
                    </a:cubicBezTo>
                    <a:cubicBezTo>
                      <a:pt x="19072" y="4564"/>
                      <a:pt x="15125" y="6896"/>
                      <a:pt x="12018" y="8397"/>
                    </a:cubicBezTo>
                    <a:cubicBezTo>
                      <a:pt x="8212" y="10447"/>
                      <a:pt x="3988" y="12221"/>
                      <a:pt x="1" y="13685"/>
                    </a:cubicBezTo>
                    <a:lnTo>
                      <a:pt x="36625" y="34943"/>
                    </a:lnTo>
                    <a:lnTo>
                      <a:pt x="88064" y="26248"/>
                    </a:lnTo>
                    <a:lnTo>
                      <a:pt x="86827" y="23344"/>
                    </a:lnTo>
                    <a:cubicBezTo>
                      <a:pt x="84861" y="23450"/>
                      <a:pt x="57521" y="24933"/>
                      <a:pt x="50305" y="24933"/>
                    </a:cubicBezTo>
                    <a:cubicBezTo>
                      <a:pt x="49056" y="24933"/>
                      <a:pt x="48408" y="24889"/>
                      <a:pt x="48607" y="24784"/>
                    </a:cubicBezTo>
                    <a:cubicBezTo>
                      <a:pt x="48814" y="24673"/>
                      <a:pt x="48849" y="24629"/>
                      <a:pt x="48756" y="24629"/>
                    </a:cubicBezTo>
                    <a:cubicBezTo>
                      <a:pt x="48250" y="24629"/>
                      <a:pt x="43854" y="26082"/>
                      <a:pt x="43854" y="26082"/>
                    </a:cubicBezTo>
                    <a:cubicBezTo>
                      <a:pt x="43854" y="26082"/>
                      <a:pt x="41672" y="21971"/>
                      <a:pt x="38446" y="20528"/>
                    </a:cubicBezTo>
                    <a:cubicBezTo>
                      <a:pt x="38125" y="20383"/>
                      <a:pt x="37861" y="20316"/>
                      <a:pt x="37646" y="20316"/>
                    </a:cubicBezTo>
                    <a:cubicBezTo>
                      <a:pt x="35713" y="20316"/>
                      <a:pt x="37808" y="25602"/>
                      <a:pt x="37808" y="25602"/>
                    </a:cubicBezTo>
                    <a:cubicBezTo>
                      <a:pt x="37808" y="25602"/>
                      <a:pt x="25716" y="18689"/>
                      <a:pt x="22812" y="16194"/>
                    </a:cubicBezTo>
                    <a:cubicBezTo>
                      <a:pt x="20172" y="13927"/>
                      <a:pt x="23978" y="2368"/>
                      <a:pt x="24699" y="273"/>
                    </a:cubicBezTo>
                    <a:lnTo>
                      <a:pt x="24532" y="111"/>
                    </a:lnTo>
                    <a:lnTo>
                      <a:pt x="24506" y="27"/>
                    </a:lnTo>
                    <a:lnTo>
                      <a:pt x="24502"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7"/>
              <p:cNvSpPr/>
              <p:nvPr/>
            </p:nvSpPr>
            <p:spPr>
              <a:xfrm>
                <a:off x="3229475" y="3151450"/>
                <a:ext cx="2222300" cy="883075"/>
              </a:xfrm>
              <a:custGeom>
                <a:rect b="b" l="l" r="r" t="t"/>
                <a:pathLst>
                  <a:path extrusionOk="0" h="35323" w="88892">
                    <a:moveTo>
                      <a:pt x="25192" y="1"/>
                    </a:moveTo>
                    <a:cubicBezTo>
                      <a:pt x="25192" y="1"/>
                      <a:pt x="25087" y="19"/>
                      <a:pt x="24885" y="54"/>
                    </a:cubicBezTo>
                    <a:lnTo>
                      <a:pt x="24889" y="80"/>
                    </a:lnTo>
                    <a:lnTo>
                      <a:pt x="24915" y="164"/>
                    </a:lnTo>
                    <a:lnTo>
                      <a:pt x="25082" y="326"/>
                    </a:lnTo>
                    <a:cubicBezTo>
                      <a:pt x="25153" y="115"/>
                      <a:pt x="25192" y="1"/>
                      <a:pt x="25192" y="1"/>
                    </a:cubicBezTo>
                    <a:close/>
                    <a:moveTo>
                      <a:pt x="384" y="13738"/>
                    </a:moveTo>
                    <a:cubicBezTo>
                      <a:pt x="256" y="13787"/>
                      <a:pt x="124" y="13836"/>
                      <a:pt x="1" y="13880"/>
                    </a:cubicBezTo>
                    <a:lnTo>
                      <a:pt x="36950" y="35322"/>
                    </a:lnTo>
                    <a:lnTo>
                      <a:pt x="88891" y="26543"/>
                    </a:lnTo>
                    <a:lnTo>
                      <a:pt x="87321" y="23393"/>
                    </a:lnTo>
                    <a:cubicBezTo>
                      <a:pt x="87321" y="23393"/>
                      <a:pt x="87285" y="23393"/>
                      <a:pt x="87210" y="23397"/>
                    </a:cubicBezTo>
                    <a:lnTo>
                      <a:pt x="88447" y="26301"/>
                    </a:lnTo>
                    <a:lnTo>
                      <a:pt x="37008" y="34996"/>
                    </a:lnTo>
                    <a:lnTo>
                      <a:pt x="384" y="13738"/>
                    </a:ln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7"/>
              <p:cNvSpPr/>
              <p:nvPr/>
            </p:nvSpPr>
            <p:spPr>
              <a:xfrm>
                <a:off x="1821275" y="2570625"/>
                <a:ext cx="2175300" cy="1679175"/>
              </a:xfrm>
              <a:custGeom>
                <a:rect b="b" l="l" r="r" t="t"/>
                <a:pathLst>
                  <a:path extrusionOk="0" h="67167" w="87012">
                    <a:moveTo>
                      <a:pt x="56558" y="0"/>
                    </a:moveTo>
                    <a:cubicBezTo>
                      <a:pt x="53690" y="0"/>
                      <a:pt x="50982" y="699"/>
                      <a:pt x="49064" y="2679"/>
                    </a:cubicBezTo>
                    <a:cubicBezTo>
                      <a:pt x="42547" y="9412"/>
                      <a:pt x="45197" y="20923"/>
                      <a:pt x="45197" y="20923"/>
                    </a:cubicBezTo>
                    <a:cubicBezTo>
                      <a:pt x="45197" y="20923"/>
                      <a:pt x="1" y="36804"/>
                      <a:pt x="4304" y="45068"/>
                    </a:cubicBezTo>
                    <a:cubicBezTo>
                      <a:pt x="8604" y="53328"/>
                      <a:pt x="66718" y="67167"/>
                      <a:pt x="66718" y="67167"/>
                    </a:cubicBezTo>
                    <a:lnTo>
                      <a:pt x="72522" y="59681"/>
                    </a:lnTo>
                    <a:lnTo>
                      <a:pt x="40712" y="41508"/>
                    </a:lnTo>
                    <a:cubicBezTo>
                      <a:pt x="40712" y="41508"/>
                      <a:pt x="87012" y="30661"/>
                      <a:pt x="80504" y="14481"/>
                    </a:cubicBezTo>
                    <a:cubicBezTo>
                      <a:pt x="76720" y="5080"/>
                      <a:pt x="73424" y="3889"/>
                      <a:pt x="71996" y="3889"/>
                    </a:cubicBezTo>
                    <a:cubicBezTo>
                      <a:pt x="71511" y="3889"/>
                      <a:pt x="71241" y="4026"/>
                      <a:pt x="71241" y="4026"/>
                    </a:cubicBezTo>
                    <a:cubicBezTo>
                      <a:pt x="71241" y="4026"/>
                      <a:pt x="63440" y="0"/>
                      <a:pt x="565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7"/>
              <p:cNvSpPr/>
              <p:nvPr/>
            </p:nvSpPr>
            <p:spPr>
              <a:xfrm>
                <a:off x="1911150" y="2562325"/>
                <a:ext cx="1954625" cy="1696275"/>
              </a:xfrm>
              <a:custGeom>
                <a:rect b="b" l="l" r="r" t="t"/>
                <a:pathLst>
                  <a:path extrusionOk="0" h="67851" w="78185">
                    <a:moveTo>
                      <a:pt x="52945" y="657"/>
                    </a:moveTo>
                    <a:cubicBezTo>
                      <a:pt x="59677" y="657"/>
                      <a:pt x="67396" y="4579"/>
                      <a:pt x="67506" y="4636"/>
                    </a:cubicBezTo>
                    <a:lnTo>
                      <a:pt x="67646" y="4706"/>
                    </a:lnTo>
                    <a:lnTo>
                      <a:pt x="67787" y="4640"/>
                    </a:lnTo>
                    <a:cubicBezTo>
                      <a:pt x="67802" y="4633"/>
                      <a:pt x="68016" y="4533"/>
                      <a:pt x="68401" y="4533"/>
                    </a:cubicBezTo>
                    <a:cubicBezTo>
                      <a:pt x="68673" y="4533"/>
                      <a:pt x="69030" y="4582"/>
                      <a:pt x="69464" y="4750"/>
                    </a:cubicBezTo>
                    <a:cubicBezTo>
                      <a:pt x="71113" y="5393"/>
                      <a:pt x="73701" y="7680"/>
                      <a:pt x="76619" y="14928"/>
                    </a:cubicBezTo>
                    <a:cubicBezTo>
                      <a:pt x="77534" y="17207"/>
                      <a:pt x="77402" y="19513"/>
                      <a:pt x="76223" y="21783"/>
                    </a:cubicBezTo>
                    <a:cubicBezTo>
                      <a:pt x="70041" y="33682"/>
                      <a:pt x="37372" y="41458"/>
                      <a:pt x="37047" y="41537"/>
                    </a:cubicBezTo>
                    <a:lnTo>
                      <a:pt x="36268" y="41717"/>
                    </a:lnTo>
                    <a:lnTo>
                      <a:pt x="68461" y="60106"/>
                    </a:lnTo>
                    <a:lnTo>
                      <a:pt x="63000" y="67147"/>
                    </a:lnTo>
                    <a:cubicBezTo>
                      <a:pt x="59281" y="66254"/>
                      <a:pt x="5048" y="53061"/>
                      <a:pt x="986" y="45255"/>
                    </a:cubicBezTo>
                    <a:cubicBezTo>
                      <a:pt x="656" y="44621"/>
                      <a:pt x="647" y="43934"/>
                      <a:pt x="955" y="43156"/>
                    </a:cubicBezTo>
                    <a:cubicBezTo>
                      <a:pt x="4260" y="34791"/>
                      <a:pt x="41328" y="21683"/>
                      <a:pt x="41702" y="21551"/>
                    </a:cubicBezTo>
                    <a:lnTo>
                      <a:pt x="41966" y="21458"/>
                    </a:lnTo>
                    <a:lnTo>
                      <a:pt x="41905" y="21185"/>
                    </a:lnTo>
                    <a:cubicBezTo>
                      <a:pt x="41878" y="21070"/>
                      <a:pt x="39366" y="9766"/>
                      <a:pt x="45694" y="3232"/>
                    </a:cubicBezTo>
                    <a:cubicBezTo>
                      <a:pt x="47537" y="1331"/>
                      <a:pt x="50156" y="657"/>
                      <a:pt x="52945" y="657"/>
                    </a:cubicBezTo>
                    <a:close/>
                    <a:moveTo>
                      <a:pt x="52995" y="1"/>
                    </a:moveTo>
                    <a:cubicBezTo>
                      <a:pt x="50047" y="1"/>
                      <a:pt x="47247" y="728"/>
                      <a:pt x="45245" y="2796"/>
                    </a:cubicBezTo>
                    <a:cubicBezTo>
                      <a:pt x="39246" y="8992"/>
                      <a:pt x="40893" y="19244"/>
                      <a:pt x="41236" y="21049"/>
                    </a:cubicBezTo>
                    <a:cubicBezTo>
                      <a:pt x="37641" y="22325"/>
                      <a:pt x="3675" y="34576"/>
                      <a:pt x="374" y="42923"/>
                    </a:cubicBezTo>
                    <a:cubicBezTo>
                      <a:pt x="1" y="43869"/>
                      <a:pt x="19" y="44753"/>
                      <a:pt x="427" y="45545"/>
                    </a:cubicBezTo>
                    <a:cubicBezTo>
                      <a:pt x="4745" y="53835"/>
                      <a:pt x="60672" y="67239"/>
                      <a:pt x="63048" y="67807"/>
                    </a:cubicBezTo>
                    <a:lnTo>
                      <a:pt x="63246" y="67850"/>
                    </a:lnTo>
                    <a:lnTo>
                      <a:pt x="69397" y="59921"/>
                    </a:lnTo>
                    <a:lnTo>
                      <a:pt x="37953" y="41960"/>
                    </a:lnTo>
                    <a:cubicBezTo>
                      <a:pt x="43084" y="40692"/>
                      <a:pt x="70924" y="33339"/>
                      <a:pt x="76777" y="22074"/>
                    </a:cubicBezTo>
                    <a:cubicBezTo>
                      <a:pt x="78045" y="19632"/>
                      <a:pt x="78185" y="17150"/>
                      <a:pt x="77200" y="14695"/>
                    </a:cubicBezTo>
                    <a:cubicBezTo>
                      <a:pt x="74176" y="7183"/>
                      <a:pt x="71418" y="4812"/>
                      <a:pt x="69640" y="4147"/>
                    </a:cubicBezTo>
                    <a:cubicBezTo>
                      <a:pt x="69154" y="3965"/>
                      <a:pt x="68736" y="3908"/>
                      <a:pt x="68403" y="3908"/>
                    </a:cubicBezTo>
                    <a:cubicBezTo>
                      <a:pt x="68067" y="3908"/>
                      <a:pt x="67817" y="3966"/>
                      <a:pt x="67669" y="4015"/>
                    </a:cubicBezTo>
                    <a:cubicBezTo>
                      <a:pt x="66564" y="3460"/>
                      <a:pt x="59426" y="1"/>
                      <a:pt x="529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7"/>
              <p:cNvSpPr/>
              <p:nvPr/>
            </p:nvSpPr>
            <p:spPr>
              <a:xfrm>
                <a:off x="2356025" y="3600500"/>
                <a:ext cx="490900" cy="118425"/>
              </a:xfrm>
              <a:custGeom>
                <a:rect b="b" l="l" r="r" t="t"/>
                <a:pathLst>
                  <a:path extrusionOk="0" h="4737" w="19636">
                    <a:moveTo>
                      <a:pt x="19318" y="1"/>
                    </a:moveTo>
                    <a:cubicBezTo>
                      <a:pt x="19213" y="1"/>
                      <a:pt x="8823" y="199"/>
                      <a:pt x="224" y="4137"/>
                    </a:cubicBezTo>
                    <a:cubicBezTo>
                      <a:pt x="66" y="4208"/>
                      <a:pt x="0" y="4393"/>
                      <a:pt x="71" y="4551"/>
                    </a:cubicBezTo>
                    <a:cubicBezTo>
                      <a:pt x="124" y="4665"/>
                      <a:pt x="238" y="4736"/>
                      <a:pt x="356" y="4736"/>
                    </a:cubicBezTo>
                    <a:cubicBezTo>
                      <a:pt x="401" y="4736"/>
                      <a:pt x="445" y="4722"/>
                      <a:pt x="484" y="4704"/>
                    </a:cubicBezTo>
                    <a:cubicBezTo>
                      <a:pt x="8959" y="823"/>
                      <a:pt x="19225" y="630"/>
                      <a:pt x="19327" y="626"/>
                    </a:cubicBezTo>
                    <a:cubicBezTo>
                      <a:pt x="19498" y="626"/>
                      <a:pt x="19635" y="480"/>
                      <a:pt x="19635" y="309"/>
                    </a:cubicBezTo>
                    <a:cubicBezTo>
                      <a:pt x="19630" y="137"/>
                      <a:pt x="19493" y="1"/>
                      <a:pt x="1932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7"/>
              <p:cNvSpPr/>
              <p:nvPr/>
            </p:nvSpPr>
            <p:spPr>
              <a:xfrm>
                <a:off x="2279250" y="3597150"/>
                <a:ext cx="246325" cy="107350"/>
              </a:xfrm>
              <a:custGeom>
                <a:rect b="b" l="l" r="r" t="t"/>
                <a:pathLst>
                  <a:path extrusionOk="0" h="4294" w="9853">
                    <a:moveTo>
                      <a:pt x="9511" y="0"/>
                    </a:moveTo>
                    <a:cubicBezTo>
                      <a:pt x="9490" y="0"/>
                      <a:pt x="9468" y="3"/>
                      <a:pt x="9447" y="7"/>
                    </a:cubicBezTo>
                    <a:cubicBezTo>
                      <a:pt x="3547" y="1195"/>
                      <a:pt x="401" y="2379"/>
                      <a:pt x="84" y="3532"/>
                    </a:cubicBezTo>
                    <a:cubicBezTo>
                      <a:pt x="0" y="3845"/>
                      <a:pt x="123" y="4091"/>
                      <a:pt x="259" y="4210"/>
                    </a:cubicBezTo>
                    <a:cubicBezTo>
                      <a:pt x="321" y="4267"/>
                      <a:pt x="401" y="4293"/>
                      <a:pt x="480" y="4293"/>
                    </a:cubicBezTo>
                    <a:cubicBezTo>
                      <a:pt x="563" y="4293"/>
                      <a:pt x="647" y="4263"/>
                      <a:pt x="708" y="4196"/>
                    </a:cubicBezTo>
                    <a:cubicBezTo>
                      <a:pt x="823" y="4064"/>
                      <a:pt x="819" y="3875"/>
                      <a:pt x="691" y="3761"/>
                    </a:cubicBezTo>
                    <a:cubicBezTo>
                      <a:pt x="687" y="3752"/>
                      <a:pt x="673" y="3730"/>
                      <a:pt x="695" y="3673"/>
                    </a:cubicBezTo>
                    <a:cubicBezTo>
                      <a:pt x="823" y="3351"/>
                      <a:pt x="1826" y="2177"/>
                      <a:pt x="9571" y="619"/>
                    </a:cubicBezTo>
                    <a:cubicBezTo>
                      <a:pt x="9743" y="588"/>
                      <a:pt x="9853" y="421"/>
                      <a:pt x="9817" y="254"/>
                    </a:cubicBezTo>
                    <a:cubicBezTo>
                      <a:pt x="9786" y="103"/>
                      <a:pt x="9658" y="0"/>
                      <a:pt x="951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7"/>
              <p:cNvSpPr/>
              <p:nvPr/>
            </p:nvSpPr>
            <p:spPr>
              <a:xfrm>
                <a:off x="3539500" y="3192175"/>
                <a:ext cx="235100" cy="170525"/>
              </a:xfrm>
              <a:custGeom>
                <a:rect b="b" l="l" r="r" t="t"/>
                <a:pathLst>
                  <a:path extrusionOk="0" h="6821" w="9404">
                    <a:moveTo>
                      <a:pt x="9403" y="0"/>
                    </a:moveTo>
                    <a:lnTo>
                      <a:pt x="9403" y="0"/>
                    </a:lnTo>
                    <a:cubicBezTo>
                      <a:pt x="7084" y="2521"/>
                      <a:pt x="3745" y="4806"/>
                      <a:pt x="0" y="6821"/>
                    </a:cubicBezTo>
                    <a:cubicBezTo>
                      <a:pt x="3107" y="5320"/>
                      <a:pt x="7054" y="2988"/>
                      <a:pt x="940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7"/>
              <p:cNvSpPr/>
              <p:nvPr/>
            </p:nvSpPr>
            <p:spPr>
              <a:xfrm>
                <a:off x="3302325" y="2935425"/>
                <a:ext cx="547200" cy="458300"/>
              </a:xfrm>
              <a:custGeom>
                <a:rect b="b" l="l" r="r" t="t"/>
                <a:pathLst>
                  <a:path extrusionOk="0" h="18332" w="21888">
                    <a:moveTo>
                      <a:pt x="20968" y="0"/>
                    </a:moveTo>
                    <a:cubicBezTo>
                      <a:pt x="20686" y="106"/>
                      <a:pt x="20215" y="285"/>
                      <a:pt x="19585" y="519"/>
                    </a:cubicBezTo>
                    <a:cubicBezTo>
                      <a:pt x="17763" y="1927"/>
                      <a:pt x="15586" y="3344"/>
                      <a:pt x="13126" y="4475"/>
                    </a:cubicBezTo>
                    <a:cubicBezTo>
                      <a:pt x="10688" y="5592"/>
                      <a:pt x="6583" y="6433"/>
                      <a:pt x="929" y="6974"/>
                    </a:cubicBezTo>
                    <a:cubicBezTo>
                      <a:pt x="616" y="7054"/>
                      <a:pt x="308" y="7133"/>
                      <a:pt x="0" y="7202"/>
                    </a:cubicBezTo>
                    <a:cubicBezTo>
                      <a:pt x="4448" y="7383"/>
                      <a:pt x="10974" y="7921"/>
                      <a:pt x="11238" y="9509"/>
                    </a:cubicBezTo>
                    <a:cubicBezTo>
                      <a:pt x="11569" y="11463"/>
                      <a:pt x="7203" y="16483"/>
                      <a:pt x="5527" y="18331"/>
                    </a:cubicBezTo>
                    <a:cubicBezTo>
                      <a:pt x="12202" y="15216"/>
                      <a:pt x="18252" y="11331"/>
                      <a:pt x="20576" y="6859"/>
                    </a:cubicBezTo>
                    <a:cubicBezTo>
                      <a:pt x="21755" y="4589"/>
                      <a:pt x="21887" y="2283"/>
                      <a:pt x="20972" y="4"/>
                    </a:cubicBezTo>
                    <a:cubicBezTo>
                      <a:pt x="20968" y="4"/>
                      <a:pt x="20968" y="4"/>
                      <a:pt x="20968"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7"/>
              <p:cNvSpPr/>
              <p:nvPr/>
            </p:nvSpPr>
            <p:spPr>
              <a:xfrm>
                <a:off x="3424425" y="2932650"/>
                <a:ext cx="462825" cy="478350"/>
              </a:xfrm>
              <a:custGeom>
                <a:rect b="b" l="l" r="r" t="t"/>
                <a:pathLst>
                  <a:path extrusionOk="0" h="19134" w="18513">
                    <a:moveTo>
                      <a:pt x="16378" y="0"/>
                    </a:moveTo>
                    <a:cubicBezTo>
                      <a:pt x="16378" y="0"/>
                      <a:pt x="16273" y="40"/>
                      <a:pt x="16084" y="111"/>
                    </a:cubicBezTo>
                    <a:cubicBezTo>
                      <a:pt x="16084" y="115"/>
                      <a:pt x="16084" y="115"/>
                      <a:pt x="16088" y="115"/>
                    </a:cubicBezTo>
                    <a:cubicBezTo>
                      <a:pt x="17003" y="2394"/>
                      <a:pt x="16871" y="4700"/>
                      <a:pt x="15692" y="6970"/>
                    </a:cubicBezTo>
                    <a:cubicBezTo>
                      <a:pt x="13368" y="11442"/>
                      <a:pt x="7318" y="15327"/>
                      <a:pt x="643" y="18442"/>
                    </a:cubicBezTo>
                    <a:cubicBezTo>
                      <a:pt x="247" y="18878"/>
                      <a:pt x="1" y="19133"/>
                      <a:pt x="1" y="19133"/>
                    </a:cubicBezTo>
                    <a:cubicBezTo>
                      <a:pt x="1" y="19133"/>
                      <a:pt x="2007" y="18460"/>
                      <a:pt x="4603" y="17202"/>
                    </a:cubicBezTo>
                    <a:cubicBezTo>
                      <a:pt x="8348" y="15187"/>
                      <a:pt x="11687" y="12902"/>
                      <a:pt x="14006" y="10381"/>
                    </a:cubicBezTo>
                    <a:cubicBezTo>
                      <a:pt x="14442" y="9822"/>
                      <a:pt x="14825" y="9246"/>
                      <a:pt x="15137" y="8643"/>
                    </a:cubicBezTo>
                    <a:cubicBezTo>
                      <a:pt x="18512" y="2112"/>
                      <a:pt x="16378" y="0"/>
                      <a:pt x="16378"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7"/>
              <p:cNvSpPr/>
              <p:nvPr/>
            </p:nvSpPr>
            <p:spPr>
              <a:xfrm>
                <a:off x="1927300" y="3147700"/>
                <a:ext cx="1607600" cy="1093325"/>
              </a:xfrm>
              <a:custGeom>
                <a:rect b="b" l="l" r="r" t="t"/>
                <a:pathLst>
                  <a:path extrusionOk="0" h="43733" w="64304">
                    <a:moveTo>
                      <a:pt x="39727" y="1"/>
                    </a:moveTo>
                    <a:cubicBezTo>
                      <a:pt x="37470" y="269"/>
                      <a:pt x="35310" y="612"/>
                      <a:pt x="33734" y="882"/>
                    </a:cubicBezTo>
                    <a:cubicBezTo>
                      <a:pt x="22663" y="5198"/>
                      <a:pt x="2694" y="13704"/>
                      <a:pt x="309" y="19741"/>
                    </a:cubicBezTo>
                    <a:cubicBezTo>
                      <a:pt x="1" y="20519"/>
                      <a:pt x="10" y="21206"/>
                      <a:pt x="340" y="21840"/>
                    </a:cubicBezTo>
                    <a:cubicBezTo>
                      <a:pt x="4402" y="29646"/>
                      <a:pt x="58635" y="42839"/>
                      <a:pt x="62354" y="43732"/>
                    </a:cubicBezTo>
                    <a:lnTo>
                      <a:pt x="64303" y="41214"/>
                    </a:lnTo>
                    <a:cubicBezTo>
                      <a:pt x="51881" y="36718"/>
                      <a:pt x="29365" y="28651"/>
                      <a:pt x="26065" y="28137"/>
                    </a:cubicBezTo>
                    <a:cubicBezTo>
                      <a:pt x="21471" y="27416"/>
                      <a:pt x="31059" y="25312"/>
                      <a:pt x="35886" y="21519"/>
                    </a:cubicBezTo>
                    <a:cubicBezTo>
                      <a:pt x="36929" y="20700"/>
                      <a:pt x="37154" y="20387"/>
                      <a:pt x="36805" y="20387"/>
                    </a:cubicBezTo>
                    <a:cubicBezTo>
                      <a:pt x="36246" y="20387"/>
                      <a:pt x="34218" y="21189"/>
                      <a:pt x="31705" y="21985"/>
                    </a:cubicBezTo>
                    <a:cubicBezTo>
                      <a:pt x="29193" y="22786"/>
                      <a:pt x="26197" y="23582"/>
                      <a:pt x="23706" y="23582"/>
                    </a:cubicBezTo>
                    <a:cubicBezTo>
                      <a:pt x="23019" y="23582"/>
                      <a:pt x="22377" y="23525"/>
                      <a:pt x="21788" y="23389"/>
                    </a:cubicBezTo>
                    <a:cubicBezTo>
                      <a:pt x="16106" y="22065"/>
                      <a:pt x="26307" y="20995"/>
                      <a:pt x="30104" y="19337"/>
                    </a:cubicBezTo>
                    <a:lnTo>
                      <a:pt x="30104" y="19337"/>
                    </a:lnTo>
                    <a:cubicBezTo>
                      <a:pt x="26478" y="19873"/>
                      <a:pt x="21835" y="20894"/>
                      <a:pt x="17633" y="22816"/>
                    </a:cubicBezTo>
                    <a:cubicBezTo>
                      <a:pt x="17594" y="22834"/>
                      <a:pt x="17550" y="22848"/>
                      <a:pt x="17505" y="22848"/>
                    </a:cubicBezTo>
                    <a:cubicBezTo>
                      <a:pt x="17387" y="22848"/>
                      <a:pt x="17273" y="22777"/>
                      <a:pt x="17220" y="22663"/>
                    </a:cubicBezTo>
                    <a:cubicBezTo>
                      <a:pt x="17149" y="22505"/>
                      <a:pt x="17215" y="22320"/>
                      <a:pt x="17373" y="22249"/>
                    </a:cubicBezTo>
                    <a:cubicBezTo>
                      <a:pt x="22052" y="20107"/>
                      <a:pt x="27266" y="19073"/>
                      <a:pt x="31059" y="18571"/>
                    </a:cubicBezTo>
                    <a:cubicBezTo>
                      <a:pt x="30988" y="18549"/>
                      <a:pt x="30883" y="18539"/>
                      <a:pt x="30738" y="18539"/>
                    </a:cubicBezTo>
                    <a:cubicBezTo>
                      <a:pt x="29650" y="18539"/>
                      <a:pt x="26540" y="19130"/>
                      <a:pt x="22879" y="19719"/>
                    </a:cubicBezTo>
                    <a:cubicBezTo>
                      <a:pt x="20762" y="20062"/>
                      <a:pt x="18461" y="20401"/>
                      <a:pt x="16260" y="20630"/>
                    </a:cubicBezTo>
                    <a:cubicBezTo>
                      <a:pt x="15103" y="21136"/>
                      <a:pt x="14835" y="21492"/>
                      <a:pt x="14773" y="21651"/>
                    </a:cubicBezTo>
                    <a:cubicBezTo>
                      <a:pt x="14751" y="21708"/>
                      <a:pt x="14765" y="21730"/>
                      <a:pt x="14769" y="21739"/>
                    </a:cubicBezTo>
                    <a:cubicBezTo>
                      <a:pt x="14897" y="21853"/>
                      <a:pt x="14901" y="22042"/>
                      <a:pt x="14786" y="22174"/>
                    </a:cubicBezTo>
                    <a:cubicBezTo>
                      <a:pt x="14725" y="22241"/>
                      <a:pt x="14641" y="22271"/>
                      <a:pt x="14558" y="22271"/>
                    </a:cubicBezTo>
                    <a:cubicBezTo>
                      <a:pt x="14479" y="22271"/>
                      <a:pt x="14399" y="22245"/>
                      <a:pt x="14337" y="22188"/>
                    </a:cubicBezTo>
                    <a:cubicBezTo>
                      <a:pt x="14201" y="22069"/>
                      <a:pt x="14078" y="21823"/>
                      <a:pt x="14162" y="21510"/>
                    </a:cubicBezTo>
                    <a:cubicBezTo>
                      <a:pt x="14232" y="21264"/>
                      <a:pt x="14426" y="21017"/>
                      <a:pt x="14751" y="20767"/>
                    </a:cubicBezTo>
                    <a:lnTo>
                      <a:pt x="14751" y="20767"/>
                    </a:lnTo>
                    <a:cubicBezTo>
                      <a:pt x="13682" y="20850"/>
                      <a:pt x="12657" y="20899"/>
                      <a:pt x="11706" y="20899"/>
                    </a:cubicBezTo>
                    <a:cubicBezTo>
                      <a:pt x="8437" y="20899"/>
                      <a:pt x="6073" y="20318"/>
                      <a:pt x="6073" y="18571"/>
                    </a:cubicBezTo>
                    <a:cubicBezTo>
                      <a:pt x="6065" y="12621"/>
                      <a:pt x="39587" y="54"/>
                      <a:pt x="39727"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7"/>
              <p:cNvSpPr/>
              <p:nvPr/>
            </p:nvSpPr>
            <p:spPr>
              <a:xfrm>
                <a:off x="1851950" y="3169725"/>
                <a:ext cx="1690750" cy="1080075"/>
              </a:xfrm>
              <a:custGeom>
                <a:rect b="b" l="l" r="r" t="t"/>
                <a:pathLst>
                  <a:path extrusionOk="0" h="43203" w="67630">
                    <a:moveTo>
                      <a:pt x="36748" y="1"/>
                    </a:moveTo>
                    <a:lnTo>
                      <a:pt x="36748" y="1"/>
                    </a:lnTo>
                    <a:cubicBezTo>
                      <a:pt x="36114" y="106"/>
                      <a:pt x="35574" y="202"/>
                      <a:pt x="35160" y="277"/>
                    </a:cubicBezTo>
                    <a:cubicBezTo>
                      <a:pt x="22245" y="5387"/>
                      <a:pt x="1" y="15194"/>
                      <a:pt x="3077" y="21104"/>
                    </a:cubicBezTo>
                    <a:cubicBezTo>
                      <a:pt x="7377" y="29364"/>
                      <a:pt x="65491" y="43203"/>
                      <a:pt x="65491" y="43203"/>
                    </a:cubicBezTo>
                    <a:lnTo>
                      <a:pt x="67630" y="40448"/>
                    </a:lnTo>
                    <a:cubicBezTo>
                      <a:pt x="67524" y="40408"/>
                      <a:pt x="67423" y="40373"/>
                      <a:pt x="67317" y="40333"/>
                    </a:cubicBezTo>
                    <a:lnTo>
                      <a:pt x="65368" y="42851"/>
                    </a:lnTo>
                    <a:cubicBezTo>
                      <a:pt x="61649" y="41958"/>
                      <a:pt x="7416" y="28765"/>
                      <a:pt x="3354" y="20959"/>
                    </a:cubicBezTo>
                    <a:cubicBezTo>
                      <a:pt x="3024" y="20325"/>
                      <a:pt x="3015" y="19638"/>
                      <a:pt x="3323" y="18860"/>
                    </a:cubicBezTo>
                    <a:cubicBezTo>
                      <a:pt x="5708" y="12823"/>
                      <a:pt x="25677" y="4317"/>
                      <a:pt x="36748" y="1"/>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7"/>
              <p:cNvSpPr/>
              <p:nvPr/>
            </p:nvSpPr>
            <p:spPr>
              <a:xfrm>
                <a:off x="2356025" y="3611950"/>
                <a:ext cx="351275" cy="106975"/>
              </a:xfrm>
              <a:custGeom>
                <a:rect b="b" l="l" r="r" t="t"/>
                <a:pathLst>
                  <a:path extrusionOk="0" h="4279" w="14051">
                    <a:moveTo>
                      <a:pt x="13910" y="1"/>
                    </a:moveTo>
                    <a:lnTo>
                      <a:pt x="13910" y="1"/>
                    </a:lnTo>
                    <a:cubicBezTo>
                      <a:pt x="10117" y="503"/>
                      <a:pt x="4903" y="1537"/>
                      <a:pt x="224" y="3679"/>
                    </a:cubicBezTo>
                    <a:cubicBezTo>
                      <a:pt x="66" y="3750"/>
                      <a:pt x="0" y="3935"/>
                      <a:pt x="71" y="4093"/>
                    </a:cubicBezTo>
                    <a:cubicBezTo>
                      <a:pt x="124" y="4207"/>
                      <a:pt x="238" y="4278"/>
                      <a:pt x="356" y="4278"/>
                    </a:cubicBezTo>
                    <a:cubicBezTo>
                      <a:pt x="401" y="4278"/>
                      <a:pt x="445" y="4264"/>
                      <a:pt x="484" y="4246"/>
                    </a:cubicBezTo>
                    <a:cubicBezTo>
                      <a:pt x="4686" y="2324"/>
                      <a:pt x="9329" y="1303"/>
                      <a:pt x="12955" y="767"/>
                    </a:cubicBezTo>
                    <a:cubicBezTo>
                      <a:pt x="13303" y="617"/>
                      <a:pt x="13597" y="458"/>
                      <a:pt x="13821" y="296"/>
                    </a:cubicBezTo>
                    <a:cubicBezTo>
                      <a:pt x="14033" y="141"/>
                      <a:pt x="14050" y="49"/>
                      <a:pt x="13910" y="1"/>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7"/>
              <p:cNvSpPr/>
              <p:nvPr/>
            </p:nvSpPr>
            <p:spPr>
              <a:xfrm>
                <a:off x="2279250" y="3663450"/>
                <a:ext cx="54575" cy="41050"/>
              </a:xfrm>
              <a:custGeom>
                <a:rect b="b" l="l" r="r" t="t"/>
                <a:pathLst>
                  <a:path extrusionOk="0" h="1642" w="2183">
                    <a:moveTo>
                      <a:pt x="2182" y="0"/>
                    </a:moveTo>
                    <a:lnTo>
                      <a:pt x="2182" y="0"/>
                    </a:lnTo>
                    <a:cubicBezTo>
                      <a:pt x="1672" y="53"/>
                      <a:pt x="1171" y="96"/>
                      <a:pt x="673" y="137"/>
                    </a:cubicBezTo>
                    <a:cubicBezTo>
                      <a:pt x="348" y="387"/>
                      <a:pt x="154" y="634"/>
                      <a:pt x="84" y="880"/>
                    </a:cubicBezTo>
                    <a:cubicBezTo>
                      <a:pt x="0" y="1193"/>
                      <a:pt x="123" y="1439"/>
                      <a:pt x="259" y="1558"/>
                    </a:cubicBezTo>
                    <a:cubicBezTo>
                      <a:pt x="321" y="1615"/>
                      <a:pt x="401" y="1641"/>
                      <a:pt x="480" y="1641"/>
                    </a:cubicBezTo>
                    <a:cubicBezTo>
                      <a:pt x="563" y="1641"/>
                      <a:pt x="647" y="1611"/>
                      <a:pt x="708" y="1544"/>
                    </a:cubicBezTo>
                    <a:cubicBezTo>
                      <a:pt x="823" y="1412"/>
                      <a:pt x="819" y="1223"/>
                      <a:pt x="691" y="1109"/>
                    </a:cubicBezTo>
                    <a:cubicBezTo>
                      <a:pt x="687" y="1100"/>
                      <a:pt x="673" y="1078"/>
                      <a:pt x="695" y="1021"/>
                    </a:cubicBezTo>
                    <a:cubicBezTo>
                      <a:pt x="757" y="862"/>
                      <a:pt x="1025" y="506"/>
                      <a:pt x="2182"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7"/>
              <p:cNvSpPr/>
              <p:nvPr/>
            </p:nvSpPr>
            <p:spPr>
              <a:xfrm>
                <a:off x="4094575" y="2210900"/>
                <a:ext cx="207600" cy="128175"/>
              </a:xfrm>
              <a:custGeom>
                <a:rect b="b" l="l" r="r" t="t"/>
                <a:pathLst>
                  <a:path extrusionOk="0" h="5127" w="8304">
                    <a:moveTo>
                      <a:pt x="6526" y="0"/>
                    </a:moveTo>
                    <a:lnTo>
                      <a:pt x="1" y="1342"/>
                    </a:lnTo>
                    <a:lnTo>
                      <a:pt x="2984" y="5126"/>
                    </a:lnTo>
                    <a:lnTo>
                      <a:pt x="8304" y="3630"/>
                    </a:lnTo>
                    <a:lnTo>
                      <a:pt x="65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7"/>
              <p:cNvSpPr/>
              <p:nvPr/>
            </p:nvSpPr>
            <p:spPr>
              <a:xfrm>
                <a:off x="4080525" y="2201975"/>
                <a:ext cx="232875" cy="146025"/>
              </a:xfrm>
              <a:custGeom>
                <a:rect b="b" l="l" r="r" t="t"/>
                <a:pathLst>
                  <a:path extrusionOk="0" h="5841" w="9315">
                    <a:moveTo>
                      <a:pt x="6912" y="713"/>
                    </a:moveTo>
                    <a:lnTo>
                      <a:pt x="8422" y="3785"/>
                    </a:lnTo>
                    <a:lnTo>
                      <a:pt x="3660" y="5127"/>
                    </a:lnTo>
                    <a:lnTo>
                      <a:pt x="1122" y="1901"/>
                    </a:lnTo>
                    <a:lnTo>
                      <a:pt x="6912" y="713"/>
                    </a:lnTo>
                    <a:close/>
                    <a:moveTo>
                      <a:pt x="7261" y="0"/>
                    </a:moveTo>
                    <a:lnTo>
                      <a:pt x="0" y="1497"/>
                    </a:lnTo>
                    <a:lnTo>
                      <a:pt x="3432" y="5840"/>
                    </a:lnTo>
                    <a:lnTo>
                      <a:pt x="9315" y="4185"/>
                    </a:lnTo>
                    <a:lnTo>
                      <a:pt x="726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7"/>
              <p:cNvSpPr/>
              <p:nvPr/>
            </p:nvSpPr>
            <p:spPr>
              <a:xfrm>
                <a:off x="2772400" y="1276775"/>
                <a:ext cx="1485350" cy="1000250"/>
              </a:xfrm>
              <a:custGeom>
                <a:rect b="b" l="l" r="r" t="t"/>
                <a:pathLst>
                  <a:path extrusionOk="0" h="40010" w="59414">
                    <a:moveTo>
                      <a:pt x="27868" y="0"/>
                    </a:moveTo>
                    <a:cubicBezTo>
                      <a:pt x="24832" y="0"/>
                      <a:pt x="21846" y="157"/>
                      <a:pt x="19613" y="323"/>
                    </a:cubicBezTo>
                    <a:cubicBezTo>
                      <a:pt x="16108" y="587"/>
                      <a:pt x="11044" y="647"/>
                      <a:pt x="7164" y="647"/>
                    </a:cubicBezTo>
                    <a:cubicBezTo>
                      <a:pt x="3928" y="647"/>
                      <a:pt x="1514" y="605"/>
                      <a:pt x="1514" y="605"/>
                    </a:cubicBezTo>
                    <a:lnTo>
                      <a:pt x="1514" y="605"/>
                    </a:lnTo>
                    <a:cubicBezTo>
                      <a:pt x="1" y="12371"/>
                      <a:pt x="7631" y="20401"/>
                      <a:pt x="7631" y="20401"/>
                    </a:cubicBezTo>
                    <a:lnTo>
                      <a:pt x="32766" y="17344"/>
                    </a:lnTo>
                    <a:lnTo>
                      <a:pt x="53310" y="40010"/>
                    </a:lnTo>
                    <a:lnTo>
                      <a:pt x="59413" y="37365"/>
                    </a:lnTo>
                    <a:cubicBezTo>
                      <a:pt x="59413" y="37365"/>
                      <a:pt x="42996" y="5819"/>
                      <a:pt x="40861" y="2633"/>
                    </a:cubicBezTo>
                    <a:cubicBezTo>
                      <a:pt x="39465" y="553"/>
                      <a:pt x="33577" y="0"/>
                      <a:pt x="27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7"/>
              <p:cNvSpPr/>
              <p:nvPr/>
            </p:nvSpPr>
            <p:spPr>
              <a:xfrm>
                <a:off x="2764600" y="1268675"/>
                <a:ext cx="1503925" cy="1017800"/>
              </a:xfrm>
              <a:custGeom>
                <a:rect b="b" l="l" r="r" t="t"/>
                <a:pathLst>
                  <a:path extrusionOk="0" h="40712" w="60157">
                    <a:moveTo>
                      <a:pt x="28134" y="635"/>
                    </a:moveTo>
                    <a:cubicBezTo>
                      <a:pt x="34318" y="635"/>
                      <a:pt x="39681" y="1293"/>
                      <a:pt x="40915" y="3129"/>
                    </a:cubicBezTo>
                    <a:cubicBezTo>
                      <a:pt x="42903" y="6099"/>
                      <a:pt x="57609" y="34310"/>
                      <a:pt x="59290" y="37535"/>
                    </a:cubicBezTo>
                    <a:lnTo>
                      <a:pt x="53702" y="39960"/>
                    </a:lnTo>
                    <a:lnTo>
                      <a:pt x="33200" y="17337"/>
                    </a:lnTo>
                    <a:lnTo>
                      <a:pt x="8065" y="20396"/>
                    </a:lnTo>
                    <a:cubicBezTo>
                      <a:pt x="7173" y="19388"/>
                      <a:pt x="867" y="11837"/>
                      <a:pt x="2104" y="1246"/>
                    </a:cubicBezTo>
                    <a:lnTo>
                      <a:pt x="2104" y="1246"/>
                    </a:lnTo>
                    <a:cubicBezTo>
                      <a:pt x="2832" y="1258"/>
                      <a:pt x="4891" y="1285"/>
                      <a:pt x="7473" y="1285"/>
                    </a:cubicBezTo>
                    <a:cubicBezTo>
                      <a:pt x="11367" y="1285"/>
                      <a:pt x="16451" y="1224"/>
                      <a:pt x="19946" y="960"/>
                    </a:cubicBezTo>
                    <a:cubicBezTo>
                      <a:pt x="22652" y="757"/>
                      <a:pt x="25469" y="635"/>
                      <a:pt x="28134" y="635"/>
                    </a:cubicBezTo>
                    <a:close/>
                    <a:moveTo>
                      <a:pt x="28262" y="1"/>
                    </a:moveTo>
                    <a:cubicBezTo>
                      <a:pt x="25053" y="1"/>
                      <a:pt x="21966" y="180"/>
                      <a:pt x="19903" y="335"/>
                    </a:cubicBezTo>
                    <a:cubicBezTo>
                      <a:pt x="16410" y="599"/>
                      <a:pt x="11324" y="659"/>
                      <a:pt x="7437" y="659"/>
                    </a:cubicBezTo>
                    <a:cubicBezTo>
                      <a:pt x="4261" y="659"/>
                      <a:pt x="1886" y="619"/>
                      <a:pt x="1835" y="617"/>
                    </a:cubicBezTo>
                    <a:lnTo>
                      <a:pt x="1554" y="612"/>
                    </a:lnTo>
                    <a:lnTo>
                      <a:pt x="1518" y="889"/>
                    </a:lnTo>
                    <a:cubicBezTo>
                      <a:pt x="0" y="12669"/>
                      <a:pt x="7635" y="20863"/>
                      <a:pt x="7714" y="20942"/>
                    </a:cubicBezTo>
                    <a:lnTo>
                      <a:pt x="7824" y="21056"/>
                    </a:lnTo>
                    <a:lnTo>
                      <a:pt x="32954" y="17998"/>
                    </a:lnTo>
                    <a:lnTo>
                      <a:pt x="53539" y="40712"/>
                    </a:lnTo>
                    <a:lnTo>
                      <a:pt x="60156" y="37843"/>
                    </a:lnTo>
                    <a:lnTo>
                      <a:pt x="60003" y="37543"/>
                    </a:lnTo>
                    <a:cubicBezTo>
                      <a:pt x="59329" y="36255"/>
                      <a:pt x="43550" y="5946"/>
                      <a:pt x="41433" y="2782"/>
                    </a:cubicBezTo>
                    <a:cubicBezTo>
                      <a:pt x="39941" y="556"/>
                      <a:pt x="33912" y="1"/>
                      <a:pt x="2826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7"/>
              <p:cNvSpPr/>
              <p:nvPr/>
            </p:nvSpPr>
            <p:spPr>
              <a:xfrm>
                <a:off x="3040500" y="1482100"/>
                <a:ext cx="1054100" cy="762375"/>
              </a:xfrm>
              <a:custGeom>
                <a:rect b="b" l="l" r="r" t="t"/>
                <a:pathLst>
                  <a:path extrusionOk="0" h="30495" w="42164">
                    <a:moveTo>
                      <a:pt x="26116" y="0"/>
                    </a:moveTo>
                    <a:cubicBezTo>
                      <a:pt x="25078" y="0"/>
                      <a:pt x="21773" y="3027"/>
                      <a:pt x="19863" y="3349"/>
                    </a:cubicBezTo>
                    <a:cubicBezTo>
                      <a:pt x="19704" y="3375"/>
                      <a:pt x="19481" y="3388"/>
                      <a:pt x="19190" y="3388"/>
                    </a:cubicBezTo>
                    <a:cubicBezTo>
                      <a:pt x="15701" y="3388"/>
                      <a:pt x="3477" y="1548"/>
                      <a:pt x="0" y="1016"/>
                    </a:cubicBezTo>
                    <a:lnTo>
                      <a:pt x="0" y="1016"/>
                    </a:lnTo>
                    <a:cubicBezTo>
                      <a:pt x="2658" y="3859"/>
                      <a:pt x="5610" y="7133"/>
                      <a:pt x="8467" y="10468"/>
                    </a:cubicBezTo>
                    <a:lnTo>
                      <a:pt x="22164" y="8800"/>
                    </a:lnTo>
                    <a:lnTo>
                      <a:pt x="33258" y="21043"/>
                    </a:lnTo>
                    <a:lnTo>
                      <a:pt x="42164" y="30494"/>
                    </a:lnTo>
                    <a:cubicBezTo>
                      <a:pt x="42164" y="30494"/>
                      <a:pt x="25825" y="3340"/>
                      <a:pt x="26388" y="762"/>
                    </a:cubicBezTo>
                    <a:cubicBezTo>
                      <a:pt x="26508" y="216"/>
                      <a:pt x="26394" y="0"/>
                      <a:pt x="26116"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7"/>
              <p:cNvSpPr/>
              <p:nvPr/>
            </p:nvSpPr>
            <p:spPr>
              <a:xfrm>
                <a:off x="3264350" y="1728175"/>
                <a:ext cx="245575" cy="49950"/>
              </a:xfrm>
              <a:custGeom>
                <a:rect b="b" l="l" r="r" t="t"/>
                <a:pathLst>
                  <a:path extrusionOk="0" h="1998" w="9823">
                    <a:moveTo>
                      <a:pt x="9822" y="1"/>
                    </a:moveTo>
                    <a:lnTo>
                      <a:pt x="1" y="1197"/>
                    </a:lnTo>
                    <a:cubicBezTo>
                      <a:pt x="226" y="1461"/>
                      <a:pt x="454" y="1730"/>
                      <a:pt x="679" y="1998"/>
                    </a:cubicBezTo>
                    <a:lnTo>
                      <a:pt x="9822"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7"/>
              <p:cNvSpPr/>
              <p:nvPr/>
            </p:nvSpPr>
            <p:spPr>
              <a:xfrm>
                <a:off x="3252150" y="1702100"/>
                <a:ext cx="619825" cy="306075"/>
              </a:xfrm>
              <a:custGeom>
                <a:rect b="b" l="l" r="r" t="t"/>
                <a:pathLst>
                  <a:path extrusionOk="0" h="12243" w="24793">
                    <a:moveTo>
                      <a:pt x="13698" y="0"/>
                    </a:moveTo>
                    <a:lnTo>
                      <a:pt x="1" y="1668"/>
                    </a:lnTo>
                    <a:cubicBezTo>
                      <a:pt x="163" y="1857"/>
                      <a:pt x="326" y="2047"/>
                      <a:pt x="489" y="2240"/>
                    </a:cubicBezTo>
                    <a:lnTo>
                      <a:pt x="10310" y="1044"/>
                    </a:lnTo>
                    <a:lnTo>
                      <a:pt x="13576" y="331"/>
                    </a:lnTo>
                    <a:lnTo>
                      <a:pt x="24792" y="12243"/>
                    </a:lnTo>
                    <a:lnTo>
                      <a:pt x="13698" y="0"/>
                    </a:ln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7"/>
              <p:cNvSpPr/>
              <p:nvPr/>
            </p:nvSpPr>
            <p:spPr>
              <a:xfrm>
                <a:off x="2026975" y="1427575"/>
                <a:ext cx="404875" cy="512825"/>
              </a:xfrm>
              <a:custGeom>
                <a:rect b="b" l="l" r="r" t="t"/>
                <a:pathLst>
                  <a:path extrusionOk="0" h="20513" w="16195">
                    <a:moveTo>
                      <a:pt x="14727" y="0"/>
                    </a:moveTo>
                    <a:cubicBezTo>
                      <a:pt x="10771" y="0"/>
                      <a:pt x="8098" y="2916"/>
                      <a:pt x="8098" y="2916"/>
                    </a:cubicBezTo>
                    <a:cubicBezTo>
                      <a:pt x="8098" y="2916"/>
                      <a:pt x="1" y="12336"/>
                      <a:pt x="1391" y="16174"/>
                    </a:cubicBezTo>
                    <a:lnTo>
                      <a:pt x="1822" y="20513"/>
                    </a:lnTo>
                    <a:cubicBezTo>
                      <a:pt x="1822" y="20513"/>
                      <a:pt x="6641" y="11888"/>
                      <a:pt x="8670" y="10528"/>
                    </a:cubicBezTo>
                    <a:lnTo>
                      <a:pt x="16194" y="135"/>
                    </a:lnTo>
                    <a:cubicBezTo>
                      <a:pt x="15689" y="42"/>
                      <a:pt x="15199" y="0"/>
                      <a:pt x="147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7"/>
              <p:cNvSpPr/>
              <p:nvPr/>
            </p:nvSpPr>
            <p:spPr>
              <a:xfrm>
                <a:off x="2019725" y="1419700"/>
                <a:ext cx="420600" cy="546350"/>
              </a:xfrm>
              <a:custGeom>
                <a:rect b="b" l="l" r="r" t="t"/>
                <a:pathLst>
                  <a:path extrusionOk="0" h="21854" w="16824">
                    <a:moveTo>
                      <a:pt x="14998" y="0"/>
                    </a:moveTo>
                    <a:cubicBezTo>
                      <a:pt x="10977" y="0"/>
                      <a:pt x="8283" y="2884"/>
                      <a:pt x="8150" y="3028"/>
                    </a:cubicBezTo>
                    <a:cubicBezTo>
                      <a:pt x="7815" y="3416"/>
                      <a:pt x="0" y="12572"/>
                      <a:pt x="1373" y="16559"/>
                    </a:cubicBezTo>
                    <a:lnTo>
                      <a:pt x="1901" y="21853"/>
                    </a:lnTo>
                    <a:lnTo>
                      <a:pt x="2390" y="20982"/>
                    </a:lnTo>
                    <a:cubicBezTo>
                      <a:pt x="2434" y="20894"/>
                      <a:pt x="7187" y="12405"/>
                      <a:pt x="9131" y="11103"/>
                    </a:cubicBezTo>
                    <a:cubicBezTo>
                      <a:pt x="9277" y="11006"/>
                      <a:pt x="9316" y="10813"/>
                      <a:pt x="9220" y="10667"/>
                    </a:cubicBezTo>
                    <a:cubicBezTo>
                      <a:pt x="9159" y="10576"/>
                      <a:pt x="9058" y="10528"/>
                      <a:pt x="8956" y="10528"/>
                    </a:cubicBezTo>
                    <a:cubicBezTo>
                      <a:pt x="8896" y="10528"/>
                      <a:pt x="8836" y="10545"/>
                      <a:pt x="8784" y="10579"/>
                    </a:cubicBezTo>
                    <a:cubicBezTo>
                      <a:pt x="7081" y="11723"/>
                      <a:pt x="3613" y="17580"/>
                      <a:pt x="2329" y="19816"/>
                    </a:cubicBezTo>
                    <a:lnTo>
                      <a:pt x="1994" y="16459"/>
                    </a:lnTo>
                    <a:lnTo>
                      <a:pt x="1976" y="16384"/>
                    </a:lnTo>
                    <a:cubicBezTo>
                      <a:pt x="666" y="12762"/>
                      <a:pt x="8546" y="3526"/>
                      <a:pt x="8617" y="3442"/>
                    </a:cubicBezTo>
                    <a:cubicBezTo>
                      <a:pt x="8648" y="3410"/>
                      <a:pt x="11252" y="631"/>
                      <a:pt x="15032" y="631"/>
                    </a:cubicBezTo>
                    <a:cubicBezTo>
                      <a:pt x="15481" y="631"/>
                      <a:pt x="15947" y="670"/>
                      <a:pt x="16427" y="758"/>
                    </a:cubicBezTo>
                    <a:cubicBezTo>
                      <a:pt x="16446" y="761"/>
                      <a:pt x="16464" y="763"/>
                      <a:pt x="16482" y="763"/>
                    </a:cubicBezTo>
                    <a:cubicBezTo>
                      <a:pt x="16629" y="763"/>
                      <a:pt x="16765" y="656"/>
                      <a:pt x="16792" y="502"/>
                    </a:cubicBezTo>
                    <a:cubicBezTo>
                      <a:pt x="16823" y="335"/>
                      <a:pt x="16713" y="173"/>
                      <a:pt x="16542" y="142"/>
                    </a:cubicBezTo>
                    <a:cubicBezTo>
                      <a:pt x="16008" y="44"/>
                      <a:pt x="15493" y="0"/>
                      <a:pt x="1499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7"/>
              <p:cNvSpPr/>
              <p:nvPr/>
            </p:nvSpPr>
            <p:spPr>
              <a:xfrm>
                <a:off x="2546000" y="912275"/>
                <a:ext cx="1058650" cy="596900"/>
              </a:xfrm>
              <a:custGeom>
                <a:rect b="b" l="l" r="r" t="t"/>
                <a:pathLst>
                  <a:path extrusionOk="0" h="23876" w="42346">
                    <a:moveTo>
                      <a:pt x="34891" y="0"/>
                    </a:moveTo>
                    <a:cubicBezTo>
                      <a:pt x="34500" y="0"/>
                      <a:pt x="34177" y="50"/>
                      <a:pt x="33954" y="167"/>
                    </a:cubicBezTo>
                    <a:cubicBezTo>
                      <a:pt x="32674" y="832"/>
                      <a:pt x="26799" y="3457"/>
                      <a:pt x="21172" y="3457"/>
                    </a:cubicBezTo>
                    <a:cubicBezTo>
                      <a:pt x="19737" y="3457"/>
                      <a:pt x="18317" y="3286"/>
                      <a:pt x="16994" y="2868"/>
                    </a:cubicBezTo>
                    <a:cubicBezTo>
                      <a:pt x="14784" y="2172"/>
                      <a:pt x="12829" y="1813"/>
                      <a:pt x="11138" y="1813"/>
                    </a:cubicBezTo>
                    <a:cubicBezTo>
                      <a:pt x="7851" y="1813"/>
                      <a:pt x="5566" y="3170"/>
                      <a:pt x="4366" y="6041"/>
                    </a:cubicBezTo>
                    <a:cubicBezTo>
                      <a:pt x="2544" y="10389"/>
                      <a:pt x="1" y="19875"/>
                      <a:pt x="1" y="19875"/>
                    </a:cubicBezTo>
                    <a:lnTo>
                      <a:pt x="2764" y="23876"/>
                    </a:lnTo>
                    <a:cubicBezTo>
                      <a:pt x="2764" y="23876"/>
                      <a:pt x="6592" y="10322"/>
                      <a:pt x="10337" y="8374"/>
                    </a:cubicBezTo>
                    <a:cubicBezTo>
                      <a:pt x="11186" y="7932"/>
                      <a:pt x="12137" y="7752"/>
                      <a:pt x="13177" y="7752"/>
                    </a:cubicBezTo>
                    <a:cubicBezTo>
                      <a:pt x="16730" y="7752"/>
                      <a:pt x="21336" y="9851"/>
                      <a:pt x="26570" y="10811"/>
                    </a:cubicBezTo>
                    <a:cubicBezTo>
                      <a:pt x="27573" y="10994"/>
                      <a:pt x="28491" y="11072"/>
                      <a:pt x="29327" y="11072"/>
                    </a:cubicBezTo>
                    <a:cubicBezTo>
                      <a:pt x="34133" y="11072"/>
                      <a:pt x="36247" y="8496"/>
                      <a:pt x="36247" y="8496"/>
                    </a:cubicBezTo>
                    <a:lnTo>
                      <a:pt x="42345" y="1918"/>
                    </a:lnTo>
                    <a:cubicBezTo>
                      <a:pt x="42345" y="1918"/>
                      <a:pt x="37313" y="0"/>
                      <a:pt x="3489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7"/>
              <p:cNvSpPr/>
              <p:nvPr/>
            </p:nvSpPr>
            <p:spPr>
              <a:xfrm>
                <a:off x="2251400" y="1288150"/>
                <a:ext cx="1689075" cy="1885225"/>
              </a:xfrm>
              <a:custGeom>
                <a:rect b="b" l="l" r="r" t="t"/>
                <a:pathLst>
                  <a:path extrusionOk="0" h="75409" w="67563">
                    <a:moveTo>
                      <a:pt x="21744" y="0"/>
                    </a:moveTo>
                    <a:cubicBezTo>
                      <a:pt x="17515" y="0"/>
                      <a:pt x="1105" y="14143"/>
                      <a:pt x="1105" y="14143"/>
                    </a:cubicBezTo>
                    <a:lnTo>
                      <a:pt x="0" y="39876"/>
                    </a:lnTo>
                    <a:cubicBezTo>
                      <a:pt x="2192" y="42745"/>
                      <a:pt x="5603" y="46767"/>
                      <a:pt x="10808" y="52047"/>
                    </a:cubicBezTo>
                    <a:cubicBezTo>
                      <a:pt x="15701" y="57010"/>
                      <a:pt x="18966" y="61397"/>
                      <a:pt x="21140" y="64888"/>
                    </a:cubicBezTo>
                    <a:lnTo>
                      <a:pt x="18508" y="71430"/>
                    </a:lnTo>
                    <a:lnTo>
                      <a:pt x="18191" y="75408"/>
                    </a:lnTo>
                    <a:cubicBezTo>
                      <a:pt x="18191" y="75408"/>
                      <a:pt x="27288" y="73604"/>
                      <a:pt x="33270" y="73604"/>
                    </a:cubicBezTo>
                    <a:cubicBezTo>
                      <a:pt x="33679" y="73604"/>
                      <a:pt x="34074" y="73613"/>
                      <a:pt x="34450" y="73631"/>
                    </a:cubicBezTo>
                    <a:cubicBezTo>
                      <a:pt x="34742" y="73645"/>
                      <a:pt x="35036" y="73652"/>
                      <a:pt x="35333" y="73652"/>
                    </a:cubicBezTo>
                    <a:cubicBezTo>
                      <a:pt x="37938" y="73652"/>
                      <a:pt x="40702" y="73125"/>
                      <a:pt x="42935" y="72553"/>
                    </a:cubicBezTo>
                    <a:cubicBezTo>
                      <a:pt x="47700" y="72100"/>
                      <a:pt x="52285" y="71338"/>
                      <a:pt x="55035" y="70079"/>
                    </a:cubicBezTo>
                    <a:cubicBezTo>
                      <a:pt x="62741" y="66546"/>
                      <a:pt x="67563" y="60219"/>
                      <a:pt x="67563" y="60219"/>
                    </a:cubicBezTo>
                    <a:cubicBezTo>
                      <a:pt x="67563" y="60219"/>
                      <a:pt x="57838" y="44281"/>
                      <a:pt x="51220" y="33403"/>
                    </a:cubicBezTo>
                    <a:cubicBezTo>
                      <a:pt x="44607" y="22525"/>
                      <a:pt x="25228" y="1998"/>
                      <a:pt x="22354" y="150"/>
                    </a:cubicBezTo>
                    <a:cubicBezTo>
                      <a:pt x="22196" y="48"/>
                      <a:pt x="21991" y="0"/>
                      <a:pt x="217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7"/>
              <p:cNvSpPr/>
              <p:nvPr/>
            </p:nvSpPr>
            <p:spPr>
              <a:xfrm>
                <a:off x="2242600" y="1280900"/>
                <a:ext cx="1707350" cy="1902275"/>
              </a:xfrm>
              <a:custGeom>
                <a:rect b="b" l="l" r="r" t="t"/>
                <a:pathLst>
                  <a:path extrusionOk="0" h="76091" w="68294">
                    <a:moveTo>
                      <a:pt x="22165" y="0"/>
                    </a:moveTo>
                    <a:cubicBezTo>
                      <a:pt x="17863" y="0"/>
                      <a:pt x="3032" y="12661"/>
                      <a:pt x="1255" y="14196"/>
                    </a:cubicBezTo>
                    <a:cubicBezTo>
                      <a:pt x="1123" y="14305"/>
                      <a:pt x="1109" y="14503"/>
                      <a:pt x="1219" y="14635"/>
                    </a:cubicBezTo>
                    <a:cubicBezTo>
                      <a:pt x="1283" y="14708"/>
                      <a:pt x="1371" y="14745"/>
                      <a:pt x="1460" y="14745"/>
                    </a:cubicBezTo>
                    <a:cubicBezTo>
                      <a:pt x="1532" y="14745"/>
                      <a:pt x="1605" y="14720"/>
                      <a:pt x="1664" y="14671"/>
                    </a:cubicBezTo>
                    <a:cubicBezTo>
                      <a:pt x="8260" y="8983"/>
                      <a:pt x="19122" y="588"/>
                      <a:pt x="22060" y="588"/>
                    </a:cubicBezTo>
                    <a:cubicBezTo>
                      <a:pt x="22256" y="588"/>
                      <a:pt x="22417" y="626"/>
                      <a:pt x="22539" y="704"/>
                    </a:cubicBezTo>
                    <a:cubicBezTo>
                      <a:pt x="25298" y="2482"/>
                      <a:pt x="44668" y="22943"/>
                      <a:pt x="51308" y="33856"/>
                    </a:cubicBezTo>
                    <a:cubicBezTo>
                      <a:pt x="57500" y="44042"/>
                      <a:pt x="66428" y="58673"/>
                      <a:pt x="67532" y="60487"/>
                    </a:cubicBezTo>
                    <a:cubicBezTo>
                      <a:pt x="66710" y="61503"/>
                      <a:pt x="62106" y="66947"/>
                      <a:pt x="55255" y="70083"/>
                    </a:cubicBezTo>
                    <a:cubicBezTo>
                      <a:pt x="52879" y="71175"/>
                      <a:pt x="48844" y="71998"/>
                      <a:pt x="43212" y="72539"/>
                    </a:cubicBezTo>
                    <a:cubicBezTo>
                      <a:pt x="40383" y="73261"/>
                      <a:pt x="37862" y="73630"/>
                      <a:pt x="35703" y="73630"/>
                    </a:cubicBezTo>
                    <a:cubicBezTo>
                      <a:pt x="35400" y="73630"/>
                      <a:pt x="35104" y="73623"/>
                      <a:pt x="34816" y="73608"/>
                    </a:cubicBezTo>
                    <a:cubicBezTo>
                      <a:pt x="34444" y="73591"/>
                      <a:pt x="34054" y="73583"/>
                      <a:pt x="33649" y="73583"/>
                    </a:cubicBezTo>
                    <a:cubicBezTo>
                      <a:pt x="28407" y="73583"/>
                      <a:pt x="20730" y="74968"/>
                      <a:pt x="18892" y="75316"/>
                    </a:cubicBezTo>
                    <a:lnTo>
                      <a:pt x="19168" y="71791"/>
                    </a:lnTo>
                    <a:lnTo>
                      <a:pt x="21839" y="65146"/>
                    </a:lnTo>
                    <a:lnTo>
                      <a:pt x="21756" y="65010"/>
                    </a:lnTo>
                    <a:cubicBezTo>
                      <a:pt x="19089" y="60733"/>
                      <a:pt x="15600" y="56394"/>
                      <a:pt x="11384" y="52117"/>
                    </a:cubicBezTo>
                    <a:cubicBezTo>
                      <a:pt x="6949" y="47620"/>
                      <a:pt x="3323" y="43537"/>
                      <a:pt x="604" y="39977"/>
                    </a:cubicBezTo>
                    <a:cubicBezTo>
                      <a:pt x="539" y="39897"/>
                      <a:pt x="446" y="39855"/>
                      <a:pt x="352" y="39855"/>
                    </a:cubicBezTo>
                    <a:cubicBezTo>
                      <a:pt x="286" y="39855"/>
                      <a:pt x="220" y="39876"/>
                      <a:pt x="163" y="39920"/>
                    </a:cubicBezTo>
                    <a:cubicBezTo>
                      <a:pt x="23" y="40025"/>
                      <a:pt x="1" y="40218"/>
                      <a:pt x="102" y="40360"/>
                    </a:cubicBezTo>
                    <a:cubicBezTo>
                      <a:pt x="2844" y="43937"/>
                      <a:pt x="6487" y="48043"/>
                      <a:pt x="10939" y="52558"/>
                    </a:cubicBezTo>
                    <a:cubicBezTo>
                      <a:pt x="15076" y="56756"/>
                      <a:pt x="18508" y="61010"/>
                      <a:pt x="21140" y="65208"/>
                    </a:cubicBezTo>
                    <a:lnTo>
                      <a:pt x="18570" y="71602"/>
                    </a:lnTo>
                    <a:lnTo>
                      <a:pt x="18200" y="76090"/>
                    </a:lnTo>
                    <a:lnTo>
                      <a:pt x="18605" y="76007"/>
                    </a:lnTo>
                    <a:cubicBezTo>
                      <a:pt x="18704" y="75990"/>
                      <a:pt x="27752" y="74208"/>
                      <a:pt x="33630" y="74208"/>
                    </a:cubicBezTo>
                    <a:cubicBezTo>
                      <a:pt x="34031" y="74208"/>
                      <a:pt x="34418" y="74216"/>
                      <a:pt x="34786" y="74234"/>
                    </a:cubicBezTo>
                    <a:cubicBezTo>
                      <a:pt x="35081" y="74248"/>
                      <a:pt x="35384" y="74255"/>
                      <a:pt x="35693" y="74255"/>
                    </a:cubicBezTo>
                    <a:cubicBezTo>
                      <a:pt x="37908" y="74255"/>
                      <a:pt x="40476" y="73885"/>
                      <a:pt x="43318" y="73155"/>
                    </a:cubicBezTo>
                    <a:cubicBezTo>
                      <a:pt x="48972" y="72614"/>
                      <a:pt x="53077" y="71773"/>
                      <a:pt x="55515" y="70656"/>
                    </a:cubicBezTo>
                    <a:cubicBezTo>
                      <a:pt x="63207" y="67131"/>
                      <a:pt x="68117" y="60763"/>
                      <a:pt x="68166" y="60698"/>
                    </a:cubicBezTo>
                    <a:lnTo>
                      <a:pt x="68294" y="60531"/>
                    </a:lnTo>
                    <a:lnTo>
                      <a:pt x="68184" y="60346"/>
                    </a:lnTo>
                    <a:cubicBezTo>
                      <a:pt x="68184" y="60346"/>
                      <a:pt x="58454" y="44408"/>
                      <a:pt x="51841" y="33530"/>
                    </a:cubicBezTo>
                    <a:cubicBezTo>
                      <a:pt x="45170" y="22565"/>
                      <a:pt x="25663" y="1972"/>
                      <a:pt x="22878" y="176"/>
                    </a:cubicBezTo>
                    <a:cubicBezTo>
                      <a:pt x="22692" y="56"/>
                      <a:pt x="22452" y="0"/>
                      <a:pt x="2216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7"/>
              <p:cNvSpPr/>
              <p:nvPr/>
            </p:nvSpPr>
            <p:spPr>
              <a:xfrm>
                <a:off x="4198225" y="2295750"/>
                <a:ext cx="270850" cy="307675"/>
              </a:xfrm>
              <a:custGeom>
                <a:rect b="b" l="l" r="r" t="t"/>
                <a:pathLst>
                  <a:path extrusionOk="0" h="12307" w="10834">
                    <a:moveTo>
                      <a:pt x="4159" y="0"/>
                    </a:moveTo>
                    <a:cubicBezTo>
                      <a:pt x="4091" y="0"/>
                      <a:pt x="4023" y="29"/>
                      <a:pt x="3978" y="87"/>
                    </a:cubicBezTo>
                    <a:cubicBezTo>
                      <a:pt x="3894" y="188"/>
                      <a:pt x="3912" y="337"/>
                      <a:pt x="4013" y="416"/>
                    </a:cubicBezTo>
                    <a:cubicBezTo>
                      <a:pt x="5342" y="1477"/>
                      <a:pt x="7529" y="3308"/>
                      <a:pt x="7736" y="3712"/>
                    </a:cubicBezTo>
                    <a:lnTo>
                      <a:pt x="7868" y="3954"/>
                    </a:lnTo>
                    <a:cubicBezTo>
                      <a:pt x="10230" y="8298"/>
                      <a:pt x="10090" y="9455"/>
                      <a:pt x="9795" y="9759"/>
                    </a:cubicBezTo>
                    <a:cubicBezTo>
                      <a:pt x="8957" y="10626"/>
                      <a:pt x="5091" y="11838"/>
                      <a:pt x="3291" y="11838"/>
                    </a:cubicBezTo>
                    <a:cubicBezTo>
                      <a:pt x="3173" y="11838"/>
                      <a:pt x="3064" y="11833"/>
                      <a:pt x="2966" y="11822"/>
                    </a:cubicBezTo>
                    <a:cubicBezTo>
                      <a:pt x="1513" y="11664"/>
                      <a:pt x="497" y="8822"/>
                      <a:pt x="488" y="8790"/>
                    </a:cubicBezTo>
                    <a:cubicBezTo>
                      <a:pt x="454" y="8694"/>
                      <a:pt x="363" y="8635"/>
                      <a:pt x="269" y="8635"/>
                    </a:cubicBezTo>
                    <a:cubicBezTo>
                      <a:pt x="242" y="8635"/>
                      <a:pt x="215" y="8640"/>
                      <a:pt x="189" y="8650"/>
                    </a:cubicBezTo>
                    <a:cubicBezTo>
                      <a:pt x="66" y="8690"/>
                      <a:pt x="0" y="8826"/>
                      <a:pt x="44" y="8949"/>
                    </a:cubicBezTo>
                    <a:cubicBezTo>
                      <a:pt x="88" y="9076"/>
                      <a:pt x="1170" y="12100"/>
                      <a:pt x="2913" y="12289"/>
                    </a:cubicBezTo>
                    <a:cubicBezTo>
                      <a:pt x="3018" y="12297"/>
                      <a:pt x="3133" y="12307"/>
                      <a:pt x="3256" y="12307"/>
                    </a:cubicBezTo>
                    <a:cubicBezTo>
                      <a:pt x="5100" y="12307"/>
                      <a:pt x="9127" y="11127"/>
                      <a:pt x="10134" y="10089"/>
                    </a:cubicBezTo>
                    <a:cubicBezTo>
                      <a:pt x="10833" y="9363"/>
                      <a:pt x="10244" y="7343"/>
                      <a:pt x="8282" y="3730"/>
                    </a:cubicBezTo>
                    <a:lnTo>
                      <a:pt x="8154" y="3493"/>
                    </a:lnTo>
                    <a:cubicBezTo>
                      <a:pt x="7828" y="2868"/>
                      <a:pt x="4665" y="337"/>
                      <a:pt x="4308" y="51"/>
                    </a:cubicBezTo>
                    <a:cubicBezTo>
                      <a:pt x="4264" y="17"/>
                      <a:pt x="4211" y="0"/>
                      <a:pt x="41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7"/>
              <p:cNvSpPr/>
              <p:nvPr/>
            </p:nvSpPr>
            <p:spPr>
              <a:xfrm>
                <a:off x="4290175" y="2420700"/>
                <a:ext cx="57900" cy="42150"/>
              </a:xfrm>
              <a:custGeom>
                <a:rect b="b" l="l" r="r" t="t"/>
                <a:pathLst>
                  <a:path extrusionOk="0" h="1686" w="2316">
                    <a:moveTo>
                      <a:pt x="177" y="1"/>
                    </a:moveTo>
                    <a:cubicBezTo>
                      <a:pt x="162" y="1"/>
                      <a:pt x="147" y="3"/>
                      <a:pt x="132" y="8"/>
                    </a:cubicBezTo>
                    <a:cubicBezTo>
                      <a:pt x="49" y="30"/>
                      <a:pt x="0" y="118"/>
                      <a:pt x="27" y="201"/>
                    </a:cubicBezTo>
                    <a:cubicBezTo>
                      <a:pt x="31" y="219"/>
                      <a:pt x="163" y="668"/>
                      <a:pt x="489" y="1068"/>
                    </a:cubicBezTo>
                    <a:cubicBezTo>
                      <a:pt x="823" y="1478"/>
                      <a:pt x="1233" y="1685"/>
                      <a:pt x="1694" y="1685"/>
                    </a:cubicBezTo>
                    <a:cubicBezTo>
                      <a:pt x="1853" y="1685"/>
                      <a:pt x="2016" y="1663"/>
                      <a:pt x="2187" y="1610"/>
                    </a:cubicBezTo>
                    <a:cubicBezTo>
                      <a:pt x="2267" y="1588"/>
                      <a:pt x="2315" y="1500"/>
                      <a:pt x="2293" y="1416"/>
                    </a:cubicBezTo>
                    <a:cubicBezTo>
                      <a:pt x="2272" y="1348"/>
                      <a:pt x="2209" y="1303"/>
                      <a:pt x="2144" y="1303"/>
                    </a:cubicBezTo>
                    <a:cubicBezTo>
                      <a:pt x="2129" y="1303"/>
                      <a:pt x="2114" y="1305"/>
                      <a:pt x="2100" y="1310"/>
                    </a:cubicBezTo>
                    <a:cubicBezTo>
                      <a:pt x="1957" y="1352"/>
                      <a:pt x="1825" y="1370"/>
                      <a:pt x="1702" y="1370"/>
                    </a:cubicBezTo>
                    <a:cubicBezTo>
                      <a:pt x="710" y="1370"/>
                      <a:pt x="342" y="168"/>
                      <a:pt x="327" y="114"/>
                    </a:cubicBezTo>
                    <a:cubicBezTo>
                      <a:pt x="309" y="46"/>
                      <a:pt x="244" y="1"/>
                      <a:pt x="17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7"/>
              <p:cNvSpPr/>
              <p:nvPr/>
            </p:nvSpPr>
            <p:spPr>
              <a:xfrm>
                <a:off x="1470800" y="1149725"/>
                <a:ext cx="590525" cy="674875"/>
              </a:xfrm>
              <a:custGeom>
                <a:rect b="b" l="l" r="r" t="t"/>
                <a:pathLst>
                  <a:path extrusionOk="0" h="26995" w="23621">
                    <a:moveTo>
                      <a:pt x="11756" y="0"/>
                    </a:moveTo>
                    <a:cubicBezTo>
                      <a:pt x="7620" y="0"/>
                      <a:pt x="2571" y="2792"/>
                      <a:pt x="1479" y="6527"/>
                    </a:cubicBezTo>
                    <a:cubicBezTo>
                      <a:pt x="0" y="11579"/>
                      <a:pt x="6662" y="19047"/>
                      <a:pt x="11313" y="23548"/>
                    </a:cubicBezTo>
                    <a:cubicBezTo>
                      <a:pt x="13594" y="25753"/>
                      <a:pt x="15809" y="26995"/>
                      <a:pt x="17667" y="26995"/>
                    </a:cubicBezTo>
                    <a:cubicBezTo>
                      <a:pt x="19599" y="26995"/>
                      <a:pt x="21145" y="25653"/>
                      <a:pt x="21979" y="22654"/>
                    </a:cubicBezTo>
                    <a:cubicBezTo>
                      <a:pt x="23621" y="16771"/>
                      <a:pt x="21091" y="11988"/>
                      <a:pt x="21091" y="11988"/>
                    </a:cubicBezTo>
                    <a:cubicBezTo>
                      <a:pt x="21091" y="11988"/>
                      <a:pt x="19493" y="4107"/>
                      <a:pt x="15586" y="1128"/>
                    </a:cubicBezTo>
                    <a:cubicBezTo>
                      <a:pt x="14567" y="349"/>
                      <a:pt x="13218" y="0"/>
                      <a:pt x="11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7"/>
              <p:cNvSpPr/>
              <p:nvPr/>
            </p:nvSpPr>
            <p:spPr>
              <a:xfrm>
                <a:off x="1463750" y="1141850"/>
                <a:ext cx="603975" cy="690650"/>
              </a:xfrm>
              <a:custGeom>
                <a:rect b="b" l="l" r="r" t="t"/>
                <a:pathLst>
                  <a:path extrusionOk="0" h="27626" w="24159">
                    <a:moveTo>
                      <a:pt x="12031" y="625"/>
                    </a:moveTo>
                    <a:cubicBezTo>
                      <a:pt x="13483" y="625"/>
                      <a:pt x="14755" y="986"/>
                      <a:pt x="15679" y="1689"/>
                    </a:cubicBezTo>
                    <a:cubicBezTo>
                      <a:pt x="19446" y="4567"/>
                      <a:pt x="21047" y="12286"/>
                      <a:pt x="21065" y="12365"/>
                    </a:cubicBezTo>
                    <a:lnTo>
                      <a:pt x="21095" y="12449"/>
                    </a:lnTo>
                    <a:cubicBezTo>
                      <a:pt x="21118" y="12492"/>
                      <a:pt x="23547" y="17187"/>
                      <a:pt x="21963" y="22886"/>
                    </a:cubicBezTo>
                    <a:cubicBezTo>
                      <a:pt x="21333" y="25148"/>
                      <a:pt x="20285" y="26490"/>
                      <a:pt x="18856" y="26881"/>
                    </a:cubicBezTo>
                    <a:cubicBezTo>
                      <a:pt x="18570" y="26958"/>
                      <a:pt x="18269" y="26996"/>
                      <a:pt x="17955" y="26996"/>
                    </a:cubicBezTo>
                    <a:cubicBezTo>
                      <a:pt x="16223" y="26996"/>
                      <a:pt x="14083" y="25835"/>
                      <a:pt x="11810" y="23633"/>
                    </a:cubicBezTo>
                    <a:cubicBezTo>
                      <a:pt x="6609" y="18596"/>
                      <a:pt x="691" y="11608"/>
                      <a:pt x="2060" y="6931"/>
                    </a:cubicBezTo>
                    <a:cubicBezTo>
                      <a:pt x="2764" y="4528"/>
                      <a:pt x="5334" y="2284"/>
                      <a:pt x="8607" y="1214"/>
                    </a:cubicBezTo>
                    <a:cubicBezTo>
                      <a:pt x="9800" y="818"/>
                      <a:pt x="10966" y="625"/>
                      <a:pt x="12031" y="625"/>
                    </a:cubicBezTo>
                    <a:close/>
                    <a:moveTo>
                      <a:pt x="12025" y="1"/>
                    </a:moveTo>
                    <a:cubicBezTo>
                      <a:pt x="10892" y="1"/>
                      <a:pt x="9665" y="204"/>
                      <a:pt x="8410" y="616"/>
                    </a:cubicBezTo>
                    <a:cubicBezTo>
                      <a:pt x="4946" y="1751"/>
                      <a:pt x="2218" y="4163"/>
                      <a:pt x="1461" y="6754"/>
                    </a:cubicBezTo>
                    <a:cubicBezTo>
                      <a:pt x="0" y="11731"/>
                      <a:pt x="6046" y="18925"/>
                      <a:pt x="11380" y="24088"/>
                    </a:cubicBezTo>
                    <a:cubicBezTo>
                      <a:pt x="13791" y="26419"/>
                      <a:pt x="16031" y="27625"/>
                      <a:pt x="17931" y="27625"/>
                    </a:cubicBezTo>
                    <a:cubicBezTo>
                      <a:pt x="18311" y="27625"/>
                      <a:pt x="18671" y="27581"/>
                      <a:pt x="19018" y="27484"/>
                    </a:cubicBezTo>
                    <a:cubicBezTo>
                      <a:pt x="20677" y="27035"/>
                      <a:pt x="21870" y="25544"/>
                      <a:pt x="22566" y="23053"/>
                    </a:cubicBezTo>
                    <a:cubicBezTo>
                      <a:pt x="24158" y="17337"/>
                      <a:pt x="21932" y="12708"/>
                      <a:pt x="21668" y="12197"/>
                    </a:cubicBezTo>
                    <a:cubicBezTo>
                      <a:pt x="21522" y="11494"/>
                      <a:pt x="19903" y="4128"/>
                      <a:pt x="16057" y="1192"/>
                    </a:cubicBezTo>
                    <a:cubicBezTo>
                      <a:pt x="15023" y="403"/>
                      <a:pt x="13618" y="1"/>
                      <a:pt x="120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p:nvPr/>
            </p:nvSpPr>
            <p:spPr>
              <a:xfrm>
                <a:off x="1439325" y="1090275"/>
                <a:ext cx="627950" cy="359150"/>
              </a:xfrm>
              <a:custGeom>
                <a:rect b="b" l="l" r="r" t="t"/>
                <a:pathLst>
                  <a:path extrusionOk="0" h="14366" w="25118">
                    <a:moveTo>
                      <a:pt x="14635" y="1"/>
                    </a:moveTo>
                    <a:cubicBezTo>
                      <a:pt x="11377" y="1"/>
                      <a:pt x="7876" y="1274"/>
                      <a:pt x="5506" y="3409"/>
                    </a:cubicBezTo>
                    <a:cubicBezTo>
                      <a:pt x="933" y="7528"/>
                      <a:pt x="1" y="10621"/>
                      <a:pt x="3235" y="12615"/>
                    </a:cubicBezTo>
                    <a:cubicBezTo>
                      <a:pt x="3629" y="12857"/>
                      <a:pt x="3980" y="12961"/>
                      <a:pt x="4299" y="12961"/>
                    </a:cubicBezTo>
                    <a:cubicBezTo>
                      <a:pt x="5291" y="12961"/>
                      <a:pt x="5970" y="11952"/>
                      <a:pt x="6650" y="10943"/>
                    </a:cubicBezTo>
                    <a:cubicBezTo>
                      <a:pt x="7332" y="9931"/>
                      <a:pt x="8011" y="8922"/>
                      <a:pt x="9002" y="8922"/>
                    </a:cubicBezTo>
                    <a:cubicBezTo>
                      <a:pt x="9322" y="8922"/>
                      <a:pt x="9673" y="9027"/>
                      <a:pt x="10068" y="9270"/>
                    </a:cubicBezTo>
                    <a:cubicBezTo>
                      <a:pt x="13303" y="11264"/>
                      <a:pt x="12084" y="12237"/>
                      <a:pt x="15177" y="13169"/>
                    </a:cubicBezTo>
                    <a:cubicBezTo>
                      <a:pt x="18266" y="14102"/>
                      <a:pt x="22350" y="14366"/>
                      <a:pt x="22350" y="14366"/>
                    </a:cubicBezTo>
                    <a:cubicBezTo>
                      <a:pt x="22438" y="13002"/>
                      <a:pt x="25117" y="8870"/>
                      <a:pt x="21985" y="3624"/>
                    </a:cubicBezTo>
                    <a:cubicBezTo>
                      <a:pt x="20478" y="1099"/>
                      <a:pt x="17661" y="1"/>
                      <a:pt x="146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7"/>
              <p:cNvSpPr/>
              <p:nvPr/>
            </p:nvSpPr>
            <p:spPr>
              <a:xfrm>
                <a:off x="1876025" y="1339575"/>
                <a:ext cx="140425" cy="192050"/>
              </a:xfrm>
              <a:custGeom>
                <a:rect b="b" l="l" r="r" t="t"/>
                <a:pathLst>
                  <a:path extrusionOk="0" h="7682" w="5617">
                    <a:moveTo>
                      <a:pt x="1346" y="1"/>
                    </a:moveTo>
                    <a:cubicBezTo>
                      <a:pt x="1" y="1"/>
                      <a:pt x="77" y="4398"/>
                      <a:pt x="77" y="4398"/>
                    </a:cubicBezTo>
                    <a:lnTo>
                      <a:pt x="1942" y="7681"/>
                    </a:lnTo>
                    <a:cubicBezTo>
                      <a:pt x="5616" y="5697"/>
                      <a:pt x="4160" y="2127"/>
                      <a:pt x="2070" y="342"/>
                    </a:cubicBezTo>
                    <a:cubicBezTo>
                      <a:pt x="1792" y="104"/>
                      <a:pt x="1552" y="1"/>
                      <a:pt x="1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7"/>
              <p:cNvSpPr/>
              <p:nvPr/>
            </p:nvSpPr>
            <p:spPr>
              <a:xfrm>
                <a:off x="1869875" y="1331725"/>
                <a:ext cx="123350" cy="207700"/>
              </a:xfrm>
              <a:custGeom>
                <a:rect b="b" l="l" r="r" t="t"/>
                <a:pathLst>
                  <a:path extrusionOk="0" h="8308" w="4934">
                    <a:moveTo>
                      <a:pt x="1592" y="1"/>
                    </a:moveTo>
                    <a:cubicBezTo>
                      <a:pt x="1460" y="1"/>
                      <a:pt x="1331" y="30"/>
                      <a:pt x="1207" y="87"/>
                    </a:cubicBezTo>
                    <a:cubicBezTo>
                      <a:pt x="1" y="656"/>
                      <a:pt x="1" y="4043"/>
                      <a:pt x="11" y="4717"/>
                    </a:cubicBezTo>
                    <a:cubicBezTo>
                      <a:pt x="15" y="4885"/>
                      <a:pt x="163" y="5025"/>
                      <a:pt x="311" y="5025"/>
                    </a:cubicBezTo>
                    <a:cubicBezTo>
                      <a:pt x="318" y="5025"/>
                      <a:pt x="325" y="5025"/>
                      <a:pt x="332" y="5025"/>
                    </a:cubicBezTo>
                    <a:cubicBezTo>
                      <a:pt x="503" y="5025"/>
                      <a:pt x="640" y="4880"/>
                      <a:pt x="640" y="4708"/>
                    </a:cubicBezTo>
                    <a:cubicBezTo>
                      <a:pt x="614" y="3199"/>
                      <a:pt x="855" y="946"/>
                      <a:pt x="1475" y="656"/>
                    </a:cubicBezTo>
                    <a:cubicBezTo>
                      <a:pt x="1512" y="638"/>
                      <a:pt x="1552" y="629"/>
                      <a:pt x="1596" y="629"/>
                    </a:cubicBezTo>
                    <a:cubicBezTo>
                      <a:pt x="1734" y="629"/>
                      <a:pt x="1905" y="719"/>
                      <a:pt x="2109" y="893"/>
                    </a:cubicBezTo>
                    <a:cubicBezTo>
                      <a:pt x="3143" y="1777"/>
                      <a:pt x="4288" y="3392"/>
                      <a:pt x="4111" y="5038"/>
                    </a:cubicBezTo>
                    <a:cubicBezTo>
                      <a:pt x="3993" y="6138"/>
                      <a:pt x="3297" y="7041"/>
                      <a:pt x="2039" y="7718"/>
                    </a:cubicBezTo>
                    <a:cubicBezTo>
                      <a:pt x="1889" y="7801"/>
                      <a:pt x="1832" y="7991"/>
                      <a:pt x="1911" y="8140"/>
                    </a:cubicBezTo>
                    <a:cubicBezTo>
                      <a:pt x="1968" y="8246"/>
                      <a:pt x="2078" y="8308"/>
                      <a:pt x="2188" y="8308"/>
                    </a:cubicBezTo>
                    <a:cubicBezTo>
                      <a:pt x="2237" y="8308"/>
                      <a:pt x="2290" y="8294"/>
                      <a:pt x="2338" y="8268"/>
                    </a:cubicBezTo>
                    <a:cubicBezTo>
                      <a:pt x="3768" y="7498"/>
                      <a:pt x="4595" y="6402"/>
                      <a:pt x="4736" y="5104"/>
                    </a:cubicBezTo>
                    <a:cubicBezTo>
                      <a:pt x="4934" y="3217"/>
                      <a:pt x="3667" y="1399"/>
                      <a:pt x="2519" y="418"/>
                    </a:cubicBezTo>
                    <a:cubicBezTo>
                      <a:pt x="2192" y="140"/>
                      <a:pt x="1883" y="1"/>
                      <a:pt x="159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7"/>
              <p:cNvSpPr/>
              <p:nvPr/>
            </p:nvSpPr>
            <p:spPr>
              <a:xfrm>
                <a:off x="1652625" y="1527375"/>
                <a:ext cx="51500" cy="45575"/>
              </a:xfrm>
              <a:custGeom>
                <a:rect b="b" l="l" r="r" t="t"/>
                <a:pathLst>
                  <a:path extrusionOk="0" h="1823" w="2060">
                    <a:moveTo>
                      <a:pt x="1032" y="0"/>
                    </a:moveTo>
                    <a:cubicBezTo>
                      <a:pt x="758" y="0"/>
                      <a:pt x="487" y="123"/>
                      <a:pt x="309" y="358"/>
                    </a:cubicBezTo>
                    <a:cubicBezTo>
                      <a:pt x="1" y="759"/>
                      <a:pt x="80" y="1331"/>
                      <a:pt x="480" y="1634"/>
                    </a:cubicBezTo>
                    <a:cubicBezTo>
                      <a:pt x="646" y="1761"/>
                      <a:pt x="839" y="1823"/>
                      <a:pt x="1031" y="1823"/>
                    </a:cubicBezTo>
                    <a:cubicBezTo>
                      <a:pt x="1305" y="1823"/>
                      <a:pt x="1576" y="1698"/>
                      <a:pt x="1757" y="1463"/>
                    </a:cubicBezTo>
                    <a:cubicBezTo>
                      <a:pt x="2060" y="1067"/>
                      <a:pt x="1985" y="495"/>
                      <a:pt x="1585" y="186"/>
                    </a:cubicBezTo>
                    <a:cubicBezTo>
                      <a:pt x="1419" y="61"/>
                      <a:pt x="1225" y="0"/>
                      <a:pt x="10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7"/>
              <p:cNvSpPr/>
              <p:nvPr/>
            </p:nvSpPr>
            <p:spPr>
              <a:xfrm>
                <a:off x="1608850" y="1617500"/>
                <a:ext cx="95850" cy="94300"/>
              </a:xfrm>
              <a:custGeom>
                <a:rect b="b" l="l" r="r" t="t"/>
                <a:pathLst>
                  <a:path extrusionOk="0" h="3772" w="3834">
                    <a:moveTo>
                      <a:pt x="744" y="1"/>
                    </a:moveTo>
                    <a:cubicBezTo>
                      <a:pt x="744" y="1"/>
                      <a:pt x="1" y="3143"/>
                      <a:pt x="1571" y="3578"/>
                    </a:cubicBezTo>
                    <a:cubicBezTo>
                      <a:pt x="2088" y="3723"/>
                      <a:pt x="2510" y="3771"/>
                      <a:pt x="2843" y="3771"/>
                    </a:cubicBezTo>
                    <a:cubicBezTo>
                      <a:pt x="3522" y="3771"/>
                      <a:pt x="3833" y="3569"/>
                      <a:pt x="3833" y="3569"/>
                    </a:cubicBezTo>
                    <a:lnTo>
                      <a:pt x="7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7"/>
              <p:cNvSpPr/>
              <p:nvPr/>
            </p:nvSpPr>
            <p:spPr>
              <a:xfrm>
                <a:off x="1600050" y="1609700"/>
                <a:ext cx="113425" cy="109925"/>
              </a:xfrm>
              <a:custGeom>
                <a:rect b="b" l="l" r="r" t="t"/>
                <a:pathLst>
                  <a:path extrusionOk="0" h="4397" w="4537">
                    <a:moveTo>
                      <a:pt x="1099" y="1"/>
                    </a:moveTo>
                    <a:cubicBezTo>
                      <a:pt x="954" y="1"/>
                      <a:pt x="827" y="99"/>
                      <a:pt x="793" y="242"/>
                    </a:cubicBezTo>
                    <a:cubicBezTo>
                      <a:pt x="757" y="384"/>
                      <a:pt x="1" y="3679"/>
                      <a:pt x="1840" y="4194"/>
                    </a:cubicBezTo>
                    <a:cubicBezTo>
                      <a:pt x="2386" y="4344"/>
                      <a:pt x="2839" y="4397"/>
                      <a:pt x="3200" y="4397"/>
                    </a:cubicBezTo>
                    <a:cubicBezTo>
                      <a:pt x="3935" y="4397"/>
                      <a:pt x="4299" y="4180"/>
                      <a:pt x="4357" y="4145"/>
                    </a:cubicBezTo>
                    <a:cubicBezTo>
                      <a:pt x="4498" y="4053"/>
                      <a:pt x="4537" y="3863"/>
                      <a:pt x="4449" y="3719"/>
                    </a:cubicBezTo>
                    <a:cubicBezTo>
                      <a:pt x="4389" y="3624"/>
                      <a:pt x="4287" y="3572"/>
                      <a:pt x="4184" y="3572"/>
                    </a:cubicBezTo>
                    <a:cubicBezTo>
                      <a:pt x="4129" y="3572"/>
                      <a:pt x="4073" y="3587"/>
                      <a:pt x="4022" y="3617"/>
                    </a:cubicBezTo>
                    <a:cubicBezTo>
                      <a:pt x="4017" y="3620"/>
                      <a:pt x="3754" y="3769"/>
                      <a:pt x="3191" y="3769"/>
                    </a:cubicBezTo>
                    <a:cubicBezTo>
                      <a:pt x="2887" y="3769"/>
                      <a:pt x="2494" y="3726"/>
                      <a:pt x="2007" y="3591"/>
                    </a:cubicBezTo>
                    <a:cubicBezTo>
                      <a:pt x="767" y="3243"/>
                      <a:pt x="1395" y="414"/>
                      <a:pt x="1400" y="388"/>
                    </a:cubicBezTo>
                    <a:cubicBezTo>
                      <a:pt x="1439" y="216"/>
                      <a:pt x="1338" y="49"/>
                      <a:pt x="1171" y="9"/>
                    </a:cubicBezTo>
                    <a:cubicBezTo>
                      <a:pt x="1147" y="3"/>
                      <a:pt x="1123" y="1"/>
                      <a:pt x="10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7"/>
              <p:cNvSpPr/>
              <p:nvPr/>
            </p:nvSpPr>
            <p:spPr>
              <a:xfrm>
                <a:off x="1325350" y="1080300"/>
                <a:ext cx="469450" cy="347400"/>
              </a:xfrm>
              <a:custGeom>
                <a:rect b="b" l="l" r="r" t="t"/>
                <a:pathLst>
                  <a:path extrusionOk="0" h="13896" w="18778">
                    <a:moveTo>
                      <a:pt x="14219" y="1"/>
                    </a:moveTo>
                    <a:cubicBezTo>
                      <a:pt x="11594" y="1"/>
                      <a:pt x="8988" y="2311"/>
                      <a:pt x="7165" y="3830"/>
                    </a:cubicBezTo>
                    <a:cubicBezTo>
                      <a:pt x="6789" y="4144"/>
                      <a:pt x="6502" y="4253"/>
                      <a:pt x="6260" y="4253"/>
                    </a:cubicBezTo>
                    <a:cubicBezTo>
                      <a:pt x="5975" y="4253"/>
                      <a:pt x="5752" y="4101"/>
                      <a:pt x="5518" y="3949"/>
                    </a:cubicBezTo>
                    <a:cubicBezTo>
                      <a:pt x="5287" y="3797"/>
                      <a:pt x="5044" y="3644"/>
                      <a:pt x="4720" y="3644"/>
                    </a:cubicBezTo>
                    <a:cubicBezTo>
                      <a:pt x="4287" y="3644"/>
                      <a:pt x="3708" y="3915"/>
                      <a:pt x="2813" y="4821"/>
                    </a:cubicBezTo>
                    <a:cubicBezTo>
                      <a:pt x="0" y="7658"/>
                      <a:pt x="1475" y="12173"/>
                      <a:pt x="4304" y="13370"/>
                    </a:cubicBezTo>
                    <a:cubicBezTo>
                      <a:pt x="5234" y="13763"/>
                      <a:pt x="6076" y="13895"/>
                      <a:pt x="6787" y="13895"/>
                    </a:cubicBezTo>
                    <a:cubicBezTo>
                      <a:pt x="8241" y="13895"/>
                      <a:pt x="9149" y="13343"/>
                      <a:pt x="9149" y="13343"/>
                    </a:cubicBezTo>
                    <a:lnTo>
                      <a:pt x="18777" y="2000"/>
                    </a:lnTo>
                    <a:cubicBezTo>
                      <a:pt x="18777" y="2000"/>
                      <a:pt x="16991" y="73"/>
                      <a:pt x="14328" y="2"/>
                    </a:cubicBezTo>
                    <a:cubicBezTo>
                      <a:pt x="14292" y="1"/>
                      <a:pt x="14256" y="1"/>
                      <a:pt x="142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7"/>
              <p:cNvSpPr/>
              <p:nvPr/>
            </p:nvSpPr>
            <p:spPr>
              <a:xfrm>
                <a:off x="1288275" y="1362600"/>
                <a:ext cx="216425" cy="86525"/>
              </a:xfrm>
              <a:custGeom>
                <a:rect b="b" l="l" r="r" t="t"/>
                <a:pathLst>
                  <a:path extrusionOk="0" h="3461" w="8657">
                    <a:moveTo>
                      <a:pt x="8483" y="0"/>
                    </a:moveTo>
                    <a:cubicBezTo>
                      <a:pt x="8418" y="0"/>
                      <a:pt x="8359" y="41"/>
                      <a:pt x="8335" y="103"/>
                    </a:cubicBezTo>
                    <a:cubicBezTo>
                      <a:pt x="8327" y="120"/>
                      <a:pt x="7627" y="1907"/>
                      <a:pt x="5717" y="2729"/>
                    </a:cubicBezTo>
                    <a:cubicBezTo>
                      <a:pt x="5073" y="3008"/>
                      <a:pt x="4367" y="3147"/>
                      <a:pt x="3604" y="3147"/>
                    </a:cubicBezTo>
                    <a:cubicBezTo>
                      <a:pt x="2581" y="3147"/>
                      <a:pt x="1456" y="2897"/>
                      <a:pt x="238" y="2395"/>
                    </a:cubicBezTo>
                    <a:cubicBezTo>
                      <a:pt x="219" y="2386"/>
                      <a:pt x="198" y="2382"/>
                      <a:pt x="178" y="2382"/>
                    </a:cubicBezTo>
                    <a:cubicBezTo>
                      <a:pt x="117" y="2382"/>
                      <a:pt x="58" y="2419"/>
                      <a:pt x="31" y="2479"/>
                    </a:cubicBezTo>
                    <a:cubicBezTo>
                      <a:pt x="1" y="2558"/>
                      <a:pt x="41" y="2650"/>
                      <a:pt x="120" y="2685"/>
                    </a:cubicBezTo>
                    <a:cubicBezTo>
                      <a:pt x="1374" y="3200"/>
                      <a:pt x="2540" y="3460"/>
                      <a:pt x="3609" y="3460"/>
                    </a:cubicBezTo>
                    <a:cubicBezTo>
                      <a:pt x="4410" y="3460"/>
                      <a:pt x="5159" y="3314"/>
                      <a:pt x="5840" y="3015"/>
                    </a:cubicBezTo>
                    <a:cubicBezTo>
                      <a:pt x="7873" y="2140"/>
                      <a:pt x="8595" y="292"/>
                      <a:pt x="8626" y="213"/>
                    </a:cubicBezTo>
                    <a:cubicBezTo>
                      <a:pt x="8656" y="133"/>
                      <a:pt x="8617" y="41"/>
                      <a:pt x="8538" y="10"/>
                    </a:cubicBezTo>
                    <a:cubicBezTo>
                      <a:pt x="8520" y="3"/>
                      <a:pt x="8501" y="0"/>
                      <a:pt x="848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7"/>
              <p:cNvSpPr/>
              <p:nvPr/>
            </p:nvSpPr>
            <p:spPr>
              <a:xfrm>
                <a:off x="1394000" y="1094575"/>
                <a:ext cx="50975" cy="110875"/>
              </a:xfrm>
              <a:custGeom>
                <a:rect b="b" l="l" r="r" t="t"/>
                <a:pathLst>
                  <a:path extrusionOk="0" h="4435" w="2039">
                    <a:moveTo>
                      <a:pt x="1857" y="1"/>
                    </a:moveTo>
                    <a:cubicBezTo>
                      <a:pt x="1809" y="1"/>
                      <a:pt x="1762" y="22"/>
                      <a:pt x="1730" y="65"/>
                    </a:cubicBezTo>
                    <a:cubicBezTo>
                      <a:pt x="177" y="2243"/>
                      <a:pt x="0" y="3361"/>
                      <a:pt x="124" y="3919"/>
                    </a:cubicBezTo>
                    <a:cubicBezTo>
                      <a:pt x="203" y="4280"/>
                      <a:pt x="406" y="4403"/>
                      <a:pt x="428" y="4417"/>
                    </a:cubicBezTo>
                    <a:cubicBezTo>
                      <a:pt x="454" y="4429"/>
                      <a:pt x="481" y="4435"/>
                      <a:pt x="507" y="4435"/>
                    </a:cubicBezTo>
                    <a:cubicBezTo>
                      <a:pt x="560" y="4435"/>
                      <a:pt x="608" y="4408"/>
                      <a:pt x="639" y="4360"/>
                    </a:cubicBezTo>
                    <a:cubicBezTo>
                      <a:pt x="682" y="4289"/>
                      <a:pt x="656" y="4192"/>
                      <a:pt x="586" y="4144"/>
                    </a:cubicBezTo>
                    <a:cubicBezTo>
                      <a:pt x="581" y="4144"/>
                      <a:pt x="471" y="4065"/>
                      <a:pt x="423" y="3822"/>
                    </a:cubicBezTo>
                    <a:cubicBezTo>
                      <a:pt x="349" y="3413"/>
                      <a:pt x="445" y="2406"/>
                      <a:pt x="1986" y="249"/>
                    </a:cubicBezTo>
                    <a:cubicBezTo>
                      <a:pt x="2038" y="179"/>
                      <a:pt x="2021" y="78"/>
                      <a:pt x="1950" y="30"/>
                    </a:cubicBezTo>
                    <a:cubicBezTo>
                      <a:pt x="1922" y="10"/>
                      <a:pt x="1890" y="1"/>
                      <a:pt x="18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7"/>
              <p:cNvSpPr/>
              <p:nvPr/>
            </p:nvSpPr>
            <p:spPr>
              <a:xfrm>
                <a:off x="1086300" y="1738525"/>
                <a:ext cx="377575" cy="320800"/>
              </a:xfrm>
              <a:custGeom>
                <a:rect b="b" l="l" r="r" t="t"/>
                <a:pathLst>
                  <a:path extrusionOk="0" h="12832" w="15103">
                    <a:moveTo>
                      <a:pt x="12986" y="0"/>
                    </a:moveTo>
                    <a:cubicBezTo>
                      <a:pt x="11190" y="0"/>
                      <a:pt x="9475" y="1250"/>
                      <a:pt x="9475" y="1250"/>
                    </a:cubicBezTo>
                    <a:lnTo>
                      <a:pt x="1" y="12831"/>
                    </a:lnTo>
                    <a:lnTo>
                      <a:pt x="1" y="12831"/>
                    </a:lnTo>
                    <a:lnTo>
                      <a:pt x="13571" y="8651"/>
                    </a:lnTo>
                    <a:lnTo>
                      <a:pt x="15103" y="783"/>
                    </a:lnTo>
                    <a:cubicBezTo>
                      <a:pt x="14456" y="206"/>
                      <a:pt x="13715" y="0"/>
                      <a:pt x="129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7"/>
              <p:cNvSpPr/>
              <p:nvPr/>
            </p:nvSpPr>
            <p:spPr>
              <a:xfrm>
                <a:off x="1063875" y="1730525"/>
                <a:ext cx="408575" cy="343875"/>
              </a:xfrm>
              <a:custGeom>
                <a:rect b="b" l="l" r="r" t="t"/>
                <a:pathLst>
                  <a:path extrusionOk="0" h="13755" w="16343">
                    <a:moveTo>
                      <a:pt x="13888" y="638"/>
                    </a:moveTo>
                    <a:cubicBezTo>
                      <a:pt x="14499" y="638"/>
                      <a:pt x="15115" y="794"/>
                      <a:pt x="15656" y="1222"/>
                    </a:cubicBezTo>
                    <a:lnTo>
                      <a:pt x="14196" y="8729"/>
                    </a:lnTo>
                    <a:lnTo>
                      <a:pt x="1795" y="12548"/>
                    </a:lnTo>
                    <a:lnTo>
                      <a:pt x="10587" y="1803"/>
                    </a:lnTo>
                    <a:cubicBezTo>
                      <a:pt x="10821" y="1642"/>
                      <a:pt x="12341" y="638"/>
                      <a:pt x="13888" y="638"/>
                    </a:cubicBezTo>
                    <a:close/>
                    <a:moveTo>
                      <a:pt x="13885" y="0"/>
                    </a:moveTo>
                    <a:cubicBezTo>
                      <a:pt x="12028" y="0"/>
                      <a:pt x="10289" y="1245"/>
                      <a:pt x="10187" y="1319"/>
                    </a:cubicBezTo>
                    <a:lnTo>
                      <a:pt x="0" y="13754"/>
                    </a:lnTo>
                    <a:lnTo>
                      <a:pt x="14737" y="9217"/>
                    </a:lnTo>
                    <a:lnTo>
                      <a:pt x="16343" y="989"/>
                    </a:lnTo>
                    <a:lnTo>
                      <a:pt x="16211" y="870"/>
                    </a:lnTo>
                    <a:cubicBezTo>
                      <a:pt x="15493" y="227"/>
                      <a:pt x="14678" y="0"/>
                      <a:pt x="1388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7"/>
              <p:cNvSpPr/>
              <p:nvPr/>
            </p:nvSpPr>
            <p:spPr>
              <a:xfrm>
                <a:off x="1017875" y="1743675"/>
                <a:ext cx="1422325" cy="621525"/>
              </a:xfrm>
              <a:custGeom>
                <a:rect b="b" l="l" r="r" t="t"/>
                <a:pathLst>
                  <a:path extrusionOk="0" h="24861" w="56893">
                    <a:moveTo>
                      <a:pt x="49619" y="1"/>
                    </a:moveTo>
                    <a:lnTo>
                      <a:pt x="33813" y="5031"/>
                    </a:lnTo>
                    <a:cubicBezTo>
                      <a:pt x="28480" y="5233"/>
                      <a:pt x="23130" y="5752"/>
                      <a:pt x="17858" y="6566"/>
                    </a:cubicBezTo>
                    <a:cubicBezTo>
                      <a:pt x="11952" y="7477"/>
                      <a:pt x="0" y="8599"/>
                      <a:pt x="965" y="17004"/>
                    </a:cubicBezTo>
                    <a:cubicBezTo>
                      <a:pt x="1528" y="21932"/>
                      <a:pt x="6030" y="24057"/>
                      <a:pt x="10465" y="24648"/>
                    </a:cubicBezTo>
                    <a:cubicBezTo>
                      <a:pt x="11543" y="24792"/>
                      <a:pt x="13396" y="24860"/>
                      <a:pt x="15763" y="24860"/>
                    </a:cubicBezTo>
                    <a:cubicBezTo>
                      <a:pt x="27288" y="24860"/>
                      <a:pt x="51008" y="23227"/>
                      <a:pt x="56892" y="20661"/>
                    </a:cubicBezTo>
                    <a:lnTo>
                      <a:pt x="496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7"/>
              <p:cNvSpPr/>
              <p:nvPr/>
            </p:nvSpPr>
            <p:spPr>
              <a:xfrm>
                <a:off x="1010850" y="1735825"/>
                <a:ext cx="1438275" cy="637475"/>
              </a:xfrm>
              <a:custGeom>
                <a:rect b="b" l="l" r="r" t="t"/>
                <a:pathLst>
                  <a:path extrusionOk="0" h="25499" w="57531">
                    <a:moveTo>
                      <a:pt x="49897" y="1"/>
                    </a:moveTo>
                    <a:cubicBezTo>
                      <a:pt x="49866" y="1"/>
                      <a:pt x="49834" y="6"/>
                      <a:pt x="49803" y="16"/>
                    </a:cubicBezTo>
                    <a:lnTo>
                      <a:pt x="34037" y="5037"/>
                    </a:lnTo>
                    <a:cubicBezTo>
                      <a:pt x="28756" y="5234"/>
                      <a:pt x="23393" y="5754"/>
                      <a:pt x="18090" y="6572"/>
                    </a:cubicBezTo>
                    <a:cubicBezTo>
                      <a:pt x="17686" y="6633"/>
                      <a:pt x="17254" y="6696"/>
                      <a:pt x="16801" y="6761"/>
                    </a:cubicBezTo>
                    <a:cubicBezTo>
                      <a:pt x="10517" y="7681"/>
                      <a:pt x="1" y="9221"/>
                      <a:pt x="933" y="17352"/>
                    </a:cubicBezTo>
                    <a:cubicBezTo>
                      <a:pt x="1422" y="21625"/>
                      <a:pt x="4982" y="24513"/>
                      <a:pt x="10706" y="25273"/>
                    </a:cubicBezTo>
                    <a:cubicBezTo>
                      <a:pt x="11851" y="25427"/>
                      <a:pt x="13769" y="25498"/>
                      <a:pt x="16193" y="25498"/>
                    </a:cubicBezTo>
                    <a:cubicBezTo>
                      <a:pt x="27903" y="25498"/>
                      <a:pt x="51466" y="23808"/>
                      <a:pt x="57297" y="21265"/>
                    </a:cubicBezTo>
                    <a:cubicBezTo>
                      <a:pt x="57455" y="21195"/>
                      <a:pt x="57530" y="21010"/>
                      <a:pt x="57459" y="20851"/>
                    </a:cubicBezTo>
                    <a:cubicBezTo>
                      <a:pt x="57407" y="20733"/>
                      <a:pt x="57291" y="20664"/>
                      <a:pt x="57170" y="20664"/>
                    </a:cubicBezTo>
                    <a:cubicBezTo>
                      <a:pt x="57129" y="20664"/>
                      <a:pt x="57087" y="20672"/>
                      <a:pt x="57046" y="20689"/>
                    </a:cubicBezTo>
                    <a:cubicBezTo>
                      <a:pt x="51274" y="23208"/>
                      <a:pt x="27927" y="24878"/>
                      <a:pt x="16278" y="24878"/>
                    </a:cubicBezTo>
                    <a:cubicBezTo>
                      <a:pt x="13851" y="24878"/>
                      <a:pt x="11932" y="24806"/>
                      <a:pt x="10785" y="24653"/>
                    </a:cubicBezTo>
                    <a:cubicBezTo>
                      <a:pt x="7604" y="24231"/>
                      <a:pt x="2174" y="22708"/>
                      <a:pt x="1554" y="17283"/>
                    </a:cubicBezTo>
                    <a:cubicBezTo>
                      <a:pt x="695" y="9754"/>
                      <a:pt x="10834" y="8266"/>
                      <a:pt x="16893" y="7382"/>
                    </a:cubicBezTo>
                    <a:cubicBezTo>
                      <a:pt x="17347" y="7316"/>
                      <a:pt x="17782" y="7250"/>
                      <a:pt x="18187" y="7188"/>
                    </a:cubicBezTo>
                    <a:cubicBezTo>
                      <a:pt x="23476" y="6375"/>
                      <a:pt x="28836" y="5859"/>
                      <a:pt x="34103" y="5656"/>
                    </a:cubicBezTo>
                    <a:lnTo>
                      <a:pt x="49992" y="614"/>
                    </a:lnTo>
                    <a:cubicBezTo>
                      <a:pt x="50160" y="561"/>
                      <a:pt x="50247" y="386"/>
                      <a:pt x="50195" y="218"/>
                    </a:cubicBezTo>
                    <a:cubicBezTo>
                      <a:pt x="50155" y="86"/>
                      <a:pt x="50030" y="1"/>
                      <a:pt x="4989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7"/>
              <p:cNvSpPr/>
              <p:nvPr/>
            </p:nvSpPr>
            <p:spPr>
              <a:xfrm>
                <a:off x="1616425" y="1442050"/>
                <a:ext cx="54400" cy="88150"/>
              </a:xfrm>
              <a:custGeom>
                <a:rect b="b" l="l" r="r" t="t"/>
                <a:pathLst>
                  <a:path extrusionOk="0" h="3526" w="2176">
                    <a:moveTo>
                      <a:pt x="1816" y="1"/>
                    </a:moveTo>
                    <a:cubicBezTo>
                      <a:pt x="1701" y="1"/>
                      <a:pt x="1593" y="64"/>
                      <a:pt x="1537" y="172"/>
                    </a:cubicBezTo>
                    <a:lnTo>
                      <a:pt x="76" y="3071"/>
                    </a:lnTo>
                    <a:cubicBezTo>
                      <a:pt x="1" y="3225"/>
                      <a:pt x="63" y="3414"/>
                      <a:pt x="217" y="3494"/>
                    </a:cubicBezTo>
                    <a:cubicBezTo>
                      <a:pt x="260" y="3516"/>
                      <a:pt x="309" y="3525"/>
                      <a:pt x="358" y="3525"/>
                    </a:cubicBezTo>
                    <a:cubicBezTo>
                      <a:pt x="472" y="3525"/>
                      <a:pt x="582" y="3463"/>
                      <a:pt x="634" y="3353"/>
                    </a:cubicBezTo>
                    <a:lnTo>
                      <a:pt x="2096" y="453"/>
                    </a:lnTo>
                    <a:cubicBezTo>
                      <a:pt x="2175" y="299"/>
                      <a:pt x="2113" y="110"/>
                      <a:pt x="1960" y="35"/>
                    </a:cubicBezTo>
                    <a:cubicBezTo>
                      <a:pt x="1913" y="12"/>
                      <a:pt x="1864" y="1"/>
                      <a:pt x="18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7"/>
              <p:cNvSpPr/>
              <p:nvPr/>
            </p:nvSpPr>
            <p:spPr>
              <a:xfrm>
                <a:off x="1309500" y="1557175"/>
                <a:ext cx="265050" cy="218550"/>
              </a:xfrm>
              <a:custGeom>
                <a:rect b="b" l="l" r="r" t="t"/>
                <a:pathLst>
                  <a:path extrusionOk="0" h="8742" w="10602">
                    <a:moveTo>
                      <a:pt x="7042" y="1"/>
                    </a:moveTo>
                    <a:cubicBezTo>
                      <a:pt x="7017" y="1"/>
                      <a:pt x="6992" y="3"/>
                      <a:pt x="6967" y="7"/>
                    </a:cubicBezTo>
                    <a:cubicBezTo>
                      <a:pt x="6491" y="86"/>
                      <a:pt x="5563" y="720"/>
                      <a:pt x="5216" y="966"/>
                    </a:cubicBezTo>
                    <a:lnTo>
                      <a:pt x="4168" y="354"/>
                    </a:lnTo>
                    <a:cubicBezTo>
                      <a:pt x="4131" y="332"/>
                      <a:pt x="4089" y="321"/>
                      <a:pt x="4048" y="321"/>
                    </a:cubicBezTo>
                    <a:cubicBezTo>
                      <a:pt x="4007" y="321"/>
                      <a:pt x="3966" y="332"/>
                      <a:pt x="3930" y="354"/>
                    </a:cubicBezTo>
                    <a:lnTo>
                      <a:pt x="1911" y="1547"/>
                    </a:lnTo>
                    <a:lnTo>
                      <a:pt x="1449" y="1476"/>
                    </a:lnTo>
                    <a:cubicBezTo>
                      <a:pt x="1423" y="1472"/>
                      <a:pt x="1397" y="1470"/>
                      <a:pt x="1372" y="1470"/>
                    </a:cubicBezTo>
                    <a:cubicBezTo>
                      <a:pt x="716" y="1470"/>
                      <a:pt x="179" y="2671"/>
                      <a:pt x="19" y="3056"/>
                    </a:cubicBezTo>
                    <a:cubicBezTo>
                      <a:pt x="6" y="3087"/>
                      <a:pt x="1" y="3122"/>
                      <a:pt x="1" y="3157"/>
                    </a:cubicBezTo>
                    <a:lnTo>
                      <a:pt x="313" y="8517"/>
                    </a:lnTo>
                    <a:cubicBezTo>
                      <a:pt x="318" y="8645"/>
                      <a:pt x="423" y="8742"/>
                      <a:pt x="547" y="8742"/>
                    </a:cubicBezTo>
                    <a:lnTo>
                      <a:pt x="561" y="8742"/>
                    </a:lnTo>
                    <a:cubicBezTo>
                      <a:pt x="687" y="8732"/>
                      <a:pt x="789" y="8622"/>
                      <a:pt x="780" y="8490"/>
                    </a:cubicBezTo>
                    <a:lnTo>
                      <a:pt x="472" y="3184"/>
                    </a:lnTo>
                    <a:cubicBezTo>
                      <a:pt x="756" y="2525"/>
                      <a:pt x="1188" y="1938"/>
                      <a:pt x="1363" y="1938"/>
                    </a:cubicBezTo>
                    <a:cubicBezTo>
                      <a:pt x="1366" y="1938"/>
                      <a:pt x="1370" y="1938"/>
                      <a:pt x="1374" y="1939"/>
                    </a:cubicBezTo>
                    <a:lnTo>
                      <a:pt x="1920" y="2026"/>
                    </a:lnTo>
                    <a:cubicBezTo>
                      <a:pt x="1931" y="2028"/>
                      <a:pt x="1943" y="2029"/>
                      <a:pt x="1954" y="2029"/>
                    </a:cubicBezTo>
                    <a:cubicBezTo>
                      <a:pt x="1996" y="2029"/>
                      <a:pt x="2039" y="2016"/>
                      <a:pt x="2074" y="1996"/>
                    </a:cubicBezTo>
                    <a:lnTo>
                      <a:pt x="4050" y="830"/>
                    </a:lnTo>
                    <a:lnTo>
                      <a:pt x="5110" y="1445"/>
                    </a:lnTo>
                    <a:cubicBezTo>
                      <a:pt x="5147" y="1468"/>
                      <a:pt x="5188" y="1479"/>
                      <a:pt x="5229" y="1479"/>
                    </a:cubicBezTo>
                    <a:cubicBezTo>
                      <a:pt x="5277" y="1479"/>
                      <a:pt x="5325" y="1464"/>
                      <a:pt x="5366" y="1433"/>
                    </a:cubicBezTo>
                    <a:cubicBezTo>
                      <a:pt x="5836" y="1094"/>
                      <a:pt x="6707" y="526"/>
                      <a:pt x="7037" y="469"/>
                    </a:cubicBezTo>
                    <a:cubicBezTo>
                      <a:pt x="7214" y="504"/>
                      <a:pt x="7574" y="1283"/>
                      <a:pt x="7785" y="2075"/>
                    </a:cubicBezTo>
                    <a:cubicBezTo>
                      <a:pt x="7789" y="2105"/>
                      <a:pt x="7807" y="2136"/>
                      <a:pt x="7825" y="2158"/>
                    </a:cubicBezTo>
                    <a:cubicBezTo>
                      <a:pt x="7825" y="2158"/>
                      <a:pt x="8904" y="3541"/>
                      <a:pt x="8916" y="3558"/>
                    </a:cubicBezTo>
                    <a:cubicBezTo>
                      <a:pt x="9828" y="4723"/>
                      <a:pt x="10096" y="5793"/>
                      <a:pt x="9673" y="6581"/>
                    </a:cubicBezTo>
                    <a:cubicBezTo>
                      <a:pt x="9244" y="7372"/>
                      <a:pt x="8148" y="7827"/>
                      <a:pt x="6755" y="7827"/>
                    </a:cubicBezTo>
                    <a:cubicBezTo>
                      <a:pt x="6573" y="7827"/>
                      <a:pt x="6387" y="7820"/>
                      <a:pt x="6197" y="7804"/>
                    </a:cubicBezTo>
                    <a:cubicBezTo>
                      <a:pt x="6191" y="7804"/>
                      <a:pt x="6185" y="7803"/>
                      <a:pt x="6179" y="7803"/>
                    </a:cubicBezTo>
                    <a:cubicBezTo>
                      <a:pt x="6048" y="7803"/>
                      <a:pt x="5954" y="7893"/>
                      <a:pt x="5941" y="8015"/>
                    </a:cubicBezTo>
                    <a:cubicBezTo>
                      <a:pt x="5933" y="8147"/>
                      <a:pt x="6026" y="8261"/>
                      <a:pt x="6158" y="8271"/>
                    </a:cubicBezTo>
                    <a:cubicBezTo>
                      <a:pt x="6360" y="8288"/>
                      <a:pt x="6558" y="8296"/>
                      <a:pt x="6751" y="8296"/>
                    </a:cubicBezTo>
                    <a:cubicBezTo>
                      <a:pt x="8327" y="8296"/>
                      <a:pt x="9574" y="7745"/>
                      <a:pt x="10086" y="6801"/>
                    </a:cubicBezTo>
                    <a:cubicBezTo>
                      <a:pt x="10602" y="5846"/>
                      <a:pt x="10320" y="4587"/>
                      <a:pt x="9286" y="3267"/>
                    </a:cubicBezTo>
                    <a:lnTo>
                      <a:pt x="8226" y="1908"/>
                    </a:lnTo>
                    <a:cubicBezTo>
                      <a:pt x="8027" y="1164"/>
                      <a:pt x="7626" y="1"/>
                      <a:pt x="70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7"/>
              <p:cNvSpPr/>
              <p:nvPr/>
            </p:nvSpPr>
            <p:spPr>
              <a:xfrm>
                <a:off x="2020275" y="1716075"/>
                <a:ext cx="49975" cy="17275"/>
              </a:xfrm>
              <a:custGeom>
                <a:rect b="b" l="l" r="r" t="t"/>
                <a:pathLst>
                  <a:path extrusionOk="0" h="691" w="1999">
                    <a:moveTo>
                      <a:pt x="0" y="0"/>
                    </a:moveTo>
                    <a:lnTo>
                      <a:pt x="1998" y="69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7"/>
              <p:cNvSpPr/>
              <p:nvPr/>
            </p:nvSpPr>
            <p:spPr>
              <a:xfrm>
                <a:off x="2011475" y="1708275"/>
                <a:ext cx="67575" cy="32900"/>
              </a:xfrm>
              <a:custGeom>
                <a:rect b="b" l="l" r="r" t="t"/>
                <a:pathLst>
                  <a:path extrusionOk="0" h="1316" w="2703">
                    <a:moveTo>
                      <a:pt x="356" y="0"/>
                    </a:moveTo>
                    <a:cubicBezTo>
                      <a:pt x="226" y="0"/>
                      <a:pt x="103" y="82"/>
                      <a:pt x="58" y="211"/>
                    </a:cubicBezTo>
                    <a:cubicBezTo>
                      <a:pt x="1" y="374"/>
                      <a:pt x="88" y="550"/>
                      <a:pt x="251" y="607"/>
                    </a:cubicBezTo>
                    <a:lnTo>
                      <a:pt x="2249" y="1299"/>
                    </a:lnTo>
                    <a:cubicBezTo>
                      <a:pt x="2280" y="1307"/>
                      <a:pt x="2316" y="1315"/>
                      <a:pt x="2350" y="1315"/>
                    </a:cubicBezTo>
                    <a:cubicBezTo>
                      <a:pt x="2478" y="1315"/>
                      <a:pt x="2601" y="1232"/>
                      <a:pt x="2645" y="1104"/>
                    </a:cubicBezTo>
                    <a:cubicBezTo>
                      <a:pt x="2702" y="942"/>
                      <a:pt x="2615" y="761"/>
                      <a:pt x="2452" y="704"/>
                    </a:cubicBezTo>
                    <a:lnTo>
                      <a:pt x="458" y="18"/>
                    </a:lnTo>
                    <a:cubicBezTo>
                      <a:pt x="424" y="6"/>
                      <a:pt x="390" y="0"/>
                      <a:pt x="35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7"/>
              <p:cNvSpPr/>
              <p:nvPr/>
            </p:nvSpPr>
            <p:spPr>
              <a:xfrm>
                <a:off x="1978575" y="1433900"/>
                <a:ext cx="247100" cy="41375"/>
              </a:xfrm>
              <a:custGeom>
                <a:rect b="b" l="l" r="r" t="t"/>
                <a:pathLst>
                  <a:path extrusionOk="0" h="1655" w="9884">
                    <a:moveTo>
                      <a:pt x="1" y="1"/>
                    </a:moveTo>
                    <a:lnTo>
                      <a:pt x="9884" y="1655"/>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7"/>
              <p:cNvSpPr/>
              <p:nvPr/>
            </p:nvSpPr>
            <p:spPr>
              <a:xfrm>
                <a:off x="1970100" y="1426075"/>
                <a:ext cx="264050" cy="57025"/>
              </a:xfrm>
              <a:custGeom>
                <a:rect b="b" l="l" r="r" t="t"/>
                <a:pathLst>
                  <a:path extrusionOk="0" h="2281" w="10562">
                    <a:moveTo>
                      <a:pt x="335" y="1"/>
                    </a:moveTo>
                    <a:cubicBezTo>
                      <a:pt x="188" y="1"/>
                      <a:pt x="55" y="111"/>
                      <a:pt x="27" y="265"/>
                    </a:cubicBezTo>
                    <a:cubicBezTo>
                      <a:pt x="1" y="432"/>
                      <a:pt x="116" y="595"/>
                      <a:pt x="287" y="621"/>
                    </a:cubicBezTo>
                    <a:lnTo>
                      <a:pt x="10175" y="2276"/>
                    </a:lnTo>
                    <a:cubicBezTo>
                      <a:pt x="10188" y="2280"/>
                      <a:pt x="10206" y="2280"/>
                      <a:pt x="10223" y="2280"/>
                    </a:cubicBezTo>
                    <a:cubicBezTo>
                      <a:pt x="10373" y="2280"/>
                      <a:pt x="10509" y="2175"/>
                      <a:pt x="10531" y="2020"/>
                    </a:cubicBezTo>
                    <a:cubicBezTo>
                      <a:pt x="10562" y="1849"/>
                      <a:pt x="10448" y="1687"/>
                      <a:pt x="10275" y="1660"/>
                    </a:cubicBezTo>
                    <a:lnTo>
                      <a:pt x="388" y="5"/>
                    </a:lnTo>
                    <a:cubicBezTo>
                      <a:pt x="371" y="2"/>
                      <a:pt x="353" y="1"/>
                      <a:pt x="3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7"/>
              <p:cNvSpPr/>
              <p:nvPr/>
            </p:nvSpPr>
            <p:spPr>
              <a:xfrm>
                <a:off x="2351500" y="2323875"/>
                <a:ext cx="394950" cy="46925"/>
              </a:xfrm>
              <a:custGeom>
                <a:rect b="b" l="l" r="r" t="t"/>
                <a:pathLst>
                  <a:path extrusionOk="0" h="1877" w="15798">
                    <a:moveTo>
                      <a:pt x="1" y="0"/>
                    </a:moveTo>
                    <a:cubicBezTo>
                      <a:pt x="1" y="0"/>
                      <a:pt x="4319" y="1876"/>
                      <a:pt x="10301" y="1876"/>
                    </a:cubicBezTo>
                    <a:cubicBezTo>
                      <a:pt x="12017" y="1876"/>
                      <a:pt x="13870" y="1722"/>
                      <a:pt x="15798" y="132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7"/>
              <p:cNvSpPr/>
              <p:nvPr/>
            </p:nvSpPr>
            <p:spPr>
              <a:xfrm>
                <a:off x="2342600" y="2316000"/>
                <a:ext cx="412325" cy="62475"/>
              </a:xfrm>
              <a:custGeom>
                <a:rect b="b" l="l" r="r" t="t"/>
                <a:pathLst>
                  <a:path extrusionOk="0" h="2499" w="16493">
                    <a:moveTo>
                      <a:pt x="362" y="0"/>
                    </a:moveTo>
                    <a:cubicBezTo>
                      <a:pt x="240" y="0"/>
                      <a:pt x="124" y="69"/>
                      <a:pt x="71" y="187"/>
                    </a:cubicBezTo>
                    <a:cubicBezTo>
                      <a:pt x="1" y="346"/>
                      <a:pt x="75" y="531"/>
                      <a:pt x="233" y="601"/>
                    </a:cubicBezTo>
                    <a:cubicBezTo>
                      <a:pt x="291" y="628"/>
                      <a:pt x="4687" y="2498"/>
                      <a:pt x="10698" y="2498"/>
                    </a:cubicBezTo>
                    <a:cubicBezTo>
                      <a:pt x="12423" y="2498"/>
                      <a:pt x="14289" y="2344"/>
                      <a:pt x="16216" y="1948"/>
                    </a:cubicBezTo>
                    <a:cubicBezTo>
                      <a:pt x="16383" y="1913"/>
                      <a:pt x="16493" y="1745"/>
                      <a:pt x="16458" y="1574"/>
                    </a:cubicBezTo>
                    <a:cubicBezTo>
                      <a:pt x="16427" y="1426"/>
                      <a:pt x="16290" y="1326"/>
                      <a:pt x="16147" y="1326"/>
                    </a:cubicBezTo>
                    <a:cubicBezTo>
                      <a:pt x="16127" y="1326"/>
                      <a:pt x="16108" y="1328"/>
                      <a:pt x="16088" y="1332"/>
                    </a:cubicBezTo>
                    <a:cubicBezTo>
                      <a:pt x="14200" y="1722"/>
                      <a:pt x="12380" y="1873"/>
                      <a:pt x="10690" y="1873"/>
                    </a:cubicBezTo>
                    <a:cubicBezTo>
                      <a:pt x="4826" y="1873"/>
                      <a:pt x="540" y="48"/>
                      <a:pt x="485" y="25"/>
                    </a:cubicBezTo>
                    <a:cubicBezTo>
                      <a:pt x="445" y="8"/>
                      <a:pt x="403" y="0"/>
                      <a:pt x="36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7"/>
              <p:cNvSpPr/>
              <p:nvPr/>
            </p:nvSpPr>
            <p:spPr>
              <a:xfrm>
                <a:off x="4163675" y="2339050"/>
                <a:ext cx="199675" cy="205700"/>
              </a:xfrm>
              <a:custGeom>
                <a:rect b="b" l="l" r="r" t="t"/>
                <a:pathLst>
                  <a:path extrusionOk="0" h="8228" w="7987">
                    <a:moveTo>
                      <a:pt x="220" y="0"/>
                    </a:moveTo>
                    <a:cubicBezTo>
                      <a:pt x="220" y="1"/>
                      <a:pt x="1" y="4946"/>
                      <a:pt x="621" y="6148"/>
                    </a:cubicBezTo>
                    <a:cubicBezTo>
                      <a:pt x="1076" y="7020"/>
                      <a:pt x="4274" y="8227"/>
                      <a:pt x="6158" y="8227"/>
                    </a:cubicBezTo>
                    <a:cubicBezTo>
                      <a:pt x="6858" y="8227"/>
                      <a:pt x="7377" y="8061"/>
                      <a:pt x="7507" y="7648"/>
                    </a:cubicBezTo>
                    <a:cubicBezTo>
                      <a:pt x="7987" y="6126"/>
                      <a:pt x="3327" y="4995"/>
                      <a:pt x="3327" y="4995"/>
                    </a:cubicBezTo>
                    <a:cubicBezTo>
                      <a:pt x="3327" y="4995"/>
                      <a:pt x="4735" y="4771"/>
                      <a:pt x="4599" y="2553"/>
                    </a:cubicBezTo>
                    <a:lnTo>
                      <a:pt x="2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7"/>
              <p:cNvSpPr/>
              <p:nvPr/>
            </p:nvSpPr>
            <p:spPr>
              <a:xfrm>
                <a:off x="4157850" y="2333200"/>
                <a:ext cx="201225" cy="217425"/>
              </a:xfrm>
              <a:custGeom>
                <a:rect b="b" l="l" r="r" t="t"/>
                <a:pathLst>
                  <a:path extrusionOk="0" h="8697" w="8049">
                    <a:moveTo>
                      <a:pt x="446" y="0"/>
                    </a:moveTo>
                    <a:cubicBezTo>
                      <a:pt x="322" y="0"/>
                      <a:pt x="224" y="99"/>
                      <a:pt x="220" y="226"/>
                    </a:cubicBezTo>
                    <a:cubicBezTo>
                      <a:pt x="212" y="428"/>
                      <a:pt x="0" y="5246"/>
                      <a:pt x="647" y="6487"/>
                    </a:cubicBezTo>
                    <a:cubicBezTo>
                      <a:pt x="1162" y="7473"/>
                      <a:pt x="4418" y="8697"/>
                      <a:pt x="6385" y="8697"/>
                    </a:cubicBezTo>
                    <a:cubicBezTo>
                      <a:pt x="6504" y="8697"/>
                      <a:pt x="6623" y="8691"/>
                      <a:pt x="6733" y="8683"/>
                    </a:cubicBezTo>
                    <a:cubicBezTo>
                      <a:pt x="7582" y="8608"/>
                      <a:pt x="7872" y="8243"/>
                      <a:pt x="7960" y="7952"/>
                    </a:cubicBezTo>
                    <a:cubicBezTo>
                      <a:pt x="8049" y="7684"/>
                      <a:pt x="8013" y="7411"/>
                      <a:pt x="7864" y="7143"/>
                    </a:cubicBezTo>
                    <a:cubicBezTo>
                      <a:pt x="7322" y="6183"/>
                      <a:pt x="5259" y="5470"/>
                      <a:pt x="4220" y="5163"/>
                    </a:cubicBezTo>
                    <a:cubicBezTo>
                      <a:pt x="4655" y="4833"/>
                      <a:pt x="5153" y="4156"/>
                      <a:pt x="5065" y="2773"/>
                    </a:cubicBezTo>
                    <a:cubicBezTo>
                      <a:pt x="5056" y="2644"/>
                      <a:pt x="4946" y="2549"/>
                      <a:pt x="4826" y="2549"/>
                    </a:cubicBezTo>
                    <a:cubicBezTo>
                      <a:pt x="4823" y="2549"/>
                      <a:pt x="4821" y="2549"/>
                      <a:pt x="4818" y="2549"/>
                    </a:cubicBezTo>
                    <a:cubicBezTo>
                      <a:pt x="4686" y="2558"/>
                      <a:pt x="4590" y="2672"/>
                      <a:pt x="4598" y="2800"/>
                    </a:cubicBezTo>
                    <a:cubicBezTo>
                      <a:pt x="4717" y="4758"/>
                      <a:pt x="3569" y="4987"/>
                      <a:pt x="3524" y="4995"/>
                    </a:cubicBezTo>
                    <a:cubicBezTo>
                      <a:pt x="3415" y="5013"/>
                      <a:pt x="3331" y="5106"/>
                      <a:pt x="3327" y="5216"/>
                    </a:cubicBezTo>
                    <a:cubicBezTo>
                      <a:pt x="3323" y="5330"/>
                      <a:pt x="3397" y="5427"/>
                      <a:pt x="3502" y="5453"/>
                    </a:cubicBezTo>
                    <a:cubicBezTo>
                      <a:pt x="4432" y="5682"/>
                      <a:pt x="6944" y="6465"/>
                      <a:pt x="7454" y="7371"/>
                    </a:cubicBezTo>
                    <a:cubicBezTo>
                      <a:pt x="7538" y="7526"/>
                      <a:pt x="7560" y="7667"/>
                      <a:pt x="7515" y="7812"/>
                    </a:cubicBezTo>
                    <a:cubicBezTo>
                      <a:pt x="7428" y="8094"/>
                      <a:pt x="7019" y="8186"/>
                      <a:pt x="6693" y="8212"/>
                    </a:cubicBezTo>
                    <a:cubicBezTo>
                      <a:pt x="6594" y="8220"/>
                      <a:pt x="6491" y="8225"/>
                      <a:pt x="6383" y="8225"/>
                    </a:cubicBezTo>
                    <a:cubicBezTo>
                      <a:pt x="4545" y="8225"/>
                      <a:pt x="1460" y="7028"/>
                      <a:pt x="1065" y="6272"/>
                    </a:cubicBezTo>
                    <a:cubicBezTo>
                      <a:pt x="577" y="5334"/>
                      <a:pt x="630" y="1603"/>
                      <a:pt x="687" y="243"/>
                    </a:cubicBezTo>
                    <a:cubicBezTo>
                      <a:pt x="695" y="116"/>
                      <a:pt x="594" y="5"/>
                      <a:pt x="462" y="1"/>
                    </a:cubicBezTo>
                    <a:cubicBezTo>
                      <a:pt x="457" y="1"/>
                      <a:pt x="452" y="0"/>
                      <a:pt x="44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7"/>
              <p:cNvSpPr/>
              <p:nvPr/>
            </p:nvSpPr>
            <p:spPr>
              <a:xfrm>
                <a:off x="2077700" y="1932400"/>
                <a:ext cx="308050" cy="173225"/>
              </a:xfrm>
              <a:custGeom>
                <a:rect b="b" l="l" r="r" t="t"/>
                <a:pathLst>
                  <a:path extrusionOk="0" h="6929" w="12322">
                    <a:moveTo>
                      <a:pt x="5479" y="1"/>
                    </a:moveTo>
                    <a:cubicBezTo>
                      <a:pt x="0" y="1"/>
                      <a:pt x="6640" y="4205"/>
                      <a:pt x="12322" y="6929"/>
                    </a:cubicBezTo>
                    <a:lnTo>
                      <a:pt x="10073" y="545"/>
                    </a:lnTo>
                    <a:cubicBezTo>
                      <a:pt x="9448" y="417"/>
                      <a:pt x="8823" y="302"/>
                      <a:pt x="8199" y="218"/>
                    </a:cubicBezTo>
                    <a:cubicBezTo>
                      <a:pt x="7076" y="69"/>
                      <a:pt x="6179" y="1"/>
                      <a:pt x="5479"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7"/>
              <p:cNvSpPr/>
              <p:nvPr/>
            </p:nvSpPr>
            <p:spPr>
              <a:xfrm>
                <a:off x="1482325" y="1615950"/>
                <a:ext cx="55275" cy="54375"/>
              </a:xfrm>
              <a:custGeom>
                <a:rect b="b" l="l" r="r" t="t"/>
                <a:pathLst>
                  <a:path extrusionOk="0" h="2175" w="2211">
                    <a:moveTo>
                      <a:pt x="175" y="0"/>
                    </a:moveTo>
                    <a:cubicBezTo>
                      <a:pt x="135" y="0"/>
                      <a:pt x="94" y="16"/>
                      <a:pt x="63" y="45"/>
                    </a:cubicBezTo>
                    <a:cubicBezTo>
                      <a:pt x="1" y="107"/>
                      <a:pt x="1" y="207"/>
                      <a:pt x="63" y="270"/>
                    </a:cubicBezTo>
                    <a:lnTo>
                      <a:pt x="1928" y="2131"/>
                    </a:lnTo>
                    <a:cubicBezTo>
                      <a:pt x="1959" y="2161"/>
                      <a:pt x="1999" y="2175"/>
                      <a:pt x="2038" y="2175"/>
                    </a:cubicBezTo>
                    <a:cubicBezTo>
                      <a:pt x="2078" y="2175"/>
                      <a:pt x="2117" y="2161"/>
                      <a:pt x="2149" y="2131"/>
                    </a:cubicBezTo>
                    <a:cubicBezTo>
                      <a:pt x="2210" y="2069"/>
                      <a:pt x="2210" y="1968"/>
                      <a:pt x="2149" y="1911"/>
                    </a:cubicBezTo>
                    <a:lnTo>
                      <a:pt x="283" y="45"/>
                    </a:lnTo>
                    <a:cubicBezTo>
                      <a:pt x="253" y="15"/>
                      <a:pt x="214" y="0"/>
                      <a:pt x="1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7"/>
              <p:cNvSpPr/>
              <p:nvPr/>
            </p:nvSpPr>
            <p:spPr>
              <a:xfrm>
                <a:off x="1496950" y="1632950"/>
                <a:ext cx="44250" cy="13525"/>
              </a:xfrm>
              <a:custGeom>
                <a:rect b="b" l="l" r="r" t="t"/>
                <a:pathLst>
                  <a:path extrusionOk="0" h="541" w="1770">
                    <a:moveTo>
                      <a:pt x="167" y="1"/>
                    </a:moveTo>
                    <a:cubicBezTo>
                      <a:pt x="89" y="1"/>
                      <a:pt x="26" y="55"/>
                      <a:pt x="15" y="131"/>
                    </a:cubicBezTo>
                    <a:cubicBezTo>
                      <a:pt x="1" y="219"/>
                      <a:pt x="59" y="298"/>
                      <a:pt x="142" y="311"/>
                    </a:cubicBezTo>
                    <a:lnTo>
                      <a:pt x="1581" y="536"/>
                    </a:lnTo>
                    <a:cubicBezTo>
                      <a:pt x="1590" y="536"/>
                      <a:pt x="1595" y="540"/>
                      <a:pt x="1603" y="540"/>
                    </a:cubicBezTo>
                    <a:cubicBezTo>
                      <a:pt x="1678" y="540"/>
                      <a:pt x="1749" y="483"/>
                      <a:pt x="1757" y="408"/>
                    </a:cubicBezTo>
                    <a:cubicBezTo>
                      <a:pt x="1770" y="320"/>
                      <a:pt x="1713" y="240"/>
                      <a:pt x="1629" y="228"/>
                    </a:cubicBezTo>
                    <a:lnTo>
                      <a:pt x="191" y="3"/>
                    </a:lnTo>
                    <a:cubicBezTo>
                      <a:pt x="183" y="2"/>
                      <a:pt x="175" y="1"/>
                      <a:pt x="16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7"/>
              <p:cNvSpPr/>
              <p:nvPr/>
            </p:nvSpPr>
            <p:spPr>
              <a:xfrm>
                <a:off x="2279125" y="1945775"/>
                <a:ext cx="1213325" cy="1152700"/>
              </a:xfrm>
              <a:custGeom>
                <a:rect b="b" l="l" r="r" t="t"/>
                <a:pathLst>
                  <a:path extrusionOk="0" h="46108" w="48533">
                    <a:moveTo>
                      <a:pt x="5026" y="8554"/>
                    </a:moveTo>
                    <a:lnTo>
                      <a:pt x="5026" y="8558"/>
                    </a:lnTo>
                    <a:cubicBezTo>
                      <a:pt x="5027" y="8559"/>
                      <a:pt x="5027" y="8559"/>
                      <a:pt x="5028" y="8559"/>
                    </a:cubicBezTo>
                    <a:lnTo>
                      <a:pt x="5028" y="8559"/>
                    </a:lnTo>
                    <a:lnTo>
                      <a:pt x="5026" y="8554"/>
                    </a:lnTo>
                    <a:close/>
                    <a:moveTo>
                      <a:pt x="2896" y="14812"/>
                    </a:moveTo>
                    <a:cubicBezTo>
                      <a:pt x="2940" y="14812"/>
                      <a:pt x="2984" y="14816"/>
                      <a:pt x="3024" y="14834"/>
                    </a:cubicBezTo>
                    <a:cubicBezTo>
                      <a:pt x="3036" y="14842"/>
                      <a:pt x="3411" y="15001"/>
                      <a:pt x="4071" y="15221"/>
                    </a:cubicBezTo>
                    <a:lnTo>
                      <a:pt x="17500" y="16347"/>
                    </a:lnTo>
                    <a:cubicBezTo>
                      <a:pt x="17874" y="16286"/>
                      <a:pt x="18249" y="16220"/>
                      <a:pt x="18627" y="16141"/>
                    </a:cubicBezTo>
                    <a:cubicBezTo>
                      <a:pt x="18649" y="16136"/>
                      <a:pt x="18666" y="16136"/>
                      <a:pt x="18688" y="16136"/>
                    </a:cubicBezTo>
                    <a:cubicBezTo>
                      <a:pt x="18830" y="16136"/>
                      <a:pt x="18966" y="16237"/>
                      <a:pt x="18997" y="16383"/>
                    </a:cubicBezTo>
                    <a:cubicBezTo>
                      <a:pt x="19032" y="16554"/>
                      <a:pt x="18922" y="16722"/>
                      <a:pt x="18755" y="16757"/>
                    </a:cubicBezTo>
                    <a:cubicBezTo>
                      <a:pt x="16828" y="17153"/>
                      <a:pt x="14962" y="17307"/>
                      <a:pt x="13237" y="17307"/>
                    </a:cubicBezTo>
                    <a:cubicBezTo>
                      <a:pt x="7226" y="17307"/>
                      <a:pt x="2830" y="15437"/>
                      <a:pt x="2772" y="15410"/>
                    </a:cubicBezTo>
                    <a:cubicBezTo>
                      <a:pt x="2614" y="15340"/>
                      <a:pt x="2540" y="15155"/>
                      <a:pt x="2610" y="14996"/>
                    </a:cubicBezTo>
                    <a:cubicBezTo>
                      <a:pt x="2663" y="14882"/>
                      <a:pt x="2778" y="14812"/>
                      <a:pt x="2896" y="14812"/>
                    </a:cubicBezTo>
                    <a:close/>
                    <a:moveTo>
                      <a:pt x="2012" y="0"/>
                    </a:moveTo>
                    <a:lnTo>
                      <a:pt x="2016" y="4"/>
                    </a:lnTo>
                    <a:lnTo>
                      <a:pt x="2016" y="10"/>
                    </a:lnTo>
                    <a:lnTo>
                      <a:pt x="4265" y="6394"/>
                    </a:lnTo>
                    <a:cubicBezTo>
                      <a:pt x="6403" y="7419"/>
                      <a:pt x="8405" y="8233"/>
                      <a:pt x="9576" y="8537"/>
                    </a:cubicBezTo>
                    <a:cubicBezTo>
                      <a:pt x="10394" y="8743"/>
                      <a:pt x="10337" y="8828"/>
                      <a:pt x="9651" y="8828"/>
                    </a:cubicBezTo>
                    <a:cubicBezTo>
                      <a:pt x="8845" y="8828"/>
                      <a:pt x="7170" y="8713"/>
                      <a:pt x="5028" y="8559"/>
                    </a:cubicBezTo>
                    <a:lnTo>
                      <a:pt x="5028" y="8559"/>
                    </a:lnTo>
                    <a:lnTo>
                      <a:pt x="6337" y="12281"/>
                    </a:lnTo>
                    <a:cubicBezTo>
                      <a:pt x="6372" y="12273"/>
                      <a:pt x="6407" y="12264"/>
                      <a:pt x="6438" y="12264"/>
                    </a:cubicBezTo>
                    <a:cubicBezTo>
                      <a:pt x="6562" y="12264"/>
                      <a:pt x="6676" y="12334"/>
                      <a:pt x="6728" y="12453"/>
                    </a:cubicBezTo>
                    <a:cubicBezTo>
                      <a:pt x="6799" y="12612"/>
                      <a:pt x="6724" y="12797"/>
                      <a:pt x="6566" y="12867"/>
                    </a:cubicBezTo>
                    <a:cubicBezTo>
                      <a:pt x="5211" y="13457"/>
                      <a:pt x="2900" y="14003"/>
                      <a:pt x="0" y="14490"/>
                    </a:cubicBezTo>
                    <a:cubicBezTo>
                      <a:pt x="2610" y="17782"/>
                      <a:pt x="5941" y="21487"/>
                      <a:pt x="9923" y="25522"/>
                    </a:cubicBezTo>
                    <a:cubicBezTo>
                      <a:pt x="14139" y="29799"/>
                      <a:pt x="17628" y="34138"/>
                      <a:pt x="20295" y="38415"/>
                    </a:cubicBezTo>
                    <a:lnTo>
                      <a:pt x="20378" y="38551"/>
                    </a:lnTo>
                    <a:lnTo>
                      <a:pt x="17707" y="45196"/>
                    </a:lnTo>
                    <a:lnTo>
                      <a:pt x="17637" y="46107"/>
                    </a:lnTo>
                    <a:cubicBezTo>
                      <a:pt x="22218" y="44369"/>
                      <a:pt x="27106" y="42265"/>
                      <a:pt x="29355" y="40501"/>
                    </a:cubicBezTo>
                    <a:cubicBezTo>
                      <a:pt x="32761" y="37826"/>
                      <a:pt x="38768" y="37434"/>
                      <a:pt x="42019" y="37434"/>
                    </a:cubicBezTo>
                    <a:cubicBezTo>
                      <a:pt x="43378" y="37434"/>
                      <a:pt x="44259" y="37500"/>
                      <a:pt x="44259" y="37500"/>
                    </a:cubicBezTo>
                    <a:cubicBezTo>
                      <a:pt x="44259" y="37500"/>
                      <a:pt x="29830" y="34455"/>
                      <a:pt x="31682" y="33650"/>
                    </a:cubicBezTo>
                    <a:cubicBezTo>
                      <a:pt x="33536" y="32840"/>
                      <a:pt x="19744" y="21738"/>
                      <a:pt x="17971" y="20049"/>
                    </a:cubicBezTo>
                    <a:cubicBezTo>
                      <a:pt x="17817" y="19899"/>
                      <a:pt x="17774" y="19767"/>
                      <a:pt x="17817" y="19639"/>
                    </a:cubicBezTo>
                    <a:lnTo>
                      <a:pt x="17817" y="19639"/>
                    </a:lnTo>
                    <a:cubicBezTo>
                      <a:pt x="21174" y="19925"/>
                      <a:pt x="31274" y="21284"/>
                      <a:pt x="38015" y="21284"/>
                    </a:cubicBezTo>
                    <a:cubicBezTo>
                      <a:pt x="39603" y="21284"/>
                      <a:pt x="40998" y="21210"/>
                      <a:pt x="42080" y="21025"/>
                    </a:cubicBezTo>
                    <a:cubicBezTo>
                      <a:pt x="48532" y="19943"/>
                      <a:pt x="38240" y="19304"/>
                      <a:pt x="33553" y="16775"/>
                    </a:cubicBezTo>
                    <a:cubicBezTo>
                      <a:pt x="30098" y="14909"/>
                      <a:pt x="24770" y="11820"/>
                      <a:pt x="22204" y="10323"/>
                    </a:cubicBezTo>
                    <a:cubicBezTo>
                      <a:pt x="17285" y="6341"/>
                      <a:pt x="9712" y="1567"/>
                      <a:pt x="2012"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7"/>
              <p:cNvSpPr/>
              <p:nvPr/>
            </p:nvSpPr>
            <p:spPr>
              <a:xfrm>
                <a:off x="2270425" y="2308025"/>
                <a:ext cx="518175" cy="793500"/>
              </a:xfrm>
              <a:custGeom>
                <a:rect b="b" l="l" r="r" t="t"/>
                <a:pathLst>
                  <a:path extrusionOk="0" h="31740" w="20727">
                    <a:moveTo>
                      <a:pt x="348" y="0"/>
                    </a:moveTo>
                    <a:cubicBezTo>
                      <a:pt x="234" y="18"/>
                      <a:pt x="120" y="41"/>
                      <a:pt x="1" y="57"/>
                    </a:cubicBezTo>
                    <a:cubicBezTo>
                      <a:pt x="2196" y="2839"/>
                      <a:pt x="5396" y="6535"/>
                      <a:pt x="10047" y="11252"/>
                    </a:cubicBezTo>
                    <a:cubicBezTo>
                      <a:pt x="14940" y="16215"/>
                      <a:pt x="18205" y="20602"/>
                      <a:pt x="20379" y="24093"/>
                    </a:cubicBezTo>
                    <a:lnTo>
                      <a:pt x="17747" y="30635"/>
                    </a:lnTo>
                    <a:lnTo>
                      <a:pt x="17659" y="31740"/>
                    </a:lnTo>
                    <a:cubicBezTo>
                      <a:pt x="17765" y="31701"/>
                      <a:pt x="17875" y="31661"/>
                      <a:pt x="17985" y="31617"/>
                    </a:cubicBezTo>
                    <a:lnTo>
                      <a:pt x="18055" y="30706"/>
                    </a:lnTo>
                    <a:lnTo>
                      <a:pt x="20726" y="24061"/>
                    </a:lnTo>
                    <a:lnTo>
                      <a:pt x="20643" y="23925"/>
                    </a:lnTo>
                    <a:cubicBezTo>
                      <a:pt x="17976" y="19648"/>
                      <a:pt x="14487" y="15309"/>
                      <a:pt x="10271" y="11032"/>
                    </a:cubicBezTo>
                    <a:cubicBezTo>
                      <a:pt x="6289" y="6997"/>
                      <a:pt x="2958" y="3292"/>
                      <a:pt x="348"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7"/>
              <p:cNvSpPr/>
              <p:nvPr/>
            </p:nvSpPr>
            <p:spPr>
              <a:xfrm>
                <a:off x="1089600" y="1937850"/>
                <a:ext cx="1347950" cy="419925"/>
              </a:xfrm>
              <a:custGeom>
                <a:rect b="b" l="l" r="r" t="t"/>
                <a:pathLst>
                  <a:path extrusionOk="0" h="16797" w="53918">
                    <a:moveTo>
                      <a:pt x="47736" y="0"/>
                    </a:moveTo>
                    <a:lnTo>
                      <a:pt x="47736" y="0"/>
                    </a:lnTo>
                    <a:cubicBezTo>
                      <a:pt x="48357" y="84"/>
                      <a:pt x="48976" y="199"/>
                      <a:pt x="49597" y="327"/>
                    </a:cubicBezTo>
                    <a:lnTo>
                      <a:pt x="49593" y="317"/>
                    </a:lnTo>
                    <a:cubicBezTo>
                      <a:pt x="48976" y="189"/>
                      <a:pt x="48357" y="84"/>
                      <a:pt x="47736" y="0"/>
                    </a:cubicBezTo>
                    <a:close/>
                    <a:moveTo>
                      <a:pt x="35820" y="7974"/>
                    </a:moveTo>
                    <a:cubicBezTo>
                      <a:pt x="33949" y="7974"/>
                      <a:pt x="32343" y="8049"/>
                      <a:pt x="31212" y="8238"/>
                    </a:cubicBezTo>
                    <a:cubicBezTo>
                      <a:pt x="24445" y="9373"/>
                      <a:pt x="37100" y="10729"/>
                      <a:pt x="38631" y="10971"/>
                    </a:cubicBezTo>
                    <a:cubicBezTo>
                      <a:pt x="39912" y="11168"/>
                      <a:pt x="28440" y="14209"/>
                      <a:pt x="18381" y="14209"/>
                    </a:cubicBezTo>
                    <a:cubicBezTo>
                      <a:pt x="16419" y="14209"/>
                      <a:pt x="14518" y="14090"/>
                      <a:pt x="12771" y="13818"/>
                    </a:cubicBezTo>
                    <a:cubicBezTo>
                      <a:pt x="7306" y="12964"/>
                      <a:pt x="4146" y="12752"/>
                      <a:pt x="2360" y="12752"/>
                    </a:cubicBezTo>
                    <a:cubicBezTo>
                      <a:pt x="644" y="12752"/>
                      <a:pt x="199" y="12947"/>
                      <a:pt x="199" y="12947"/>
                    </a:cubicBezTo>
                    <a:lnTo>
                      <a:pt x="1" y="13026"/>
                    </a:lnTo>
                    <a:cubicBezTo>
                      <a:pt x="2003" y="15423"/>
                      <a:pt x="5383" y="16273"/>
                      <a:pt x="7635" y="16572"/>
                    </a:cubicBezTo>
                    <a:cubicBezTo>
                      <a:pt x="8784" y="16726"/>
                      <a:pt x="10703" y="16796"/>
                      <a:pt x="13127" y="16796"/>
                    </a:cubicBezTo>
                    <a:cubicBezTo>
                      <a:pt x="24775" y="16796"/>
                      <a:pt x="48123" y="15124"/>
                      <a:pt x="53896" y="12608"/>
                    </a:cubicBezTo>
                    <a:cubicBezTo>
                      <a:pt x="53905" y="12603"/>
                      <a:pt x="53909" y="12603"/>
                      <a:pt x="53918" y="12598"/>
                    </a:cubicBezTo>
                    <a:lnTo>
                      <a:pt x="52607" y="8871"/>
                    </a:lnTo>
                    <a:cubicBezTo>
                      <a:pt x="50887" y="8749"/>
                      <a:pt x="48858" y="8595"/>
                      <a:pt x="46732" y="8449"/>
                    </a:cubicBezTo>
                    <a:cubicBezTo>
                      <a:pt x="46724" y="8449"/>
                      <a:pt x="46715" y="8449"/>
                      <a:pt x="46706" y="8445"/>
                    </a:cubicBezTo>
                    <a:cubicBezTo>
                      <a:pt x="43014" y="8194"/>
                      <a:pt x="39027" y="7974"/>
                      <a:pt x="35820" y="7974"/>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7"/>
              <p:cNvSpPr/>
              <p:nvPr/>
            </p:nvSpPr>
            <p:spPr>
              <a:xfrm>
                <a:off x="1082350" y="2252375"/>
                <a:ext cx="1366775" cy="112875"/>
              </a:xfrm>
              <a:custGeom>
                <a:rect b="b" l="l" r="r" t="t"/>
                <a:pathLst>
                  <a:path extrusionOk="0" h="4515" w="54671">
                    <a:moveTo>
                      <a:pt x="54309" y="0"/>
                    </a:moveTo>
                    <a:cubicBezTo>
                      <a:pt x="54278" y="0"/>
                      <a:pt x="54243" y="9"/>
                      <a:pt x="54208" y="17"/>
                    </a:cubicBezTo>
                    <a:cubicBezTo>
                      <a:pt x="54199" y="22"/>
                      <a:pt x="54195" y="22"/>
                      <a:pt x="54186" y="27"/>
                    </a:cubicBezTo>
                    <a:cubicBezTo>
                      <a:pt x="48413" y="2543"/>
                      <a:pt x="25065" y="4215"/>
                      <a:pt x="13417" y="4215"/>
                    </a:cubicBezTo>
                    <a:cubicBezTo>
                      <a:pt x="10993" y="4215"/>
                      <a:pt x="9074" y="4145"/>
                      <a:pt x="7925" y="3991"/>
                    </a:cubicBezTo>
                    <a:cubicBezTo>
                      <a:pt x="5673" y="3692"/>
                      <a:pt x="2293" y="2842"/>
                      <a:pt x="291" y="445"/>
                    </a:cubicBezTo>
                    <a:lnTo>
                      <a:pt x="0" y="559"/>
                    </a:lnTo>
                    <a:cubicBezTo>
                      <a:pt x="1818" y="2785"/>
                      <a:pt x="4868" y="3898"/>
                      <a:pt x="7886" y="4300"/>
                    </a:cubicBezTo>
                    <a:cubicBezTo>
                      <a:pt x="8960" y="4444"/>
                      <a:pt x="10808" y="4515"/>
                      <a:pt x="13166" y="4515"/>
                    </a:cubicBezTo>
                    <a:cubicBezTo>
                      <a:pt x="21887" y="4515"/>
                      <a:pt x="37627" y="3577"/>
                      <a:pt x="47304" y="2007"/>
                    </a:cubicBezTo>
                    <a:cubicBezTo>
                      <a:pt x="47379" y="2094"/>
                      <a:pt x="47449" y="2192"/>
                      <a:pt x="47524" y="2283"/>
                    </a:cubicBezTo>
                    <a:cubicBezTo>
                      <a:pt x="47643" y="2267"/>
                      <a:pt x="47757" y="2244"/>
                      <a:pt x="47871" y="2226"/>
                    </a:cubicBezTo>
                    <a:cubicBezTo>
                      <a:pt x="50771" y="1739"/>
                      <a:pt x="53082" y="1193"/>
                      <a:pt x="54437" y="603"/>
                    </a:cubicBezTo>
                    <a:cubicBezTo>
                      <a:pt x="54595" y="533"/>
                      <a:pt x="54670" y="348"/>
                      <a:pt x="54599" y="189"/>
                    </a:cubicBezTo>
                    <a:cubicBezTo>
                      <a:pt x="54547" y="70"/>
                      <a:pt x="54433" y="0"/>
                      <a:pt x="54309"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7"/>
              <p:cNvSpPr/>
              <p:nvPr/>
            </p:nvSpPr>
            <p:spPr>
              <a:xfrm>
                <a:off x="2342600" y="2316050"/>
                <a:ext cx="412325" cy="62425"/>
              </a:xfrm>
              <a:custGeom>
                <a:rect b="b" l="l" r="r" t="t"/>
                <a:pathLst>
                  <a:path extrusionOk="0" h="2497" w="16493">
                    <a:moveTo>
                      <a:pt x="357" y="1"/>
                    </a:moveTo>
                    <a:cubicBezTo>
                      <a:pt x="239" y="1"/>
                      <a:pt x="124" y="71"/>
                      <a:pt x="71" y="185"/>
                    </a:cubicBezTo>
                    <a:cubicBezTo>
                      <a:pt x="1" y="344"/>
                      <a:pt x="75" y="529"/>
                      <a:pt x="233" y="599"/>
                    </a:cubicBezTo>
                    <a:cubicBezTo>
                      <a:pt x="291" y="626"/>
                      <a:pt x="4687" y="2496"/>
                      <a:pt x="10698" y="2496"/>
                    </a:cubicBezTo>
                    <a:cubicBezTo>
                      <a:pt x="12423" y="2496"/>
                      <a:pt x="14289" y="2342"/>
                      <a:pt x="16216" y="1946"/>
                    </a:cubicBezTo>
                    <a:cubicBezTo>
                      <a:pt x="16383" y="1911"/>
                      <a:pt x="16493" y="1743"/>
                      <a:pt x="16458" y="1572"/>
                    </a:cubicBezTo>
                    <a:cubicBezTo>
                      <a:pt x="16427" y="1426"/>
                      <a:pt x="16291" y="1325"/>
                      <a:pt x="16149" y="1325"/>
                    </a:cubicBezTo>
                    <a:cubicBezTo>
                      <a:pt x="16127" y="1325"/>
                      <a:pt x="16110" y="1325"/>
                      <a:pt x="16088" y="1330"/>
                    </a:cubicBezTo>
                    <a:cubicBezTo>
                      <a:pt x="15710" y="1409"/>
                      <a:pt x="15335" y="1475"/>
                      <a:pt x="14961" y="1536"/>
                    </a:cubicBezTo>
                    <a:cubicBezTo>
                      <a:pt x="13474" y="1774"/>
                      <a:pt x="12040" y="1871"/>
                      <a:pt x="10688" y="1871"/>
                    </a:cubicBezTo>
                    <a:cubicBezTo>
                      <a:pt x="6526" y="1871"/>
                      <a:pt x="3155" y="951"/>
                      <a:pt x="1532" y="410"/>
                    </a:cubicBezTo>
                    <a:cubicBezTo>
                      <a:pt x="872" y="190"/>
                      <a:pt x="497" y="31"/>
                      <a:pt x="485" y="23"/>
                    </a:cubicBezTo>
                    <a:cubicBezTo>
                      <a:pt x="445" y="5"/>
                      <a:pt x="401" y="1"/>
                      <a:pt x="357" y="1"/>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7"/>
              <p:cNvSpPr/>
              <p:nvPr/>
            </p:nvSpPr>
            <p:spPr>
              <a:xfrm>
                <a:off x="2261950" y="1935975"/>
                <a:ext cx="123800" cy="169650"/>
              </a:xfrm>
              <a:custGeom>
                <a:rect b="b" l="l" r="r" t="t"/>
                <a:pathLst>
                  <a:path extrusionOk="0" h="6786" w="4952">
                    <a:moveTo>
                      <a:pt x="177" y="0"/>
                    </a:moveTo>
                    <a:lnTo>
                      <a:pt x="1" y="4128"/>
                    </a:lnTo>
                    <a:cubicBezTo>
                      <a:pt x="1511" y="5043"/>
                      <a:pt x="3270" y="5981"/>
                      <a:pt x="4952" y="6786"/>
                    </a:cubicBezTo>
                    <a:lnTo>
                      <a:pt x="2703" y="402"/>
                    </a:lnTo>
                    <a:cubicBezTo>
                      <a:pt x="2082" y="274"/>
                      <a:pt x="1462" y="159"/>
                      <a:pt x="841" y="75"/>
                    </a:cubicBezTo>
                    <a:lnTo>
                      <a:pt x="829" y="75"/>
                    </a:lnTo>
                    <a:cubicBezTo>
                      <a:pt x="595" y="45"/>
                      <a:pt x="392" y="22"/>
                      <a:pt x="177"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7"/>
              <p:cNvSpPr/>
              <p:nvPr/>
            </p:nvSpPr>
            <p:spPr>
              <a:xfrm>
                <a:off x="1633925" y="1523025"/>
                <a:ext cx="511475" cy="293625"/>
              </a:xfrm>
              <a:custGeom>
                <a:rect b="b" l="l" r="r" t="t"/>
                <a:pathLst>
                  <a:path extrusionOk="0" h="11745" w="20459">
                    <a:moveTo>
                      <a:pt x="14" y="4013"/>
                    </a:moveTo>
                    <a:cubicBezTo>
                      <a:pt x="9" y="4035"/>
                      <a:pt x="5" y="4057"/>
                      <a:pt x="1" y="4083"/>
                    </a:cubicBezTo>
                    <a:lnTo>
                      <a:pt x="2619" y="7106"/>
                    </a:lnTo>
                    <a:cubicBezTo>
                      <a:pt x="2649" y="7093"/>
                      <a:pt x="2663" y="7084"/>
                      <a:pt x="2667" y="7084"/>
                    </a:cubicBezTo>
                    <a:cubicBezTo>
                      <a:pt x="2698" y="7062"/>
                      <a:pt x="2738" y="7049"/>
                      <a:pt x="2773" y="7045"/>
                    </a:cubicBezTo>
                    <a:cubicBezTo>
                      <a:pt x="1831" y="6073"/>
                      <a:pt x="899" y="5056"/>
                      <a:pt x="14" y="4013"/>
                    </a:cubicBezTo>
                    <a:close/>
                    <a:moveTo>
                      <a:pt x="15913" y="0"/>
                    </a:moveTo>
                    <a:cubicBezTo>
                      <a:pt x="16352" y="1909"/>
                      <a:pt x="16599" y="4563"/>
                      <a:pt x="15834" y="7520"/>
                    </a:cubicBezTo>
                    <a:lnTo>
                      <a:pt x="17483" y="8092"/>
                    </a:lnTo>
                    <a:cubicBezTo>
                      <a:pt x="18210" y="6406"/>
                      <a:pt x="19309" y="4625"/>
                      <a:pt x="20379" y="3080"/>
                    </a:cubicBezTo>
                    <a:cubicBezTo>
                      <a:pt x="20427" y="2895"/>
                      <a:pt x="20458" y="2785"/>
                      <a:pt x="20458" y="2785"/>
                    </a:cubicBezTo>
                    <a:lnTo>
                      <a:pt x="15913" y="0"/>
                    </a:lnTo>
                    <a:close/>
                    <a:moveTo>
                      <a:pt x="15666" y="8128"/>
                    </a:moveTo>
                    <a:cubicBezTo>
                      <a:pt x="15627" y="8250"/>
                      <a:pt x="15586" y="8370"/>
                      <a:pt x="15547" y="8488"/>
                    </a:cubicBezTo>
                    <a:lnTo>
                      <a:pt x="17237" y="8691"/>
                    </a:lnTo>
                    <a:cubicBezTo>
                      <a:pt x="17241" y="8686"/>
                      <a:pt x="17241" y="8677"/>
                      <a:pt x="17245" y="8673"/>
                    </a:cubicBezTo>
                    <a:lnTo>
                      <a:pt x="15666" y="8128"/>
                    </a:lnTo>
                    <a:close/>
                    <a:moveTo>
                      <a:pt x="14403" y="10715"/>
                    </a:moveTo>
                    <a:cubicBezTo>
                      <a:pt x="14077" y="11138"/>
                      <a:pt x="13712" y="11485"/>
                      <a:pt x="13307" y="11745"/>
                    </a:cubicBezTo>
                    <a:cubicBezTo>
                      <a:pt x="13765" y="11481"/>
                      <a:pt x="14122" y="11111"/>
                      <a:pt x="14403" y="10715"/>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7"/>
              <p:cNvSpPr/>
              <p:nvPr/>
            </p:nvSpPr>
            <p:spPr>
              <a:xfrm>
                <a:off x="2065925" y="1640500"/>
                <a:ext cx="100475" cy="156225"/>
              </a:xfrm>
              <a:custGeom>
                <a:rect b="b" l="l" r="r" t="t"/>
                <a:pathLst>
                  <a:path extrusionOk="0" h="6249" w="4019">
                    <a:moveTo>
                      <a:pt x="2768" y="1"/>
                    </a:moveTo>
                    <a:cubicBezTo>
                      <a:pt x="1911" y="1333"/>
                      <a:pt x="1105" y="2759"/>
                      <a:pt x="581" y="4067"/>
                    </a:cubicBezTo>
                    <a:lnTo>
                      <a:pt x="766" y="4089"/>
                    </a:lnTo>
                    <a:lnTo>
                      <a:pt x="138" y="5444"/>
                    </a:lnTo>
                    <a:cubicBezTo>
                      <a:pt x="71" y="5720"/>
                      <a:pt x="23" y="5994"/>
                      <a:pt x="0" y="6248"/>
                    </a:cubicBezTo>
                    <a:lnTo>
                      <a:pt x="4019" y="4968"/>
                    </a:lnTo>
                    <a:cubicBezTo>
                      <a:pt x="3944" y="4678"/>
                      <a:pt x="3706" y="3882"/>
                      <a:pt x="3032" y="2777"/>
                    </a:cubicBezTo>
                    <a:cubicBezTo>
                      <a:pt x="2619" y="2095"/>
                      <a:pt x="2636" y="978"/>
                      <a:pt x="276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7"/>
              <p:cNvSpPr/>
              <p:nvPr/>
            </p:nvSpPr>
            <p:spPr>
              <a:xfrm>
                <a:off x="2058900" y="1600000"/>
                <a:ext cx="84500" cy="198950"/>
              </a:xfrm>
              <a:custGeom>
                <a:rect b="b" l="l" r="r" t="t"/>
                <a:pathLst>
                  <a:path extrusionOk="0" h="7958" w="3380">
                    <a:moveTo>
                      <a:pt x="246" y="5594"/>
                    </a:moveTo>
                    <a:cubicBezTo>
                      <a:pt x="242" y="5598"/>
                      <a:pt x="242" y="5607"/>
                      <a:pt x="238" y="5612"/>
                    </a:cubicBezTo>
                    <a:lnTo>
                      <a:pt x="339" y="5624"/>
                    </a:lnTo>
                    <a:lnTo>
                      <a:pt x="246" y="5594"/>
                    </a:lnTo>
                    <a:close/>
                    <a:moveTo>
                      <a:pt x="3380" y="1"/>
                    </a:moveTo>
                    <a:cubicBezTo>
                      <a:pt x="2310" y="1546"/>
                      <a:pt x="1211" y="3327"/>
                      <a:pt x="484" y="5013"/>
                    </a:cubicBezTo>
                    <a:lnTo>
                      <a:pt x="555" y="5035"/>
                    </a:lnTo>
                    <a:cubicBezTo>
                      <a:pt x="718" y="5092"/>
                      <a:pt x="805" y="5273"/>
                      <a:pt x="748" y="5435"/>
                    </a:cubicBezTo>
                    <a:cubicBezTo>
                      <a:pt x="709" y="5550"/>
                      <a:pt x="608" y="5630"/>
                      <a:pt x="493" y="5642"/>
                    </a:cubicBezTo>
                    <a:lnTo>
                      <a:pt x="862" y="5687"/>
                    </a:lnTo>
                    <a:cubicBezTo>
                      <a:pt x="1386" y="4379"/>
                      <a:pt x="2192" y="2953"/>
                      <a:pt x="3049" y="1621"/>
                    </a:cubicBezTo>
                    <a:cubicBezTo>
                      <a:pt x="3142" y="947"/>
                      <a:pt x="3287" y="344"/>
                      <a:pt x="3380" y="1"/>
                    </a:cubicBezTo>
                    <a:close/>
                    <a:moveTo>
                      <a:pt x="419" y="7064"/>
                    </a:moveTo>
                    <a:lnTo>
                      <a:pt x="0" y="7957"/>
                    </a:lnTo>
                    <a:lnTo>
                      <a:pt x="281" y="7868"/>
                    </a:lnTo>
                    <a:cubicBezTo>
                      <a:pt x="304" y="7614"/>
                      <a:pt x="352" y="7340"/>
                      <a:pt x="419" y="7064"/>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7"/>
              <p:cNvSpPr/>
              <p:nvPr/>
            </p:nvSpPr>
            <p:spPr>
              <a:xfrm>
                <a:off x="1526450" y="1382175"/>
                <a:ext cx="509025" cy="434575"/>
              </a:xfrm>
              <a:custGeom>
                <a:rect b="b" l="l" r="r" t="t"/>
                <a:pathLst>
                  <a:path extrusionOk="0" h="17383" w="20361">
                    <a:moveTo>
                      <a:pt x="2671" y="1"/>
                    </a:moveTo>
                    <a:cubicBezTo>
                      <a:pt x="2596" y="129"/>
                      <a:pt x="2491" y="257"/>
                      <a:pt x="2355" y="384"/>
                    </a:cubicBezTo>
                    <a:cubicBezTo>
                      <a:pt x="1985" y="815"/>
                      <a:pt x="1589" y="1150"/>
                      <a:pt x="1118" y="1251"/>
                    </a:cubicBezTo>
                    <a:lnTo>
                      <a:pt x="1105" y="1268"/>
                    </a:lnTo>
                    <a:cubicBezTo>
                      <a:pt x="1105" y="1268"/>
                      <a:pt x="744" y="1489"/>
                      <a:pt x="120" y="1647"/>
                    </a:cubicBezTo>
                    <a:cubicBezTo>
                      <a:pt x="45" y="1678"/>
                      <a:pt x="1" y="1696"/>
                      <a:pt x="1" y="1696"/>
                    </a:cubicBezTo>
                    <a:cubicBezTo>
                      <a:pt x="1" y="1696"/>
                      <a:pt x="128" y="1934"/>
                      <a:pt x="265" y="2497"/>
                    </a:cubicBezTo>
                    <a:cubicBezTo>
                      <a:pt x="1972" y="6355"/>
                      <a:pt x="5801" y="10633"/>
                      <a:pt x="9302" y="14020"/>
                    </a:cubicBezTo>
                    <a:cubicBezTo>
                      <a:pt x="11578" y="16221"/>
                      <a:pt x="13717" y="17383"/>
                      <a:pt x="15446" y="17383"/>
                    </a:cubicBezTo>
                    <a:cubicBezTo>
                      <a:pt x="15762" y="17383"/>
                      <a:pt x="16061" y="17343"/>
                      <a:pt x="16348" y="17268"/>
                    </a:cubicBezTo>
                    <a:cubicBezTo>
                      <a:pt x="17777" y="16881"/>
                      <a:pt x="18821" y="15539"/>
                      <a:pt x="19450" y="13281"/>
                    </a:cubicBezTo>
                    <a:cubicBezTo>
                      <a:pt x="19455" y="13277"/>
                      <a:pt x="19455" y="13268"/>
                      <a:pt x="19455" y="13264"/>
                    </a:cubicBezTo>
                    <a:cubicBezTo>
                      <a:pt x="20361" y="10003"/>
                      <a:pt x="19952" y="7072"/>
                      <a:pt x="19432" y="5155"/>
                    </a:cubicBezTo>
                    <a:lnTo>
                      <a:pt x="19384" y="5128"/>
                    </a:lnTo>
                    <a:lnTo>
                      <a:pt x="19384" y="5128"/>
                    </a:lnTo>
                    <a:cubicBezTo>
                      <a:pt x="19384" y="5128"/>
                      <a:pt x="19463" y="7442"/>
                      <a:pt x="19489" y="9462"/>
                    </a:cubicBezTo>
                    <a:cubicBezTo>
                      <a:pt x="19520" y="11477"/>
                      <a:pt x="18214" y="15737"/>
                      <a:pt x="16400" y="16041"/>
                    </a:cubicBezTo>
                    <a:cubicBezTo>
                      <a:pt x="16282" y="16063"/>
                      <a:pt x="16172" y="16071"/>
                      <a:pt x="16071" y="16071"/>
                    </a:cubicBezTo>
                    <a:cubicBezTo>
                      <a:pt x="14570" y="16071"/>
                      <a:pt x="14390" y="14105"/>
                      <a:pt x="12312" y="12996"/>
                    </a:cubicBezTo>
                    <a:cubicBezTo>
                      <a:pt x="10095" y="11816"/>
                      <a:pt x="10095" y="11816"/>
                      <a:pt x="8023" y="9674"/>
                    </a:cubicBezTo>
                    <a:cubicBezTo>
                      <a:pt x="7064" y="8683"/>
                      <a:pt x="6733" y="8094"/>
                      <a:pt x="6483" y="7539"/>
                    </a:cubicBezTo>
                    <a:cubicBezTo>
                      <a:pt x="6355" y="7601"/>
                      <a:pt x="6219" y="7631"/>
                      <a:pt x="6077" y="7631"/>
                    </a:cubicBezTo>
                    <a:cubicBezTo>
                      <a:pt x="5884" y="7631"/>
                      <a:pt x="5691" y="7570"/>
                      <a:pt x="5527" y="7442"/>
                    </a:cubicBezTo>
                    <a:cubicBezTo>
                      <a:pt x="5127" y="7139"/>
                      <a:pt x="5048" y="6567"/>
                      <a:pt x="5356" y="6166"/>
                    </a:cubicBezTo>
                    <a:cubicBezTo>
                      <a:pt x="5435" y="6061"/>
                      <a:pt x="5532" y="5977"/>
                      <a:pt x="5642" y="5920"/>
                    </a:cubicBezTo>
                    <a:cubicBezTo>
                      <a:pt x="5496" y="5704"/>
                      <a:pt x="5316" y="5462"/>
                      <a:pt x="5096" y="5194"/>
                    </a:cubicBezTo>
                    <a:cubicBezTo>
                      <a:pt x="4973" y="5044"/>
                      <a:pt x="4859" y="4891"/>
                      <a:pt x="4744" y="4736"/>
                    </a:cubicBezTo>
                    <a:lnTo>
                      <a:pt x="4233" y="5748"/>
                    </a:lnTo>
                    <a:cubicBezTo>
                      <a:pt x="4181" y="5858"/>
                      <a:pt x="4071" y="5920"/>
                      <a:pt x="3957" y="5920"/>
                    </a:cubicBezTo>
                    <a:cubicBezTo>
                      <a:pt x="3908" y="5920"/>
                      <a:pt x="3859" y="5911"/>
                      <a:pt x="3816" y="5889"/>
                    </a:cubicBezTo>
                    <a:cubicBezTo>
                      <a:pt x="3662" y="5809"/>
                      <a:pt x="3600" y="5620"/>
                      <a:pt x="3675" y="5466"/>
                    </a:cubicBezTo>
                    <a:lnTo>
                      <a:pt x="4348" y="4129"/>
                    </a:lnTo>
                    <a:cubicBezTo>
                      <a:pt x="3177" y="2198"/>
                      <a:pt x="2671" y="1"/>
                      <a:pt x="2671"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7"/>
              <p:cNvSpPr/>
              <p:nvPr/>
            </p:nvSpPr>
            <p:spPr>
              <a:xfrm>
                <a:off x="1533050" y="1444575"/>
                <a:ext cx="515875" cy="382650"/>
              </a:xfrm>
              <a:custGeom>
                <a:rect b="b" l="l" r="r" t="t"/>
                <a:pathLst>
                  <a:path extrusionOk="0" h="15306" w="20635">
                    <a:moveTo>
                      <a:pt x="19168" y="2659"/>
                    </a:moveTo>
                    <a:cubicBezTo>
                      <a:pt x="19688" y="4576"/>
                      <a:pt x="20097" y="7507"/>
                      <a:pt x="19191" y="10768"/>
                    </a:cubicBezTo>
                    <a:cubicBezTo>
                      <a:pt x="19195" y="10764"/>
                      <a:pt x="19195" y="10759"/>
                      <a:pt x="19195" y="10759"/>
                    </a:cubicBezTo>
                    <a:cubicBezTo>
                      <a:pt x="19239" y="10627"/>
                      <a:pt x="19362" y="10548"/>
                      <a:pt x="19494" y="10548"/>
                    </a:cubicBezTo>
                    <a:cubicBezTo>
                      <a:pt x="19525" y="10548"/>
                      <a:pt x="19560" y="10553"/>
                      <a:pt x="19595" y="10566"/>
                    </a:cubicBezTo>
                    <a:lnTo>
                      <a:pt x="19869" y="10658"/>
                    </a:lnTo>
                    <a:cubicBezTo>
                      <a:pt x="20634" y="7701"/>
                      <a:pt x="20387" y="5047"/>
                      <a:pt x="19948" y="3138"/>
                    </a:cubicBezTo>
                    <a:lnTo>
                      <a:pt x="19168" y="2659"/>
                    </a:lnTo>
                    <a:close/>
                    <a:moveTo>
                      <a:pt x="1" y="1"/>
                    </a:moveTo>
                    <a:cubicBezTo>
                      <a:pt x="49" y="190"/>
                      <a:pt x="98" y="419"/>
                      <a:pt x="141" y="687"/>
                    </a:cubicBezTo>
                    <a:cubicBezTo>
                      <a:pt x="317" y="1743"/>
                      <a:pt x="3701" y="6152"/>
                      <a:pt x="3701" y="6152"/>
                    </a:cubicBezTo>
                    <a:cubicBezTo>
                      <a:pt x="3701" y="6152"/>
                      <a:pt x="3711" y="6329"/>
                      <a:pt x="3727" y="6609"/>
                    </a:cubicBezTo>
                    <a:cubicBezTo>
                      <a:pt x="3745" y="6609"/>
                      <a:pt x="3758" y="6605"/>
                      <a:pt x="3776" y="6605"/>
                    </a:cubicBezTo>
                    <a:cubicBezTo>
                      <a:pt x="3802" y="6605"/>
                      <a:pt x="3825" y="6609"/>
                      <a:pt x="3851" y="6614"/>
                    </a:cubicBezTo>
                    <a:cubicBezTo>
                      <a:pt x="4018" y="6654"/>
                      <a:pt x="4119" y="6821"/>
                      <a:pt x="4080" y="6993"/>
                    </a:cubicBezTo>
                    <a:cubicBezTo>
                      <a:pt x="4080" y="6997"/>
                      <a:pt x="4066" y="7054"/>
                      <a:pt x="4049" y="7151"/>
                    </a:cubicBezTo>
                    <a:cubicBezTo>
                      <a:pt x="4934" y="8194"/>
                      <a:pt x="5866" y="9211"/>
                      <a:pt x="6808" y="10183"/>
                    </a:cubicBezTo>
                    <a:cubicBezTo>
                      <a:pt x="6826" y="10178"/>
                      <a:pt x="6843" y="10178"/>
                      <a:pt x="6861" y="10178"/>
                    </a:cubicBezTo>
                    <a:cubicBezTo>
                      <a:pt x="6966" y="10178"/>
                      <a:pt x="7072" y="10227"/>
                      <a:pt x="7129" y="10324"/>
                    </a:cubicBezTo>
                    <a:cubicBezTo>
                      <a:pt x="7169" y="10389"/>
                      <a:pt x="7182" y="10460"/>
                      <a:pt x="7173" y="10531"/>
                    </a:cubicBezTo>
                    <a:cubicBezTo>
                      <a:pt x="7397" y="10504"/>
                      <a:pt x="7539" y="10482"/>
                      <a:pt x="7539" y="10482"/>
                    </a:cubicBezTo>
                    <a:cubicBezTo>
                      <a:pt x="7539" y="10482"/>
                      <a:pt x="11674" y="14759"/>
                      <a:pt x="15177" y="15261"/>
                    </a:cubicBezTo>
                    <a:cubicBezTo>
                      <a:pt x="15380" y="15291"/>
                      <a:pt x="15569" y="15305"/>
                      <a:pt x="15750" y="15305"/>
                    </a:cubicBezTo>
                    <a:cubicBezTo>
                      <a:pt x="16378" y="15305"/>
                      <a:pt x="16906" y="15141"/>
                      <a:pt x="17342" y="14883"/>
                    </a:cubicBezTo>
                    <a:cubicBezTo>
                      <a:pt x="17747" y="14623"/>
                      <a:pt x="18112" y="14276"/>
                      <a:pt x="18438" y="13853"/>
                    </a:cubicBezTo>
                    <a:cubicBezTo>
                      <a:pt x="19177" y="12814"/>
                      <a:pt x="19384" y="11599"/>
                      <a:pt x="19384" y="11599"/>
                    </a:cubicBezTo>
                    <a:lnTo>
                      <a:pt x="19582" y="11626"/>
                    </a:lnTo>
                    <a:cubicBezTo>
                      <a:pt x="19621" y="11508"/>
                      <a:pt x="19662" y="11388"/>
                      <a:pt x="19701" y="11266"/>
                    </a:cubicBezTo>
                    <a:lnTo>
                      <a:pt x="19388" y="11155"/>
                    </a:lnTo>
                    <a:cubicBezTo>
                      <a:pt x="19235" y="11102"/>
                      <a:pt x="19150" y="10939"/>
                      <a:pt x="19186" y="10785"/>
                    </a:cubicBezTo>
                    <a:lnTo>
                      <a:pt x="19186" y="10785"/>
                    </a:lnTo>
                    <a:cubicBezTo>
                      <a:pt x="18557" y="13043"/>
                      <a:pt x="17513" y="14385"/>
                      <a:pt x="16084" y="14772"/>
                    </a:cubicBezTo>
                    <a:cubicBezTo>
                      <a:pt x="15797" y="14847"/>
                      <a:pt x="15498" y="14887"/>
                      <a:pt x="15182" y="14887"/>
                    </a:cubicBezTo>
                    <a:cubicBezTo>
                      <a:pt x="13453" y="14887"/>
                      <a:pt x="11314" y="13725"/>
                      <a:pt x="9038" y="11524"/>
                    </a:cubicBezTo>
                    <a:cubicBezTo>
                      <a:pt x="5537" y="8137"/>
                      <a:pt x="1708" y="3859"/>
                      <a:pt x="1" y="1"/>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7"/>
              <p:cNvSpPr/>
              <p:nvPr/>
            </p:nvSpPr>
            <p:spPr>
              <a:xfrm>
                <a:off x="1554375" y="1391775"/>
                <a:ext cx="30950" cy="21700"/>
              </a:xfrm>
              <a:custGeom>
                <a:rect b="b" l="l" r="r" t="t"/>
                <a:pathLst>
                  <a:path extrusionOk="0" h="868" w="1238">
                    <a:moveTo>
                      <a:pt x="1238" y="0"/>
                    </a:moveTo>
                    <a:lnTo>
                      <a:pt x="1238" y="0"/>
                    </a:lnTo>
                    <a:cubicBezTo>
                      <a:pt x="934" y="277"/>
                      <a:pt x="508" y="541"/>
                      <a:pt x="94" y="758"/>
                    </a:cubicBezTo>
                    <a:lnTo>
                      <a:pt x="1" y="867"/>
                    </a:lnTo>
                    <a:cubicBezTo>
                      <a:pt x="472" y="766"/>
                      <a:pt x="868" y="431"/>
                      <a:pt x="1238"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7"/>
              <p:cNvSpPr/>
              <p:nvPr/>
            </p:nvSpPr>
            <p:spPr>
              <a:xfrm>
                <a:off x="1652625" y="1530175"/>
                <a:ext cx="35900" cy="42800"/>
              </a:xfrm>
              <a:custGeom>
                <a:rect b="b" l="l" r="r" t="t"/>
                <a:pathLst>
                  <a:path extrusionOk="0" h="1712" w="1436">
                    <a:moveTo>
                      <a:pt x="595" y="0"/>
                    </a:moveTo>
                    <a:cubicBezTo>
                      <a:pt x="485" y="57"/>
                      <a:pt x="388" y="141"/>
                      <a:pt x="309" y="246"/>
                    </a:cubicBezTo>
                    <a:cubicBezTo>
                      <a:pt x="1" y="647"/>
                      <a:pt x="80" y="1219"/>
                      <a:pt x="480" y="1522"/>
                    </a:cubicBezTo>
                    <a:cubicBezTo>
                      <a:pt x="644" y="1650"/>
                      <a:pt x="837" y="1711"/>
                      <a:pt x="1030" y="1711"/>
                    </a:cubicBezTo>
                    <a:cubicBezTo>
                      <a:pt x="1172" y="1711"/>
                      <a:pt x="1308" y="1681"/>
                      <a:pt x="1436" y="1619"/>
                    </a:cubicBezTo>
                    <a:cubicBezTo>
                      <a:pt x="1215" y="1136"/>
                      <a:pt x="1057" y="677"/>
                      <a:pt x="595"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7"/>
              <p:cNvSpPr/>
              <p:nvPr/>
            </p:nvSpPr>
            <p:spPr>
              <a:xfrm>
                <a:off x="1630750" y="1625075"/>
                <a:ext cx="68650" cy="78825"/>
              </a:xfrm>
              <a:custGeom>
                <a:rect b="b" l="l" r="r" t="t"/>
                <a:pathLst>
                  <a:path extrusionOk="0" h="3153" w="2746">
                    <a:moveTo>
                      <a:pt x="128" y="1"/>
                    </a:moveTo>
                    <a:cubicBezTo>
                      <a:pt x="75" y="291"/>
                      <a:pt x="0" y="829"/>
                      <a:pt x="9" y="1370"/>
                    </a:cubicBezTo>
                    <a:cubicBezTo>
                      <a:pt x="67" y="1770"/>
                      <a:pt x="132" y="2157"/>
                      <a:pt x="220" y="2470"/>
                    </a:cubicBezTo>
                    <a:cubicBezTo>
                      <a:pt x="339" y="2716"/>
                      <a:pt x="515" y="2901"/>
                      <a:pt x="779" y="2976"/>
                    </a:cubicBezTo>
                    <a:cubicBezTo>
                      <a:pt x="1267" y="3108"/>
                      <a:pt x="1659" y="3152"/>
                      <a:pt x="1962" y="3152"/>
                    </a:cubicBezTo>
                    <a:cubicBezTo>
                      <a:pt x="2394" y="3152"/>
                      <a:pt x="2649" y="3064"/>
                      <a:pt x="2746" y="3024"/>
                    </a:cubicBezTo>
                    <a:lnTo>
                      <a:pt x="128"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7"/>
              <p:cNvSpPr/>
              <p:nvPr/>
            </p:nvSpPr>
            <p:spPr>
              <a:xfrm>
                <a:off x="1626225" y="1609700"/>
                <a:ext cx="86375" cy="99575"/>
              </a:xfrm>
              <a:custGeom>
                <a:rect b="b" l="l" r="r" t="t"/>
                <a:pathLst>
                  <a:path extrusionOk="0" h="3983" w="3455">
                    <a:moveTo>
                      <a:pt x="49" y="0"/>
                    </a:moveTo>
                    <a:cubicBezTo>
                      <a:pt x="31" y="0"/>
                      <a:pt x="18" y="4"/>
                      <a:pt x="0" y="4"/>
                    </a:cubicBezTo>
                    <a:cubicBezTo>
                      <a:pt x="27" y="484"/>
                      <a:pt x="89" y="1259"/>
                      <a:pt x="190" y="1985"/>
                    </a:cubicBezTo>
                    <a:cubicBezTo>
                      <a:pt x="181" y="1444"/>
                      <a:pt x="256" y="906"/>
                      <a:pt x="309" y="616"/>
                    </a:cubicBezTo>
                    <a:cubicBezTo>
                      <a:pt x="313" y="590"/>
                      <a:pt x="317" y="568"/>
                      <a:pt x="322" y="546"/>
                    </a:cubicBezTo>
                    <a:cubicBezTo>
                      <a:pt x="339" y="449"/>
                      <a:pt x="353" y="392"/>
                      <a:pt x="353" y="388"/>
                    </a:cubicBezTo>
                    <a:cubicBezTo>
                      <a:pt x="392" y="216"/>
                      <a:pt x="291" y="49"/>
                      <a:pt x="124" y="9"/>
                    </a:cubicBezTo>
                    <a:cubicBezTo>
                      <a:pt x="98" y="4"/>
                      <a:pt x="75" y="0"/>
                      <a:pt x="49" y="0"/>
                    </a:cubicBezTo>
                    <a:close/>
                    <a:moveTo>
                      <a:pt x="401" y="3085"/>
                    </a:moveTo>
                    <a:lnTo>
                      <a:pt x="401" y="3085"/>
                    </a:lnTo>
                    <a:cubicBezTo>
                      <a:pt x="410" y="3124"/>
                      <a:pt x="419" y="3164"/>
                      <a:pt x="432" y="3199"/>
                    </a:cubicBezTo>
                    <a:cubicBezTo>
                      <a:pt x="621" y="3837"/>
                      <a:pt x="1589" y="3983"/>
                      <a:pt x="2439" y="3983"/>
                    </a:cubicBezTo>
                    <a:cubicBezTo>
                      <a:pt x="2825" y="3983"/>
                      <a:pt x="3191" y="3952"/>
                      <a:pt x="3446" y="3926"/>
                    </a:cubicBezTo>
                    <a:cubicBezTo>
                      <a:pt x="3455" y="3855"/>
                      <a:pt x="3442" y="3784"/>
                      <a:pt x="3402" y="3719"/>
                    </a:cubicBezTo>
                    <a:cubicBezTo>
                      <a:pt x="3345" y="3622"/>
                      <a:pt x="3239" y="3573"/>
                      <a:pt x="3134" y="3573"/>
                    </a:cubicBezTo>
                    <a:cubicBezTo>
                      <a:pt x="3116" y="3573"/>
                      <a:pt x="3099" y="3573"/>
                      <a:pt x="3081" y="3578"/>
                    </a:cubicBezTo>
                    <a:cubicBezTo>
                      <a:pt x="3046" y="3582"/>
                      <a:pt x="3006" y="3595"/>
                      <a:pt x="2975" y="3617"/>
                    </a:cubicBezTo>
                    <a:cubicBezTo>
                      <a:pt x="2971" y="3617"/>
                      <a:pt x="2957" y="3626"/>
                      <a:pt x="2927" y="3639"/>
                    </a:cubicBezTo>
                    <a:cubicBezTo>
                      <a:pt x="2830" y="3679"/>
                      <a:pt x="2575" y="3767"/>
                      <a:pt x="2143" y="3767"/>
                    </a:cubicBezTo>
                    <a:cubicBezTo>
                      <a:pt x="1840" y="3767"/>
                      <a:pt x="1448" y="3723"/>
                      <a:pt x="960" y="3591"/>
                    </a:cubicBezTo>
                    <a:cubicBezTo>
                      <a:pt x="696" y="3516"/>
                      <a:pt x="520" y="3331"/>
                      <a:pt x="401" y="3085"/>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7"/>
              <p:cNvSpPr/>
              <p:nvPr/>
            </p:nvSpPr>
            <p:spPr>
              <a:xfrm>
                <a:off x="1529425" y="1410700"/>
                <a:ext cx="27300" cy="12675"/>
              </a:xfrm>
              <a:custGeom>
                <a:rect b="b" l="l" r="r" t="t"/>
                <a:pathLst>
                  <a:path extrusionOk="0" h="507" w="1092">
                    <a:moveTo>
                      <a:pt x="1092" y="1"/>
                    </a:moveTo>
                    <a:cubicBezTo>
                      <a:pt x="635" y="242"/>
                      <a:pt x="203" y="427"/>
                      <a:pt x="1" y="506"/>
                    </a:cubicBezTo>
                    <a:cubicBezTo>
                      <a:pt x="625" y="348"/>
                      <a:pt x="986" y="127"/>
                      <a:pt x="986" y="127"/>
                    </a:cubicBezTo>
                    <a:lnTo>
                      <a:pt x="999" y="110"/>
                    </a:lnTo>
                    <a:lnTo>
                      <a:pt x="1092" y="1"/>
                    </a:ln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7"/>
              <p:cNvSpPr/>
              <p:nvPr/>
            </p:nvSpPr>
            <p:spPr>
              <a:xfrm>
                <a:off x="2053625" y="1764700"/>
                <a:ext cx="113450" cy="45450"/>
              </a:xfrm>
              <a:custGeom>
                <a:rect b="b" l="l" r="r" t="t"/>
                <a:pathLst>
                  <a:path extrusionOk="0" h="1818" w="4538">
                    <a:moveTo>
                      <a:pt x="4511" y="0"/>
                    </a:moveTo>
                    <a:lnTo>
                      <a:pt x="492" y="1280"/>
                    </a:lnTo>
                    <a:lnTo>
                      <a:pt x="211" y="1369"/>
                    </a:lnTo>
                    <a:lnTo>
                      <a:pt x="0" y="1818"/>
                    </a:lnTo>
                    <a:lnTo>
                      <a:pt x="4537" y="124"/>
                    </a:lnTo>
                    <a:cubicBezTo>
                      <a:pt x="4537" y="124"/>
                      <a:pt x="4528" y="84"/>
                      <a:pt x="4511"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7"/>
              <p:cNvSpPr/>
              <p:nvPr/>
            </p:nvSpPr>
            <p:spPr>
              <a:xfrm>
                <a:off x="1616425" y="1485400"/>
                <a:ext cx="28650" cy="44800"/>
              </a:xfrm>
              <a:custGeom>
                <a:rect b="b" l="l" r="r" t="t"/>
                <a:pathLst>
                  <a:path extrusionOk="0" h="1792" w="1146">
                    <a:moveTo>
                      <a:pt x="749" y="0"/>
                    </a:moveTo>
                    <a:lnTo>
                      <a:pt x="76" y="1337"/>
                    </a:lnTo>
                    <a:cubicBezTo>
                      <a:pt x="1" y="1491"/>
                      <a:pt x="63" y="1680"/>
                      <a:pt x="217" y="1760"/>
                    </a:cubicBezTo>
                    <a:cubicBezTo>
                      <a:pt x="260" y="1782"/>
                      <a:pt x="309" y="1791"/>
                      <a:pt x="358" y="1791"/>
                    </a:cubicBezTo>
                    <a:cubicBezTo>
                      <a:pt x="472" y="1791"/>
                      <a:pt x="582" y="1729"/>
                      <a:pt x="634" y="1619"/>
                    </a:cubicBezTo>
                    <a:lnTo>
                      <a:pt x="1145" y="607"/>
                    </a:lnTo>
                    <a:cubicBezTo>
                      <a:pt x="1009" y="409"/>
                      <a:pt x="877" y="207"/>
                      <a:pt x="749" y="0"/>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7"/>
              <p:cNvSpPr/>
              <p:nvPr/>
            </p:nvSpPr>
            <p:spPr>
              <a:xfrm>
                <a:off x="2011800" y="1708250"/>
                <a:ext cx="67250" cy="32825"/>
              </a:xfrm>
              <a:custGeom>
                <a:rect b="b" l="l" r="r" t="t"/>
                <a:pathLst>
                  <a:path extrusionOk="0" h="1313" w="2690">
                    <a:moveTo>
                      <a:pt x="344" y="1"/>
                    </a:moveTo>
                    <a:cubicBezTo>
                      <a:pt x="212" y="1"/>
                      <a:pt x="89" y="80"/>
                      <a:pt x="45" y="212"/>
                    </a:cubicBezTo>
                    <a:cubicBezTo>
                      <a:pt x="45" y="212"/>
                      <a:pt x="45" y="217"/>
                      <a:pt x="41" y="221"/>
                    </a:cubicBezTo>
                    <a:cubicBezTo>
                      <a:pt x="41" y="225"/>
                      <a:pt x="41" y="234"/>
                      <a:pt x="36" y="238"/>
                    </a:cubicBezTo>
                    <a:cubicBezTo>
                      <a:pt x="0" y="392"/>
                      <a:pt x="85" y="555"/>
                      <a:pt x="238" y="608"/>
                    </a:cubicBezTo>
                    <a:lnTo>
                      <a:pt x="551" y="719"/>
                    </a:lnTo>
                    <a:lnTo>
                      <a:pt x="2130" y="1264"/>
                    </a:lnTo>
                    <a:lnTo>
                      <a:pt x="2223" y="1294"/>
                    </a:lnTo>
                    <a:lnTo>
                      <a:pt x="2377" y="1312"/>
                    </a:lnTo>
                    <a:cubicBezTo>
                      <a:pt x="2492" y="1300"/>
                      <a:pt x="2593" y="1220"/>
                      <a:pt x="2632" y="1105"/>
                    </a:cubicBezTo>
                    <a:cubicBezTo>
                      <a:pt x="2689" y="943"/>
                      <a:pt x="2602" y="762"/>
                      <a:pt x="2439" y="705"/>
                    </a:cubicBezTo>
                    <a:lnTo>
                      <a:pt x="2368" y="683"/>
                    </a:lnTo>
                    <a:lnTo>
                      <a:pt x="719" y="111"/>
                    </a:lnTo>
                    <a:lnTo>
                      <a:pt x="445" y="19"/>
                    </a:lnTo>
                    <a:cubicBezTo>
                      <a:pt x="410" y="6"/>
                      <a:pt x="375" y="1"/>
                      <a:pt x="344" y="1"/>
                    </a:cubicBezTo>
                    <a:close/>
                  </a:path>
                </a:pathLst>
              </a:custGeom>
              <a:solidFill>
                <a:srgbClr val="3738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7"/>
              <p:cNvSpPr/>
              <p:nvPr/>
            </p:nvSpPr>
            <p:spPr>
              <a:xfrm>
                <a:off x="5873200" y="3016050"/>
                <a:ext cx="405050" cy="382750"/>
              </a:xfrm>
              <a:custGeom>
                <a:rect b="b" l="l" r="r" t="t"/>
                <a:pathLst>
                  <a:path extrusionOk="0" h="15310" w="16202">
                    <a:moveTo>
                      <a:pt x="3031" y="0"/>
                    </a:moveTo>
                    <a:lnTo>
                      <a:pt x="0" y="11973"/>
                    </a:lnTo>
                    <a:lnTo>
                      <a:pt x="13166" y="15309"/>
                    </a:lnTo>
                    <a:lnTo>
                      <a:pt x="16202" y="3335"/>
                    </a:lnTo>
                    <a:lnTo>
                      <a:pt x="3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7"/>
              <p:cNvSpPr/>
              <p:nvPr/>
            </p:nvSpPr>
            <p:spPr>
              <a:xfrm>
                <a:off x="5865050" y="3008175"/>
                <a:ext cx="421225" cy="398400"/>
              </a:xfrm>
              <a:custGeom>
                <a:rect b="b" l="l" r="r" t="t"/>
                <a:pathLst>
                  <a:path extrusionOk="0" h="15936" w="16849">
                    <a:moveTo>
                      <a:pt x="3587" y="693"/>
                    </a:moveTo>
                    <a:lnTo>
                      <a:pt x="16145" y="3880"/>
                    </a:lnTo>
                    <a:lnTo>
                      <a:pt x="13268" y="15241"/>
                    </a:lnTo>
                    <a:lnTo>
                      <a:pt x="705" y="12060"/>
                    </a:lnTo>
                    <a:lnTo>
                      <a:pt x="3587" y="693"/>
                    </a:lnTo>
                    <a:close/>
                    <a:moveTo>
                      <a:pt x="3358" y="1"/>
                    </a:moveTo>
                    <a:cubicBezTo>
                      <a:pt x="3302" y="1"/>
                      <a:pt x="3247" y="17"/>
                      <a:pt x="3199" y="47"/>
                    </a:cubicBezTo>
                    <a:cubicBezTo>
                      <a:pt x="3125" y="90"/>
                      <a:pt x="3077" y="157"/>
                      <a:pt x="3054" y="240"/>
                    </a:cubicBezTo>
                    <a:lnTo>
                      <a:pt x="22" y="12209"/>
                    </a:lnTo>
                    <a:cubicBezTo>
                      <a:pt x="0" y="12292"/>
                      <a:pt x="14" y="12377"/>
                      <a:pt x="57" y="12446"/>
                    </a:cubicBezTo>
                    <a:cubicBezTo>
                      <a:pt x="97" y="12517"/>
                      <a:pt x="168" y="12570"/>
                      <a:pt x="247" y="12592"/>
                    </a:cubicBezTo>
                    <a:lnTo>
                      <a:pt x="13417" y="15927"/>
                    </a:lnTo>
                    <a:cubicBezTo>
                      <a:pt x="13443" y="15931"/>
                      <a:pt x="13469" y="15936"/>
                      <a:pt x="13496" y="15936"/>
                    </a:cubicBezTo>
                    <a:cubicBezTo>
                      <a:pt x="13633" y="15936"/>
                      <a:pt x="13760" y="15844"/>
                      <a:pt x="13796" y="15698"/>
                    </a:cubicBezTo>
                    <a:lnTo>
                      <a:pt x="16832" y="3730"/>
                    </a:lnTo>
                    <a:cubicBezTo>
                      <a:pt x="16849" y="3646"/>
                      <a:pt x="16840" y="3563"/>
                      <a:pt x="16796" y="3492"/>
                    </a:cubicBezTo>
                    <a:cubicBezTo>
                      <a:pt x="16753" y="3421"/>
                      <a:pt x="16686" y="3368"/>
                      <a:pt x="16603" y="3347"/>
                    </a:cubicBezTo>
                    <a:lnTo>
                      <a:pt x="3437" y="11"/>
                    </a:lnTo>
                    <a:cubicBezTo>
                      <a:pt x="3410" y="4"/>
                      <a:pt x="3384" y="1"/>
                      <a:pt x="335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7"/>
              <p:cNvSpPr/>
              <p:nvPr/>
            </p:nvSpPr>
            <p:spPr>
              <a:xfrm>
                <a:off x="5873200" y="3315375"/>
                <a:ext cx="354575" cy="138400"/>
              </a:xfrm>
              <a:custGeom>
                <a:rect b="b" l="l" r="r" t="t"/>
                <a:pathLst>
                  <a:path extrusionOk="0" h="5536" w="14183">
                    <a:moveTo>
                      <a:pt x="0" y="0"/>
                    </a:moveTo>
                    <a:lnTo>
                      <a:pt x="1130" y="1884"/>
                    </a:lnTo>
                    <a:lnTo>
                      <a:pt x="14183" y="5536"/>
                    </a:lnTo>
                    <a:lnTo>
                      <a:pt x="13166" y="333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7"/>
              <p:cNvSpPr/>
              <p:nvPr/>
            </p:nvSpPr>
            <p:spPr>
              <a:xfrm>
                <a:off x="5864825" y="3307550"/>
                <a:ext cx="371425" cy="154050"/>
              </a:xfrm>
              <a:custGeom>
                <a:rect b="b" l="l" r="r" t="t"/>
                <a:pathLst>
                  <a:path extrusionOk="0" h="6162" w="14857">
                    <a:moveTo>
                      <a:pt x="996" y="802"/>
                    </a:moveTo>
                    <a:lnTo>
                      <a:pt x="13281" y="3917"/>
                    </a:lnTo>
                    <a:lnTo>
                      <a:pt x="13949" y="5365"/>
                    </a:lnTo>
                    <a:lnTo>
                      <a:pt x="1672" y="1928"/>
                    </a:lnTo>
                    <a:lnTo>
                      <a:pt x="996" y="802"/>
                    </a:lnTo>
                    <a:close/>
                    <a:moveTo>
                      <a:pt x="331" y="0"/>
                    </a:moveTo>
                    <a:cubicBezTo>
                      <a:pt x="235" y="0"/>
                      <a:pt x="143" y="44"/>
                      <a:pt x="84" y="124"/>
                    </a:cubicBezTo>
                    <a:cubicBezTo>
                      <a:pt x="5" y="225"/>
                      <a:pt x="1" y="366"/>
                      <a:pt x="66" y="471"/>
                    </a:cubicBezTo>
                    <a:lnTo>
                      <a:pt x="1197" y="2360"/>
                    </a:lnTo>
                    <a:cubicBezTo>
                      <a:pt x="1242" y="2425"/>
                      <a:pt x="1307" y="2478"/>
                      <a:pt x="1382" y="2500"/>
                    </a:cubicBezTo>
                    <a:lnTo>
                      <a:pt x="14434" y="6148"/>
                    </a:lnTo>
                    <a:cubicBezTo>
                      <a:pt x="14465" y="6157"/>
                      <a:pt x="14491" y="6162"/>
                      <a:pt x="14518" y="6162"/>
                    </a:cubicBezTo>
                    <a:cubicBezTo>
                      <a:pt x="14609" y="6162"/>
                      <a:pt x="14698" y="6121"/>
                      <a:pt x="14759" y="6052"/>
                    </a:cubicBezTo>
                    <a:cubicBezTo>
                      <a:pt x="14834" y="5959"/>
                      <a:pt x="14857" y="5827"/>
                      <a:pt x="14804" y="5717"/>
                    </a:cubicBezTo>
                    <a:lnTo>
                      <a:pt x="13787" y="3517"/>
                    </a:lnTo>
                    <a:cubicBezTo>
                      <a:pt x="13748" y="3433"/>
                      <a:pt x="13673" y="3367"/>
                      <a:pt x="13580" y="3345"/>
                    </a:cubicBezTo>
                    <a:lnTo>
                      <a:pt x="409" y="10"/>
                    </a:lnTo>
                    <a:cubicBezTo>
                      <a:pt x="383" y="3"/>
                      <a:pt x="357" y="0"/>
                      <a:pt x="33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7"/>
              <p:cNvSpPr/>
              <p:nvPr/>
            </p:nvSpPr>
            <p:spPr>
              <a:xfrm>
                <a:off x="6202325" y="3099425"/>
                <a:ext cx="104975" cy="354350"/>
              </a:xfrm>
              <a:custGeom>
                <a:rect b="b" l="l" r="r" t="t"/>
                <a:pathLst>
                  <a:path extrusionOk="0" h="14174" w="4199">
                    <a:moveTo>
                      <a:pt x="3037" y="0"/>
                    </a:moveTo>
                    <a:lnTo>
                      <a:pt x="1" y="11974"/>
                    </a:lnTo>
                    <a:lnTo>
                      <a:pt x="1018" y="14174"/>
                    </a:lnTo>
                    <a:lnTo>
                      <a:pt x="4198" y="1871"/>
                    </a:lnTo>
                    <a:lnTo>
                      <a:pt x="3173" y="225"/>
                    </a:lnTo>
                    <a:lnTo>
                      <a:pt x="3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7"/>
              <p:cNvSpPr/>
              <p:nvPr/>
            </p:nvSpPr>
            <p:spPr>
              <a:xfrm>
                <a:off x="6194400" y="3091625"/>
                <a:ext cx="121050" cy="369975"/>
              </a:xfrm>
              <a:custGeom>
                <a:rect b="b" l="l" r="r" t="t"/>
                <a:pathLst>
                  <a:path extrusionOk="0" h="14799" w="4842">
                    <a:moveTo>
                      <a:pt x="3477" y="1104"/>
                    </a:moveTo>
                    <a:lnTo>
                      <a:pt x="4176" y="2235"/>
                    </a:lnTo>
                    <a:lnTo>
                      <a:pt x="1251" y="13558"/>
                    </a:lnTo>
                    <a:lnTo>
                      <a:pt x="652" y="12254"/>
                    </a:lnTo>
                    <a:lnTo>
                      <a:pt x="3477" y="1104"/>
                    </a:lnTo>
                    <a:close/>
                    <a:moveTo>
                      <a:pt x="3350" y="1"/>
                    </a:moveTo>
                    <a:cubicBezTo>
                      <a:pt x="3335" y="1"/>
                      <a:pt x="3320" y="2"/>
                      <a:pt x="3305" y="4"/>
                    </a:cubicBezTo>
                    <a:cubicBezTo>
                      <a:pt x="3183" y="22"/>
                      <a:pt x="3081" y="115"/>
                      <a:pt x="3051" y="237"/>
                    </a:cubicBezTo>
                    <a:lnTo>
                      <a:pt x="19" y="12207"/>
                    </a:lnTo>
                    <a:cubicBezTo>
                      <a:pt x="1" y="12277"/>
                      <a:pt x="5" y="12352"/>
                      <a:pt x="37" y="12418"/>
                    </a:cubicBezTo>
                    <a:lnTo>
                      <a:pt x="1053" y="14614"/>
                    </a:lnTo>
                    <a:cubicBezTo>
                      <a:pt x="1101" y="14728"/>
                      <a:pt x="1215" y="14799"/>
                      <a:pt x="1335" y="14799"/>
                    </a:cubicBezTo>
                    <a:lnTo>
                      <a:pt x="1365" y="14799"/>
                    </a:lnTo>
                    <a:cubicBezTo>
                      <a:pt x="1497" y="14785"/>
                      <a:pt x="1607" y="14693"/>
                      <a:pt x="1638" y="14561"/>
                    </a:cubicBezTo>
                    <a:lnTo>
                      <a:pt x="4820" y="2262"/>
                    </a:lnTo>
                    <a:cubicBezTo>
                      <a:pt x="4842" y="2178"/>
                      <a:pt x="4828" y="2090"/>
                      <a:pt x="4779" y="2020"/>
                    </a:cubicBezTo>
                    <a:lnTo>
                      <a:pt x="3618" y="150"/>
                    </a:lnTo>
                    <a:cubicBezTo>
                      <a:pt x="3560" y="53"/>
                      <a:pt x="3458" y="1"/>
                      <a:pt x="335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7"/>
              <p:cNvSpPr/>
              <p:nvPr/>
            </p:nvSpPr>
            <p:spPr>
              <a:xfrm>
                <a:off x="5429850" y="2085800"/>
                <a:ext cx="405100" cy="382750"/>
              </a:xfrm>
              <a:custGeom>
                <a:rect b="b" l="l" r="r" t="t"/>
                <a:pathLst>
                  <a:path extrusionOk="0" h="15310" w="16204">
                    <a:moveTo>
                      <a:pt x="3033" y="0"/>
                    </a:moveTo>
                    <a:lnTo>
                      <a:pt x="1" y="11970"/>
                    </a:lnTo>
                    <a:lnTo>
                      <a:pt x="13171" y="15309"/>
                    </a:lnTo>
                    <a:lnTo>
                      <a:pt x="16203" y="3337"/>
                    </a:lnTo>
                    <a:lnTo>
                      <a:pt x="30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7"/>
              <p:cNvSpPr/>
              <p:nvPr/>
            </p:nvSpPr>
            <p:spPr>
              <a:xfrm>
                <a:off x="5421175" y="2077950"/>
                <a:ext cx="422350" cy="398400"/>
              </a:xfrm>
              <a:custGeom>
                <a:rect b="b" l="l" r="r" t="t"/>
                <a:pathLst>
                  <a:path extrusionOk="0" h="15936" w="16894">
                    <a:moveTo>
                      <a:pt x="3608" y="694"/>
                    </a:moveTo>
                    <a:lnTo>
                      <a:pt x="16167" y="3874"/>
                    </a:lnTo>
                    <a:lnTo>
                      <a:pt x="13289" y="15241"/>
                    </a:lnTo>
                    <a:lnTo>
                      <a:pt x="726" y="12059"/>
                    </a:lnTo>
                    <a:lnTo>
                      <a:pt x="3608" y="694"/>
                    </a:lnTo>
                    <a:close/>
                    <a:moveTo>
                      <a:pt x="3378" y="1"/>
                    </a:moveTo>
                    <a:cubicBezTo>
                      <a:pt x="3322" y="1"/>
                      <a:pt x="3269" y="16"/>
                      <a:pt x="3221" y="42"/>
                    </a:cubicBezTo>
                    <a:cubicBezTo>
                      <a:pt x="3146" y="86"/>
                      <a:pt x="3098" y="156"/>
                      <a:pt x="3076" y="235"/>
                    </a:cubicBezTo>
                    <a:lnTo>
                      <a:pt x="44" y="12209"/>
                    </a:lnTo>
                    <a:cubicBezTo>
                      <a:pt x="0" y="12376"/>
                      <a:pt x="102" y="12548"/>
                      <a:pt x="269" y="12587"/>
                    </a:cubicBezTo>
                    <a:lnTo>
                      <a:pt x="13439" y="15927"/>
                    </a:lnTo>
                    <a:cubicBezTo>
                      <a:pt x="13465" y="15932"/>
                      <a:pt x="13492" y="15936"/>
                      <a:pt x="13518" y="15936"/>
                    </a:cubicBezTo>
                    <a:cubicBezTo>
                      <a:pt x="13571" y="15936"/>
                      <a:pt x="13628" y="15918"/>
                      <a:pt x="13677" y="15892"/>
                    </a:cubicBezTo>
                    <a:cubicBezTo>
                      <a:pt x="13746" y="15848"/>
                      <a:pt x="13799" y="15778"/>
                      <a:pt x="13817" y="15698"/>
                    </a:cubicBezTo>
                    <a:lnTo>
                      <a:pt x="16853" y="3726"/>
                    </a:lnTo>
                    <a:cubicBezTo>
                      <a:pt x="16893" y="3558"/>
                      <a:pt x="16792" y="3391"/>
                      <a:pt x="16624" y="3346"/>
                    </a:cubicBezTo>
                    <a:lnTo>
                      <a:pt x="3459" y="11"/>
                    </a:lnTo>
                    <a:cubicBezTo>
                      <a:pt x="3432" y="4"/>
                      <a:pt x="3405" y="1"/>
                      <a:pt x="337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7"/>
              <p:cNvSpPr/>
              <p:nvPr/>
            </p:nvSpPr>
            <p:spPr>
              <a:xfrm>
                <a:off x="5429850" y="2385050"/>
                <a:ext cx="354575" cy="138375"/>
              </a:xfrm>
              <a:custGeom>
                <a:rect b="b" l="l" r="r" t="t"/>
                <a:pathLst>
                  <a:path extrusionOk="0" h="5535" w="14183">
                    <a:moveTo>
                      <a:pt x="1" y="0"/>
                    </a:moveTo>
                    <a:lnTo>
                      <a:pt x="1132" y="1887"/>
                    </a:lnTo>
                    <a:lnTo>
                      <a:pt x="14183" y="5535"/>
                    </a:lnTo>
                    <a:lnTo>
                      <a:pt x="13171" y="333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7"/>
              <p:cNvSpPr/>
              <p:nvPr/>
            </p:nvSpPr>
            <p:spPr>
              <a:xfrm>
                <a:off x="5421500" y="2377200"/>
                <a:ext cx="371400" cy="154050"/>
              </a:xfrm>
              <a:custGeom>
                <a:rect b="b" l="l" r="r" t="t"/>
                <a:pathLst>
                  <a:path extrusionOk="0" h="6162" w="14856">
                    <a:moveTo>
                      <a:pt x="995" y="806"/>
                    </a:moveTo>
                    <a:lnTo>
                      <a:pt x="13280" y="3917"/>
                    </a:lnTo>
                    <a:lnTo>
                      <a:pt x="13950" y="5365"/>
                    </a:lnTo>
                    <a:lnTo>
                      <a:pt x="13950" y="5365"/>
                    </a:lnTo>
                    <a:lnTo>
                      <a:pt x="1673" y="1933"/>
                    </a:lnTo>
                    <a:lnTo>
                      <a:pt x="995" y="806"/>
                    </a:lnTo>
                    <a:close/>
                    <a:moveTo>
                      <a:pt x="336" y="1"/>
                    </a:moveTo>
                    <a:cubicBezTo>
                      <a:pt x="237" y="1"/>
                      <a:pt x="144" y="48"/>
                      <a:pt x="84" y="129"/>
                    </a:cubicBezTo>
                    <a:cubicBezTo>
                      <a:pt x="10" y="231"/>
                      <a:pt x="0" y="367"/>
                      <a:pt x="67" y="477"/>
                    </a:cubicBezTo>
                    <a:lnTo>
                      <a:pt x="1198" y="2360"/>
                    </a:lnTo>
                    <a:cubicBezTo>
                      <a:pt x="1241" y="2430"/>
                      <a:pt x="1308" y="2479"/>
                      <a:pt x="1383" y="2501"/>
                    </a:cubicBezTo>
                    <a:lnTo>
                      <a:pt x="14433" y="6153"/>
                    </a:lnTo>
                    <a:cubicBezTo>
                      <a:pt x="14464" y="6162"/>
                      <a:pt x="14491" y="6162"/>
                      <a:pt x="14517" y="6162"/>
                    </a:cubicBezTo>
                    <a:cubicBezTo>
                      <a:pt x="14610" y="6162"/>
                      <a:pt x="14698" y="6127"/>
                      <a:pt x="14759" y="6052"/>
                    </a:cubicBezTo>
                    <a:cubicBezTo>
                      <a:pt x="14834" y="5960"/>
                      <a:pt x="14856" y="5832"/>
                      <a:pt x="14803" y="5717"/>
                    </a:cubicBezTo>
                    <a:lnTo>
                      <a:pt x="13786" y="3521"/>
                    </a:lnTo>
                    <a:cubicBezTo>
                      <a:pt x="13747" y="3434"/>
                      <a:pt x="13672" y="3372"/>
                      <a:pt x="13580" y="3350"/>
                    </a:cubicBezTo>
                    <a:lnTo>
                      <a:pt x="410" y="10"/>
                    </a:lnTo>
                    <a:cubicBezTo>
                      <a:pt x="385" y="4"/>
                      <a:pt x="360" y="1"/>
                      <a:pt x="33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7"/>
              <p:cNvSpPr/>
              <p:nvPr/>
            </p:nvSpPr>
            <p:spPr>
              <a:xfrm>
                <a:off x="5759125" y="2169200"/>
                <a:ext cx="104850" cy="354225"/>
              </a:xfrm>
              <a:custGeom>
                <a:rect b="b" l="l" r="r" t="t"/>
                <a:pathLst>
                  <a:path extrusionOk="0" h="14169" w="4194">
                    <a:moveTo>
                      <a:pt x="3032" y="1"/>
                    </a:moveTo>
                    <a:lnTo>
                      <a:pt x="0" y="11973"/>
                    </a:lnTo>
                    <a:lnTo>
                      <a:pt x="1012" y="14169"/>
                    </a:lnTo>
                    <a:lnTo>
                      <a:pt x="4194" y="1871"/>
                    </a:lnTo>
                    <a:lnTo>
                      <a:pt x="3168" y="224"/>
                    </a:lnTo>
                    <a:lnTo>
                      <a:pt x="3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7"/>
              <p:cNvSpPr/>
              <p:nvPr/>
            </p:nvSpPr>
            <p:spPr>
              <a:xfrm>
                <a:off x="5751100" y="2161375"/>
                <a:ext cx="121025" cy="369875"/>
              </a:xfrm>
              <a:custGeom>
                <a:rect b="b" l="l" r="r" t="t"/>
                <a:pathLst>
                  <a:path extrusionOk="0" h="14795" w="4841">
                    <a:moveTo>
                      <a:pt x="3476" y="1106"/>
                    </a:moveTo>
                    <a:lnTo>
                      <a:pt x="4176" y="2237"/>
                    </a:lnTo>
                    <a:lnTo>
                      <a:pt x="1249" y="13554"/>
                    </a:lnTo>
                    <a:lnTo>
                      <a:pt x="651" y="12256"/>
                    </a:lnTo>
                    <a:lnTo>
                      <a:pt x="3476" y="1106"/>
                    </a:lnTo>
                    <a:close/>
                    <a:moveTo>
                      <a:pt x="3357" y="0"/>
                    </a:moveTo>
                    <a:cubicBezTo>
                      <a:pt x="3340" y="0"/>
                      <a:pt x="3322" y="2"/>
                      <a:pt x="3305" y="5"/>
                    </a:cubicBezTo>
                    <a:cubicBezTo>
                      <a:pt x="3181" y="23"/>
                      <a:pt x="3080" y="115"/>
                      <a:pt x="3049" y="234"/>
                    </a:cubicBezTo>
                    <a:lnTo>
                      <a:pt x="17" y="12207"/>
                    </a:lnTo>
                    <a:cubicBezTo>
                      <a:pt x="0" y="12278"/>
                      <a:pt x="4" y="12353"/>
                      <a:pt x="35" y="12414"/>
                    </a:cubicBezTo>
                    <a:lnTo>
                      <a:pt x="1051" y="14614"/>
                    </a:lnTo>
                    <a:cubicBezTo>
                      <a:pt x="1100" y="14725"/>
                      <a:pt x="1215" y="14795"/>
                      <a:pt x="1333" y="14795"/>
                    </a:cubicBezTo>
                    <a:lnTo>
                      <a:pt x="1364" y="14795"/>
                    </a:lnTo>
                    <a:cubicBezTo>
                      <a:pt x="1496" y="14782"/>
                      <a:pt x="1605" y="14689"/>
                      <a:pt x="1637" y="14561"/>
                    </a:cubicBezTo>
                    <a:lnTo>
                      <a:pt x="4818" y="2263"/>
                    </a:lnTo>
                    <a:cubicBezTo>
                      <a:pt x="4840" y="2179"/>
                      <a:pt x="4826" y="2091"/>
                      <a:pt x="4779" y="2016"/>
                    </a:cubicBezTo>
                    <a:lnTo>
                      <a:pt x="3617" y="146"/>
                    </a:lnTo>
                    <a:cubicBezTo>
                      <a:pt x="3560" y="55"/>
                      <a:pt x="3462" y="0"/>
                      <a:pt x="33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7"/>
              <p:cNvSpPr/>
              <p:nvPr/>
            </p:nvSpPr>
            <p:spPr>
              <a:xfrm>
                <a:off x="5124575" y="3495650"/>
                <a:ext cx="405075" cy="382750"/>
              </a:xfrm>
              <a:custGeom>
                <a:rect b="b" l="l" r="r" t="t"/>
                <a:pathLst>
                  <a:path extrusionOk="0" h="15310" w="16203">
                    <a:moveTo>
                      <a:pt x="3033" y="1"/>
                    </a:moveTo>
                    <a:lnTo>
                      <a:pt x="1" y="11975"/>
                    </a:lnTo>
                    <a:lnTo>
                      <a:pt x="13171" y="15310"/>
                    </a:lnTo>
                    <a:lnTo>
                      <a:pt x="16203" y="3341"/>
                    </a:lnTo>
                    <a:lnTo>
                      <a:pt x="30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7"/>
              <p:cNvSpPr/>
              <p:nvPr/>
            </p:nvSpPr>
            <p:spPr>
              <a:xfrm>
                <a:off x="5115900" y="3487900"/>
                <a:ext cx="422450" cy="398325"/>
              </a:xfrm>
              <a:custGeom>
                <a:rect b="b" l="l" r="r" t="t"/>
                <a:pathLst>
                  <a:path extrusionOk="0" h="15933" w="16898">
                    <a:moveTo>
                      <a:pt x="3609" y="694"/>
                    </a:moveTo>
                    <a:lnTo>
                      <a:pt x="16172" y="3875"/>
                    </a:lnTo>
                    <a:lnTo>
                      <a:pt x="13290" y="15242"/>
                    </a:lnTo>
                    <a:lnTo>
                      <a:pt x="727" y="12060"/>
                    </a:lnTo>
                    <a:lnTo>
                      <a:pt x="3609" y="694"/>
                    </a:lnTo>
                    <a:close/>
                    <a:moveTo>
                      <a:pt x="3386" y="0"/>
                    </a:moveTo>
                    <a:cubicBezTo>
                      <a:pt x="3328" y="0"/>
                      <a:pt x="3271" y="15"/>
                      <a:pt x="3221" y="43"/>
                    </a:cubicBezTo>
                    <a:cubicBezTo>
                      <a:pt x="3151" y="87"/>
                      <a:pt x="3099" y="158"/>
                      <a:pt x="3076" y="237"/>
                    </a:cubicBezTo>
                    <a:lnTo>
                      <a:pt x="44" y="12210"/>
                    </a:lnTo>
                    <a:cubicBezTo>
                      <a:pt x="0" y="12377"/>
                      <a:pt x="101" y="12545"/>
                      <a:pt x="274" y="12588"/>
                    </a:cubicBezTo>
                    <a:lnTo>
                      <a:pt x="13439" y="15924"/>
                    </a:lnTo>
                    <a:cubicBezTo>
                      <a:pt x="13465" y="15932"/>
                      <a:pt x="13491" y="15932"/>
                      <a:pt x="13518" y="15932"/>
                    </a:cubicBezTo>
                    <a:cubicBezTo>
                      <a:pt x="13571" y="15932"/>
                      <a:pt x="13628" y="15920"/>
                      <a:pt x="13676" y="15888"/>
                    </a:cubicBezTo>
                    <a:cubicBezTo>
                      <a:pt x="13747" y="15849"/>
                      <a:pt x="13800" y="15778"/>
                      <a:pt x="13822" y="15699"/>
                    </a:cubicBezTo>
                    <a:lnTo>
                      <a:pt x="16854" y="3726"/>
                    </a:lnTo>
                    <a:cubicBezTo>
                      <a:pt x="16897" y="3558"/>
                      <a:pt x="16796" y="3387"/>
                      <a:pt x="16629" y="3347"/>
                    </a:cubicBezTo>
                    <a:lnTo>
                      <a:pt x="3459" y="8"/>
                    </a:lnTo>
                    <a:cubicBezTo>
                      <a:pt x="3434" y="3"/>
                      <a:pt x="3410" y="0"/>
                      <a:pt x="33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7"/>
              <p:cNvSpPr/>
              <p:nvPr/>
            </p:nvSpPr>
            <p:spPr>
              <a:xfrm>
                <a:off x="5124575" y="3795000"/>
                <a:ext cx="354700" cy="138425"/>
              </a:xfrm>
              <a:custGeom>
                <a:rect b="b" l="l" r="r" t="t"/>
                <a:pathLst>
                  <a:path extrusionOk="0" h="5537" w="14188">
                    <a:moveTo>
                      <a:pt x="1" y="1"/>
                    </a:moveTo>
                    <a:lnTo>
                      <a:pt x="1136" y="1884"/>
                    </a:lnTo>
                    <a:lnTo>
                      <a:pt x="14188" y="5537"/>
                    </a:lnTo>
                    <a:lnTo>
                      <a:pt x="13171" y="333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7"/>
              <p:cNvSpPr/>
              <p:nvPr/>
            </p:nvSpPr>
            <p:spPr>
              <a:xfrm>
                <a:off x="5116225" y="3787175"/>
                <a:ext cx="371400" cy="154050"/>
              </a:xfrm>
              <a:custGeom>
                <a:rect b="b" l="l" r="r" t="t"/>
                <a:pathLst>
                  <a:path extrusionOk="0" h="6162" w="14856">
                    <a:moveTo>
                      <a:pt x="995" y="802"/>
                    </a:moveTo>
                    <a:lnTo>
                      <a:pt x="13281" y="3917"/>
                    </a:lnTo>
                    <a:lnTo>
                      <a:pt x="13949" y="5365"/>
                    </a:lnTo>
                    <a:lnTo>
                      <a:pt x="13949" y="5365"/>
                    </a:lnTo>
                    <a:lnTo>
                      <a:pt x="1673" y="1933"/>
                    </a:lnTo>
                    <a:lnTo>
                      <a:pt x="995" y="802"/>
                    </a:lnTo>
                    <a:close/>
                    <a:moveTo>
                      <a:pt x="335" y="0"/>
                    </a:moveTo>
                    <a:cubicBezTo>
                      <a:pt x="236" y="0"/>
                      <a:pt x="144" y="45"/>
                      <a:pt x="84" y="129"/>
                    </a:cubicBezTo>
                    <a:cubicBezTo>
                      <a:pt x="9" y="230"/>
                      <a:pt x="1" y="367"/>
                      <a:pt x="66" y="476"/>
                    </a:cubicBezTo>
                    <a:lnTo>
                      <a:pt x="1202" y="2359"/>
                    </a:lnTo>
                    <a:cubicBezTo>
                      <a:pt x="1242" y="2430"/>
                      <a:pt x="1307" y="2479"/>
                      <a:pt x="1382" y="2501"/>
                    </a:cubicBezTo>
                    <a:lnTo>
                      <a:pt x="14433" y="6149"/>
                    </a:lnTo>
                    <a:cubicBezTo>
                      <a:pt x="14465" y="6157"/>
                      <a:pt x="14491" y="6161"/>
                      <a:pt x="14522" y="6161"/>
                    </a:cubicBezTo>
                    <a:cubicBezTo>
                      <a:pt x="14609" y="6161"/>
                      <a:pt x="14697" y="6122"/>
                      <a:pt x="14759" y="6051"/>
                    </a:cubicBezTo>
                    <a:cubicBezTo>
                      <a:pt x="14839" y="5960"/>
                      <a:pt x="14856" y="5828"/>
                      <a:pt x="14803" y="5718"/>
                    </a:cubicBezTo>
                    <a:lnTo>
                      <a:pt x="13787" y="3517"/>
                    </a:lnTo>
                    <a:cubicBezTo>
                      <a:pt x="13747" y="3433"/>
                      <a:pt x="13673" y="3368"/>
                      <a:pt x="13580" y="3346"/>
                    </a:cubicBezTo>
                    <a:lnTo>
                      <a:pt x="414" y="10"/>
                    </a:lnTo>
                    <a:cubicBezTo>
                      <a:pt x="387" y="3"/>
                      <a:pt x="361" y="0"/>
                      <a:pt x="33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7"/>
              <p:cNvSpPr/>
              <p:nvPr/>
            </p:nvSpPr>
            <p:spPr>
              <a:xfrm>
                <a:off x="5453825" y="3579175"/>
                <a:ext cx="104875" cy="354250"/>
              </a:xfrm>
              <a:custGeom>
                <a:rect b="b" l="l" r="r" t="t"/>
                <a:pathLst>
                  <a:path extrusionOk="0" h="14170" w="4195">
                    <a:moveTo>
                      <a:pt x="3033" y="0"/>
                    </a:moveTo>
                    <a:lnTo>
                      <a:pt x="1" y="11969"/>
                    </a:lnTo>
                    <a:lnTo>
                      <a:pt x="1018" y="14170"/>
                    </a:lnTo>
                    <a:lnTo>
                      <a:pt x="4194" y="1871"/>
                    </a:lnTo>
                    <a:lnTo>
                      <a:pt x="3173" y="220"/>
                    </a:lnTo>
                    <a:lnTo>
                      <a:pt x="30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7"/>
              <p:cNvSpPr/>
              <p:nvPr/>
            </p:nvSpPr>
            <p:spPr>
              <a:xfrm>
                <a:off x="5445800" y="3571275"/>
                <a:ext cx="121025" cy="369950"/>
              </a:xfrm>
              <a:custGeom>
                <a:rect b="b" l="l" r="r" t="t"/>
                <a:pathLst>
                  <a:path extrusionOk="0" h="14798" w="4841">
                    <a:moveTo>
                      <a:pt x="3477" y="1104"/>
                    </a:moveTo>
                    <a:lnTo>
                      <a:pt x="4181" y="2235"/>
                    </a:lnTo>
                    <a:lnTo>
                      <a:pt x="1255" y="13556"/>
                    </a:lnTo>
                    <a:lnTo>
                      <a:pt x="652" y="12254"/>
                    </a:lnTo>
                    <a:lnTo>
                      <a:pt x="3477" y="1104"/>
                    </a:lnTo>
                    <a:close/>
                    <a:moveTo>
                      <a:pt x="3351" y="1"/>
                    </a:moveTo>
                    <a:cubicBezTo>
                      <a:pt x="3336" y="1"/>
                      <a:pt x="3321" y="2"/>
                      <a:pt x="3305" y="4"/>
                    </a:cubicBezTo>
                    <a:cubicBezTo>
                      <a:pt x="3183" y="26"/>
                      <a:pt x="3081" y="114"/>
                      <a:pt x="3051" y="237"/>
                    </a:cubicBezTo>
                    <a:lnTo>
                      <a:pt x="19" y="12210"/>
                    </a:lnTo>
                    <a:cubicBezTo>
                      <a:pt x="1" y="12281"/>
                      <a:pt x="5" y="12351"/>
                      <a:pt x="36" y="12417"/>
                    </a:cubicBezTo>
                    <a:lnTo>
                      <a:pt x="1053" y="14618"/>
                    </a:lnTo>
                    <a:cubicBezTo>
                      <a:pt x="1105" y="14728"/>
                      <a:pt x="1215" y="14797"/>
                      <a:pt x="1339" y="14797"/>
                    </a:cubicBezTo>
                    <a:lnTo>
                      <a:pt x="1365" y="14797"/>
                    </a:lnTo>
                    <a:cubicBezTo>
                      <a:pt x="1497" y="14785"/>
                      <a:pt x="1607" y="14692"/>
                      <a:pt x="1642" y="14565"/>
                    </a:cubicBezTo>
                    <a:lnTo>
                      <a:pt x="4820" y="2262"/>
                    </a:lnTo>
                    <a:cubicBezTo>
                      <a:pt x="4841" y="2182"/>
                      <a:pt x="4828" y="2094"/>
                      <a:pt x="4784" y="2019"/>
                    </a:cubicBezTo>
                    <a:lnTo>
                      <a:pt x="3618" y="149"/>
                    </a:lnTo>
                    <a:cubicBezTo>
                      <a:pt x="3560" y="57"/>
                      <a:pt x="3461" y="1"/>
                      <a:pt x="335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7"/>
              <p:cNvSpPr/>
              <p:nvPr/>
            </p:nvSpPr>
            <p:spPr>
              <a:xfrm>
                <a:off x="5342400" y="2718925"/>
                <a:ext cx="405075" cy="382725"/>
              </a:xfrm>
              <a:custGeom>
                <a:rect b="b" l="l" r="r" t="t"/>
                <a:pathLst>
                  <a:path extrusionOk="0" h="15309" w="16203">
                    <a:moveTo>
                      <a:pt x="3032" y="0"/>
                    </a:moveTo>
                    <a:lnTo>
                      <a:pt x="0" y="11973"/>
                    </a:lnTo>
                    <a:lnTo>
                      <a:pt x="13170" y="15308"/>
                    </a:lnTo>
                    <a:lnTo>
                      <a:pt x="16202" y="3335"/>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7"/>
              <p:cNvSpPr/>
              <p:nvPr/>
            </p:nvSpPr>
            <p:spPr>
              <a:xfrm>
                <a:off x="5333700" y="2711050"/>
                <a:ext cx="422450" cy="398400"/>
              </a:xfrm>
              <a:custGeom>
                <a:rect b="b" l="l" r="r" t="t"/>
                <a:pathLst>
                  <a:path extrusionOk="0" h="15936" w="16898">
                    <a:moveTo>
                      <a:pt x="3609" y="693"/>
                    </a:moveTo>
                    <a:lnTo>
                      <a:pt x="16168" y="3879"/>
                    </a:lnTo>
                    <a:lnTo>
                      <a:pt x="13290" y="15241"/>
                    </a:lnTo>
                    <a:lnTo>
                      <a:pt x="727" y="12059"/>
                    </a:lnTo>
                    <a:lnTo>
                      <a:pt x="3609" y="693"/>
                    </a:lnTo>
                    <a:close/>
                    <a:moveTo>
                      <a:pt x="3380" y="1"/>
                    </a:moveTo>
                    <a:cubicBezTo>
                      <a:pt x="3324" y="1"/>
                      <a:pt x="3270" y="16"/>
                      <a:pt x="3222" y="46"/>
                    </a:cubicBezTo>
                    <a:cubicBezTo>
                      <a:pt x="3152" y="86"/>
                      <a:pt x="3099" y="157"/>
                      <a:pt x="3077" y="236"/>
                    </a:cubicBezTo>
                    <a:lnTo>
                      <a:pt x="45" y="12209"/>
                    </a:lnTo>
                    <a:cubicBezTo>
                      <a:pt x="1" y="12376"/>
                      <a:pt x="102" y="12548"/>
                      <a:pt x="269" y="12587"/>
                    </a:cubicBezTo>
                    <a:lnTo>
                      <a:pt x="13439" y="15927"/>
                    </a:lnTo>
                    <a:cubicBezTo>
                      <a:pt x="13466" y="15931"/>
                      <a:pt x="13492" y="15936"/>
                      <a:pt x="13518" y="15936"/>
                    </a:cubicBezTo>
                    <a:cubicBezTo>
                      <a:pt x="13571" y="15936"/>
                      <a:pt x="13628" y="15919"/>
                      <a:pt x="13677" y="15892"/>
                    </a:cubicBezTo>
                    <a:cubicBezTo>
                      <a:pt x="13748" y="15848"/>
                      <a:pt x="13800" y="15777"/>
                      <a:pt x="13823" y="15698"/>
                    </a:cubicBezTo>
                    <a:lnTo>
                      <a:pt x="16855" y="3725"/>
                    </a:lnTo>
                    <a:cubicBezTo>
                      <a:pt x="16898" y="3557"/>
                      <a:pt x="16796" y="3390"/>
                      <a:pt x="16625" y="3346"/>
                    </a:cubicBezTo>
                    <a:lnTo>
                      <a:pt x="3459" y="11"/>
                    </a:lnTo>
                    <a:cubicBezTo>
                      <a:pt x="3433" y="4"/>
                      <a:pt x="3406" y="1"/>
                      <a:pt x="33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7"/>
              <p:cNvSpPr/>
              <p:nvPr/>
            </p:nvSpPr>
            <p:spPr>
              <a:xfrm>
                <a:off x="5342400" y="3018225"/>
                <a:ext cx="354700" cy="138325"/>
              </a:xfrm>
              <a:custGeom>
                <a:rect b="b" l="l" r="r" t="t"/>
                <a:pathLst>
                  <a:path extrusionOk="0" h="5533" w="14188">
                    <a:moveTo>
                      <a:pt x="0" y="1"/>
                    </a:moveTo>
                    <a:lnTo>
                      <a:pt x="1135" y="1884"/>
                    </a:lnTo>
                    <a:lnTo>
                      <a:pt x="14187" y="5533"/>
                    </a:lnTo>
                    <a:lnTo>
                      <a:pt x="13170" y="333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7"/>
              <p:cNvSpPr/>
              <p:nvPr/>
            </p:nvSpPr>
            <p:spPr>
              <a:xfrm>
                <a:off x="5334050" y="3010300"/>
                <a:ext cx="371400" cy="154175"/>
              </a:xfrm>
              <a:custGeom>
                <a:rect b="b" l="l" r="r" t="t"/>
                <a:pathLst>
                  <a:path extrusionOk="0" h="6167" w="14856">
                    <a:moveTo>
                      <a:pt x="994" y="807"/>
                    </a:moveTo>
                    <a:lnTo>
                      <a:pt x="13281" y="3917"/>
                    </a:lnTo>
                    <a:lnTo>
                      <a:pt x="13949" y="5365"/>
                    </a:lnTo>
                    <a:lnTo>
                      <a:pt x="13949" y="5365"/>
                    </a:lnTo>
                    <a:lnTo>
                      <a:pt x="1672" y="1933"/>
                    </a:lnTo>
                    <a:lnTo>
                      <a:pt x="994" y="807"/>
                    </a:lnTo>
                    <a:close/>
                    <a:moveTo>
                      <a:pt x="337" y="0"/>
                    </a:moveTo>
                    <a:cubicBezTo>
                      <a:pt x="240" y="0"/>
                      <a:pt x="144" y="48"/>
                      <a:pt x="84" y="129"/>
                    </a:cubicBezTo>
                    <a:cubicBezTo>
                      <a:pt x="9" y="230"/>
                      <a:pt x="0" y="367"/>
                      <a:pt x="66" y="476"/>
                    </a:cubicBezTo>
                    <a:lnTo>
                      <a:pt x="1197" y="2365"/>
                    </a:lnTo>
                    <a:cubicBezTo>
                      <a:pt x="1241" y="2430"/>
                      <a:pt x="1307" y="2483"/>
                      <a:pt x="1382" y="2505"/>
                    </a:cubicBezTo>
                    <a:lnTo>
                      <a:pt x="14433" y="6153"/>
                    </a:lnTo>
                    <a:cubicBezTo>
                      <a:pt x="14464" y="6161"/>
                      <a:pt x="14491" y="6166"/>
                      <a:pt x="14521" y="6166"/>
                    </a:cubicBezTo>
                    <a:cubicBezTo>
                      <a:pt x="14609" y="6166"/>
                      <a:pt x="14697" y="6126"/>
                      <a:pt x="14759" y="6056"/>
                    </a:cubicBezTo>
                    <a:cubicBezTo>
                      <a:pt x="14838" y="5959"/>
                      <a:pt x="14855" y="5832"/>
                      <a:pt x="14802" y="5722"/>
                    </a:cubicBezTo>
                    <a:lnTo>
                      <a:pt x="13786" y="3521"/>
                    </a:lnTo>
                    <a:cubicBezTo>
                      <a:pt x="13746" y="3433"/>
                      <a:pt x="13672" y="3372"/>
                      <a:pt x="13579" y="3350"/>
                    </a:cubicBezTo>
                    <a:lnTo>
                      <a:pt x="409" y="10"/>
                    </a:lnTo>
                    <a:cubicBezTo>
                      <a:pt x="385" y="3"/>
                      <a:pt x="361" y="0"/>
                      <a:pt x="3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7"/>
              <p:cNvSpPr/>
              <p:nvPr/>
            </p:nvSpPr>
            <p:spPr>
              <a:xfrm>
                <a:off x="5671650" y="2802300"/>
                <a:ext cx="104875" cy="354250"/>
              </a:xfrm>
              <a:custGeom>
                <a:rect b="b" l="l" r="r" t="t"/>
                <a:pathLst>
                  <a:path extrusionOk="0" h="14170" w="4195">
                    <a:moveTo>
                      <a:pt x="3032" y="0"/>
                    </a:moveTo>
                    <a:lnTo>
                      <a:pt x="0" y="11973"/>
                    </a:lnTo>
                    <a:lnTo>
                      <a:pt x="1017" y="14170"/>
                    </a:lnTo>
                    <a:lnTo>
                      <a:pt x="4194" y="1871"/>
                    </a:lnTo>
                    <a:lnTo>
                      <a:pt x="3173" y="224"/>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7"/>
              <p:cNvSpPr/>
              <p:nvPr/>
            </p:nvSpPr>
            <p:spPr>
              <a:xfrm>
                <a:off x="5663625" y="2794475"/>
                <a:ext cx="121025" cy="370000"/>
              </a:xfrm>
              <a:custGeom>
                <a:rect b="b" l="l" r="r" t="t"/>
                <a:pathLst>
                  <a:path extrusionOk="0" h="14800" w="4841">
                    <a:moveTo>
                      <a:pt x="3477" y="1105"/>
                    </a:moveTo>
                    <a:lnTo>
                      <a:pt x="4180" y="2236"/>
                    </a:lnTo>
                    <a:lnTo>
                      <a:pt x="1255" y="13559"/>
                    </a:lnTo>
                    <a:lnTo>
                      <a:pt x="652" y="12255"/>
                    </a:lnTo>
                    <a:lnTo>
                      <a:pt x="3477" y="1105"/>
                    </a:lnTo>
                    <a:close/>
                    <a:moveTo>
                      <a:pt x="3357" y="0"/>
                    </a:moveTo>
                    <a:cubicBezTo>
                      <a:pt x="3340" y="0"/>
                      <a:pt x="3322" y="2"/>
                      <a:pt x="3305" y="5"/>
                    </a:cubicBezTo>
                    <a:cubicBezTo>
                      <a:pt x="3182" y="23"/>
                      <a:pt x="3081" y="115"/>
                      <a:pt x="3050" y="238"/>
                    </a:cubicBezTo>
                    <a:lnTo>
                      <a:pt x="18" y="12207"/>
                    </a:lnTo>
                    <a:cubicBezTo>
                      <a:pt x="0" y="12278"/>
                      <a:pt x="5" y="12353"/>
                      <a:pt x="35" y="12418"/>
                    </a:cubicBezTo>
                    <a:lnTo>
                      <a:pt x="1052" y="14615"/>
                    </a:lnTo>
                    <a:cubicBezTo>
                      <a:pt x="1105" y="14729"/>
                      <a:pt x="1215" y="14799"/>
                      <a:pt x="1338" y="14799"/>
                    </a:cubicBezTo>
                    <a:cubicBezTo>
                      <a:pt x="1347" y="14799"/>
                      <a:pt x="1355" y="14799"/>
                      <a:pt x="1365" y="14794"/>
                    </a:cubicBezTo>
                    <a:cubicBezTo>
                      <a:pt x="1497" y="14786"/>
                      <a:pt x="1607" y="14689"/>
                      <a:pt x="1642" y="14562"/>
                    </a:cubicBezTo>
                    <a:lnTo>
                      <a:pt x="4819" y="2263"/>
                    </a:lnTo>
                    <a:cubicBezTo>
                      <a:pt x="4840" y="2179"/>
                      <a:pt x="4828" y="2091"/>
                      <a:pt x="4783" y="2021"/>
                    </a:cubicBezTo>
                    <a:lnTo>
                      <a:pt x="3617" y="151"/>
                    </a:lnTo>
                    <a:cubicBezTo>
                      <a:pt x="3561" y="56"/>
                      <a:pt x="3462" y="0"/>
                      <a:pt x="33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7"/>
              <p:cNvSpPr/>
              <p:nvPr/>
            </p:nvSpPr>
            <p:spPr>
              <a:xfrm>
                <a:off x="5554725" y="3690725"/>
                <a:ext cx="405075" cy="382750"/>
              </a:xfrm>
              <a:custGeom>
                <a:rect b="b" l="l" r="r" t="t"/>
                <a:pathLst>
                  <a:path extrusionOk="0" h="15310" w="16203">
                    <a:moveTo>
                      <a:pt x="3036" y="0"/>
                    </a:moveTo>
                    <a:lnTo>
                      <a:pt x="0" y="11969"/>
                    </a:lnTo>
                    <a:lnTo>
                      <a:pt x="13170" y="15309"/>
                    </a:lnTo>
                    <a:lnTo>
                      <a:pt x="16202" y="3335"/>
                    </a:lnTo>
                    <a:lnTo>
                      <a:pt x="30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7"/>
              <p:cNvSpPr/>
              <p:nvPr/>
            </p:nvSpPr>
            <p:spPr>
              <a:xfrm>
                <a:off x="5546125" y="3682875"/>
                <a:ext cx="422350" cy="398400"/>
              </a:xfrm>
              <a:custGeom>
                <a:rect b="b" l="l" r="r" t="t"/>
                <a:pathLst>
                  <a:path extrusionOk="0" h="15936" w="16894">
                    <a:moveTo>
                      <a:pt x="3605" y="692"/>
                    </a:moveTo>
                    <a:lnTo>
                      <a:pt x="16167" y="3874"/>
                    </a:lnTo>
                    <a:lnTo>
                      <a:pt x="13289" y="15240"/>
                    </a:lnTo>
                    <a:lnTo>
                      <a:pt x="727" y="12059"/>
                    </a:lnTo>
                    <a:lnTo>
                      <a:pt x="3605" y="692"/>
                    </a:lnTo>
                    <a:close/>
                    <a:moveTo>
                      <a:pt x="3379" y="0"/>
                    </a:moveTo>
                    <a:cubicBezTo>
                      <a:pt x="3324" y="0"/>
                      <a:pt x="3269" y="16"/>
                      <a:pt x="3218" y="46"/>
                    </a:cubicBezTo>
                    <a:cubicBezTo>
                      <a:pt x="3147" y="85"/>
                      <a:pt x="3094" y="156"/>
                      <a:pt x="3077" y="235"/>
                    </a:cubicBezTo>
                    <a:lnTo>
                      <a:pt x="45" y="12208"/>
                    </a:lnTo>
                    <a:cubicBezTo>
                      <a:pt x="1" y="12376"/>
                      <a:pt x="102" y="12547"/>
                      <a:pt x="269" y="12587"/>
                    </a:cubicBezTo>
                    <a:lnTo>
                      <a:pt x="13439" y="15926"/>
                    </a:lnTo>
                    <a:cubicBezTo>
                      <a:pt x="13466" y="15930"/>
                      <a:pt x="13488" y="15936"/>
                      <a:pt x="13514" y="15936"/>
                    </a:cubicBezTo>
                    <a:cubicBezTo>
                      <a:pt x="13571" y="15936"/>
                      <a:pt x="13624" y="15918"/>
                      <a:pt x="13677" y="15891"/>
                    </a:cubicBezTo>
                    <a:cubicBezTo>
                      <a:pt x="13748" y="15847"/>
                      <a:pt x="13801" y="15777"/>
                      <a:pt x="13817" y="15698"/>
                    </a:cubicBezTo>
                    <a:lnTo>
                      <a:pt x="16849" y="3724"/>
                    </a:lnTo>
                    <a:cubicBezTo>
                      <a:pt x="16894" y="3557"/>
                      <a:pt x="16792" y="3390"/>
                      <a:pt x="16626" y="3346"/>
                    </a:cubicBezTo>
                    <a:lnTo>
                      <a:pt x="3455" y="10"/>
                    </a:lnTo>
                    <a:cubicBezTo>
                      <a:pt x="3430" y="3"/>
                      <a:pt x="3405" y="0"/>
                      <a:pt x="33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7"/>
              <p:cNvSpPr/>
              <p:nvPr/>
            </p:nvSpPr>
            <p:spPr>
              <a:xfrm>
                <a:off x="5554725" y="3989925"/>
                <a:ext cx="354675" cy="138425"/>
              </a:xfrm>
              <a:custGeom>
                <a:rect b="b" l="l" r="r" t="t"/>
                <a:pathLst>
                  <a:path extrusionOk="0" h="5537" w="14187">
                    <a:moveTo>
                      <a:pt x="0" y="1"/>
                    </a:moveTo>
                    <a:lnTo>
                      <a:pt x="1135" y="1889"/>
                    </a:lnTo>
                    <a:lnTo>
                      <a:pt x="14186" y="5537"/>
                    </a:lnTo>
                    <a:lnTo>
                      <a:pt x="13170" y="334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7"/>
              <p:cNvSpPr/>
              <p:nvPr/>
            </p:nvSpPr>
            <p:spPr>
              <a:xfrm>
                <a:off x="5546475" y="3982125"/>
                <a:ext cx="371300" cy="154050"/>
              </a:xfrm>
              <a:custGeom>
                <a:rect b="b" l="l" r="r" t="t"/>
                <a:pathLst>
                  <a:path extrusionOk="0" h="6162" w="14852">
                    <a:moveTo>
                      <a:pt x="990" y="806"/>
                    </a:moveTo>
                    <a:lnTo>
                      <a:pt x="13281" y="3917"/>
                    </a:lnTo>
                    <a:lnTo>
                      <a:pt x="13949" y="5365"/>
                    </a:lnTo>
                    <a:lnTo>
                      <a:pt x="1668" y="1933"/>
                    </a:lnTo>
                    <a:lnTo>
                      <a:pt x="990" y="806"/>
                    </a:lnTo>
                    <a:close/>
                    <a:moveTo>
                      <a:pt x="334" y="1"/>
                    </a:moveTo>
                    <a:cubicBezTo>
                      <a:pt x="236" y="1"/>
                      <a:pt x="143" y="47"/>
                      <a:pt x="80" y="128"/>
                    </a:cubicBezTo>
                    <a:cubicBezTo>
                      <a:pt x="5" y="229"/>
                      <a:pt x="1" y="366"/>
                      <a:pt x="62" y="475"/>
                    </a:cubicBezTo>
                    <a:lnTo>
                      <a:pt x="1197" y="2364"/>
                    </a:lnTo>
                    <a:cubicBezTo>
                      <a:pt x="1236" y="2429"/>
                      <a:pt x="1303" y="2478"/>
                      <a:pt x="1382" y="2500"/>
                    </a:cubicBezTo>
                    <a:lnTo>
                      <a:pt x="14433" y="6152"/>
                    </a:lnTo>
                    <a:cubicBezTo>
                      <a:pt x="14459" y="6161"/>
                      <a:pt x="14490" y="6161"/>
                      <a:pt x="14516" y="6161"/>
                    </a:cubicBezTo>
                    <a:cubicBezTo>
                      <a:pt x="14609" y="6161"/>
                      <a:pt x="14693" y="6125"/>
                      <a:pt x="14754" y="6052"/>
                    </a:cubicBezTo>
                    <a:cubicBezTo>
                      <a:pt x="14833" y="5959"/>
                      <a:pt x="14851" y="5831"/>
                      <a:pt x="14803" y="5721"/>
                    </a:cubicBezTo>
                    <a:lnTo>
                      <a:pt x="13787" y="3521"/>
                    </a:lnTo>
                    <a:cubicBezTo>
                      <a:pt x="13746" y="3432"/>
                      <a:pt x="13667" y="3371"/>
                      <a:pt x="13580" y="3349"/>
                    </a:cubicBezTo>
                    <a:lnTo>
                      <a:pt x="409" y="10"/>
                    </a:lnTo>
                    <a:cubicBezTo>
                      <a:pt x="384" y="4"/>
                      <a:pt x="359" y="1"/>
                      <a:pt x="33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7"/>
              <p:cNvSpPr/>
              <p:nvPr/>
            </p:nvSpPr>
            <p:spPr>
              <a:xfrm>
                <a:off x="5883975" y="3774100"/>
                <a:ext cx="104975" cy="354250"/>
              </a:xfrm>
              <a:custGeom>
                <a:rect b="b" l="l" r="r" t="t"/>
                <a:pathLst>
                  <a:path extrusionOk="0" h="14170" w="4199">
                    <a:moveTo>
                      <a:pt x="3032" y="0"/>
                    </a:moveTo>
                    <a:lnTo>
                      <a:pt x="0" y="11974"/>
                    </a:lnTo>
                    <a:lnTo>
                      <a:pt x="1016" y="14170"/>
                    </a:lnTo>
                    <a:lnTo>
                      <a:pt x="4198" y="1871"/>
                    </a:lnTo>
                    <a:lnTo>
                      <a:pt x="3173" y="225"/>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7"/>
              <p:cNvSpPr/>
              <p:nvPr/>
            </p:nvSpPr>
            <p:spPr>
              <a:xfrm>
                <a:off x="5875950" y="3766300"/>
                <a:ext cx="121025" cy="369875"/>
              </a:xfrm>
              <a:custGeom>
                <a:rect b="b" l="l" r="r" t="t"/>
                <a:pathLst>
                  <a:path extrusionOk="0" h="14795" w="4841">
                    <a:moveTo>
                      <a:pt x="3476" y="1104"/>
                    </a:moveTo>
                    <a:lnTo>
                      <a:pt x="4180" y="2235"/>
                    </a:lnTo>
                    <a:lnTo>
                      <a:pt x="1254" y="13558"/>
                    </a:lnTo>
                    <a:lnTo>
                      <a:pt x="651" y="12256"/>
                    </a:lnTo>
                    <a:lnTo>
                      <a:pt x="3476" y="1104"/>
                    </a:lnTo>
                    <a:close/>
                    <a:moveTo>
                      <a:pt x="3361" y="0"/>
                    </a:moveTo>
                    <a:cubicBezTo>
                      <a:pt x="3344" y="0"/>
                      <a:pt x="3326" y="2"/>
                      <a:pt x="3309" y="5"/>
                    </a:cubicBezTo>
                    <a:cubicBezTo>
                      <a:pt x="3181" y="22"/>
                      <a:pt x="3085" y="115"/>
                      <a:pt x="3053" y="237"/>
                    </a:cubicBezTo>
                    <a:lnTo>
                      <a:pt x="17" y="12207"/>
                    </a:lnTo>
                    <a:cubicBezTo>
                      <a:pt x="0" y="12277"/>
                      <a:pt x="9" y="12352"/>
                      <a:pt x="39" y="12414"/>
                    </a:cubicBezTo>
                    <a:lnTo>
                      <a:pt x="1052" y="14614"/>
                    </a:lnTo>
                    <a:cubicBezTo>
                      <a:pt x="1105" y="14728"/>
                      <a:pt x="1219" y="14794"/>
                      <a:pt x="1337" y="14794"/>
                    </a:cubicBezTo>
                    <a:lnTo>
                      <a:pt x="1364" y="14794"/>
                    </a:lnTo>
                    <a:cubicBezTo>
                      <a:pt x="1496" y="14785"/>
                      <a:pt x="1607" y="14689"/>
                      <a:pt x="1641" y="14561"/>
                    </a:cubicBezTo>
                    <a:lnTo>
                      <a:pt x="4818" y="2262"/>
                    </a:lnTo>
                    <a:cubicBezTo>
                      <a:pt x="4840" y="2178"/>
                      <a:pt x="4828" y="2091"/>
                      <a:pt x="4783" y="2020"/>
                    </a:cubicBezTo>
                    <a:lnTo>
                      <a:pt x="3622" y="146"/>
                    </a:lnTo>
                    <a:cubicBezTo>
                      <a:pt x="3565" y="55"/>
                      <a:pt x="3464" y="0"/>
                      <a:pt x="336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7"/>
              <p:cNvSpPr/>
              <p:nvPr/>
            </p:nvSpPr>
            <p:spPr>
              <a:xfrm>
                <a:off x="2244375" y="4175650"/>
                <a:ext cx="405050" cy="382725"/>
              </a:xfrm>
              <a:custGeom>
                <a:rect b="b" l="l" r="r" t="t"/>
                <a:pathLst>
                  <a:path extrusionOk="0" h="15309" w="16202">
                    <a:moveTo>
                      <a:pt x="3032" y="0"/>
                    </a:moveTo>
                    <a:lnTo>
                      <a:pt x="0" y="11973"/>
                    </a:lnTo>
                    <a:lnTo>
                      <a:pt x="13171" y="15308"/>
                    </a:lnTo>
                    <a:lnTo>
                      <a:pt x="16202" y="3335"/>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7"/>
              <p:cNvSpPr/>
              <p:nvPr/>
            </p:nvSpPr>
            <p:spPr>
              <a:xfrm>
                <a:off x="2236225" y="4167825"/>
                <a:ext cx="421250" cy="398350"/>
              </a:xfrm>
              <a:custGeom>
                <a:rect b="b" l="l" r="r" t="t"/>
                <a:pathLst>
                  <a:path extrusionOk="0" h="15934" w="16850">
                    <a:moveTo>
                      <a:pt x="3586" y="696"/>
                    </a:moveTo>
                    <a:lnTo>
                      <a:pt x="16145" y="3878"/>
                    </a:lnTo>
                    <a:lnTo>
                      <a:pt x="13267" y="15243"/>
                    </a:lnTo>
                    <a:lnTo>
                      <a:pt x="704" y="12057"/>
                    </a:lnTo>
                    <a:lnTo>
                      <a:pt x="3586" y="696"/>
                    </a:lnTo>
                    <a:close/>
                    <a:moveTo>
                      <a:pt x="3358" y="1"/>
                    </a:moveTo>
                    <a:cubicBezTo>
                      <a:pt x="3302" y="1"/>
                      <a:pt x="3248" y="14"/>
                      <a:pt x="3200" y="44"/>
                    </a:cubicBezTo>
                    <a:cubicBezTo>
                      <a:pt x="3125" y="88"/>
                      <a:pt x="3076" y="155"/>
                      <a:pt x="3054" y="238"/>
                    </a:cubicBezTo>
                    <a:lnTo>
                      <a:pt x="22" y="12207"/>
                    </a:lnTo>
                    <a:cubicBezTo>
                      <a:pt x="0" y="12290"/>
                      <a:pt x="14" y="12374"/>
                      <a:pt x="58" y="12444"/>
                    </a:cubicBezTo>
                    <a:cubicBezTo>
                      <a:pt x="97" y="12519"/>
                      <a:pt x="168" y="12568"/>
                      <a:pt x="247" y="12590"/>
                    </a:cubicBezTo>
                    <a:lnTo>
                      <a:pt x="13417" y="15925"/>
                    </a:lnTo>
                    <a:cubicBezTo>
                      <a:pt x="13444" y="15934"/>
                      <a:pt x="13470" y="15934"/>
                      <a:pt x="13491" y="15934"/>
                    </a:cubicBezTo>
                    <a:cubicBezTo>
                      <a:pt x="13633" y="15934"/>
                      <a:pt x="13761" y="15842"/>
                      <a:pt x="13796" y="15696"/>
                    </a:cubicBezTo>
                    <a:lnTo>
                      <a:pt x="16832" y="3728"/>
                    </a:lnTo>
                    <a:cubicBezTo>
                      <a:pt x="16850" y="3648"/>
                      <a:pt x="16836" y="3561"/>
                      <a:pt x="16797" y="3490"/>
                    </a:cubicBezTo>
                    <a:cubicBezTo>
                      <a:pt x="16753" y="3419"/>
                      <a:pt x="16682" y="3366"/>
                      <a:pt x="16603" y="3344"/>
                    </a:cubicBezTo>
                    <a:lnTo>
                      <a:pt x="3438" y="9"/>
                    </a:lnTo>
                    <a:cubicBezTo>
                      <a:pt x="3411" y="3"/>
                      <a:pt x="3384" y="1"/>
                      <a:pt x="335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7"/>
              <p:cNvSpPr/>
              <p:nvPr/>
            </p:nvSpPr>
            <p:spPr>
              <a:xfrm>
                <a:off x="2244375" y="4474950"/>
                <a:ext cx="354575" cy="138425"/>
              </a:xfrm>
              <a:custGeom>
                <a:rect b="b" l="l" r="r" t="t"/>
                <a:pathLst>
                  <a:path extrusionOk="0" h="5537" w="14183">
                    <a:moveTo>
                      <a:pt x="0" y="1"/>
                    </a:moveTo>
                    <a:lnTo>
                      <a:pt x="1131" y="1884"/>
                    </a:lnTo>
                    <a:lnTo>
                      <a:pt x="14182" y="5537"/>
                    </a:lnTo>
                    <a:lnTo>
                      <a:pt x="14182" y="5537"/>
                    </a:lnTo>
                    <a:lnTo>
                      <a:pt x="13171" y="333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7"/>
              <p:cNvSpPr/>
              <p:nvPr/>
            </p:nvSpPr>
            <p:spPr>
              <a:xfrm>
                <a:off x="2236000" y="4467125"/>
                <a:ext cx="371425" cy="154075"/>
              </a:xfrm>
              <a:custGeom>
                <a:rect b="b" l="l" r="r" t="t"/>
                <a:pathLst>
                  <a:path extrusionOk="0" h="6163" w="14857">
                    <a:moveTo>
                      <a:pt x="995" y="803"/>
                    </a:moveTo>
                    <a:lnTo>
                      <a:pt x="13281" y="3918"/>
                    </a:lnTo>
                    <a:lnTo>
                      <a:pt x="13949" y="5365"/>
                    </a:lnTo>
                    <a:lnTo>
                      <a:pt x="1672" y="1929"/>
                    </a:lnTo>
                    <a:lnTo>
                      <a:pt x="995" y="803"/>
                    </a:lnTo>
                    <a:close/>
                    <a:moveTo>
                      <a:pt x="331" y="1"/>
                    </a:moveTo>
                    <a:cubicBezTo>
                      <a:pt x="234" y="1"/>
                      <a:pt x="143" y="45"/>
                      <a:pt x="84" y="125"/>
                    </a:cubicBezTo>
                    <a:cubicBezTo>
                      <a:pt x="5" y="231"/>
                      <a:pt x="1" y="367"/>
                      <a:pt x="67" y="477"/>
                    </a:cubicBezTo>
                    <a:lnTo>
                      <a:pt x="1197" y="2361"/>
                    </a:lnTo>
                    <a:cubicBezTo>
                      <a:pt x="1241" y="2430"/>
                      <a:pt x="1308" y="2479"/>
                      <a:pt x="1382" y="2501"/>
                    </a:cubicBezTo>
                    <a:lnTo>
                      <a:pt x="14434" y="6149"/>
                    </a:lnTo>
                    <a:cubicBezTo>
                      <a:pt x="14465" y="6157"/>
                      <a:pt x="14491" y="6163"/>
                      <a:pt x="14517" y="6163"/>
                    </a:cubicBezTo>
                    <a:cubicBezTo>
                      <a:pt x="14609" y="6163"/>
                      <a:pt x="14698" y="6122"/>
                      <a:pt x="14759" y="6052"/>
                    </a:cubicBezTo>
                    <a:cubicBezTo>
                      <a:pt x="14838" y="5960"/>
                      <a:pt x="14856" y="5828"/>
                      <a:pt x="14804" y="5718"/>
                    </a:cubicBezTo>
                    <a:lnTo>
                      <a:pt x="13787" y="3517"/>
                    </a:lnTo>
                    <a:cubicBezTo>
                      <a:pt x="13747" y="3434"/>
                      <a:pt x="13673" y="3368"/>
                      <a:pt x="13580" y="3346"/>
                    </a:cubicBezTo>
                    <a:lnTo>
                      <a:pt x="410" y="11"/>
                    </a:lnTo>
                    <a:cubicBezTo>
                      <a:pt x="384" y="4"/>
                      <a:pt x="357" y="1"/>
                      <a:pt x="33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7"/>
              <p:cNvSpPr/>
              <p:nvPr/>
            </p:nvSpPr>
            <p:spPr>
              <a:xfrm>
                <a:off x="2573625" y="4259025"/>
                <a:ext cx="104850" cy="354350"/>
              </a:xfrm>
              <a:custGeom>
                <a:rect b="b" l="l" r="r" t="t"/>
                <a:pathLst>
                  <a:path extrusionOk="0" h="14174" w="4194">
                    <a:moveTo>
                      <a:pt x="3032" y="0"/>
                    </a:moveTo>
                    <a:lnTo>
                      <a:pt x="1" y="11973"/>
                    </a:lnTo>
                    <a:lnTo>
                      <a:pt x="1012" y="14174"/>
                    </a:lnTo>
                    <a:lnTo>
                      <a:pt x="4193" y="1875"/>
                    </a:lnTo>
                    <a:lnTo>
                      <a:pt x="3169" y="224"/>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7"/>
              <p:cNvSpPr/>
              <p:nvPr/>
            </p:nvSpPr>
            <p:spPr>
              <a:xfrm>
                <a:off x="2565575" y="4251250"/>
                <a:ext cx="121050" cy="369950"/>
              </a:xfrm>
              <a:custGeom>
                <a:rect b="b" l="l" r="r" t="t"/>
                <a:pathLst>
                  <a:path extrusionOk="0" h="14798" w="4842">
                    <a:moveTo>
                      <a:pt x="3477" y="1103"/>
                    </a:moveTo>
                    <a:lnTo>
                      <a:pt x="4177" y="2234"/>
                    </a:lnTo>
                    <a:lnTo>
                      <a:pt x="1251" y="13557"/>
                    </a:lnTo>
                    <a:lnTo>
                      <a:pt x="652" y="12253"/>
                    </a:lnTo>
                    <a:lnTo>
                      <a:pt x="3477" y="1103"/>
                    </a:lnTo>
                    <a:close/>
                    <a:moveTo>
                      <a:pt x="3349" y="0"/>
                    </a:moveTo>
                    <a:cubicBezTo>
                      <a:pt x="3335" y="0"/>
                      <a:pt x="3320" y="1"/>
                      <a:pt x="3306" y="3"/>
                    </a:cubicBezTo>
                    <a:cubicBezTo>
                      <a:pt x="3182" y="25"/>
                      <a:pt x="3081" y="113"/>
                      <a:pt x="3050" y="236"/>
                    </a:cubicBezTo>
                    <a:lnTo>
                      <a:pt x="18" y="12210"/>
                    </a:lnTo>
                    <a:cubicBezTo>
                      <a:pt x="1" y="12276"/>
                      <a:pt x="6" y="12351"/>
                      <a:pt x="36" y="12416"/>
                    </a:cubicBezTo>
                    <a:lnTo>
                      <a:pt x="1052" y="14617"/>
                    </a:lnTo>
                    <a:cubicBezTo>
                      <a:pt x="1101" y="14727"/>
                      <a:pt x="1215" y="14798"/>
                      <a:pt x="1334" y="14798"/>
                    </a:cubicBezTo>
                    <a:lnTo>
                      <a:pt x="1365" y="14798"/>
                    </a:lnTo>
                    <a:cubicBezTo>
                      <a:pt x="1497" y="14784"/>
                      <a:pt x="1607" y="14692"/>
                      <a:pt x="1637" y="14564"/>
                    </a:cubicBezTo>
                    <a:lnTo>
                      <a:pt x="4819" y="2261"/>
                    </a:lnTo>
                    <a:cubicBezTo>
                      <a:pt x="4842" y="2182"/>
                      <a:pt x="4828" y="2093"/>
                      <a:pt x="4779" y="2019"/>
                    </a:cubicBezTo>
                    <a:lnTo>
                      <a:pt x="3618" y="149"/>
                    </a:lnTo>
                    <a:cubicBezTo>
                      <a:pt x="3560" y="55"/>
                      <a:pt x="3457" y="0"/>
                      <a:pt x="3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7"/>
              <p:cNvSpPr/>
              <p:nvPr/>
            </p:nvSpPr>
            <p:spPr>
              <a:xfrm>
                <a:off x="5742825" y="3557600"/>
                <a:ext cx="529725" cy="532475"/>
              </a:xfrm>
              <a:custGeom>
                <a:rect b="b" l="l" r="r" t="t"/>
                <a:pathLst>
                  <a:path extrusionOk="0" h="21299" w="21189">
                    <a:moveTo>
                      <a:pt x="10531" y="1"/>
                    </a:moveTo>
                    <a:lnTo>
                      <a:pt x="1" y="11727"/>
                    </a:lnTo>
                    <a:lnTo>
                      <a:pt x="10658" y="21298"/>
                    </a:lnTo>
                    <a:lnTo>
                      <a:pt x="21189" y="9576"/>
                    </a:lnTo>
                    <a:lnTo>
                      <a:pt x="105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7"/>
              <p:cNvSpPr/>
              <p:nvPr/>
            </p:nvSpPr>
            <p:spPr>
              <a:xfrm>
                <a:off x="5734150" y="3549775"/>
                <a:ext cx="547100" cy="548125"/>
              </a:xfrm>
              <a:custGeom>
                <a:rect b="b" l="l" r="r" t="t"/>
                <a:pathLst>
                  <a:path extrusionOk="0" h="21925" w="21884">
                    <a:moveTo>
                      <a:pt x="10900" y="758"/>
                    </a:moveTo>
                    <a:lnTo>
                      <a:pt x="21095" y="9911"/>
                    </a:lnTo>
                    <a:lnTo>
                      <a:pt x="10983" y="21171"/>
                    </a:lnTo>
                    <a:lnTo>
                      <a:pt x="792" y="12014"/>
                    </a:lnTo>
                    <a:lnTo>
                      <a:pt x="10900" y="758"/>
                    </a:lnTo>
                    <a:close/>
                    <a:moveTo>
                      <a:pt x="10875" y="1"/>
                    </a:moveTo>
                    <a:cubicBezTo>
                      <a:pt x="10870" y="1"/>
                      <a:pt x="10865" y="1"/>
                      <a:pt x="10860" y="1"/>
                    </a:cubicBezTo>
                    <a:cubicBezTo>
                      <a:pt x="10776" y="6"/>
                      <a:pt x="10701" y="45"/>
                      <a:pt x="10644" y="107"/>
                    </a:cubicBezTo>
                    <a:lnTo>
                      <a:pt x="114" y="11829"/>
                    </a:lnTo>
                    <a:cubicBezTo>
                      <a:pt x="0" y="11961"/>
                      <a:pt x="9" y="12155"/>
                      <a:pt x="141" y="12274"/>
                    </a:cubicBezTo>
                    <a:lnTo>
                      <a:pt x="10799" y="21845"/>
                    </a:lnTo>
                    <a:cubicBezTo>
                      <a:pt x="10856" y="21898"/>
                      <a:pt x="10931" y="21924"/>
                      <a:pt x="11005" y="21924"/>
                    </a:cubicBezTo>
                    <a:lnTo>
                      <a:pt x="11022" y="21924"/>
                    </a:lnTo>
                    <a:cubicBezTo>
                      <a:pt x="11107" y="21920"/>
                      <a:pt x="11186" y="21884"/>
                      <a:pt x="11239" y="21823"/>
                    </a:cubicBezTo>
                    <a:lnTo>
                      <a:pt x="21768" y="10096"/>
                    </a:lnTo>
                    <a:cubicBezTo>
                      <a:pt x="21883" y="9968"/>
                      <a:pt x="21874" y="9770"/>
                      <a:pt x="21747" y="9656"/>
                    </a:cubicBezTo>
                    <a:lnTo>
                      <a:pt x="11089" y="80"/>
                    </a:lnTo>
                    <a:cubicBezTo>
                      <a:pt x="11026" y="31"/>
                      <a:pt x="10953" y="1"/>
                      <a:pt x="108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7"/>
              <p:cNvSpPr/>
              <p:nvPr/>
            </p:nvSpPr>
            <p:spPr>
              <a:xfrm>
                <a:off x="6009275" y="3796975"/>
                <a:ext cx="333450" cy="293100"/>
              </a:xfrm>
              <a:custGeom>
                <a:rect b="b" l="l" r="r" t="t"/>
                <a:pathLst>
                  <a:path extrusionOk="0" h="11724" w="13338">
                    <a:moveTo>
                      <a:pt x="10531" y="1"/>
                    </a:moveTo>
                    <a:lnTo>
                      <a:pt x="0" y="11723"/>
                    </a:lnTo>
                    <a:lnTo>
                      <a:pt x="2548" y="11578"/>
                    </a:lnTo>
                    <a:lnTo>
                      <a:pt x="13338" y="141"/>
                    </a:lnTo>
                    <a:lnTo>
                      <a:pt x="105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7"/>
              <p:cNvSpPr/>
              <p:nvPr/>
            </p:nvSpPr>
            <p:spPr>
              <a:xfrm>
                <a:off x="6000900" y="3789150"/>
                <a:ext cx="350200" cy="308750"/>
              </a:xfrm>
              <a:custGeom>
                <a:rect b="b" l="l" r="r" t="t"/>
                <a:pathLst>
                  <a:path extrusionOk="0" h="12350" w="14008">
                    <a:moveTo>
                      <a:pt x="11002" y="631"/>
                    </a:moveTo>
                    <a:lnTo>
                      <a:pt x="12982" y="732"/>
                    </a:lnTo>
                    <a:lnTo>
                      <a:pt x="2742" y="11583"/>
                    </a:lnTo>
                    <a:lnTo>
                      <a:pt x="1079" y="11679"/>
                    </a:lnTo>
                    <a:lnTo>
                      <a:pt x="11002" y="631"/>
                    </a:lnTo>
                    <a:close/>
                    <a:moveTo>
                      <a:pt x="10859" y="0"/>
                    </a:moveTo>
                    <a:cubicBezTo>
                      <a:pt x="10778" y="0"/>
                      <a:pt x="10692" y="38"/>
                      <a:pt x="10632" y="103"/>
                    </a:cubicBezTo>
                    <a:lnTo>
                      <a:pt x="102" y="11829"/>
                    </a:lnTo>
                    <a:cubicBezTo>
                      <a:pt x="19" y="11922"/>
                      <a:pt x="1" y="12059"/>
                      <a:pt x="54" y="12173"/>
                    </a:cubicBezTo>
                    <a:cubicBezTo>
                      <a:pt x="106" y="12283"/>
                      <a:pt x="216" y="12349"/>
                      <a:pt x="335" y="12349"/>
                    </a:cubicBezTo>
                    <a:lnTo>
                      <a:pt x="352" y="12349"/>
                    </a:lnTo>
                    <a:lnTo>
                      <a:pt x="2901" y="12203"/>
                    </a:lnTo>
                    <a:cubicBezTo>
                      <a:pt x="2984" y="12199"/>
                      <a:pt x="3059" y="12164"/>
                      <a:pt x="3112" y="12107"/>
                    </a:cubicBezTo>
                    <a:lnTo>
                      <a:pt x="13902" y="670"/>
                    </a:lnTo>
                    <a:cubicBezTo>
                      <a:pt x="13985" y="582"/>
                      <a:pt x="14007" y="450"/>
                      <a:pt x="13963" y="340"/>
                    </a:cubicBezTo>
                    <a:cubicBezTo>
                      <a:pt x="13919" y="226"/>
                      <a:pt x="13809" y="151"/>
                      <a:pt x="13691" y="142"/>
                    </a:cubicBezTo>
                    <a:lnTo>
                      <a:pt x="10883" y="1"/>
                    </a:lnTo>
                    <a:cubicBezTo>
                      <a:pt x="10875" y="1"/>
                      <a:pt x="10867" y="0"/>
                      <a:pt x="108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7"/>
              <p:cNvSpPr/>
              <p:nvPr/>
            </p:nvSpPr>
            <p:spPr>
              <a:xfrm>
                <a:off x="6006075" y="3552975"/>
                <a:ext cx="336650" cy="247550"/>
              </a:xfrm>
              <a:custGeom>
                <a:rect b="b" l="l" r="r" t="t"/>
                <a:pathLst>
                  <a:path extrusionOk="0" h="9902" w="13466">
                    <a:moveTo>
                      <a:pt x="2548" y="1"/>
                    </a:moveTo>
                    <a:lnTo>
                      <a:pt x="304" y="163"/>
                    </a:lnTo>
                    <a:lnTo>
                      <a:pt x="1" y="186"/>
                    </a:lnTo>
                    <a:lnTo>
                      <a:pt x="10659" y="9761"/>
                    </a:lnTo>
                    <a:lnTo>
                      <a:pt x="13466" y="9901"/>
                    </a:lnTo>
                    <a:lnTo>
                      <a:pt x="25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7"/>
              <p:cNvSpPr/>
              <p:nvPr/>
            </p:nvSpPr>
            <p:spPr>
              <a:xfrm>
                <a:off x="5997600" y="3545150"/>
                <a:ext cx="353600" cy="263200"/>
              </a:xfrm>
              <a:custGeom>
                <a:rect b="b" l="l" r="r" t="t"/>
                <a:pathLst>
                  <a:path extrusionOk="0" h="10528" w="14144">
                    <a:moveTo>
                      <a:pt x="2777" y="635"/>
                    </a:moveTo>
                    <a:lnTo>
                      <a:pt x="12942" y="9859"/>
                    </a:lnTo>
                    <a:lnTo>
                      <a:pt x="11124" y="9766"/>
                    </a:lnTo>
                    <a:lnTo>
                      <a:pt x="1097" y="758"/>
                    </a:lnTo>
                    <a:lnTo>
                      <a:pt x="2777" y="635"/>
                    </a:lnTo>
                    <a:close/>
                    <a:moveTo>
                      <a:pt x="2881" y="1"/>
                    </a:moveTo>
                    <a:cubicBezTo>
                      <a:pt x="2876" y="1"/>
                      <a:pt x="2871" y="1"/>
                      <a:pt x="2866" y="1"/>
                    </a:cubicBezTo>
                    <a:lnTo>
                      <a:pt x="318" y="186"/>
                    </a:lnTo>
                    <a:cubicBezTo>
                      <a:pt x="190" y="195"/>
                      <a:pt x="84" y="279"/>
                      <a:pt x="45" y="397"/>
                    </a:cubicBezTo>
                    <a:cubicBezTo>
                      <a:pt x="1" y="516"/>
                      <a:pt x="36" y="648"/>
                      <a:pt x="128" y="732"/>
                    </a:cubicBezTo>
                    <a:lnTo>
                      <a:pt x="10791" y="10307"/>
                    </a:lnTo>
                    <a:cubicBezTo>
                      <a:pt x="10843" y="10351"/>
                      <a:pt x="10909" y="10382"/>
                      <a:pt x="10984" y="10387"/>
                    </a:cubicBezTo>
                    <a:lnTo>
                      <a:pt x="13787" y="10527"/>
                    </a:lnTo>
                    <a:lnTo>
                      <a:pt x="13805" y="10527"/>
                    </a:lnTo>
                    <a:cubicBezTo>
                      <a:pt x="13932" y="10527"/>
                      <a:pt x="14046" y="10452"/>
                      <a:pt x="14095" y="10334"/>
                    </a:cubicBezTo>
                    <a:cubicBezTo>
                      <a:pt x="14144" y="10214"/>
                      <a:pt x="14113" y="10074"/>
                      <a:pt x="14016" y="9981"/>
                    </a:cubicBezTo>
                    <a:lnTo>
                      <a:pt x="3098" y="86"/>
                    </a:lnTo>
                    <a:cubicBezTo>
                      <a:pt x="3037" y="31"/>
                      <a:pt x="2959" y="1"/>
                      <a:pt x="28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7"/>
              <p:cNvSpPr/>
              <p:nvPr/>
            </p:nvSpPr>
            <p:spPr>
              <a:xfrm>
                <a:off x="5581225" y="4250750"/>
                <a:ext cx="244675" cy="246025"/>
              </a:xfrm>
              <a:custGeom>
                <a:rect b="b" l="l" r="r" t="t"/>
                <a:pathLst>
                  <a:path extrusionOk="0" h="9841" w="9787">
                    <a:moveTo>
                      <a:pt x="4863" y="1"/>
                    </a:moveTo>
                    <a:lnTo>
                      <a:pt x="0" y="5418"/>
                    </a:lnTo>
                    <a:lnTo>
                      <a:pt x="4925" y="9840"/>
                    </a:lnTo>
                    <a:lnTo>
                      <a:pt x="9787" y="4424"/>
                    </a:lnTo>
                    <a:lnTo>
                      <a:pt x="4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7"/>
              <p:cNvSpPr/>
              <p:nvPr/>
            </p:nvSpPr>
            <p:spPr>
              <a:xfrm>
                <a:off x="5573200" y="4242925"/>
                <a:ext cx="260625" cy="261650"/>
              </a:xfrm>
              <a:custGeom>
                <a:rect b="b" l="l" r="r" t="t"/>
                <a:pathLst>
                  <a:path extrusionOk="0" h="10466" w="10425">
                    <a:moveTo>
                      <a:pt x="5210" y="754"/>
                    </a:moveTo>
                    <a:lnTo>
                      <a:pt x="9668" y="4759"/>
                    </a:lnTo>
                    <a:lnTo>
                      <a:pt x="5219" y="9709"/>
                    </a:lnTo>
                    <a:lnTo>
                      <a:pt x="762" y="5705"/>
                    </a:lnTo>
                    <a:lnTo>
                      <a:pt x="5210" y="754"/>
                    </a:lnTo>
                    <a:close/>
                    <a:moveTo>
                      <a:pt x="5184" y="1"/>
                    </a:moveTo>
                    <a:cubicBezTo>
                      <a:pt x="5098" y="1"/>
                      <a:pt x="5012" y="35"/>
                      <a:pt x="4951" y="103"/>
                    </a:cubicBezTo>
                    <a:lnTo>
                      <a:pt x="88" y="5520"/>
                    </a:lnTo>
                    <a:cubicBezTo>
                      <a:pt x="31" y="5581"/>
                      <a:pt x="0" y="5665"/>
                      <a:pt x="5" y="5744"/>
                    </a:cubicBezTo>
                    <a:cubicBezTo>
                      <a:pt x="9" y="5828"/>
                      <a:pt x="49" y="5907"/>
                      <a:pt x="110" y="5964"/>
                    </a:cubicBezTo>
                    <a:lnTo>
                      <a:pt x="5035" y="10387"/>
                    </a:lnTo>
                    <a:cubicBezTo>
                      <a:pt x="5096" y="10439"/>
                      <a:pt x="5171" y="10466"/>
                      <a:pt x="5246" y="10466"/>
                    </a:cubicBezTo>
                    <a:cubicBezTo>
                      <a:pt x="5329" y="10466"/>
                      <a:pt x="5417" y="10431"/>
                      <a:pt x="5479" y="10360"/>
                    </a:cubicBezTo>
                    <a:lnTo>
                      <a:pt x="10341" y="4944"/>
                    </a:lnTo>
                    <a:cubicBezTo>
                      <a:pt x="10398" y="4881"/>
                      <a:pt x="10425" y="4802"/>
                      <a:pt x="10421" y="4719"/>
                    </a:cubicBezTo>
                    <a:cubicBezTo>
                      <a:pt x="10416" y="4635"/>
                      <a:pt x="10380" y="4556"/>
                      <a:pt x="10319" y="4503"/>
                    </a:cubicBezTo>
                    <a:lnTo>
                      <a:pt x="5395" y="81"/>
                    </a:lnTo>
                    <a:cubicBezTo>
                      <a:pt x="5335" y="28"/>
                      <a:pt x="5259" y="1"/>
                      <a:pt x="518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7"/>
              <p:cNvSpPr/>
              <p:nvPr/>
            </p:nvSpPr>
            <p:spPr>
              <a:xfrm>
                <a:off x="5704325" y="4361325"/>
                <a:ext cx="154025" cy="135450"/>
              </a:xfrm>
              <a:custGeom>
                <a:rect b="b" l="l" r="r" t="t"/>
                <a:pathLst>
                  <a:path extrusionOk="0" h="5418" w="6161">
                    <a:moveTo>
                      <a:pt x="4863" y="1"/>
                    </a:moveTo>
                    <a:lnTo>
                      <a:pt x="1" y="5417"/>
                    </a:lnTo>
                    <a:lnTo>
                      <a:pt x="1" y="5417"/>
                    </a:lnTo>
                    <a:lnTo>
                      <a:pt x="1175" y="5346"/>
                    </a:lnTo>
                    <a:lnTo>
                      <a:pt x="6161" y="66"/>
                    </a:lnTo>
                    <a:lnTo>
                      <a:pt x="4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7"/>
              <p:cNvSpPr/>
              <p:nvPr/>
            </p:nvSpPr>
            <p:spPr>
              <a:xfrm>
                <a:off x="5695850" y="4353500"/>
                <a:ext cx="170875" cy="151075"/>
              </a:xfrm>
              <a:custGeom>
                <a:rect b="b" l="l" r="r" t="t"/>
                <a:pathLst>
                  <a:path extrusionOk="0" h="6043" w="6835">
                    <a:moveTo>
                      <a:pt x="5338" y="630"/>
                    </a:moveTo>
                    <a:lnTo>
                      <a:pt x="5805" y="657"/>
                    </a:lnTo>
                    <a:lnTo>
                      <a:pt x="1374" y="5356"/>
                    </a:lnTo>
                    <a:lnTo>
                      <a:pt x="1079" y="5374"/>
                    </a:lnTo>
                    <a:lnTo>
                      <a:pt x="5338" y="630"/>
                    </a:lnTo>
                    <a:close/>
                    <a:moveTo>
                      <a:pt x="5204" y="1"/>
                    </a:moveTo>
                    <a:cubicBezTo>
                      <a:pt x="5113" y="1"/>
                      <a:pt x="5032" y="35"/>
                      <a:pt x="4969" y="102"/>
                    </a:cubicBezTo>
                    <a:lnTo>
                      <a:pt x="106" y="5519"/>
                    </a:lnTo>
                    <a:cubicBezTo>
                      <a:pt x="19" y="5616"/>
                      <a:pt x="1" y="5752"/>
                      <a:pt x="58" y="5866"/>
                    </a:cubicBezTo>
                    <a:cubicBezTo>
                      <a:pt x="106" y="5972"/>
                      <a:pt x="216" y="6043"/>
                      <a:pt x="340" y="6043"/>
                    </a:cubicBezTo>
                    <a:lnTo>
                      <a:pt x="357" y="6043"/>
                    </a:lnTo>
                    <a:lnTo>
                      <a:pt x="1532" y="5972"/>
                    </a:lnTo>
                    <a:cubicBezTo>
                      <a:pt x="1611" y="5968"/>
                      <a:pt x="1686" y="5933"/>
                      <a:pt x="1743" y="5876"/>
                    </a:cubicBezTo>
                    <a:lnTo>
                      <a:pt x="6729" y="596"/>
                    </a:lnTo>
                    <a:cubicBezTo>
                      <a:pt x="6813" y="503"/>
                      <a:pt x="6835" y="375"/>
                      <a:pt x="6790" y="261"/>
                    </a:cubicBezTo>
                    <a:cubicBezTo>
                      <a:pt x="6746" y="147"/>
                      <a:pt x="6636" y="72"/>
                      <a:pt x="6514" y="68"/>
                    </a:cubicBezTo>
                    <a:lnTo>
                      <a:pt x="5220" y="1"/>
                    </a:lnTo>
                    <a:cubicBezTo>
                      <a:pt x="5215" y="1"/>
                      <a:pt x="5209" y="1"/>
                      <a:pt x="5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7"/>
              <p:cNvSpPr/>
              <p:nvPr/>
            </p:nvSpPr>
            <p:spPr>
              <a:xfrm>
                <a:off x="5702775" y="4248575"/>
                <a:ext cx="155575" cy="114425"/>
              </a:xfrm>
              <a:custGeom>
                <a:rect b="b" l="l" r="r" t="t"/>
                <a:pathLst>
                  <a:path extrusionOk="0" h="4577" w="6223">
                    <a:moveTo>
                      <a:pt x="1180" y="0"/>
                    </a:moveTo>
                    <a:lnTo>
                      <a:pt x="142" y="75"/>
                    </a:lnTo>
                    <a:lnTo>
                      <a:pt x="1" y="88"/>
                    </a:lnTo>
                    <a:lnTo>
                      <a:pt x="4925" y="4511"/>
                    </a:lnTo>
                    <a:lnTo>
                      <a:pt x="6223" y="4576"/>
                    </a:lnTo>
                    <a:lnTo>
                      <a:pt x="1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7"/>
              <p:cNvSpPr/>
              <p:nvPr/>
            </p:nvSpPr>
            <p:spPr>
              <a:xfrm>
                <a:off x="5694425" y="4240750"/>
                <a:ext cx="172400" cy="130050"/>
              </a:xfrm>
              <a:custGeom>
                <a:rect b="b" l="l" r="r" t="t"/>
                <a:pathLst>
                  <a:path extrusionOk="0" h="5202" w="6896">
                    <a:moveTo>
                      <a:pt x="1400" y="634"/>
                    </a:moveTo>
                    <a:lnTo>
                      <a:pt x="5694" y="4529"/>
                    </a:lnTo>
                    <a:lnTo>
                      <a:pt x="5387" y="4515"/>
                    </a:lnTo>
                    <a:lnTo>
                      <a:pt x="1092" y="656"/>
                    </a:lnTo>
                    <a:lnTo>
                      <a:pt x="1400" y="634"/>
                    </a:lnTo>
                    <a:close/>
                    <a:moveTo>
                      <a:pt x="1507" y="0"/>
                    </a:moveTo>
                    <a:cubicBezTo>
                      <a:pt x="1502" y="0"/>
                      <a:pt x="1497" y="0"/>
                      <a:pt x="1492" y="1"/>
                    </a:cubicBezTo>
                    <a:lnTo>
                      <a:pt x="313" y="89"/>
                    </a:lnTo>
                    <a:cubicBezTo>
                      <a:pt x="186" y="98"/>
                      <a:pt x="80" y="181"/>
                      <a:pt x="40" y="300"/>
                    </a:cubicBezTo>
                    <a:cubicBezTo>
                      <a:pt x="1" y="419"/>
                      <a:pt x="31" y="551"/>
                      <a:pt x="129" y="634"/>
                    </a:cubicBezTo>
                    <a:lnTo>
                      <a:pt x="5052" y="5057"/>
                    </a:lnTo>
                    <a:cubicBezTo>
                      <a:pt x="5105" y="5106"/>
                      <a:pt x="5171" y="5132"/>
                      <a:pt x="5245" y="5136"/>
                    </a:cubicBezTo>
                    <a:lnTo>
                      <a:pt x="6539" y="5202"/>
                    </a:lnTo>
                    <a:lnTo>
                      <a:pt x="6557" y="5202"/>
                    </a:lnTo>
                    <a:cubicBezTo>
                      <a:pt x="6680" y="5202"/>
                      <a:pt x="6795" y="5127"/>
                      <a:pt x="6847" y="5008"/>
                    </a:cubicBezTo>
                    <a:cubicBezTo>
                      <a:pt x="6896" y="4885"/>
                      <a:pt x="6865" y="4744"/>
                      <a:pt x="6768" y="4657"/>
                    </a:cubicBezTo>
                    <a:lnTo>
                      <a:pt x="1721" y="80"/>
                    </a:lnTo>
                    <a:cubicBezTo>
                      <a:pt x="1664" y="30"/>
                      <a:pt x="1586" y="0"/>
                      <a:pt x="15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7"/>
              <p:cNvSpPr/>
              <p:nvPr/>
            </p:nvSpPr>
            <p:spPr>
              <a:xfrm>
                <a:off x="5021850" y="3168075"/>
                <a:ext cx="244650" cy="246000"/>
              </a:xfrm>
              <a:custGeom>
                <a:rect b="b" l="l" r="r" t="t"/>
                <a:pathLst>
                  <a:path extrusionOk="0" h="9840" w="9786">
                    <a:moveTo>
                      <a:pt x="4862" y="0"/>
                    </a:moveTo>
                    <a:lnTo>
                      <a:pt x="0" y="5417"/>
                    </a:lnTo>
                    <a:lnTo>
                      <a:pt x="4924" y="9840"/>
                    </a:lnTo>
                    <a:lnTo>
                      <a:pt x="9786" y="4423"/>
                    </a:lnTo>
                    <a:lnTo>
                      <a:pt x="48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7"/>
              <p:cNvSpPr/>
              <p:nvPr/>
            </p:nvSpPr>
            <p:spPr>
              <a:xfrm>
                <a:off x="5013150" y="3160275"/>
                <a:ext cx="261400" cy="261725"/>
              </a:xfrm>
              <a:custGeom>
                <a:rect b="b" l="l" r="r" t="t"/>
                <a:pathLst>
                  <a:path extrusionOk="0" h="10469" w="10456">
                    <a:moveTo>
                      <a:pt x="5237" y="757"/>
                    </a:moveTo>
                    <a:lnTo>
                      <a:pt x="9695" y="4761"/>
                    </a:lnTo>
                    <a:lnTo>
                      <a:pt x="5245" y="9711"/>
                    </a:lnTo>
                    <a:lnTo>
                      <a:pt x="788" y="5707"/>
                    </a:lnTo>
                    <a:lnTo>
                      <a:pt x="5237" y="757"/>
                    </a:lnTo>
                    <a:close/>
                    <a:moveTo>
                      <a:pt x="5216" y="1"/>
                    </a:moveTo>
                    <a:cubicBezTo>
                      <a:pt x="5129" y="1"/>
                      <a:pt x="5042" y="36"/>
                      <a:pt x="4977" y="105"/>
                    </a:cubicBezTo>
                    <a:lnTo>
                      <a:pt x="115" y="5522"/>
                    </a:lnTo>
                    <a:cubicBezTo>
                      <a:pt x="1" y="5650"/>
                      <a:pt x="9" y="5848"/>
                      <a:pt x="137" y="5962"/>
                    </a:cubicBezTo>
                    <a:lnTo>
                      <a:pt x="5061" y="10385"/>
                    </a:lnTo>
                    <a:cubicBezTo>
                      <a:pt x="5123" y="10442"/>
                      <a:pt x="5197" y="10468"/>
                      <a:pt x="5272" y="10468"/>
                    </a:cubicBezTo>
                    <a:cubicBezTo>
                      <a:pt x="5355" y="10468"/>
                      <a:pt x="5444" y="10433"/>
                      <a:pt x="5505" y="10363"/>
                    </a:cubicBezTo>
                    <a:lnTo>
                      <a:pt x="10367" y="4946"/>
                    </a:lnTo>
                    <a:cubicBezTo>
                      <a:pt x="10424" y="4884"/>
                      <a:pt x="10456" y="4800"/>
                      <a:pt x="10451" y="4721"/>
                    </a:cubicBezTo>
                    <a:cubicBezTo>
                      <a:pt x="10447" y="4638"/>
                      <a:pt x="10407" y="4559"/>
                      <a:pt x="10345" y="4506"/>
                    </a:cubicBezTo>
                    <a:lnTo>
                      <a:pt x="5422" y="79"/>
                    </a:lnTo>
                    <a:cubicBezTo>
                      <a:pt x="5363" y="26"/>
                      <a:pt x="5289" y="1"/>
                      <a:pt x="52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7"/>
              <p:cNvSpPr/>
              <p:nvPr/>
            </p:nvSpPr>
            <p:spPr>
              <a:xfrm>
                <a:off x="5144925" y="3278650"/>
                <a:ext cx="154050" cy="135425"/>
              </a:xfrm>
              <a:custGeom>
                <a:rect b="b" l="l" r="r" t="t"/>
                <a:pathLst>
                  <a:path extrusionOk="0" h="5417" w="6162">
                    <a:moveTo>
                      <a:pt x="4863" y="0"/>
                    </a:moveTo>
                    <a:lnTo>
                      <a:pt x="1" y="5417"/>
                    </a:lnTo>
                    <a:lnTo>
                      <a:pt x="1176" y="5350"/>
                    </a:lnTo>
                    <a:lnTo>
                      <a:pt x="6162" y="65"/>
                    </a:lnTo>
                    <a:lnTo>
                      <a:pt x="48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7"/>
              <p:cNvSpPr/>
              <p:nvPr/>
            </p:nvSpPr>
            <p:spPr>
              <a:xfrm>
                <a:off x="5136450" y="3270825"/>
                <a:ext cx="170975" cy="151175"/>
              </a:xfrm>
              <a:custGeom>
                <a:rect b="b" l="l" r="r" t="t"/>
                <a:pathLst>
                  <a:path extrusionOk="0" h="6047" w="6839">
                    <a:moveTo>
                      <a:pt x="5339" y="634"/>
                    </a:moveTo>
                    <a:lnTo>
                      <a:pt x="5809" y="660"/>
                    </a:lnTo>
                    <a:lnTo>
                      <a:pt x="1374" y="5360"/>
                    </a:lnTo>
                    <a:lnTo>
                      <a:pt x="1079" y="5373"/>
                    </a:lnTo>
                    <a:lnTo>
                      <a:pt x="5339" y="634"/>
                    </a:lnTo>
                    <a:close/>
                    <a:moveTo>
                      <a:pt x="5220" y="0"/>
                    </a:moveTo>
                    <a:cubicBezTo>
                      <a:pt x="5128" y="0"/>
                      <a:pt x="5035" y="35"/>
                      <a:pt x="4974" y="106"/>
                    </a:cubicBezTo>
                    <a:lnTo>
                      <a:pt x="106" y="5523"/>
                    </a:lnTo>
                    <a:cubicBezTo>
                      <a:pt x="23" y="5615"/>
                      <a:pt x="1" y="5752"/>
                      <a:pt x="59" y="5866"/>
                    </a:cubicBezTo>
                    <a:cubicBezTo>
                      <a:pt x="112" y="5976"/>
                      <a:pt x="221" y="6046"/>
                      <a:pt x="340" y="6046"/>
                    </a:cubicBezTo>
                    <a:cubicBezTo>
                      <a:pt x="344" y="6046"/>
                      <a:pt x="353" y="6046"/>
                      <a:pt x="358" y="6042"/>
                    </a:cubicBezTo>
                    <a:lnTo>
                      <a:pt x="1532" y="5976"/>
                    </a:lnTo>
                    <a:cubicBezTo>
                      <a:pt x="1617" y="5971"/>
                      <a:pt x="1690" y="5937"/>
                      <a:pt x="1743" y="5879"/>
                    </a:cubicBezTo>
                    <a:lnTo>
                      <a:pt x="6729" y="594"/>
                    </a:lnTo>
                    <a:cubicBezTo>
                      <a:pt x="6812" y="506"/>
                      <a:pt x="6839" y="378"/>
                      <a:pt x="6791" y="264"/>
                    </a:cubicBezTo>
                    <a:cubicBezTo>
                      <a:pt x="6747" y="149"/>
                      <a:pt x="6637" y="75"/>
                      <a:pt x="6518" y="66"/>
                    </a:cubicBezTo>
                    <a:lnTo>
                      <a:pt x="522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7"/>
              <p:cNvSpPr/>
              <p:nvPr/>
            </p:nvSpPr>
            <p:spPr>
              <a:xfrm>
                <a:off x="5143400" y="3165975"/>
                <a:ext cx="155575" cy="114325"/>
              </a:xfrm>
              <a:custGeom>
                <a:rect b="b" l="l" r="r" t="t"/>
                <a:pathLst>
                  <a:path extrusionOk="0" h="4573" w="6223">
                    <a:moveTo>
                      <a:pt x="1180" y="1"/>
                    </a:moveTo>
                    <a:lnTo>
                      <a:pt x="141" y="76"/>
                    </a:lnTo>
                    <a:lnTo>
                      <a:pt x="0" y="84"/>
                    </a:lnTo>
                    <a:lnTo>
                      <a:pt x="4924" y="4507"/>
                    </a:lnTo>
                    <a:lnTo>
                      <a:pt x="6223" y="4572"/>
                    </a:lnTo>
                    <a:lnTo>
                      <a:pt x="11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7"/>
              <p:cNvSpPr/>
              <p:nvPr/>
            </p:nvSpPr>
            <p:spPr>
              <a:xfrm>
                <a:off x="5135025" y="3158150"/>
                <a:ext cx="172400" cy="130075"/>
              </a:xfrm>
              <a:custGeom>
                <a:rect b="b" l="l" r="r" t="t"/>
                <a:pathLst>
                  <a:path extrusionOk="0" h="5203" w="6896">
                    <a:moveTo>
                      <a:pt x="1404" y="635"/>
                    </a:moveTo>
                    <a:lnTo>
                      <a:pt x="5699" y="4530"/>
                    </a:lnTo>
                    <a:lnTo>
                      <a:pt x="5699" y="4530"/>
                    </a:lnTo>
                    <a:lnTo>
                      <a:pt x="5387" y="4516"/>
                    </a:lnTo>
                    <a:lnTo>
                      <a:pt x="1093" y="657"/>
                    </a:lnTo>
                    <a:lnTo>
                      <a:pt x="1404" y="635"/>
                    </a:lnTo>
                    <a:close/>
                    <a:moveTo>
                      <a:pt x="1510" y="1"/>
                    </a:moveTo>
                    <a:cubicBezTo>
                      <a:pt x="1504" y="1"/>
                      <a:pt x="1499" y="1"/>
                      <a:pt x="1493" y="1"/>
                    </a:cubicBezTo>
                    <a:lnTo>
                      <a:pt x="313" y="85"/>
                    </a:lnTo>
                    <a:cubicBezTo>
                      <a:pt x="190" y="94"/>
                      <a:pt x="80" y="178"/>
                      <a:pt x="41" y="296"/>
                    </a:cubicBezTo>
                    <a:cubicBezTo>
                      <a:pt x="1" y="415"/>
                      <a:pt x="31" y="547"/>
                      <a:pt x="129" y="631"/>
                    </a:cubicBezTo>
                    <a:lnTo>
                      <a:pt x="5053" y="5052"/>
                    </a:lnTo>
                    <a:cubicBezTo>
                      <a:pt x="5106" y="5101"/>
                      <a:pt x="5175" y="5132"/>
                      <a:pt x="5246" y="5137"/>
                    </a:cubicBezTo>
                    <a:lnTo>
                      <a:pt x="6544" y="5202"/>
                    </a:lnTo>
                    <a:lnTo>
                      <a:pt x="6558" y="5202"/>
                    </a:lnTo>
                    <a:cubicBezTo>
                      <a:pt x="6685" y="5202"/>
                      <a:pt x="6800" y="5123"/>
                      <a:pt x="6848" y="5009"/>
                    </a:cubicBezTo>
                    <a:cubicBezTo>
                      <a:pt x="6896" y="4885"/>
                      <a:pt x="6865" y="4745"/>
                      <a:pt x="6769" y="4656"/>
                    </a:cubicBezTo>
                    <a:lnTo>
                      <a:pt x="1726" y="80"/>
                    </a:lnTo>
                    <a:cubicBezTo>
                      <a:pt x="1664" y="27"/>
                      <a:pt x="1588" y="1"/>
                      <a:pt x="15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7"/>
              <p:cNvSpPr/>
              <p:nvPr/>
            </p:nvSpPr>
            <p:spPr>
              <a:xfrm>
                <a:off x="5167375" y="4009300"/>
                <a:ext cx="244700" cy="246000"/>
              </a:xfrm>
              <a:custGeom>
                <a:rect b="b" l="l" r="r" t="t"/>
                <a:pathLst>
                  <a:path extrusionOk="0" h="9840" w="9788">
                    <a:moveTo>
                      <a:pt x="4863" y="1"/>
                    </a:moveTo>
                    <a:lnTo>
                      <a:pt x="0" y="5418"/>
                    </a:lnTo>
                    <a:lnTo>
                      <a:pt x="4925" y="9839"/>
                    </a:lnTo>
                    <a:lnTo>
                      <a:pt x="9787" y="4423"/>
                    </a:lnTo>
                    <a:lnTo>
                      <a:pt x="4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7"/>
              <p:cNvSpPr/>
              <p:nvPr/>
            </p:nvSpPr>
            <p:spPr>
              <a:xfrm>
                <a:off x="5159450" y="4001525"/>
                <a:ext cx="260650" cy="261700"/>
              </a:xfrm>
              <a:custGeom>
                <a:rect b="b" l="l" r="r" t="t"/>
                <a:pathLst>
                  <a:path extrusionOk="0" h="10468" w="10426">
                    <a:moveTo>
                      <a:pt x="5206" y="756"/>
                    </a:moveTo>
                    <a:lnTo>
                      <a:pt x="9664" y="4760"/>
                    </a:lnTo>
                    <a:lnTo>
                      <a:pt x="5215" y="9711"/>
                    </a:lnTo>
                    <a:lnTo>
                      <a:pt x="758" y="5706"/>
                    </a:lnTo>
                    <a:lnTo>
                      <a:pt x="5206" y="756"/>
                    </a:lnTo>
                    <a:close/>
                    <a:moveTo>
                      <a:pt x="5186" y="0"/>
                    </a:moveTo>
                    <a:cubicBezTo>
                      <a:pt x="5099" y="0"/>
                      <a:pt x="5011" y="36"/>
                      <a:pt x="4947" y="105"/>
                    </a:cubicBezTo>
                    <a:lnTo>
                      <a:pt x="84" y="5522"/>
                    </a:lnTo>
                    <a:cubicBezTo>
                      <a:pt x="27" y="5583"/>
                      <a:pt x="1" y="5662"/>
                      <a:pt x="5" y="5745"/>
                    </a:cubicBezTo>
                    <a:cubicBezTo>
                      <a:pt x="10" y="5830"/>
                      <a:pt x="45" y="5909"/>
                      <a:pt x="106" y="5962"/>
                    </a:cubicBezTo>
                    <a:lnTo>
                      <a:pt x="5031" y="10384"/>
                    </a:lnTo>
                    <a:cubicBezTo>
                      <a:pt x="5092" y="10441"/>
                      <a:pt x="5167" y="10467"/>
                      <a:pt x="5242" y="10467"/>
                    </a:cubicBezTo>
                    <a:cubicBezTo>
                      <a:pt x="5325" y="10467"/>
                      <a:pt x="5413" y="10432"/>
                      <a:pt x="5475" y="10362"/>
                    </a:cubicBezTo>
                    <a:lnTo>
                      <a:pt x="10337" y="4945"/>
                    </a:lnTo>
                    <a:cubicBezTo>
                      <a:pt x="10394" y="4884"/>
                      <a:pt x="10425" y="4800"/>
                      <a:pt x="10421" y="4721"/>
                    </a:cubicBezTo>
                    <a:cubicBezTo>
                      <a:pt x="10417" y="4637"/>
                      <a:pt x="10377" y="4557"/>
                      <a:pt x="10315" y="4500"/>
                    </a:cubicBezTo>
                    <a:lnTo>
                      <a:pt x="5391" y="79"/>
                    </a:lnTo>
                    <a:cubicBezTo>
                      <a:pt x="5333" y="26"/>
                      <a:pt x="5259" y="0"/>
                      <a:pt x="51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7"/>
              <p:cNvSpPr/>
              <p:nvPr/>
            </p:nvSpPr>
            <p:spPr>
              <a:xfrm>
                <a:off x="5290475" y="4119850"/>
                <a:ext cx="154025" cy="135450"/>
              </a:xfrm>
              <a:custGeom>
                <a:rect b="b" l="l" r="r" t="t"/>
                <a:pathLst>
                  <a:path extrusionOk="0" h="5418" w="6161">
                    <a:moveTo>
                      <a:pt x="4863" y="1"/>
                    </a:moveTo>
                    <a:lnTo>
                      <a:pt x="1" y="5417"/>
                    </a:lnTo>
                    <a:lnTo>
                      <a:pt x="1175" y="5352"/>
                    </a:lnTo>
                    <a:lnTo>
                      <a:pt x="6161" y="67"/>
                    </a:lnTo>
                    <a:lnTo>
                      <a:pt x="48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7"/>
              <p:cNvSpPr/>
              <p:nvPr/>
            </p:nvSpPr>
            <p:spPr>
              <a:xfrm>
                <a:off x="5282000" y="4112050"/>
                <a:ext cx="170975" cy="151175"/>
              </a:xfrm>
              <a:custGeom>
                <a:rect b="b" l="l" r="r" t="t"/>
                <a:pathLst>
                  <a:path extrusionOk="0" h="6047" w="6839">
                    <a:moveTo>
                      <a:pt x="5338" y="634"/>
                    </a:moveTo>
                    <a:lnTo>
                      <a:pt x="5809" y="660"/>
                    </a:lnTo>
                    <a:lnTo>
                      <a:pt x="1374" y="5360"/>
                    </a:lnTo>
                    <a:lnTo>
                      <a:pt x="1079" y="5378"/>
                    </a:lnTo>
                    <a:lnTo>
                      <a:pt x="5338" y="634"/>
                    </a:lnTo>
                    <a:close/>
                    <a:moveTo>
                      <a:pt x="5220" y="0"/>
                    </a:moveTo>
                    <a:cubicBezTo>
                      <a:pt x="5136" y="0"/>
                      <a:pt x="5035" y="36"/>
                      <a:pt x="4973" y="106"/>
                    </a:cubicBezTo>
                    <a:lnTo>
                      <a:pt x="106" y="5522"/>
                    </a:lnTo>
                    <a:cubicBezTo>
                      <a:pt x="23" y="5615"/>
                      <a:pt x="1" y="5752"/>
                      <a:pt x="58" y="5866"/>
                    </a:cubicBezTo>
                    <a:cubicBezTo>
                      <a:pt x="111" y="5976"/>
                      <a:pt x="221" y="6046"/>
                      <a:pt x="340" y="6046"/>
                    </a:cubicBezTo>
                    <a:cubicBezTo>
                      <a:pt x="344" y="6046"/>
                      <a:pt x="353" y="6046"/>
                      <a:pt x="357" y="6042"/>
                    </a:cubicBezTo>
                    <a:lnTo>
                      <a:pt x="1532" y="5976"/>
                    </a:lnTo>
                    <a:cubicBezTo>
                      <a:pt x="1616" y="5971"/>
                      <a:pt x="1691" y="5936"/>
                      <a:pt x="1743" y="5879"/>
                    </a:cubicBezTo>
                    <a:lnTo>
                      <a:pt x="6729" y="595"/>
                    </a:lnTo>
                    <a:cubicBezTo>
                      <a:pt x="6813" y="506"/>
                      <a:pt x="6839" y="379"/>
                      <a:pt x="6790" y="264"/>
                    </a:cubicBezTo>
                    <a:cubicBezTo>
                      <a:pt x="6746" y="150"/>
                      <a:pt x="6636" y="75"/>
                      <a:pt x="6518" y="67"/>
                    </a:cubicBezTo>
                    <a:lnTo>
                      <a:pt x="522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7"/>
              <p:cNvSpPr/>
              <p:nvPr/>
            </p:nvSpPr>
            <p:spPr>
              <a:xfrm>
                <a:off x="5288925" y="4007200"/>
                <a:ext cx="155575" cy="114350"/>
              </a:xfrm>
              <a:custGeom>
                <a:rect b="b" l="l" r="r" t="t"/>
                <a:pathLst>
                  <a:path extrusionOk="0" h="4574" w="6223">
                    <a:moveTo>
                      <a:pt x="1180" y="0"/>
                    </a:moveTo>
                    <a:lnTo>
                      <a:pt x="142" y="75"/>
                    </a:lnTo>
                    <a:lnTo>
                      <a:pt x="1" y="85"/>
                    </a:lnTo>
                    <a:lnTo>
                      <a:pt x="4925" y="4507"/>
                    </a:lnTo>
                    <a:lnTo>
                      <a:pt x="6223" y="4573"/>
                    </a:lnTo>
                    <a:lnTo>
                      <a:pt x="1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7"/>
              <p:cNvSpPr/>
              <p:nvPr/>
            </p:nvSpPr>
            <p:spPr>
              <a:xfrm>
                <a:off x="5280575" y="3999400"/>
                <a:ext cx="172400" cy="130075"/>
              </a:xfrm>
              <a:custGeom>
                <a:rect b="b" l="l" r="r" t="t"/>
                <a:pathLst>
                  <a:path extrusionOk="0" h="5203" w="6896">
                    <a:moveTo>
                      <a:pt x="1404" y="635"/>
                    </a:moveTo>
                    <a:lnTo>
                      <a:pt x="5699" y="4528"/>
                    </a:lnTo>
                    <a:lnTo>
                      <a:pt x="5387" y="4516"/>
                    </a:lnTo>
                    <a:lnTo>
                      <a:pt x="1092" y="656"/>
                    </a:lnTo>
                    <a:lnTo>
                      <a:pt x="1404" y="635"/>
                    </a:lnTo>
                    <a:close/>
                    <a:moveTo>
                      <a:pt x="1513" y="0"/>
                    </a:moveTo>
                    <a:cubicBezTo>
                      <a:pt x="1506" y="0"/>
                      <a:pt x="1499" y="0"/>
                      <a:pt x="1492" y="1"/>
                    </a:cubicBezTo>
                    <a:lnTo>
                      <a:pt x="313" y="84"/>
                    </a:lnTo>
                    <a:cubicBezTo>
                      <a:pt x="190" y="97"/>
                      <a:pt x="80" y="176"/>
                      <a:pt x="40" y="296"/>
                    </a:cubicBezTo>
                    <a:cubicBezTo>
                      <a:pt x="1" y="414"/>
                      <a:pt x="36" y="546"/>
                      <a:pt x="129" y="629"/>
                    </a:cubicBezTo>
                    <a:lnTo>
                      <a:pt x="5052" y="5052"/>
                    </a:lnTo>
                    <a:cubicBezTo>
                      <a:pt x="5105" y="5101"/>
                      <a:pt x="5176" y="5131"/>
                      <a:pt x="5245" y="5136"/>
                    </a:cubicBezTo>
                    <a:lnTo>
                      <a:pt x="6544" y="5202"/>
                    </a:lnTo>
                    <a:lnTo>
                      <a:pt x="6557" y="5202"/>
                    </a:lnTo>
                    <a:cubicBezTo>
                      <a:pt x="6685" y="5202"/>
                      <a:pt x="6799" y="5123"/>
                      <a:pt x="6847" y="5008"/>
                    </a:cubicBezTo>
                    <a:cubicBezTo>
                      <a:pt x="6896" y="4885"/>
                      <a:pt x="6865" y="4744"/>
                      <a:pt x="6768" y="4656"/>
                    </a:cubicBezTo>
                    <a:lnTo>
                      <a:pt x="1725" y="80"/>
                    </a:lnTo>
                    <a:cubicBezTo>
                      <a:pt x="1665" y="27"/>
                      <a:pt x="1589" y="0"/>
                      <a:pt x="151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7"/>
              <p:cNvSpPr/>
              <p:nvPr/>
            </p:nvSpPr>
            <p:spPr>
              <a:xfrm>
                <a:off x="4403375" y="4929425"/>
                <a:ext cx="219600" cy="207925"/>
              </a:xfrm>
              <a:custGeom>
                <a:rect b="b" l="l" r="r" t="t"/>
                <a:pathLst>
                  <a:path extrusionOk="0" h="8317" w="8784">
                    <a:moveTo>
                      <a:pt x="1765" y="0"/>
                    </a:moveTo>
                    <a:lnTo>
                      <a:pt x="1" y="6380"/>
                    </a:lnTo>
                    <a:lnTo>
                      <a:pt x="7019" y="8317"/>
                    </a:lnTo>
                    <a:lnTo>
                      <a:pt x="8783" y="1936"/>
                    </a:lnTo>
                    <a:lnTo>
                      <a:pt x="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7"/>
              <p:cNvSpPr/>
              <p:nvPr/>
            </p:nvSpPr>
            <p:spPr>
              <a:xfrm>
                <a:off x="4395350" y="4921600"/>
                <a:ext cx="235675" cy="223675"/>
              </a:xfrm>
              <a:custGeom>
                <a:rect b="b" l="l" r="r" t="t"/>
                <a:pathLst>
                  <a:path extrusionOk="0" h="8947" w="9427">
                    <a:moveTo>
                      <a:pt x="2302" y="700"/>
                    </a:moveTo>
                    <a:lnTo>
                      <a:pt x="8718" y="2469"/>
                    </a:lnTo>
                    <a:lnTo>
                      <a:pt x="7124" y="8246"/>
                    </a:lnTo>
                    <a:lnTo>
                      <a:pt x="708" y="6473"/>
                    </a:lnTo>
                    <a:lnTo>
                      <a:pt x="2302" y="700"/>
                    </a:lnTo>
                    <a:close/>
                    <a:moveTo>
                      <a:pt x="2080" y="1"/>
                    </a:moveTo>
                    <a:cubicBezTo>
                      <a:pt x="1945" y="1"/>
                      <a:pt x="1819" y="91"/>
                      <a:pt x="1782" y="229"/>
                    </a:cubicBezTo>
                    <a:lnTo>
                      <a:pt x="22" y="6610"/>
                    </a:lnTo>
                    <a:cubicBezTo>
                      <a:pt x="1" y="6689"/>
                      <a:pt x="9" y="6776"/>
                      <a:pt x="48" y="6847"/>
                    </a:cubicBezTo>
                    <a:cubicBezTo>
                      <a:pt x="93" y="6922"/>
                      <a:pt x="159" y="6975"/>
                      <a:pt x="238" y="6997"/>
                    </a:cubicBezTo>
                    <a:lnTo>
                      <a:pt x="7256" y="8933"/>
                    </a:lnTo>
                    <a:cubicBezTo>
                      <a:pt x="7288" y="8941"/>
                      <a:pt x="7314" y="8947"/>
                      <a:pt x="7340" y="8947"/>
                    </a:cubicBezTo>
                    <a:cubicBezTo>
                      <a:pt x="7397" y="8947"/>
                      <a:pt x="7450" y="8929"/>
                      <a:pt x="7494" y="8902"/>
                    </a:cubicBezTo>
                    <a:cubicBezTo>
                      <a:pt x="7569" y="8862"/>
                      <a:pt x="7621" y="8792"/>
                      <a:pt x="7644" y="8713"/>
                    </a:cubicBezTo>
                    <a:lnTo>
                      <a:pt x="9404" y="2332"/>
                    </a:lnTo>
                    <a:cubicBezTo>
                      <a:pt x="9426" y="2253"/>
                      <a:pt x="9417" y="2170"/>
                      <a:pt x="9373" y="2095"/>
                    </a:cubicBezTo>
                    <a:cubicBezTo>
                      <a:pt x="9333" y="2024"/>
                      <a:pt x="9268" y="1971"/>
                      <a:pt x="9183" y="1950"/>
                    </a:cubicBezTo>
                    <a:lnTo>
                      <a:pt x="2166" y="13"/>
                    </a:lnTo>
                    <a:cubicBezTo>
                      <a:pt x="2137" y="5"/>
                      <a:pt x="2108" y="1"/>
                      <a:pt x="20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7"/>
              <p:cNvSpPr/>
              <p:nvPr/>
            </p:nvSpPr>
            <p:spPr>
              <a:xfrm>
                <a:off x="4403375" y="5088925"/>
                <a:ext cx="188450" cy="78250"/>
              </a:xfrm>
              <a:custGeom>
                <a:rect b="b" l="l" r="r" t="t"/>
                <a:pathLst>
                  <a:path extrusionOk="0" h="3130" w="7538">
                    <a:moveTo>
                      <a:pt x="1" y="0"/>
                    </a:moveTo>
                    <a:lnTo>
                      <a:pt x="590" y="1025"/>
                    </a:lnTo>
                    <a:lnTo>
                      <a:pt x="7538" y="3129"/>
                    </a:lnTo>
                    <a:lnTo>
                      <a:pt x="7538" y="3129"/>
                    </a:lnTo>
                    <a:lnTo>
                      <a:pt x="7019" y="1937"/>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7"/>
              <p:cNvSpPr/>
              <p:nvPr/>
            </p:nvSpPr>
            <p:spPr>
              <a:xfrm>
                <a:off x="4395025" y="5081150"/>
                <a:ext cx="205275" cy="93825"/>
              </a:xfrm>
              <a:custGeom>
                <a:rect b="b" l="l" r="r" t="t"/>
                <a:pathLst>
                  <a:path extrusionOk="0" h="3753" w="8211">
                    <a:moveTo>
                      <a:pt x="985" y="817"/>
                    </a:moveTo>
                    <a:lnTo>
                      <a:pt x="7129" y="2512"/>
                    </a:lnTo>
                    <a:lnTo>
                      <a:pt x="7313" y="2943"/>
                    </a:lnTo>
                    <a:lnTo>
                      <a:pt x="1131" y="1072"/>
                    </a:lnTo>
                    <a:lnTo>
                      <a:pt x="985" y="817"/>
                    </a:lnTo>
                    <a:close/>
                    <a:moveTo>
                      <a:pt x="332" y="0"/>
                    </a:moveTo>
                    <a:cubicBezTo>
                      <a:pt x="238" y="0"/>
                      <a:pt x="149" y="43"/>
                      <a:pt x="88" y="118"/>
                    </a:cubicBezTo>
                    <a:cubicBezTo>
                      <a:pt x="8" y="219"/>
                      <a:pt x="0" y="355"/>
                      <a:pt x="67" y="465"/>
                    </a:cubicBezTo>
                    <a:lnTo>
                      <a:pt x="652" y="1491"/>
                    </a:lnTo>
                    <a:cubicBezTo>
                      <a:pt x="691" y="1561"/>
                      <a:pt x="757" y="1609"/>
                      <a:pt x="832" y="1635"/>
                    </a:cubicBezTo>
                    <a:lnTo>
                      <a:pt x="7784" y="3739"/>
                    </a:lnTo>
                    <a:cubicBezTo>
                      <a:pt x="7815" y="3747"/>
                      <a:pt x="7841" y="3753"/>
                      <a:pt x="7872" y="3753"/>
                    </a:cubicBezTo>
                    <a:cubicBezTo>
                      <a:pt x="7961" y="3753"/>
                      <a:pt x="8048" y="3713"/>
                      <a:pt x="8105" y="3647"/>
                    </a:cubicBezTo>
                    <a:cubicBezTo>
                      <a:pt x="8189" y="3554"/>
                      <a:pt x="8211" y="3426"/>
                      <a:pt x="8158" y="3312"/>
                    </a:cubicBezTo>
                    <a:lnTo>
                      <a:pt x="7639" y="2124"/>
                    </a:lnTo>
                    <a:cubicBezTo>
                      <a:pt x="7604" y="2037"/>
                      <a:pt x="7529" y="1970"/>
                      <a:pt x="7437" y="1948"/>
                    </a:cubicBezTo>
                    <a:lnTo>
                      <a:pt x="418" y="12"/>
                    </a:lnTo>
                    <a:cubicBezTo>
                      <a:pt x="390" y="4"/>
                      <a:pt x="361" y="0"/>
                      <a:pt x="3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7"/>
              <p:cNvSpPr/>
              <p:nvPr/>
            </p:nvSpPr>
            <p:spPr>
              <a:xfrm>
                <a:off x="4578850" y="4977825"/>
                <a:ext cx="59075" cy="189350"/>
              </a:xfrm>
              <a:custGeom>
                <a:rect b="b" l="l" r="r" t="t"/>
                <a:pathLst>
                  <a:path extrusionOk="0" h="7574" w="2363">
                    <a:moveTo>
                      <a:pt x="1764" y="0"/>
                    </a:moveTo>
                    <a:lnTo>
                      <a:pt x="0" y="6381"/>
                    </a:lnTo>
                    <a:lnTo>
                      <a:pt x="519" y="7573"/>
                    </a:lnTo>
                    <a:lnTo>
                      <a:pt x="2363" y="1016"/>
                    </a:lnTo>
                    <a:lnTo>
                      <a:pt x="1835" y="124"/>
                    </a:lnTo>
                    <a:lnTo>
                      <a:pt x="17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7"/>
              <p:cNvSpPr/>
              <p:nvPr/>
            </p:nvSpPr>
            <p:spPr>
              <a:xfrm>
                <a:off x="4570800" y="4970025"/>
                <a:ext cx="75275" cy="204950"/>
              </a:xfrm>
              <a:custGeom>
                <a:rect b="b" l="l" r="r" t="t"/>
                <a:pathLst>
                  <a:path extrusionOk="0" h="8198" w="3011">
                    <a:moveTo>
                      <a:pt x="2192" y="1108"/>
                    </a:moveTo>
                    <a:lnTo>
                      <a:pt x="2350" y="1372"/>
                    </a:lnTo>
                    <a:lnTo>
                      <a:pt x="780" y="6957"/>
                    </a:lnTo>
                    <a:lnTo>
                      <a:pt x="656" y="6671"/>
                    </a:lnTo>
                    <a:lnTo>
                      <a:pt x="2192" y="1108"/>
                    </a:lnTo>
                    <a:close/>
                    <a:moveTo>
                      <a:pt x="2085" y="1"/>
                    </a:moveTo>
                    <a:cubicBezTo>
                      <a:pt x="2071" y="1"/>
                      <a:pt x="2057" y="2"/>
                      <a:pt x="2043" y="4"/>
                    </a:cubicBezTo>
                    <a:cubicBezTo>
                      <a:pt x="1919" y="22"/>
                      <a:pt x="1818" y="109"/>
                      <a:pt x="1783" y="229"/>
                    </a:cubicBezTo>
                    <a:lnTo>
                      <a:pt x="23" y="6608"/>
                    </a:lnTo>
                    <a:cubicBezTo>
                      <a:pt x="0" y="6679"/>
                      <a:pt x="10" y="6754"/>
                      <a:pt x="36" y="6820"/>
                    </a:cubicBezTo>
                    <a:lnTo>
                      <a:pt x="555" y="8008"/>
                    </a:lnTo>
                    <a:cubicBezTo>
                      <a:pt x="603" y="8123"/>
                      <a:pt x="718" y="8198"/>
                      <a:pt x="841" y="8198"/>
                    </a:cubicBezTo>
                    <a:lnTo>
                      <a:pt x="863" y="8198"/>
                    </a:lnTo>
                    <a:cubicBezTo>
                      <a:pt x="995" y="8188"/>
                      <a:pt x="1109" y="8096"/>
                      <a:pt x="1145" y="7969"/>
                    </a:cubicBezTo>
                    <a:lnTo>
                      <a:pt x="2989" y="1412"/>
                    </a:lnTo>
                    <a:cubicBezTo>
                      <a:pt x="3010" y="1333"/>
                      <a:pt x="2997" y="1245"/>
                      <a:pt x="2957" y="1170"/>
                    </a:cubicBezTo>
                    <a:lnTo>
                      <a:pt x="2355" y="154"/>
                    </a:lnTo>
                    <a:cubicBezTo>
                      <a:pt x="2296" y="60"/>
                      <a:pt x="2196" y="1"/>
                      <a:pt x="208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7"/>
              <p:cNvSpPr/>
              <p:nvPr/>
            </p:nvSpPr>
            <p:spPr>
              <a:xfrm>
                <a:off x="3357775" y="2560150"/>
                <a:ext cx="244750" cy="246025"/>
              </a:xfrm>
              <a:custGeom>
                <a:rect b="b" l="l" r="r" t="t"/>
                <a:pathLst>
                  <a:path extrusionOk="0" h="9841" w="9790">
                    <a:moveTo>
                      <a:pt x="4866" y="1"/>
                    </a:moveTo>
                    <a:lnTo>
                      <a:pt x="0" y="5418"/>
                    </a:lnTo>
                    <a:lnTo>
                      <a:pt x="4923" y="9840"/>
                    </a:lnTo>
                    <a:lnTo>
                      <a:pt x="9790" y="4424"/>
                    </a:lnTo>
                    <a:lnTo>
                      <a:pt x="48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7"/>
              <p:cNvSpPr/>
              <p:nvPr/>
            </p:nvSpPr>
            <p:spPr>
              <a:xfrm>
                <a:off x="3349850" y="2552375"/>
                <a:ext cx="261400" cy="261725"/>
              </a:xfrm>
              <a:custGeom>
                <a:rect b="b" l="l" r="r" t="t"/>
                <a:pathLst>
                  <a:path extrusionOk="0" h="10469" w="10456">
                    <a:moveTo>
                      <a:pt x="5206" y="757"/>
                    </a:moveTo>
                    <a:lnTo>
                      <a:pt x="9663" y="4761"/>
                    </a:lnTo>
                    <a:lnTo>
                      <a:pt x="5218" y="9711"/>
                    </a:lnTo>
                    <a:lnTo>
                      <a:pt x="756" y="5706"/>
                    </a:lnTo>
                    <a:lnTo>
                      <a:pt x="5206" y="757"/>
                    </a:lnTo>
                    <a:close/>
                    <a:moveTo>
                      <a:pt x="5184" y="1"/>
                    </a:moveTo>
                    <a:cubicBezTo>
                      <a:pt x="5098" y="1"/>
                      <a:pt x="5012" y="36"/>
                      <a:pt x="4950" y="105"/>
                    </a:cubicBezTo>
                    <a:lnTo>
                      <a:pt x="84" y="5522"/>
                    </a:lnTo>
                    <a:cubicBezTo>
                      <a:pt x="27" y="5584"/>
                      <a:pt x="0" y="5663"/>
                      <a:pt x="4" y="5747"/>
                    </a:cubicBezTo>
                    <a:cubicBezTo>
                      <a:pt x="9" y="5830"/>
                      <a:pt x="44" y="5909"/>
                      <a:pt x="106" y="5962"/>
                    </a:cubicBezTo>
                    <a:lnTo>
                      <a:pt x="5033" y="10385"/>
                    </a:lnTo>
                    <a:cubicBezTo>
                      <a:pt x="5090" y="10438"/>
                      <a:pt x="5165" y="10468"/>
                      <a:pt x="5240" y="10468"/>
                    </a:cubicBezTo>
                    <a:lnTo>
                      <a:pt x="5258" y="10468"/>
                    </a:lnTo>
                    <a:cubicBezTo>
                      <a:pt x="5342" y="10464"/>
                      <a:pt x="5417" y="10424"/>
                      <a:pt x="5474" y="10363"/>
                    </a:cubicBezTo>
                    <a:lnTo>
                      <a:pt x="10340" y="4946"/>
                    </a:lnTo>
                    <a:cubicBezTo>
                      <a:pt x="10455" y="4818"/>
                      <a:pt x="10442" y="4620"/>
                      <a:pt x="10314" y="4501"/>
                    </a:cubicBezTo>
                    <a:lnTo>
                      <a:pt x="5390" y="79"/>
                    </a:lnTo>
                    <a:cubicBezTo>
                      <a:pt x="5332" y="26"/>
                      <a:pt x="5258" y="1"/>
                      <a:pt x="518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7"/>
              <p:cNvSpPr/>
              <p:nvPr/>
            </p:nvSpPr>
            <p:spPr>
              <a:xfrm>
                <a:off x="3480850" y="2670725"/>
                <a:ext cx="154025" cy="135450"/>
              </a:xfrm>
              <a:custGeom>
                <a:rect b="b" l="l" r="r" t="t"/>
                <a:pathLst>
                  <a:path extrusionOk="0" h="5418" w="6161">
                    <a:moveTo>
                      <a:pt x="4867" y="1"/>
                    </a:moveTo>
                    <a:lnTo>
                      <a:pt x="0" y="5417"/>
                    </a:lnTo>
                    <a:lnTo>
                      <a:pt x="1180" y="5351"/>
                    </a:lnTo>
                    <a:lnTo>
                      <a:pt x="6161" y="66"/>
                    </a:lnTo>
                    <a:lnTo>
                      <a:pt x="48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7"/>
              <p:cNvSpPr/>
              <p:nvPr/>
            </p:nvSpPr>
            <p:spPr>
              <a:xfrm>
                <a:off x="3472475" y="2662900"/>
                <a:ext cx="170875" cy="151200"/>
              </a:xfrm>
              <a:custGeom>
                <a:rect b="b" l="l" r="r" t="t"/>
                <a:pathLst>
                  <a:path extrusionOk="0" h="6048" w="6835">
                    <a:moveTo>
                      <a:pt x="5334" y="635"/>
                    </a:moveTo>
                    <a:lnTo>
                      <a:pt x="5805" y="661"/>
                    </a:lnTo>
                    <a:lnTo>
                      <a:pt x="1369" y="5361"/>
                    </a:lnTo>
                    <a:lnTo>
                      <a:pt x="1079" y="5374"/>
                    </a:lnTo>
                    <a:lnTo>
                      <a:pt x="1079" y="5374"/>
                    </a:lnTo>
                    <a:lnTo>
                      <a:pt x="5334" y="635"/>
                    </a:lnTo>
                    <a:close/>
                    <a:moveTo>
                      <a:pt x="5203" y="1"/>
                    </a:moveTo>
                    <a:cubicBezTo>
                      <a:pt x="5118" y="1"/>
                      <a:pt x="5028" y="40"/>
                      <a:pt x="4970" y="107"/>
                    </a:cubicBezTo>
                    <a:lnTo>
                      <a:pt x="102" y="5523"/>
                    </a:lnTo>
                    <a:cubicBezTo>
                      <a:pt x="19" y="5615"/>
                      <a:pt x="1" y="5753"/>
                      <a:pt x="53" y="5867"/>
                    </a:cubicBezTo>
                    <a:cubicBezTo>
                      <a:pt x="106" y="5977"/>
                      <a:pt x="217" y="6047"/>
                      <a:pt x="335" y="6047"/>
                    </a:cubicBezTo>
                    <a:cubicBezTo>
                      <a:pt x="344" y="6047"/>
                      <a:pt x="349" y="6047"/>
                      <a:pt x="353" y="6043"/>
                    </a:cubicBezTo>
                    <a:lnTo>
                      <a:pt x="1532" y="5977"/>
                    </a:lnTo>
                    <a:cubicBezTo>
                      <a:pt x="1611" y="5972"/>
                      <a:pt x="1686" y="5937"/>
                      <a:pt x="1739" y="5879"/>
                    </a:cubicBezTo>
                    <a:lnTo>
                      <a:pt x="6725" y="595"/>
                    </a:lnTo>
                    <a:cubicBezTo>
                      <a:pt x="6808" y="507"/>
                      <a:pt x="6835" y="379"/>
                      <a:pt x="6786" y="265"/>
                    </a:cubicBezTo>
                    <a:cubicBezTo>
                      <a:pt x="6743" y="150"/>
                      <a:pt x="6637" y="76"/>
                      <a:pt x="6513" y="67"/>
                    </a:cubicBezTo>
                    <a:lnTo>
                      <a:pt x="5216" y="1"/>
                    </a:lnTo>
                    <a:cubicBezTo>
                      <a:pt x="5211" y="1"/>
                      <a:pt x="5207" y="1"/>
                      <a:pt x="520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7"/>
              <p:cNvSpPr/>
              <p:nvPr/>
            </p:nvSpPr>
            <p:spPr>
              <a:xfrm>
                <a:off x="3479425" y="2558075"/>
                <a:ext cx="155450" cy="114325"/>
              </a:xfrm>
              <a:custGeom>
                <a:rect b="b" l="l" r="r" t="t"/>
                <a:pathLst>
                  <a:path extrusionOk="0" h="4573" w="6218">
                    <a:moveTo>
                      <a:pt x="1175" y="1"/>
                    </a:moveTo>
                    <a:lnTo>
                      <a:pt x="141" y="76"/>
                    </a:lnTo>
                    <a:lnTo>
                      <a:pt x="0" y="84"/>
                    </a:lnTo>
                    <a:lnTo>
                      <a:pt x="4924" y="4507"/>
                    </a:lnTo>
                    <a:lnTo>
                      <a:pt x="6218" y="4572"/>
                    </a:lnTo>
                    <a:lnTo>
                      <a:pt x="11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7"/>
              <p:cNvSpPr/>
              <p:nvPr/>
            </p:nvSpPr>
            <p:spPr>
              <a:xfrm>
                <a:off x="3470950" y="2550225"/>
                <a:ext cx="172500" cy="130100"/>
              </a:xfrm>
              <a:custGeom>
                <a:rect b="b" l="l" r="r" t="t"/>
                <a:pathLst>
                  <a:path extrusionOk="0" h="5204" w="6900">
                    <a:moveTo>
                      <a:pt x="1404" y="636"/>
                    </a:moveTo>
                    <a:lnTo>
                      <a:pt x="5699" y="4530"/>
                    </a:lnTo>
                    <a:lnTo>
                      <a:pt x="5386" y="4517"/>
                    </a:lnTo>
                    <a:lnTo>
                      <a:pt x="1097" y="658"/>
                    </a:lnTo>
                    <a:lnTo>
                      <a:pt x="1404" y="636"/>
                    </a:lnTo>
                    <a:close/>
                    <a:moveTo>
                      <a:pt x="1520" y="1"/>
                    </a:moveTo>
                    <a:cubicBezTo>
                      <a:pt x="1511" y="1"/>
                      <a:pt x="1502" y="1"/>
                      <a:pt x="1493" y="2"/>
                    </a:cubicBezTo>
                    <a:lnTo>
                      <a:pt x="313" y="85"/>
                    </a:lnTo>
                    <a:cubicBezTo>
                      <a:pt x="189" y="99"/>
                      <a:pt x="84" y="178"/>
                      <a:pt x="41" y="297"/>
                    </a:cubicBezTo>
                    <a:cubicBezTo>
                      <a:pt x="0" y="416"/>
                      <a:pt x="35" y="548"/>
                      <a:pt x="128" y="631"/>
                    </a:cubicBezTo>
                    <a:lnTo>
                      <a:pt x="5052" y="5053"/>
                    </a:lnTo>
                    <a:cubicBezTo>
                      <a:pt x="5104" y="5102"/>
                      <a:pt x="5175" y="5132"/>
                      <a:pt x="5246" y="5138"/>
                    </a:cubicBezTo>
                    <a:lnTo>
                      <a:pt x="6544" y="5203"/>
                    </a:lnTo>
                    <a:lnTo>
                      <a:pt x="6557" y="5203"/>
                    </a:lnTo>
                    <a:cubicBezTo>
                      <a:pt x="6684" y="5203"/>
                      <a:pt x="6799" y="5124"/>
                      <a:pt x="6847" y="5010"/>
                    </a:cubicBezTo>
                    <a:cubicBezTo>
                      <a:pt x="6900" y="4886"/>
                      <a:pt x="6865" y="4746"/>
                      <a:pt x="6768" y="4657"/>
                    </a:cubicBezTo>
                    <a:lnTo>
                      <a:pt x="1725" y="81"/>
                    </a:lnTo>
                    <a:cubicBezTo>
                      <a:pt x="1670" y="30"/>
                      <a:pt x="1595" y="1"/>
                      <a:pt x="152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7"/>
              <p:cNvSpPr/>
              <p:nvPr/>
            </p:nvSpPr>
            <p:spPr>
              <a:xfrm>
                <a:off x="4751550" y="3579375"/>
                <a:ext cx="244800" cy="246025"/>
              </a:xfrm>
              <a:custGeom>
                <a:rect b="b" l="l" r="r" t="t"/>
                <a:pathLst>
                  <a:path extrusionOk="0" h="9841" w="9792">
                    <a:moveTo>
                      <a:pt x="4862" y="1"/>
                    </a:moveTo>
                    <a:lnTo>
                      <a:pt x="0" y="5417"/>
                    </a:lnTo>
                    <a:lnTo>
                      <a:pt x="4925" y="9840"/>
                    </a:lnTo>
                    <a:lnTo>
                      <a:pt x="9791" y="4424"/>
                    </a:lnTo>
                    <a:lnTo>
                      <a:pt x="48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7"/>
              <p:cNvSpPr/>
              <p:nvPr/>
            </p:nvSpPr>
            <p:spPr>
              <a:xfrm>
                <a:off x="4742850" y="3571525"/>
                <a:ext cx="262175" cy="261675"/>
              </a:xfrm>
              <a:custGeom>
                <a:rect b="b" l="l" r="r" t="t"/>
                <a:pathLst>
                  <a:path extrusionOk="0" h="10467" w="10487">
                    <a:moveTo>
                      <a:pt x="5237" y="755"/>
                    </a:moveTo>
                    <a:lnTo>
                      <a:pt x="9694" y="4760"/>
                    </a:lnTo>
                    <a:lnTo>
                      <a:pt x="5251" y="9710"/>
                    </a:lnTo>
                    <a:lnTo>
                      <a:pt x="789" y="5705"/>
                    </a:lnTo>
                    <a:lnTo>
                      <a:pt x="5237" y="755"/>
                    </a:lnTo>
                    <a:close/>
                    <a:moveTo>
                      <a:pt x="5223" y="1"/>
                    </a:moveTo>
                    <a:cubicBezTo>
                      <a:pt x="5214" y="1"/>
                      <a:pt x="5206" y="1"/>
                      <a:pt x="5198" y="2"/>
                    </a:cubicBezTo>
                    <a:cubicBezTo>
                      <a:pt x="5114" y="7"/>
                      <a:pt x="5035" y="42"/>
                      <a:pt x="4978" y="104"/>
                    </a:cubicBezTo>
                    <a:lnTo>
                      <a:pt x="115" y="5520"/>
                    </a:lnTo>
                    <a:cubicBezTo>
                      <a:pt x="1" y="5648"/>
                      <a:pt x="9" y="5847"/>
                      <a:pt x="137" y="5965"/>
                    </a:cubicBezTo>
                    <a:lnTo>
                      <a:pt x="5066" y="10388"/>
                    </a:lnTo>
                    <a:cubicBezTo>
                      <a:pt x="5123" y="10440"/>
                      <a:pt x="5198" y="10467"/>
                      <a:pt x="5273" y="10467"/>
                    </a:cubicBezTo>
                    <a:cubicBezTo>
                      <a:pt x="5360" y="10467"/>
                      <a:pt x="5444" y="10431"/>
                      <a:pt x="5506" y="10361"/>
                    </a:cubicBezTo>
                    <a:lnTo>
                      <a:pt x="10368" y="4945"/>
                    </a:lnTo>
                    <a:cubicBezTo>
                      <a:pt x="10487" y="4817"/>
                      <a:pt x="10474" y="4618"/>
                      <a:pt x="10346" y="4504"/>
                    </a:cubicBezTo>
                    <a:lnTo>
                      <a:pt x="5422" y="81"/>
                    </a:lnTo>
                    <a:cubicBezTo>
                      <a:pt x="5367" y="31"/>
                      <a:pt x="5292" y="1"/>
                      <a:pt x="522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7"/>
              <p:cNvSpPr/>
              <p:nvPr/>
            </p:nvSpPr>
            <p:spPr>
              <a:xfrm>
                <a:off x="4874650" y="3689950"/>
                <a:ext cx="154025" cy="135450"/>
              </a:xfrm>
              <a:custGeom>
                <a:rect b="b" l="l" r="r" t="t"/>
                <a:pathLst>
                  <a:path extrusionOk="0" h="5418" w="6161">
                    <a:moveTo>
                      <a:pt x="4867" y="1"/>
                    </a:moveTo>
                    <a:lnTo>
                      <a:pt x="1" y="5417"/>
                    </a:lnTo>
                    <a:lnTo>
                      <a:pt x="1" y="5417"/>
                    </a:lnTo>
                    <a:lnTo>
                      <a:pt x="1175" y="5347"/>
                    </a:lnTo>
                    <a:lnTo>
                      <a:pt x="6161" y="66"/>
                    </a:lnTo>
                    <a:lnTo>
                      <a:pt x="48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7"/>
              <p:cNvSpPr/>
              <p:nvPr/>
            </p:nvSpPr>
            <p:spPr>
              <a:xfrm>
                <a:off x="4866175" y="3682125"/>
                <a:ext cx="170975" cy="151075"/>
              </a:xfrm>
              <a:custGeom>
                <a:rect b="b" l="l" r="r" t="t"/>
                <a:pathLst>
                  <a:path extrusionOk="0" h="6043" w="6839">
                    <a:moveTo>
                      <a:pt x="5338" y="635"/>
                    </a:moveTo>
                    <a:lnTo>
                      <a:pt x="5809" y="657"/>
                    </a:lnTo>
                    <a:lnTo>
                      <a:pt x="1374" y="5356"/>
                    </a:lnTo>
                    <a:lnTo>
                      <a:pt x="1079" y="5373"/>
                    </a:lnTo>
                    <a:lnTo>
                      <a:pt x="5338" y="635"/>
                    </a:lnTo>
                    <a:close/>
                    <a:moveTo>
                      <a:pt x="5205" y="1"/>
                    </a:moveTo>
                    <a:cubicBezTo>
                      <a:pt x="5121" y="1"/>
                      <a:pt x="5032" y="36"/>
                      <a:pt x="4973" y="102"/>
                    </a:cubicBezTo>
                    <a:lnTo>
                      <a:pt x="106" y="5519"/>
                    </a:lnTo>
                    <a:cubicBezTo>
                      <a:pt x="23" y="5616"/>
                      <a:pt x="1" y="5752"/>
                      <a:pt x="58" y="5867"/>
                    </a:cubicBezTo>
                    <a:cubicBezTo>
                      <a:pt x="111" y="5972"/>
                      <a:pt x="220" y="6043"/>
                      <a:pt x="340" y="6043"/>
                    </a:cubicBezTo>
                    <a:lnTo>
                      <a:pt x="357" y="6043"/>
                    </a:lnTo>
                    <a:lnTo>
                      <a:pt x="1532" y="5972"/>
                    </a:lnTo>
                    <a:cubicBezTo>
                      <a:pt x="1615" y="5968"/>
                      <a:pt x="1690" y="5933"/>
                      <a:pt x="1743" y="5875"/>
                    </a:cubicBezTo>
                    <a:lnTo>
                      <a:pt x="6729" y="595"/>
                    </a:lnTo>
                    <a:cubicBezTo>
                      <a:pt x="6812" y="503"/>
                      <a:pt x="6839" y="375"/>
                      <a:pt x="6790" y="261"/>
                    </a:cubicBezTo>
                    <a:cubicBezTo>
                      <a:pt x="6746" y="146"/>
                      <a:pt x="6636" y="72"/>
                      <a:pt x="6518" y="67"/>
                    </a:cubicBezTo>
                    <a:lnTo>
                      <a:pt x="5220" y="1"/>
                    </a:lnTo>
                    <a:cubicBezTo>
                      <a:pt x="5215" y="1"/>
                      <a:pt x="5210" y="1"/>
                      <a:pt x="520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7"/>
              <p:cNvSpPr/>
              <p:nvPr/>
            </p:nvSpPr>
            <p:spPr>
              <a:xfrm>
                <a:off x="4873100" y="3577200"/>
                <a:ext cx="155575" cy="114425"/>
              </a:xfrm>
              <a:custGeom>
                <a:rect b="b" l="l" r="r" t="t"/>
                <a:pathLst>
                  <a:path extrusionOk="0" h="4577" w="6223">
                    <a:moveTo>
                      <a:pt x="1180" y="0"/>
                    </a:moveTo>
                    <a:lnTo>
                      <a:pt x="142" y="75"/>
                    </a:lnTo>
                    <a:lnTo>
                      <a:pt x="0" y="88"/>
                    </a:lnTo>
                    <a:lnTo>
                      <a:pt x="4929" y="4511"/>
                    </a:lnTo>
                    <a:lnTo>
                      <a:pt x="6223" y="4576"/>
                    </a:lnTo>
                    <a:lnTo>
                      <a:pt x="6223" y="4576"/>
                    </a:lnTo>
                    <a:lnTo>
                      <a:pt x="1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7"/>
              <p:cNvSpPr/>
              <p:nvPr/>
            </p:nvSpPr>
            <p:spPr>
              <a:xfrm>
                <a:off x="4864750" y="3569375"/>
                <a:ext cx="172400" cy="130050"/>
              </a:xfrm>
              <a:custGeom>
                <a:rect b="b" l="l" r="r" t="t"/>
                <a:pathLst>
                  <a:path extrusionOk="0" h="5202" w="6896">
                    <a:moveTo>
                      <a:pt x="1404" y="634"/>
                    </a:moveTo>
                    <a:lnTo>
                      <a:pt x="5699" y="4533"/>
                    </a:lnTo>
                    <a:lnTo>
                      <a:pt x="5387" y="4515"/>
                    </a:lnTo>
                    <a:lnTo>
                      <a:pt x="1092" y="656"/>
                    </a:lnTo>
                    <a:lnTo>
                      <a:pt x="1404" y="634"/>
                    </a:lnTo>
                    <a:close/>
                    <a:moveTo>
                      <a:pt x="1507" y="0"/>
                    </a:moveTo>
                    <a:cubicBezTo>
                      <a:pt x="1502" y="0"/>
                      <a:pt x="1497" y="0"/>
                      <a:pt x="1492" y="1"/>
                    </a:cubicBezTo>
                    <a:lnTo>
                      <a:pt x="313" y="88"/>
                    </a:lnTo>
                    <a:cubicBezTo>
                      <a:pt x="190" y="98"/>
                      <a:pt x="80" y="181"/>
                      <a:pt x="40" y="299"/>
                    </a:cubicBezTo>
                    <a:cubicBezTo>
                      <a:pt x="1" y="419"/>
                      <a:pt x="36" y="547"/>
                      <a:pt x="128" y="634"/>
                    </a:cubicBezTo>
                    <a:lnTo>
                      <a:pt x="5052" y="5057"/>
                    </a:lnTo>
                    <a:cubicBezTo>
                      <a:pt x="5105" y="5105"/>
                      <a:pt x="5175" y="5131"/>
                      <a:pt x="5245" y="5136"/>
                    </a:cubicBezTo>
                    <a:lnTo>
                      <a:pt x="6544" y="5202"/>
                    </a:lnTo>
                    <a:lnTo>
                      <a:pt x="6557" y="5202"/>
                    </a:lnTo>
                    <a:cubicBezTo>
                      <a:pt x="6685" y="5202"/>
                      <a:pt x="6799" y="5127"/>
                      <a:pt x="6847" y="5008"/>
                    </a:cubicBezTo>
                    <a:cubicBezTo>
                      <a:pt x="6896" y="4885"/>
                      <a:pt x="6865" y="4744"/>
                      <a:pt x="6768" y="4656"/>
                    </a:cubicBezTo>
                    <a:lnTo>
                      <a:pt x="1725" y="84"/>
                    </a:lnTo>
                    <a:cubicBezTo>
                      <a:pt x="1664" y="30"/>
                      <a:pt x="1586" y="0"/>
                      <a:pt x="15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7"/>
              <p:cNvSpPr/>
              <p:nvPr/>
            </p:nvSpPr>
            <p:spPr>
              <a:xfrm>
                <a:off x="4424150" y="1748975"/>
                <a:ext cx="244800" cy="246000"/>
              </a:xfrm>
              <a:custGeom>
                <a:rect b="b" l="l" r="r" t="t"/>
                <a:pathLst>
                  <a:path extrusionOk="0" h="9840" w="9792">
                    <a:moveTo>
                      <a:pt x="4868" y="0"/>
                    </a:moveTo>
                    <a:lnTo>
                      <a:pt x="1" y="5417"/>
                    </a:lnTo>
                    <a:lnTo>
                      <a:pt x="4925" y="9839"/>
                    </a:lnTo>
                    <a:lnTo>
                      <a:pt x="9792" y="4423"/>
                    </a:lnTo>
                    <a:lnTo>
                      <a:pt x="48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7"/>
              <p:cNvSpPr/>
              <p:nvPr/>
            </p:nvSpPr>
            <p:spPr>
              <a:xfrm>
                <a:off x="4416250" y="1741125"/>
                <a:ext cx="260625" cy="261675"/>
              </a:xfrm>
              <a:custGeom>
                <a:rect b="b" l="l" r="r" t="t"/>
                <a:pathLst>
                  <a:path extrusionOk="0" h="10467" w="10425">
                    <a:moveTo>
                      <a:pt x="5205" y="754"/>
                    </a:moveTo>
                    <a:lnTo>
                      <a:pt x="9663" y="4758"/>
                    </a:lnTo>
                    <a:lnTo>
                      <a:pt x="5219" y="9713"/>
                    </a:lnTo>
                    <a:lnTo>
                      <a:pt x="757" y="5708"/>
                    </a:lnTo>
                    <a:lnTo>
                      <a:pt x="5205" y="754"/>
                    </a:lnTo>
                    <a:close/>
                    <a:moveTo>
                      <a:pt x="5181" y="1"/>
                    </a:moveTo>
                    <a:cubicBezTo>
                      <a:pt x="5096" y="1"/>
                      <a:pt x="5012" y="35"/>
                      <a:pt x="4951" y="103"/>
                    </a:cubicBezTo>
                    <a:lnTo>
                      <a:pt x="84" y="5519"/>
                    </a:lnTo>
                    <a:cubicBezTo>
                      <a:pt x="27" y="5586"/>
                      <a:pt x="0" y="5665"/>
                      <a:pt x="4" y="5749"/>
                    </a:cubicBezTo>
                    <a:cubicBezTo>
                      <a:pt x="10" y="5832"/>
                      <a:pt x="44" y="5907"/>
                      <a:pt x="106" y="5964"/>
                    </a:cubicBezTo>
                    <a:lnTo>
                      <a:pt x="5034" y="10387"/>
                    </a:lnTo>
                    <a:cubicBezTo>
                      <a:pt x="5091" y="10440"/>
                      <a:pt x="5166" y="10466"/>
                      <a:pt x="5241" y="10466"/>
                    </a:cubicBezTo>
                    <a:cubicBezTo>
                      <a:pt x="5329" y="10466"/>
                      <a:pt x="5412" y="10430"/>
                      <a:pt x="5475" y="10365"/>
                    </a:cubicBezTo>
                    <a:lnTo>
                      <a:pt x="10341" y="4948"/>
                    </a:lnTo>
                    <a:cubicBezTo>
                      <a:pt x="10394" y="4886"/>
                      <a:pt x="10425" y="4802"/>
                      <a:pt x="10420" y="4719"/>
                    </a:cubicBezTo>
                    <a:cubicBezTo>
                      <a:pt x="10416" y="4635"/>
                      <a:pt x="10376" y="4561"/>
                      <a:pt x="10315" y="4503"/>
                    </a:cubicBezTo>
                    <a:lnTo>
                      <a:pt x="5390" y="81"/>
                    </a:lnTo>
                    <a:cubicBezTo>
                      <a:pt x="5331" y="27"/>
                      <a:pt x="5256" y="1"/>
                      <a:pt x="51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7"/>
              <p:cNvSpPr/>
              <p:nvPr/>
            </p:nvSpPr>
            <p:spPr>
              <a:xfrm>
                <a:off x="4547275" y="1859525"/>
                <a:ext cx="154025" cy="135450"/>
              </a:xfrm>
              <a:custGeom>
                <a:rect b="b" l="l" r="r" t="t"/>
                <a:pathLst>
                  <a:path extrusionOk="0" h="5418" w="6161">
                    <a:moveTo>
                      <a:pt x="4867" y="1"/>
                    </a:moveTo>
                    <a:lnTo>
                      <a:pt x="0" y="5417"/>
                    </a:lnTo>
                    <a:lnTo>
                      <a:pt x="1179" y="5351"/>
                    </a:lnTo>
                    <a:lnTo>
                      <a:pt x="6160" y="66"/>
                    </a:lnTo>
                    <a:lnTo>
                      <a:pt x="48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7"/>
              <p:cNvSpPr/>
              <p:nvPr/>
            </p:nvSpPr>
            <p:spPr>
              <a:xfrm>
                <a:off x="4538900" y="1851725"/>
                <a:ext cx="170875" cy="151075"/>
              </a:xfrm>
              <a:custGeom>
                <a:rect b="b" l="l" r="r" t="t"/>
                <a:pathLst>
                  <a:path extrusionOk="0" h="6043" w="6835">
                    <a:moveTo>
                      <a:pt x="5334" y="634"/>
                    </a:moveTo>
                    <a:lnTo>
                      <a:pt x="5805" y="656"/>
                    </a:lnTo>
                    <a:lnTo>
                      <a:pt x="1369" y="5356"/>
                    </a:lnTo>
                    <a:lnTo>
                      <a:pt x="1075" y="5373"/>
                    </a:lnTo>
                    <a:lnTo>
                      <a:pt x="5334" y="634"/>
                    </a:lnTo>
                    <a:close/>
                    <a:moveTo>
                      <a:pt x="5216" y="0"/>
                    </a:moveTo>
                    <a:cubicBezTo>
                      <a:pt x="5118" y="0"/>
                      <a:pt x="5031" y="35"/>
                      <a:pt x="4968" y="106"/>
                    </a:cubicBezTo>
                    <a:lnTo>
                      <a:pt x="102" y="5522"/>
                    </a:lnTo>
                    <a:cubicBezTo>
                      <a:pt x="19" y="5614"/>
                      <a:pt x="1" y="5752"/>
                      <a:pt x="53" y="5866"/>
                    </a:cubicBezTo>
                    <a:cubicBezTo>
                      <a:pt x="106" y="5976"/>
                      <a:pt x="216" y="6042"/>
                      <a:pt x="335" y="6042"/>
                    </a:cubicBezTo>
                    <a:lnTo>
                      <a:pt x="352" y="6042"/>
                    </a:lnTo>
                    <a:lnTo>
                      <a:pt x="1532" y="5976"/>
                    </a:lnTo>
                    <a:cubicBezTo>
                      <a:pt x="1611" y="5971"/>
                      <a:pt x="1686" y="5936"/>
                      <a:pt x="1739" y="5878"/>
                    </a:cubicBezTo>
                    <a:lnTo>
                      <a:pt x="6725" y="594"/>
                    </a:lnTo>
                    <a:cubicBezTo>
                      <a:pt x="6808" y="506"/>
                      <a:pt x="6834" y="374"/>
                      <a:pt x="6786" y="264"/>
                    </a:cubicBezTo>
                    <a:cubicBezTo>
                      <a:pt x="6742" y="149"/>
                      <a:pt x="6636" y="70"/>
                      <a:pt x="6513" y="66"/>
                    </a:cubicBezTo>
                    <a:lnTo>
                      <a:pt x="521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7"/>
              <p:cNvSpPr/>
              <p:nvPr/>
            </p:nvSpPr>
            <p:spPr>
              <a:xfrm>
                <a:off x="4545850" y="1746875"/>
                <a:ext cx="155450" cy="114325"/>
              </a:xfrm>
              <a:custGeom>
                <a:rect b="b" l="l" r="r" t="t"/>
                <a:pathLst>
                  <a:path extrusionOk="0" h="4573" w="6218">
                    <a:moveTo>
                      <a:pt x="1175" y="1"/>
                    </a:moveTo>
                    <a:lnTo>
                      <a:pt x="141" y="76"/>
                    </a:lnTo>
                    <a:lnTo>
                      <a:pt x="0" y="84"/>
                    </a:lnTo>
                    <a:lnTo>
                      <a:pt x="4924" y="4507"/>
                    </a:lnTo>
                    <a:lnTo>
                      <a:pt x="6217" y="4572"/>
                    </a:lnTo>
                    <a:lnTo>
                      <a:pt x="11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7"/>
              <p:cNvSpPr/>
              <p:nvPr/>
            </p:nvSpPr>
            <p:spPr>
              <a:xfrm>
                <a:off x="4537375" y="1739025"/>
                <a:ext cx="172500" cy="129975"/>
              </a:xfrm>
              <a:custGeom>
                <a:rect b="b" l="l" r="r" t="t"/>
                <a:pathLst>
                  <a:path extrusionOk="0" h="5199" w="6900">
                    <a:moveTo>
                      <a:pt x="1404" y="636"/>
                    </a:moveTo>
                    <a:lnTo>
                      <a:pt x="5699" y="4530"/>
                    </a:lnTo>
                    <a:lnTo>
                      <a:pt x="5386" y="4512"/>
                    </a:lnTo>
                    <a:lnTo>
                      <a:pt x="1096" y="658"/>
                    </a:lnTo>
                    <a:lnTo>
                      <a:pt x="1404" y="636"/>
                    </a:lnTo>
                    <a:close/>
                    <a:moveTo>
                      <a:pt x="1519" y="1"/>
                    </a:moveTo>
                    <a:cubicBezTo>
                      <a:pt x="1510" y="1"/>
                      <a:pt x="1501" y="1"/>
                      <a:pt x="1492" y="2"/>
                    </a:cubicBezTo>
                    <a:lnTo>
                      <a:pt x="313" y="85"/>
                    </a:lnTo>
                    <a:cubicBezTo>
                      <a:pt x="189" y="95"/>
                      <a:pt x="80" y="178"/>
                      <a:pt x="39" y="297"/>
                    </a:cubicBezTo>
                    <a:cubicBezTo>
                      <a:pt x="0" y="416"/>
                      <a:pt x="35" y="548"/>
                      <a:pt x="128" y="631"/>
                    </a:cubicBezTo>
                    <a:lnTo>
                      <a:pt x="5052" y="5053"/>
                    </a:lnTo>
                    <a:cubicBezTo>
                      <a:pt x="5104" y="5102"/>
                      <a:pt x="5175" y="5128"/>
                      <a:pt x="5245" y="5132"/>
                    </a:cubicBezTo>
                    <a:lnTo>
                      <a:pt x="6544" y="5199"/>
                    </a:lnTo>
                    <a:lnTo>
                      <a:pt x="6556" y="5199"/>
                    </a:lnTo>
                    <a:cubicBezTo>
                      <a:pt x="6684" y="5199"/>
                      <a:pt x="6798" y="5124"/>
                      <a:pt x="6847" y="5006"/>
                    </a:cubicBezTo>
                    <a:cubicBezTo>
                      <a:pt x="6900" y="4886"/>
                      <a:pt x="6865" y="4746"/>
                      <a:pt x="6768" y="4653"/>
                    </a:cubicBezTo>
                    <a:lnTo>
                      <a:pt x="1725" y="81"/>
                    </a:lnTo>
                    <a:cubicBezTo>
                      <a:pt x="1667" y="30"/>
                      <a:pt x="1593" y="1"/>
                      <a:pt x="15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7"/>
              <p:cNvSpPr/>
              <p:nvPr/>
            </p:nvSpPr>
            <p:spPr>
              <a:xfrm>
                <a:off x="3589100" y="4026025"/>
                <a:ext cx="244675" cy="246000"/>
              </a:xfrm>
              <a:custGeom>
                <a:rect b="b" l="l" r="r" t="t"/>
                <a:pathLst>
                  <a:path extrusionOk="0" h="9840" w="9787">
                    <a:moveTo>
                      <a:pt x="4863" y="0"/>
                    </a:moveTo>
                    <a:lnTo>
                      <a:pt x="0" y="5417"/>
                    </a:lnTo>
                    <a:lnTo>
                      <a:pt x="4925" y="9840"/>
                    </a:lnTo>
                    <a:lnTo>
                      <a:pt x="9787" y="4422"/>
                    </a:lnTo>
                    <a:lnTo>
                      <a:pt x="48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7"/>
              <p:cNvSpPr/>
              <p:nvPr/>
            </p:nvSpPr>
            <p:spPr>
              <a:xfrm>
                <a:off x="3580400" y="4018200"/>
                <a:ext cx="262175" cy="261625"/>
              </a:xfrm>
              <a:custGeom>
                <a:rect b="b" l="l" r="r" t="t"/>
                <a:pathLst>
                  <a:path extrusionOk="0" h="10465" w="10487">
                    <a:moveTo>
                      <a:pt x="5237" y="754"/>
                    </a:moveTo>
                    <a:lnTo>
                      <a:pt x="9695" y="4757"/>
                    </a:lnTo>
                    <a:lnTo>
                      <a:pt x="5251" y="9708"/>
                    </a:lnTo>
                    <a:lnTo>
                      <a:pt x="789" y="5704"/>
                    </a:lnTo>
                    <a:lnTo>
                      <a:pt x="5237" y="754"/>
                    </a:lnTo>
                    <a:close/>
                    <a:moveTo>
                      <a:pt x="5214" y="0"/>
                    </a:moveTo>
                    <a:cubicBezTo>
                      <a:pt x="5209" y="0"/>
                      <a:pt x="5203" y="1"/>
                      <a:pt x="5198" y="1"/>
                    </a:cubicBezTo>
                    <a:cubicBezTo>
                      <a:pt x="5114" y="5"/>
                      <a:pt x="5035" y="41"/>
                      <a:pt x="4977" y="102"/>
                    </a:cubicBezTo>
                    <a:lnTo>
                      <a:pt x="115" y="5519"/>
                    </a:lnTo>
                    <a:cubicBezTo>
                      <a:pt x="1" y="5647"/>
                      <a:pt x="9" y="5844"/>
                      <a:pt x="137" y="5963"/>
                    </a:cubicBezTo>
                    <a:lnTo>
                      <a:pt x="5062" y="10385"/>
                    </a:lnTo>
                    <a:cubicBezTo>
                      <a:pt x="5123" y="10434"/>
                      <a:pt x="5194" y="10464"/>
                      <a:pt x="5273" y="10464"/>
                    </a:cubicBezTo>
                    <a:lnTo>
                      <a:pt x="5290" y="10464"/>
                    </a:lnTo>
                    <a:cubicBezTo>
                      <a:pt x="5373" y="10460"/>
                      <a:pt x="5448" y="10421"/>
                      <a:pt x="5505" y="10359"/>
                    </a:cubicBezTo>
                    <a:lnTo>
                      <a:pt x="10368" y="4942"/>
                    </a:lnTo>
                    <a:cubicBezTo>
                      <a:pt x="10487" y="4814"/>
                      <a:pt x="10474" y="4617"/>
                      <a:pt x="10346" y="4503"/>
                    </a:cubicBezTo>
                    <a:lnTo>
                      <a:pt x="5422" y="80"/>
                    </a:lnTo>
                    <a:cubicBezTo>
                      <a:pt x="5365" y="27"/>
                      <a:pt x="5288" y="0"/>
                      <a:pt x="52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7"/>
              <p:cNvSpPr/>
              <p:nvPr/>
            </p:nvSpPr>
            <p:spPr>
              <a:xfrm>
                <a:off x="3712200" y="4136575"/>
                <a:ext cx="154025" cy="135450"/>
              </a:xfrm>
              <a:custGeom>
                <a:rect b="b" l="l" r="r" t="t"/>
                <a:pathLst>
                  <a:path extrusionOk="0" h="5418" w="6161">
                    <a:moveTo>
                      <a:pt x="4863" y="0"/>
                    </a:moveTo>
                    <a:lnTo>
                      <a:pt x="1" y="5418"/>
                    </a:lnTo>
                    <a:lnTo>
                      <a:pt x="1175" y="5347"/>
                    </a:lnTo>
                    <a:lnTo>
                      <a:pt x="6161" y="67"/>
                    </a:lnTo>
                    <a:lnTo>
                      <a:pt x="48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7"/>
              <p:cNvSpPr/>
              <p:nvPr/>
            </p:nvSpPr>
            <p:spPr>
              <a:xfrm>
                <a:off x="3703725" y="4128775"/>
                <a:ext cx="170975" cy="151050"/>
              </a:xfrm>
              <a:custGeom>
                <a:rect b="b" l="l" r="r" t="t"/>
                <a:pathLst>
                  <a:path extrusionOk="0" h="6042" w="6839">
                    <a:moveTo>
                      <a:pt x="5338" y="634"/>
                    </a:moveTo>
                    <a:lnTo>
                      <a:pt x="5809" y="655"/>
                    </a:lnTo>
                    <a:lnTo>
                      <a:pt x="1374" y="5355"/>
                    </a:lnTo>
                    <a:lnTo>
                      <a:pt x="1079" y="5373"/>
                    </a:lnTo>
                    <a:lnTo>
                      <a:pt x="5338" y="634"/>
                    </a:lnTo>
                    <a:close/>
                    <a:moveTo>
                      <a:pt x="5201" y="0"/>
                    </a:moveTo>
                    <a:cubicBezTo>
                      <a:pt x="5115" y="0"/>
                      <a:pt x="5030" y="36"/>
                      <a:pt x="4973" y="101"/>
                    </a:cubicBezTo>
                    <a:lnTo>
                      <a:pt x="106" y="5519"/>
                    </a:lnTo>
                    <a:cubicBezTo>
                      <a:pt x="23" y="5615"/>
                      <a:pt x="1" y="5751"/>
                      <a:pt x="58" y="5866"/>
                    </a:cubicBezTo>
                    <a:cubicBezTo>
                      <a:pt x="111" y="5972"/>
                      <a:pt x="221" y="6041"/>
                      <a:pt x="340" y="6041"/>
                    </a:cubicBezTo>
                    <a:lnTo>
                      <a:pt x="357" y="6041"/>
                    </a:lnTo>
                    <a:lnTo>
                      <a:pt x="1532" y="5972"/>
                    </a:lnTo>
                    <a:cubicBezTo>
                      <a:pt x="1616" y="5968"/>
                      <a:pt x="1691" y="5932"/>
                      <a:pt x="1743" y="5875"/>
                    </a:cubicBezTo>
                    <a:lnTo>
                      <a:pt x="6729" y="594"/>
                    </a:lnTo>
                    <a:cubicBezTo>
                      <a:pt x="6813" y="502"/>
                      <a:pt x="6839" y="375"/>
                      <a:pt x="6790" y="259"/>
                    </a:cubicBezTo>
                    <a:cubicBezTo>
                      <a:pt x="6746" y="145"/>
                      <a:pt x="6636" y="70"/>
                      <a:pt x="6518" y="66"/>
                    </a:cubicBezTo>
                    <a:lnTo>
                      <a:pt x="5219" y="1"/>
                    </a:lnTo>
                    <a:cubicBezTo>
                      <a:pt x="5213" y="0"/>
                      <a:pt x="5207" y="0"/>
                      <a:pt x="52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7"/>
              <p:cNvSpPr/>
              <p:nvPr/>
            </p:nvSpPr>
            <p:spPr>
              <a:xfrm>
                <a:off x="3710650" y="4023825"/>
                <a:ext cx="155575" cy="114425"/>
              </a:xfrm>
              <a:custGeom>
                <a:rect b="b" l="l" r="r" t="t"/>
                <a:pathLst>
                  <a:path extrusionOk="0" h="4577" w="6223">
                    <a:moveTo>
                      <a:pt x="1180" y="1"/>
                    </a:moveTo>
                    <a:lnTo>
                      <a:pt x="142" y="75"/>
                    </a:lnTo>
                    <a:lnTo>
                      <a:pt x="1" y="88"/>
                    </a:lnTo>
                    <a:lnTo>
                      <a:pt x="4925" y="4510"/>
                    </a:lnTo>
                    <a:lnTo>
                      <a:pt x="6223" y="4577"/>
                    </a:lnTo>
                    <a:lnTo>
                      <a:pt x="6223" y="4577"/>
                    </a:lnTo>
                    <a:lnTo>
                      <a:pt x="11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7"/>
              <p:cNvSpPr/>
              <p:nvPr/>
            </p:nvSpPr>
            <p:spPr>
              <a:xfrm>
                <a:off x="3702300" y="4016000"/>
                <a:ext cx="172400" cy="130075"/>
              </a:xfrm>
              <a:custGeom>
                <a:rect b="b" l="l" r="r" t="t"/>
                <a:pathLst>
                  <a:path extrusionOk="0" h="5203" w="6896">
                    <a:moveTo>
                      <a:pt x="1404" y="635"/>
                    </a:moveTo>
                    <a:lnTo>
                      <a:pt x="5698" y="4529"/>
                    </a:lnTo>
                    <a:lnTo>
                      <a:pt x="5387" y="4516"/>
                    </a:lnTo>
                    <a:lnTo>
                      <a:pt x="1092" y="661"/>
                    </a:lnTo>
                    <a:lnTo>
                      <a:pt x="1404" y="635"/>
                    </a:lnTo>
                    <a:close/>
                    <a:moveTo>
                      <a:pt x="1507" y="1"/>
                    </a:moveTo>
                    <a:cubicBezTo>
                      <a:pt x="1502" y="1"/>
                      <a:pt x="1497" y="1"/>
                      <a:pt x="1492" y="1"/>
                    </a:cubicBezTo>
                    <a:lnTo>
                      <a:pt x="312" y="89"/>
                    </a:lnTo>
                    <a:cubicBezTo>
                      <a:pt x="190" y="97"/>
                      <a:pt x="80" y="182"/>
                      <a:pt x="40" y="300"/>
                    </a:cubicBezTo>
                    <a:cubicBezTo>
                      <a:pt x="1" y="419"/>
                      <a:pt x="36" y="551"/>
                      <a:pt x="128" y="635"/>
                    </a:cubicBezTo>
                    <a:lnTo>
                      <a:pt x="5052" y="5057"/>
                    </a:lnTo>
                    <a:cubicBezTo>
                      <a:pt x="5105" y="5105"/>
                      <a:pt x="5176" y="5132"/>
                      <a:pt x="5245" y="5136"/>
                    </a:cubicBezTo>
                    <a:lnTo>
                      <a:pt x="6543" y="5202"/>
                    </a:lnTo>
                    <a:lnTo>
                      <a:pt x="6557" y="5202"/>
                    </a:lnTo>
                    <a:cubicBezTo>
                      <a:pt x="6685" y="5202"/>
                      <a:pt x="6799" y="5127"/>
                      <a:pt x="6847" y="5008"/>
                    </a:cubicBezTo>
                    <a:cubicBezTo>
                      <a:pt x="6896" y="4886"/>
                      <a:pt x="6865" y="4744"/>
                      <a:pt x="6768" y="4656"/>
                    </a:cubicBezTo>
                    <a:lnTo>
                      <a:pt x="1725" y="85"/>
                    </a:lnTo>
                    <a:cubicBezTo>
                      <a:pt x="1663" y="31"/>
                      <a:pt x="1586" y="1"/>
                      <a:pt x="150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7"/>
              <p:cNvSpPr/>
              <p:nvPr/>
            </p:nvSpPr>
            <p:spPr>
              <a:xfrm>
                <a:off x="4561800" y="2343875"/>
                <a:ext cx="244800" cy="246025"/>
              </a:xfrm>
              <a:custGeom>
                <a:rect b="b" l="l" r="r" t="t"/>
                <a:pathLst>
                  <a:path extrusionOk="0" h="9841" w="9792">
                    <a:moveTo>
                      <a:pt x="4862" y="1"/>
                    </a:moveTo>
                    <a:lnTo>
                      <a:pt x="0" y="5418"/>
                    </a:lnTo>
                    <a:lnTo>
                      <a:pt x="4924" y="9840"/>
                    </a:lnTo>
                    <a:lnTo>
                      <a:pt x="9791" y="4423"/>
                    </a:lnTo>
                    <a:lnTo>
                      <a:pt x="48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7"/>
              <p:cNvSpPr/>
              <p:nvPr/>
            </p:nvSpPr>
            <p:spPr>
              <a:xfrm>
                <a:off x="4553875" y="2336050"/>
                <a:ext cx="260625" cy="261650"/>
              </a:xfrm>
              <a:custGeom>
                <a:rect b="b" l="l" r="r" t="t"/>
                <a:pathLst>
                  <a:path extrusionOk="0" h="10466" w="10425">
                    <a:moveTo>
                      <a:pt x="5206" y="754"/>
                    </a:moveTo>
                    <a:lnTo>
                      <a:pt x="9663" y="4759"/>
                    </a:lnTo>
                    <a:lnTo>
                      <a:pt x="5214" y="9708"/>
                    </a:lnTo>
                    <a:lnTo>
                      <a:pt x="757" y="5705"/>
                    </a:lnTo>
                    <a:lnTo>
                      <a:pt x="5206" y="754"/>
                    </a:lnTo>
                    <a:close/>
                    <a:moveTo>
                      <a:pt x="5180" y="1"/>
                    </a:moveTo>
                    <a:cubicBezTo>
                      <a:pt x="5095" y="1"/>
                      <a:pt x="5009" y="35"/>
                      <a:pt x="4946" y="102"/>
                    </a:cubicBezTo>
                    <a:lnTo>
                      <a:pt x="84" y="5520"/>
                    </a:lnTo>
                    <a:cubicBezTo>
                      <a:pt x="27" y="5581"/>
                      <a:pt x="0" y="5665"/>
                      <a:pt x="5" y="5748"/>
                    </a:cubicBezTo>
                    <a:cubicBezTo>
                      <a:pt x="9" y="5827"/>
                      <a:pt x="44" y="5907"/>
                      <a:pt x="106" y="5964"/>
                    </a:cubicBezTo>
                    <a:lnTo>
                      <a:pt x="5029" y="10386"/>
                    </a:lnTo>
                    <a:cubicBezTo>
                      <a:pt x="5092" y="10439"/>
                      <a:pt x="5166" y="10466"/>
                      <a:pt x="5241" y="10466"/>
                    </a:cubicBezTo>
                    <a:cubicBezTo>
                      <a:pt x="5324" y="10466"/>
                      <a:pt x="5413" y="10431"/>
                      <a:pt x="5474" y="10360"/>
                    </a:cubicBezTo>
                    <a:lnTo>
                      <a:pt x="10336" y="4943"/>
                    </a:lnTo>
                    <a:cubicBezTo>
                      <a:pt x="10393" y="4881"/>
                      <a:pt x="10425" y="4802"/>
                      <a:pt x="10420" y="4719"/>
                    </a:cubicBezTo>
                    <a:cubicBezTo>
                      <a:pt x="10415" y="4635"/>
                      <a:pt x="10376" y="4556"/>
                      <a:pt x="10314" y="4503"/>
                    </a:cubicBezTo>
                    <a:lnTo>
                      <a:pt x="5391" y="81"/>
                    </a:lnTo>
                    <a:cubicBezTo>
                      <a:pt x="5331" y="27"/>
                      <a:pt x="5256" y="1"/>
                      <a:pt x="51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7"/>
              <p:cNvSpPr/>
              <p:nvPr/>
            </p:nvSpPr>
            <p:spPr>
              <a:xfrm>
                <a:off x="4684875" y="2454450"/>
                <a:ext cx="154050" cy="135450"/>
              </a:xfrm>
              <a:custGeom>
                <a:rect b="b" l="l" r="r" t="t"/>
                <a:pathLst>
                  <a:path extrusionOk="0" h="5418" w="6162">
                    <a:moveTo>
                      <a:pt x="4868" y="0"/>
                    </a:moveTo>
                    <a:lnTo>
                      <a:pt x="1" y="5417"/>
                    </a:lnTo>
                    <a:lnTo>
                      <a:pt x="1176" y="5346"/>
                    </a:lnTo>
                    <a:lnTo>
                      <a:pt x="6162" y="66"/>
                    </a:lnTo>
                    <a:lnTo>
                      <a:pt x="48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7"/>
              <p:cNvSpPr/>
              <p:nvPr/>
            </p:nvSpPr>
            <p:spPr>
              <a:xfrm>
                <a:off x="4676400" y="2446625"/>
                <a:ext cx="170975" cy="151075"/>
              </a:xfrm>
              <a:custGeom>
                <a:rect b="b" l="l" r="r" t="t"/>
                <a:pathLst>
                  <a:path extrusionOk="0" h="6043" w="6839">
                    <a:moveTo>
                      <a:pt x="5339" y="630"/>
                    </a:moveTo>
                    <a:lnTo>
                      <a:pt x="5809" y="657"/>
                    </a:lnTo>
                    <a:lnTo>
                      <a:pt x="1374" y="5356"/>
                    </a:lnTo>
                    <a:lnTo>
                      <a:pt x="1079" y="5374"/>
                    </a:lnTo>
                    <a:lnTo>
                      <a:pt x="1079" y="5374"/>
                    </a:lnTo>
                    <a:lnTo>
                      <a:pt x="5339" y="630"/>
                    </a:lnTo>
                    <a:close/>
                    <a:moveTo>
                      <a:pt x="5204" y="1"/>
                    </a:moveTo>
                    <a:cubicBezTo>
                      <a:pt x="5113" y="1"/>
                      <a:pt x="5032" y="35"/>
                      <a:pt x="4974" y="102"/>
                    </a:cubicBezTo>
                    <a:lnTo>
                      <a:pt x="106" y="5519"/>
                    </a:lnTo>
                    <a:cubicBezTo>
                      <a:pt x="23" y="5616"/>
                      <a:pt x="1" y="5752"/>
                      <a:pt x="59" y="5866"/>
                    </a:cubicBezTo>
                    <a:cubicBezTo>
                      <a:pt x="112" y="5972"/>
                      <a:pt x="221" y="6043"/>
                      <a:pt x="340" y="6043"/>
                    </a:cubicBezTo>
                    <a:lnTo>
                      <a:pt x="358" y="6043"/>
                    </a:lnTo>
                    <a:lnTo>
                      <a:pt x="1532" y="5972"/>
                    </a:lnTo>
                    <a:cubicBezTo>
                      <a:pt x="1616" y="5968"/>
                      <a:pt x="1690" y="5933"/>
                      <a:pt x="1743" y="5876"/>
                    </a:cubicBezTo>
                    <a:lnTo>
                      <a:pt x="6729" y="595"/>
                    </a:lnTo>
                    <a:cubicBezTo>
                      <a:pt x="6812" y="502"/>
                      <a:pt x="6839" y="375"/>
                      <a:pt x="6791" y="261"/>
                    </a:cubicBezTo>
                    <a:cubicBezTo>
                      <a:pt x="6747" y="147"/>
                      <a:pt x="6637" y="72"/>
                      <a:pt x="6518" y="67"/>
                    </a:cubicBezTo>
                    <a:lnTo>
                      <a:pt x="5220" y="1"/>
                    </a:lnTo>
                    <a:cubicBezTo>
                      <a:pt x="5215" y="1"/>
                      <a:pt x="5209" y="1"/>
                      <a:pt x="5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7"/>
              <p:cNvSpPr/>
              <p:nvPr/>
            </p:nvSpPr>
            <p:spPr>
              <a:xfrm>
                <a:off x="4683350" y="2341675"/>
                <a:ext cx="155575" cy="114425"/>
              </a:xfrm>
              <a:custGeom>
                <a:rect b="b" l="l" r="r" t="t"/>
                <a:pathLst>
                  <a:path extrusionOk="0" h="4577" w="6223">
                    <a:moveTo>
                      <a:pt x="1180" y="1"/>
                    </a:moveTo>
                    <a:lnTo>
                      <a:pt x="141" y="76"/>
                    </a:lnTo>
                    <a:lnTo>
                      <a:pt x="0" y="89"/>
                    </a:lnTo>
                    <a:lnTo>
                      <a:pt x="4929" y="4511"/>
                    </a:lnTo>
                    <a:lnTo>
                      <a:pt x="6223" y="4577"/>
                    </a:lnTo>
                    <a:lnTo>
                      <a:pt x="11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7"/>
              <p:cNvSpPr/>
              <p:nvPr/>
            </p:nvSpPr>
            <p:spPr>
              <a:xfrm>
                <a:off x="4674975" y="2333850"/>
                <a:ext cx="172400" cy="130075"/>
              </a:xfrm>
              <a:custGeom>
                <a:rect b="b" l="l" r="r" t="t"/>
                <a:pathLst>
                  <a:path extrusionOk="0" h="5203" w="6896">
                    <a:moveTo>
                      <a:pt x="1404" y="635"/>
                    </a:moveTo>
                    <a:lnTo>
                      <a:pt x="5699" y="4534"/>
                    </a:lnTo>
                    <a:lnTo>
                      <a:pt x="5387" y="4516"/>
                    </a:lnTo>
                    <a:lnTo>
                      <a:pt x="1093" y="661"/>
                    </a:lnTo>
                    <a:lnTo>
                      <a:pt x="1404" y="635"/>
                    </a:lnTo>
                    <a:close/>
                    <a:moveTo>
                      <a:pt x="1508" y="1"/>
                    </a:moveTo>
                    <a:cubicBezTo>
                      <a:pt x="1503" y="1"/>
                      <a:pt x="1498" y="1"/>
                      <a:pt x="1493" y="1"/>
                    </a:cubicBezTo>
                    <a:lnTo>
                      <a:pt x="313" y="90"/>
                    </a:lnTo>
                    <a:cubicBezTo>
                      <a:pt x="190" y="99"/>
                      <a:pt x="80" y="182"/>
                      <a:pt x="41" y="301"/>
                    </a:cubicBezTo>
                    <a:cubicBezTo>
                      <a:pt x="1" y="420"/>
                      <a:pt x="37" y="547"/>
                      <a:pt x="128" y="635"/>
                    </a:cubicBezTo>
                    <a:lnTo>
                      <a:pt x="5053" y="5058"/>
                    </a:lnTo>
                    <a:cubicBezTo>
                      <a:pt x="5106" y="5106"/>
                      <a:pt x="5175" y="5133"/>
                      <a:pt x="5246" y="5137"/>
                    </a:cubicBezTo>
                    <a:lnTo>
                      <a:pt x="6544" y="5203"/>
                    </a:lnTo>
                    <a:lnTo>
                      <a:pt x="6558" y="5203"/>
                    </a:lnTo>
                    <a:cubicBezTo>
                      <a:pt x="6685" y="5203"/>
                      <a:pt x="6800" y="5128"/>
                      <a:pt x="6848" y="5009"/>
                    </a:cubicBezTo>
                    <a:cubicBezTo>
                      <a:pt x="6896" y="4886"/>
                      <a:pt x="6865" y="4745"/>
                      <a:pt x="6769" y="4658"/>
                    </a:cubicBezTo>
                    <a:lnTo>
                      <a:pt x="1726" y="85"/>
                    </a:lnTo>
                    <a:cubicBezTo>
                      <a:pt x="1664" y="31"/>
                      <a:pt x="1586" y="1"/>
                      <a:pt x="150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7"/>
              <p:cNvSpPr/>
              <p:nvPr/>
            </p:nvSpPr>
            <p:spPr>
              <a:xfrm>
                <a:off x="4082600" y="1410475"/>
                <a:ext cx="405050" cy="382725"/>
              </a:xfrm>
              <a:custGeom>
                <a:rect b="b" l="l" r="r" t="t"/>
                <a:pathLst>
                  <a:path extrusionOk="0" h="15309" w="16202">
                    <a:moveTo>
                      <a:pt x="3037" y="0"/>
                    </a:moveTo>
                    <a:lnTo>
                      <a:pt x="0" y="11974"/>
                    </a:lnTo>
                    <a:lnTo>
                      <a:pt x="13171" y="15309"/>
                    </a:lnTo>
                    <a:lnTo>
                      <a:pt x="16202" y="3340"/>
                    </a:lnTo>
                    <a:lnTo>
                      <a:pt x="3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7"/>
              <p:cNvSpPr/>
              <p:nvPr/>
            </p:nvSpPr>
            <p:spPr>
              <a:xfrm>
                <a:off x="4074575" y="1402675"/>
                <a:ext cx="421800" cy="398350"/>
              </a:xfrm>
              <a:custGeom>
                <a:rect b="b" l="l" r="r" t="t"/>
                <a:pathLst>
                  <a:path extrusionOk="0" h="15934" w="16872">
                    <a:moveTo>
                      <a:pt x="3582" y="695"/>
                    </a:moveTo>
                    <a:lnTo>
                      <a:pt x="16145" y="3876"/>
                    </a:lnTo>
                    <a:lnTo>
                      <a:pt x="13267" y="15243"/>
                    </a:lnTo>
                    <a:lnTo>
                      <a:pt x="704" y="12057"/>
                    </a:lnTo>
                    <a:lnTo>
                      <a:pt x="3582" y="695"/>
                    </a:lnTo>
                    <a:close/>
                    <a:moveTo>
                      <a:pt x="3354" y="0"/>
                    </a:moveTo>
                    <a:cubicBezTo>
                      <a:pt x="3298" y="0"/>
                      <a:pt x="3242" y="14"/>
                      <a:pt x="3195" y="44"/>
                    </a:cubicBezTo>
                    <a:cubicBezTo>
                      <a:pt x="3124" y="88"/>
                      <a:pt x="3072" y="158"/>
                      <a:pt x="3054" y="237"/>
                    </a:cubicBezTo>
                    <a:lnTo>
                      <a:pt x="17" y="12211"/>
                    </a:lnTo>
                    <a:cubicBezTo>
                      <a:pt x="0" y="12290"/>
                      <a:pt x="13" y="12374"/>
                      <a:pt x="53" y="12444"/>
                    </a:cubicBezTo>
                    <a:cubicBezTo>
                      <a:pt x="97" y="12519"/>
                      <a:pt x="167" y="12567"/>
                      <a:pt x="247" y="12589"/>
                    </a:cubicBezTo>
                    <a:lnTo>
                      <a:pt x="13417" y="15925"/>
                    </a:lnTo>
                    <a:cubicBezTo>
                      <a:pt x="13443" y="15934"/>
                      <a:pt x="13465" y="15934"/>
                      <a:pt x="13492" y="15934"/>
                    </a:cubicBezTo>
                    <a:cubicBezTo>
                      <a:pt x="13549" y="15934"/>
                      <a:pt x="13602" y="15920"/>
                      <a:pt x="13654" y="15889"/>
                    </a:cubicBezTo>
                    <a:cubicBezTo>
                      <a:pt x="13724" y="15850"/>
                      <a:pt x="13777" y="15779"/>
                      <a:pt x="13795" y="15700"/>
                    </a:cubicBezTo>
                    <a:lnTo>
                      <a:pt x="16827" y="3727"/>
                    </a:lnTo>
                    <a:cubicBezTo>
                      <a:pt x="16871" y="3559"/>
                      <a:pt x="16770" y="3388"/>
                      <a:pt x="16602" y="3348"/>
                    </a:cubicBezTo>
                    <a:lnTo>
                      <a:pt x="3433" y="9"/>
                    </a:lnTo>
                    <a:cubicBezTo>
                      <a:pt x="3407" y="3"/>
                      <a:pt x="3381" y="0"/>
                      <a:pt x="335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7"/>
              <p:cNvSpPr/>
              <p:nvPr/>
            </p:nvSpPr>
            <p:spPr>
              <a:xfrm>
                <a:off x="4082600" y="1709800"/>
                <a:ext cx="354675" cy="138400"/>
              </a:xfrm>
              <a:custGeom>
                <a:rect b="b" l="l" r="r" t="t"/>
                <a:pathLst>
                  <a:path extrusionOk="0" h="5536" w="14187">
                    <a:moveTo>
                      <a:pt x="0" y="1"/>
                    </a:moveTo>
                    <a:lnTo>
                      <a:pt x="1136" y="1884"/>
                    </a:lnTo>
                    <a:lnTo>
                      <a:pt x="14187" y="5536"/>
                    </a:lnTo>
                    <a:lnTo>
                      <a:pt x="13171" y="333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7"/>
              <p:cNvSpPr/>
              <p:nvPr/>
            </p:nvSpPr>
            <p:spPr>
              <a:xfrm>
                <a:off x="4074225" y="1701975"/>
                <a:ext cx="371425" cy="154050"/>
              </a:xfrm>
              <a:custGeom>
                <a:rect b="b" l="l" r="r" t="t"/>
                <a:pathLst>
                  <a:path extrusionOk="0" h="6162" w="14857">
                    <a:moveTo>
                      <a:pt x="996" y="802"/>
                    </a:moveTo>
                    <a:lnTo>
                      <a:pt x="13285" y="3917"/>
                    </a:lnTo>
                    <a:lnTo>
                      <a:pt x="13955" y="5365"/>
                    </a:lnTo>
                    <a:lnTo>
                      <a:pt x="1672" y="1929"/>
                    </a:lnTo>
                    <a:lnTo>
                      <a:pt x="996" y="802"/>
                    </a:lnTo>
                    <a:close/>
                    <a:moveTo>
                      <a:pt x="337" y="0"/>
                    </a:moveTo>
                    <a:cubicBezTo>
                      <a:pt x="239" y="0"/>
                      <a:pt x="144" y="45"/>
                      <a:pt x="84" y="129"/>
                    </a:cubicBezTo>
                    <a:cubicBezTo>
                      <a:pt x="9" y="230"/>
                      <a:pt x="1" y="367"/>
                      <a:pt x="67" y="476"/>
                    </a:cubicBezTo>
                    <a:lnTo>
                      <a:pt x="1203" y="2359"/>
                    </a:lnTo>
                    <a:cubicBezTo>
                      <a:pt x="1242" y="2430"/>
                      <a:pt x="1308" y="2479"/>
                      <a:pt x="1387" y="2501"/>
                    </a:cubicBezTo>
                    <a:lnTo>
                      <a:pt x="14438" y="6149"/>
                    </a:lnTo>
                    <a:cubicBezTo>
                      <a:pt x="14465" y="6157"/>
                      <a:pt x="14495" y="6161"/>
                      <a:pt x="14522" y="6161"/>
                    </a:cubicBezTo>
                    <a:cubicBezTo>
                      <a:pt x="14615" y="6161"/>
                      <a:pt x="14698" y="6122"/>
                      <a:pt x="14759" y="6052"/>
                    </a:cubicBezTo>
                    <a:cubicBezTo>
                      <a:pt x="14839" y="5960"/>
                      <a:pt x="14857" y="5828"/>
                      <a:pt x="14808" y="5717"/>
                    </a:cubicBezTo>
                    <a:lnTo>
                      <a:pt x="13791" y="3517"/>
                    </a:lnTo>
                    <a:cubicBezTo>
                      <a:pt x="13752" y="3434"/>
                      <a:pt x="13673" y="3367"/>
                      <a:pt x="13585" y="3346"/>
                    </a:cubicBezTo>
                    <a:lnTo>
                      <a:pt x="415" y="10"/>
                    </a:lnTo>
                    <a:cubicBezTo>
                      <a:pt x="389" y="3"/>
                      <a:pt x="363" y="0"/>
                      <a:pt x="3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7"/>
              <p:cNvSpPr/>
              <p:nvPr/>
            </p:nvSpPr>
            <p:spPr>
              <a:xfrm>
                <a:off x="4411850" y="1493975"/>
                <a:ext cx="104975" cy="354225"/>
              </a:xfrm>
              <a:custGeom>
                <a:rect b="b" l="l" r="r" t="t"/>
                <a:pathLst>
                  <a:path extrusionOk="0" h="14169" w="4199">
                    <a:moveTo>
                      <a:pt x="3032" y="0"/>
                    </a:moveTo>
                    <a:lnTo>
                      <a:pt x="1" y="11969"/>
                    </a:lnTo>
                    <a:lnTo>
                      <a:pt x="1017" y="14169"/>
                    </a:lnTo>
                    <a:lnTo>
                      <a:pt x="4199" y="1871"/>
                    </a:lnTo>
                    <a:lnTo>
                      <a:pt x="3173" y="220"/>
                    </a:lnTo>
                    <a:lnTo>
                      <a:pt x="30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7"/>
              <p:cNvSpPr/>
              <p:nvPr/>
            </p:nvSpPr>
            <p:spPr>
              <a:xfrm>
                <a:off x="4403800" y="1486075"/>
                <a:ext cx="121050" cy="369950"/>
              </a:xfrm>
              <a:custGeom>
                <a:rect b="b" l="l" r="r" t="t"/>
                <a:pathLst>
                  <a:path extrusionOk="0" h="14798" w="4842">
                    <a:moveTo>
                      <a:pt x="3477" y="1104"/>
                    </a:moveTo>
                    <a:lnTo>
                      <a:pt x="4182" y="2234"/>
                    </a:lnTo>
                    <a:lnTo>
                      <a:pt x="1255" y="13556"/>
                    </a:lnTo>
                    <a:lnTo>
                      <a:pt x="652" y="12254"/>
                    </a:lnTo>
                    <a:lnTo>
                      <a:pt x="3477" y="1104"/>
                    </a:lnTo>
                    <a:close/>
                    <a:moveTo>
                      <a:pt x="3352" y="1"/>
                    </a:moveTo>
                    <a:cubicBezTo>
                      <a:pt x="3337" y="1"/>
                      <a:pt x="3322" y="2"/>
                      <a:pt x="3306" y="4"/>
                    </a:cubicBezTo>
                    <a:cubicBezTo>
                      <a:pt x="3183" y="26"/>
                      <a:pt x="3081" y="114"/>
                      <a:pt x="3051" y="237"/>
                    </a:cubicBezTo>
                    <a:lnTo>
                      <a:pt x="19" y="12210"/>
                    </a:lnTo>
                    <a:cubicBezTo>
                      <a:pt x="1" y="12277"/>
                      <a:pt x="10" y="12351"/>
                      <a:pt x="41" y="12417"/>
                    </a:cubicBezTo>
                    <a:lnTo>
                      <a:pt x="1053" y="14617"/>
                    </a:lnTo>
                    <a:cubicBezTo>
                      <a:pt x="1105" y="14728"/>
                      <a:pt x="1220" y="14797"/>
                      <a:pt x="1339" y="14797"/>
                    </a:cubicBezTo>
                    <a:lnTo>
                      <a:pt x="1365" y="14797"/>
                    </a:lnTo>
                    <a:cubicBezTo>
                      <a:pt x="1497" y="14785"/>
                      <a:pt x="1607" y="14692"/>
                      <a:pt x="1643" y="14564"/>
                    </a:cubicBezTo>
                    <a:lnTo>
                      <a:pt x="4820" y="2261"/>
                    </a:lnTo>
                    <a:cubicBezTo>
                      <a:pt x="4842" y="2181"/>
                      <a:pt x="4828" y="2094"/>
                      <a:pt x="4785" y="2019"/>
                    </a:cubicBezTo>
                    <a:lnTo>
                      <a:pt x="3623" y="149"/>
                    </a:lnTo>
                    <a:cubicBezTo>
                      <a:pt x="3565" y="56"/>
                      <a:pt x="3462" y="1"/>
                      <a:pt x="335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7"/>
              <p:cNvSpPr/>
              <p:nvPr/>
            </p:nvSpPr>
            <p:spPr>
              <a:xfrm>
                <a:off x="4872775" y="1809125"/>
                <a:ext cx="649300" cy="592200"/>
              </a:xfrm>
              <a:custGeom>
                <a:rect b="b" l="l" r="r" t="t"/>
                <a:pathLst>
                  <a:path extrusionOk="0" h="23688" w="25972">
                    <a:moveTo>
                      <a:pt x="25566" y="1"/>
                    </a:moveTo>
                    <a:lnTo>
                      <a:pt x="1" y="450"/>
                    </a:lnTo>
                    <a:lnTo>
                      <a:pt x="409" y="23688"/>
                    </a:lnTo>
                    <a:lnTo>
                      <a:pt x="25972" y="23239"/>
                    </a:lnTo>
                    <a:lnTo>
                      <a:pt x="255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7"/>
              <p:cNvSpPr/>
              <p:nvPr/>
            </p:nvSpPr>
            <p:spPr>
              <a:xfrm>
                <a:off x="4864975" y="1801300"/>
                <a:ext cx="665025" cy="607850"/>
              </a:xfrm>
              <a:custGeom>
                <a:rect b="b" l="l" r="r" t="t"/>
                <a:pathLst>
                  <a:path extrusionOk="0" h="24314" w="26601">
                    <a:moveTo>
                      <a:pt x="25571" y="631"/>
                    </a:moveTo>
                    <a:lnTo>
                      <a:pt x="25967" y="23244"/>
                    </a:lnTo>
                    <a:lnTo>
                      <a:pt x="1030" y="23684"/>
                    </a:lnTo>
                    <a:lnTo>
                      <a:pt x="634" y="1071"/>
                    </a:lnTo>
                    <a:lnTo>
                      <a:pt x="25571" y="631"/>
                    </a:lnTo>
                    <a:close/>
                    <a:moveTo>
                      <a:pt x="25884" y="1"/>
                    </a:moveTo>
                    <a:cubicBezTo>
                      <a:pt x="25879" y="1"/>
                      <a:pt x="25874" y="1"/>
                      <a:pt x="25870" y="1"/>
                    </a:cubicBezTo>
                    <a:lnTo>
                      <a:pt x="309" y="450"/>
                    </a:lnTo>
                    <a:cubicBezTo>
                      <a:pt x="136" y="450"/>
                      <a:pt x="0" y="596"/>
                      <a:pt x="0" y="767"/>
                    </a:cubicBezTo>
                    <a:lnTo>
                      <a:pt x="410" y="24006"/>
                    </a:lnTo>
                    <a:cubicBezTo>
                      <a:pt x="410" y="24089"/>
                      <a:pt x="445" y="24168"/>
                      <a:pt x="506" y="24226"/>
                    </a:cubicBezTo>
                    <a:cubicBezTo>
                      <a:pt x="563" y="24283"/>
                      <a:pt x="642" y="24313"/>
                      <a:pt x="721" y="24313"/>
                    </a:cubicBezTo>
                    <a:lnTo>
                      <a:pt x="727" y="24313"/>
                    </a:lnTo>
                    <a:lnTo>
                      <a:pt x="26292" y="23864"/>
                    </a:lnTo>
                    <a:cubicBezTo>
                      <a:pt x="26376" y="23864"/>
                      <a:pt x="26455" y="23829"/>
                      <a:pt x="26512" y="23768"/>
                    </a:cubicBezTo>
                    <a:cubicBezTo>
                      <a:pt x="26569" y="23710"/>
                      <a:pt x="26601" y="23627"/>
                      <a:pt x="26601" y="23548"/>
                    </a:cubicBezTo>
                    <a:lnTo>
                      <a:pt x="26191" y="305"/>
                    </a:lnTo>
                    <a:cubicBezTo>
                      <a:pt x="26187" y="138"/>
                      <a:pt x="26041" y="1"/>
                      <a:pt x="2588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7"/>
              <p:cNvSpPr/>
              <p:nvPr/>
            </p:nvSpPr>
            <p:spPr>
              <a:xfrm>
                <a:off x="4883000" y="2390075"/>
                <a:ext cx="712450" cy="87300"/>
              </a:xfrm>
              <a:custGeom>
                <a:rect b="b" l="l" r="r" t="t"/>
                <a:pathLst>
                  <a:path extrusionOk="0" h="3492" w="28498">
                    <a:moveTo>
                      <a:pt x="25563" y="1"/>
                    </a:moveTo>
                    <a:lnTo>
                      <a:pt x="0" y="450"/>
                    </a:lnTo>
                    <a:lnTo>
                      <a:pt x="2993" y="3315"/>
                    </a:lnTo>
                    <a:lnTo>
                      <a:pt x="28498" y="3491"/>
                    </a:lnTo>
                    <a:lnTo>
                      <a:pt x="255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7"/>
              <p:cNvSpPr/>
              <p:nvPr/>
            </p:nvSpPr>
            <p:spPr>
              <a:xfrm>
                <a:off x="4874550" y="2382275"/>
                <a:ext cx="729250" cy="102875"/>
              </a:xfrm>
              <a:custGeom>
                <a:rect b="b" l="l" r="r" t="t"/>
                <a:pathLst>
                  <a:path extrusionOk="0" h="4115" w="29170">
                    <a:moveTo>
                      <a:pt x="25759" y="625"/>
                    </a:moveTo>
                    <a:lnTo>
                      <a:pt x="28158" y="3486"/>
                    </a:lnTo>
                    <a:lnTo>
                      <a:pt x="3454" y="3314"/>
                    </a:lnTo>
                    <a:lnTo>
                      <a:pt x="1104" y="1062"/>
                    </a:lnTo>
                    <a:lnTo>
                      <a:pt x="25759" y="625"/>
                    </a:lnTo>
                    <a:close/>
                    <a:moveTo>
                      <a:pt x="25911" y="1"/>
                    </a:moveTo>
                    <a:cubicBezTo>
                      <a:pt x="25906" y="1"/>
                      <a:pt x="25901" y="1"/>
                      <a:pt x="25895" y="1"/>
                    </a:cubicBezTo>
                    <a:lnTo>
                      <a:pt x="334" y="450"/>
                    </a:lnTo>
                    <a:cubicBezTo>
                      <a:pt x="206" y="450"/>
                      <a:pt x="92" y="529"/>
                      <a:pt x="48" y="648"/>
                    </a:cubicBezTo>
                    <a:cubicBezTo>
                      <a:pt x="0" y="767"/>
                      <a:pt x="31" y="899"/>
                      <a:pt x="123" y="987"/>
                    </a:cubicBezTo>
                    <a:lnTo>
                      <a:pt x="3111" y="3851"/>
                    </a:lnTo>
                    <a:cubicBezTo>
                      <a:pt x="3169" y="3909"/>
                      <a:pt x="3248" y="3939"/>
                      <a:pt x="3327" y="3939"/>
                    </a:cubicBezTo>
                    <a:lnTo>
                      <a:pt x="28831" y="4115"/>
                    </a:lnTo>
                    <a:lnTo>
                      <a:pt x="28836" y="4115"/>
                    </a:lnTo>
                    <a:cubicBezTo>
                      <a:pt x="28954" y="4115"/>
                      <a:pt x="29064" y="4045"/>
                      <a:pt x="29116" y="3935"/>
                    </a:cubicBezTo>
                    <a:cubicBezTo>
                      <a:pt x="29169" y="3824"/>
                      <a:pt x="29152" y="3697"/>
                      <a:pt x="29073" y="3600"/>
                    </a:cubicBezTo>
                    <a:lnTo>
                      <a:pt x="26143" y="111"/>
                    </a:lnTo>
                    <a:cubicBezTo>
                      <a:pt x="26084" y="44"/>
                      <a:pt x="26002" y="1"/>
                      <a:pt x="2591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7"/>
              <p:cNvSpPr/>
              <p:nvPr/>
            </p:nvSpPr>
            <p:spPr>
              <a:xfrm>
                <a:off x="5511925" y="1809125"/>
                <a:ext cx="83525" cy="668250"/>
              </a:xfrm>
              <a:custGeom>
                <a:rect b="b" l="l" r="r" t="t"/>
                <a:pathLst>
                  <a:path extrusionOk="0" h="26730" w="3341">
                    <a:moveTo>
                      <a:pt x="0" y="1"/>
                    </a:moveTo>
                    <a:lnTo>
                      <a:pt x="406" y="23239"/>
                    </a:lnTo>
                    <a:lnTo>
                      <a:pt x="3341" y="26729"/>
                    </a:lnTo>
                    <a:lnTo>
                      <a:pt x="3032" y="2822"/>
                    </a:lnTo>
                    <a:lnTo>
                      <a:pt x="361" y="33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7"/>
              <p:cNvSpPr/>
              <p:nvPr/>
            </p:nvSpPr>
            <p:spPr>
              <a:xfrm>
                <a:off x="5504000" y="1801275"/>
                <a:ext cx="99275" cy="683875"/>
              </a:xfrm>
              <a:custGeom>
                <a:rect b="b" l="l" r="r" t="t"/>
                <a:pathLst>
                  <a:path extrusionOk="0" h="27355" w="3971">
                    <a:moveTo>
                      <a:pt x="643" y="1046"/>
                    </a:moveTo>
                    <a:lnTo>
                      <a:pt x="3041" y="3272"/>
                    </a:lnTo>
                    <a:lnTo>
                      <a:pt x="3331" y="26172"/>
                    </a:lnTo>
                    <a:lnTo>
                      <a:pt x="1034" y="23434"/>
                    </a:lnTo>
                    <a:lnTo>
                      <a:pt x="643" y="1046"/>
                    </a:lnTo>
                    <a:close/>
                    <a:moveTo>
                      <a:pt x="316" y="0"/>
                    </a:moveTo>
                    <a:cubicBezTo>
                      <a:pt x="272" y="0"/>
                      <a:pt x="229" y="10"/>
                      <a:pt x="189" y="29"/>
                    </a:cubicBezTo>
                    <a:cubicBezTo>
                      <a:pt x="75" y="77"/>
                      <a:pt x="0" y="192"/>
                      <a:pt x="0" y="319"/>
                    </a:cubicBezTo>
                    <a:lnTo>
                      <a:pt x="410" y="23558"/>
                    </a:lnTo>
                    <a:cubicBezTo>
                      <a:pt x="414" y="23628"/>
                      <a:pt x="437" y="23698"/>
                      <a:pt x="485" y="23751"/>
                    </a:cubicBezTo>
                    <a:lnTo>
                      <a:pt x="3416" y="27245"/>
                    </a:lnTo>
                    <a:cubicBezTo>
                      <a:pt x="3477" y="27316"/>
                      <a:pt x="3565" y="27355"/>
                      <a:pt x="3658" y="27355"/>
                    </a:cubicBezTo>
                    <a:cubicBezTo>
                      <a:pt x="3692" y="27355"/>
                      <a:pt x="3727" y="27350"/>
                      <a:pt x="3763" y="27338"/>
                    </a:cubicBezTo>
                    <a:cubicBezTo>
                      <a:pt x="3891" y="27289"/>
                      <a:pt x="3970" y="27170"/>
                      <a:pt x="3970" y="27038"/>
                    </a:cubicBezTo>
                    <a:lnTo>
                      <a:pt x="3662" y="3131"/>
                    </a:lnTo>
                    <a:cubicBezTo>
                      <a:pt x="3662" y="3048"/>
                      <a:pt x="3627" y="2965"/>
                      <a:pt x="3565" y="2906"/>
                    </a:cubicBezTo>
                    <a:lnTo>
                      <a:pt x="528" y="87"/>
                    </a:lnTo>
                    <a:cubicBezTo>
                      <a:pt x="470" y="30"/>
                      <a:pt x="392" y="0"/>
                      <a:pt x="3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7"/>
              <p:cNvSpPr/>
              <p:nvPr/>
            </p:nvSpPr>
            <p:spPr>
              <a:xfrm>
                <a:off x="5003575" y="4713900"/>
                <a:ext cx="649300" cy="592200"/>
              </a:xfrm>
              <a:custGeom>
                <a:rect b="b" l="l" r="r" t="t"/>
                <a:pathLst>
                  <a:path extrusionOk="0" h="23688" w="25972">
                    <a:moveTo>
                      <a:pt x="25562" y="0"/>
                    </a:moveTo>
                    <a:lnTo>
                      <a:pt x="1" y="449"/>
                    </a:lnTo>
                    <a:lnTo>
                      <a:pt x="405" y="23687"/>
                    </a:lnTo>
                    <a:lnTo>
                      <a:pt x="25971" y="23238"/>
                    </a:lnTo>
                    <a:lnTo>
                      <a:pt x="25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7"/>
              <p:cNvSpPr/>
              <p:nvPr/>
            </p:nvSpPr>
            <p:spPr>
              <a:xfrm>
                <a:off x="4995650" y="4705975"/>
                <a:ext cx="665050" cy="607925"/>
              </a:xfrm>
              <a:custGeom>
                <a:rect b="b" l="l" r="r" t="t"/>
                <a:pathLst>
                  <a:path extrusionOk="0" h="24317" w="26602">
                    <a:moveTo>
                      <a:pt x="25571" y="634"/>
                    </a:moveTo>
                    <a:lnTo>
                      <a:pt x="25967" y="23248"/>
                    </a:lnTo>
                    <a:lnTo>
                      <a:pt x="1030" y="23687"/>
                    </a:lnTo>
                    <a:lnTo>
                      <a:pt x="634" y="1075"/>
                    </a:lnTo>
                    <a:lnTo>
                      <a:pt x="25571" y="634"/>
                    </a:lnTo>
                    <a:close/>
                    <a:moveTo>
                      <a:pt x="25870" y="1"/>
                    </a:moveTo>
                    <a:lnTo>
                      <a:pt x="309" y="454"/>
                    </a:lnTo>
                    <a:cubicBezTo>
                      <a:pt x="137" y="454"/>
                      <a:pt x="1" y="599"/>
                      <a:pt x="1" y="771"/>
                    </a:cubicBezTo>
                    <a:lnTo>
                      <a:pt x="410" y="24008"/>
                    </a:lnTo>
                    <a:cubicBezTo>
                      <a:pt x="415" y="24093"/>
                      <a:pt x="445" y="24172"/>
                      <a:pt x="507" y="24229"/>
                    </a:cubicBezTo>
                    <a:cubicBezTo>
                      <a:pt x="564" y="24286"/>
                      <a:pt x="643" y="24317"/>
                      <a:pt x="722" y="24317"/>
                    </a:cubicBezTo>
                    <a:lnTo>
                      <a:pt x="732" y="24317"/>
                    </a:lnTo>
                    <a:lnTo>
                      <a:pt x="26293" y="23868"/>
                    </a:lnTo>
                    <a:cubicBezTo>
                      <a:pt x="26376" y="23868"/>
                      <a:pt x="26455" y="23833"/>
                      <a:pt x="26512" y="23771"/>
                    </a:cubicBezTo>
                    <a:cubicBezTo>
                      <a:pt x="26569" y="23714"/>
                      <a:pt x="26601" y="23630"/>
                      <a:pt x="26601" y="23551"/>
                    </a:cubicBezTo>
                    <a:lnTo>
                      <a:pt x="26191" y="309"/>
                    </a:lnTo>
                    <a:cubicBezTo>
                      <a:pt x="26187" y="137"/>
                      <a:pt x="26037" y="5"/>
                      <a:pt x="2587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7"/>
              <p:cNvSpPr/>
              <p:nvPr/>
            </p:nvSpPr>
            <p:spPr>
              <a:xfrm>
                <a:off x="5013700" y="5294850"/>
                <a:ext cx="712450" cy="87250"/>
              </a:xfrm>
              <a:custGeom>
                <a:rect b="b" l="l" r="r" t="t"/>
                <a:pathLst>
                  <a:path extrusionOk="0" h="3490" w="28498">
                    <a:moveTo>
                      <a:pt x="25566" y="0"/>
                    </a:moveTo>
                    <a:lnTo>
                      <a:pt x="0" y="449"/>
                    </a:lnTo>
                    <a:lnTo>
                      <a:pt x="2993" y="3314"/>
                    </a:lnTo>
                    <a:lnTo>
                      <a:pt x="28497" y="3490"/>
                    </a:lnTo>
                    <a:lnTo>
                      <a:pt x="255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7"/>
              <p:cNvSpPr/>
              <p:nvPr/>
            </p:nvSpPr>
            <p:spPr>
              <a:xfrm>
                <a:off x="5005350" y="5287025"/>
                <a:ext cx="729125" cy="102900"/>
              </a:xfrm>
              <a:custGeom>
                <a:rect b="b" l="l" r="r" t="t"/>
                <a:pathLst>
                  <a:path extrusionOk="0" h="4116" w="29165">
                    <a:moveTo>
                      <a:pt x="25755" y="630"/>
                    </a:moveTo>
                    <a:lnTo>
                      <a:pt x="28153" y="3486"/>
                    </a:lnTo>
                    <a:lnTo>
                      <a:pt x="28153" y="3486"/>
                    </a:lnTo>
                    <a:lnTo>
                      <a:pt x="3455" y="3315"/>
                    </a:lnTo>
                    <a:lnTo>
                      <a:pt x="1100" y="1062"/>
                    </a:lnTo>
                    <a:lnTo>
                      <a:pt x="25755" y="630"/>
                    </a:lnTo>
                    <a:close/>
                    <a:moveTo>
                      <a:pt x="25906" y="1"/>
                    </a:moveTo>
                    <a:cubicBezTo>
                      <a:pt x="25901" y="1"/>
                      <a:pt x="25896" y="1"/>
                      <a:pt x="25891" y="1"/>
                    </a:cubicBezTo>
                    <a:lnTo>
                      <a:pt x="330" y="450"/>
                    </a:lnTo>
                    <a:cubicBezTo>
                      <a:pt x="202" y="450"/>
                      <a:pt x="92" y="529"/>
                      <a:pt x="44" y="648"/>
                    </a:cubicBezTo>
                    <a:cubicBezTo>
                      <a:pt x="0" y="766"/>
                      <a:pt x="27" y="898"/>
                      <a:pt x="119" y="987"/>
                    </a:cubicBezTo>
                    <a:lnTo>
                      <a:pt x="3111" y="3851"/>
                    </a:lnTo>
                    <a:cubicBezTo>
                      <a:pt x="3169" y="3908"/>
                      <a:pt x="3243" y="3940"/>
                      <a:pt x="3323" y="3940"/>
                    </a:cubicBezTo>
                    <a:lnTo>
                      <a:pt x="28827" y="4115"/>
                    </a:lnTo>
                    <a:lnTo>
                      <a:pt x="28831" y="4115"/>
                    </a:lnTo>
                    <a:cubicBezTo>
                      <a:pt x="28949" y="4115"/>
                      <a:pt x="29064" y="4046"/>
                      <a:pt x="29112" y="3935"/>
                    </a:cubicBezTo>
                    <a:cubicBezTo>
                      <a:pt x="29165" y="3825"/>
                      <a:pt x="29148" y="3697"/>
                      <a:pt x="29069" y="3601"/>
                    </a:cubicBezTo>
                    <a:lnTo>
                      <a:pt x="26138" y="112"/>
                    </a:lnTo>
                    <a:cubicBezTo>
                      <a:pt x="26079" y="44"/>
                      <a:pt x="26012" y="1"/>
                      <a:pt x="259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7"/>
              <p:cNvSpPr/>
              <p:nvPr/>
            </p:nvSpPr>
            <p:spPr>
              <a:xfrm>
                <a:off x="5642600" y="4713900"/>
                <a:ext cx="83550" cy="668200"/>
              </a:xfrm>
              <a:custGeom>
                <a:rect b="b" l="l" r="r" t="t"/>
                <a:pathLst>
                  <a:path extrusionOk="0" h="26728" w="3342">
                    <a:moveTo>
                      <a:pt x="1" y="0"/>
                    </a:moveTo>
                    <a:lnTo>
                      <a:pt x="410" y="23238"/>
                    </a:lnTo>
                    <a:lnTo>
                      <a:pt x="3341" y="26728"/>
                    </a:lnTo>
                    <a:lnTo>
                      <a:pt x="3037" y="2821"/>
                    </a:lnTo>
                    <a:lnTo>
                      <a:pt x="362" y="33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7"/>
              <p:cNvSpPr/>
              <p:nvPr/>
            </p:nvSpPr>
            <p:spPr>
              <a:xfrm>
                <a:off x="5634675" y="4706025"/>
                <a:ext cx="99275" cy="683900"/>
              </a:xfrm>
              <a:custGeom>
                <a:rect b="b" l="l" r="r" t="t"/>
                <a:pathLst>
                  <a:path extrusionOk="0" h="27356" w="3971">
                    <a:moveTo>
                      <a:pt x="644" y="1046"/>
                    </a:moveTo>
                    <a:lnTo>
                      <a:pt x="3041" y="3273"/>
                    </a:lnTo>
                    <a:lnTo>
                      <a:pt x="3332" y="26171"/>
                    </a:lnTo>
                    <a:lnTo>
                      <a:pt x="3332" y="26171"/>
                    </a:lnTo>
                    <a:lnTo>
                      <a:pt x="1035" y="23435"/>
                    </a:lnTo>
                    <a:lnTo>
                      <a:pt x="644" y="1046"/>
                    </a:lnTo>
                    <a:close/>
                    <a:moveTo>
                      <a:pt x="318" y="1"/>
                    </a:moveTo>
                    <a:cubicBezTo>
                      <a:pt x="275" y="1"/>
                      <a:pt x="231" y="10"/>
                      <a:pt x="190" y="29"/>
                    </a:cubicBezTo>
                    <a:cubicBezTo>
                      <a:pt x="76" y="78"/>
                      <a:pt x="1" y="192"/>
                      <a:pt x="5" y="320"/>
                    </a:cubicBezTo>
                    <a:lnTo>
                      <a:pt x="415" y="23558"/>
                    </a:lnTo>
                    <a:cubicBezTo>
                      <a:pt x="415" y="23628"/>
                      <a:pt x="441" y="23699"/>
                      <a:pt x="486" y="23756"/>
                    </a:cubicBezTo>
                    <a:lnTo>
                      <a:pt x="3416" y="27245"/>
                    </a:lnTo>
                    <a:cubicBezTo>
                      <a:pt x="3478" y="27316"/>
                      <a:pt x="3565" y="27355"/>
                      <a:pt x="3658" y="27355"/>
                    </a:cubicBezTo>
                    <a:cubicBezTo>
                      <a:pt x="3693" y="27355"/>
                      <a:pt x="3733" y="27351"/>
                      <a:pt x="3768" y="27338"/>
                    </a:cubicBezTo>
                    <a:cubicBezTo>
                      <a:pt x="3891" y="27290"/>
                      <a:pt x="3971" y="27170"/>
                      <a:pt x="3971" y="27038"/>
                    </a:cubicBezTo>
                    <a:lnTo>
                      <a:pt x="3667" y="3132"/>
                    </a:lnTo>
                    <a:cubicBezTo>
                      <a:pt x="3662" y="3049"/>
                      <a:pt x="3627" y="2964"/>
                      <a:pt x="3565" y="2907"/>
                    </a:cubicBezTo>
                    <a:lnTo>
                      <a:pt x="529" y="86"/>
                    </a:lnTo>
                    <a:cubicBezTo>
                      <a:pt x="470" y="30"/>
                      <a:pt x="395" y="1"/>
                      <a:pt x="31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7"/>
              <p:cNvSpPr/>
              <p:nvPr/>
            </p:nvSpPr>
            <p:spPr>
              <a:xfrm>
                <a:off x="5787050" y="4193675"/>
                <a:ext cx="626750" cy="607725"/>
              </a:xfrm>
              <a:custGeom>
                <a:rect b="b" l="l" r="r" t="t"/>
                <a:pathLst>
                  <a:path extrusionOk="0" h="24309" w="25070">
                    <a:moveTo>
                      <a:pt x="7939" y="1"/>
                    </a:moveTo>
                    <a:lnTo>
                      <a:pt x="1" y="15573"/>
                    </a:lnTo>
                    <a:lnTo>
                      <a:pt x="17131" y="24308"/>
                    </a:lnTo>
                    <a:lnTo>
                      <a:pt x="25070" y="8731"/>
                    </a:lnTo>
                    <a:lnTo>
                      <a:pt x="793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7"/>
              <p:cNvSpPr/>
              <p:nvPr/>
            </p:nvSpPr>
            <p:spPr>
              <a:xfrm>
                <a:off x="5778925" y="4185875"/>
                <a:ext cx="643000" cy="623300"/>
              </a:xfrm>
              <a:custGeom>
                <a:rect b="b" l="l" r="r" t="t"/>
                <a:pathLst>
                  <a:path extrusionOk="0" h="24932" w="25720">
                    <a:moveTo>
                      <a:pt x="8400" y="735"/>
                    </a:moveTo>
                    <a:lnTo>
                      <a:pt x="24972" y="9179"/>
                    </a:lnTo>
                    <a:lnTo>
                      <a:pt x="17320" y="24198"/>
                    </a:lnTo>
                    <a:lnTo>
                      <a:pt x="748" y="15749"/>
                    </a:lnTo>
                    <a:lnTo>
                      <a:pt x="8400" y="735"/>
                    </a:lnTo>
                    <a:close/>
                    <a:moveTo>
                      <a:pt x="8264" y="0"/>
                    </a:moveTo>
                    <a:cubicBezTo>
                      <a:pt x="8150" y="0"/>
                      <a:pt x="8038" y="63"/>
                      <a:pt x="7982" y="172"/>
                    </a:cubicBezTo>
                    <a:lnTo>
                      <a:pt x="44" y="15744"/>
                    </a:lnTo>
                    <a:cubicBezTo>
                      <a:pt x="9" y="15819"/>
                      <a:pt x="0" y="15908"/>
                      <a:pt x="27" y="15982"/>
                    </a:cubicBezTo>
                    <a:cubicBezTo>
                      <a:pt x="53" y="16061"/>
                      <a:pt x="110" y="16127"/>
                      <a:pt x="185" y="16166"/>
                    </a:cubicBezTo>
                    <a:lnTo>
                      <a:pt x="17316" y="24897"/>
                    </a:lnTo>
                    <a:cubicBezTo>
                      <a:pt x="17359" y="24919"/>
                      <a:pt x="17408" y="24932"/>
                      <a:pt x="17456" y="24932"/>
                    </a:cubicBezTo>
                    <a:cubicBezTo>
                      <a:pt x="17570" y="24932"/>
                      <a:pt x="17680" y="24871"/>
                      <a:pt x="17738" y="24761"/>
                    </a:cubicBezTo>
                    <a:lnTo>
                      <a:pt x="25676" y="9188"/>
                    </a:lnTo>
                    <a:cubicBezTo>
                      <a:pt x="25711" y="9113"/>
                      <a:pt x="25720" y="9025"/>
                      <a:pt x="25693" y="8946"/>
                    </a:cubicBezTo>
                    <a:cubicBezTo>
                      <a:pt x="25667" y="8867"/>
                      <a:pt x="25610" y="8800"/>
                      <a:pt x="25535" y="8765"/>
                    </a:cubicBezTo>
                    <a:lnTo>
                      <a:pt x="8404" y="35"/>
                    </a:lnTo>
                    <a:cubicBezTo>
                      <a:pt x="8360" y="11"/>
                      <a:pt x="8312" y="0"/>
                      <a:pt x="826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7"/>
              <p:cNvSpPr/>
              <p:nvPr/>
            </p:nvSpPr>
            <p:spPr>
              <a:xfrm>
                <a:off x="5787050" y="4583000"/>
                <a:ext cx="446100" cy="302225"/>
              </a:xfrm>
              <a:custGeom>
                <a:rect b="b" l="l" r="r" t="t"/>
                <a:pathLst>
                  <a:path extrusionOk="0" h="12089" w="17844">
                    <a:moveTo>
                      <a:pt x="1" y="0"/>
                    </a:moveTo>
                    <a:lnTo>
                      <a:pt x="973" y="2962"/>
                    </a:lnTo>
                    <a:lnTo>
                      <a:pt x="17844" y="12088"/>
                    </a:lnTo>
                    <a:lnTo>
                      <a:pt x="17131" y="873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7"/>
              <p:cNvSpPr/>
              <p:nvPr/>
            </p:nvSpPr>
            <p:spPr>
              <a:xfrm>
                <a:off x="5778575" y="4575225"/>
                <a:ext cx="462950" cy="317775"/>
              </a:xfrm>
              <a:custGeom>
                <a:rect b="b" l="l" r="r" t="t"/>
                <a:pathLst>
                  <a:path extrusionOk="0" h="12711" w="18518">
                    <a:moveTo>
                      <a:pt x="872" y="936"/>
                    </a:moveTo>
                    <a:lnTo>
                      <a:pt x="17198" y="9257"/>
                    </a:lnTo>
                    <a:lnTo>
                      <a:pt x="17738" y="11801"/>
                    </a:lnTo>
                    <a:lnTo>
                      <a:pt x="1572" y="3053"/>
                    </a:lnTo>
                    <a:lnTo>
                      <a:pt x="872" y="936"/>
                    </a:lnTo>
                    <a:close/>
                    <a:moveTo>
                      <a:pt x="343" y="1"/>
                    </a:moveTo>
                    <a:cubicBezTo>
                      <a:pt x="270" y="1"/>
                      <a:pt x="196" y="27"/>
                      <a:pt x="137" y="78"/>
                    </a:cubicBezTo>
                    <a:cubicBezTo>
                      <a:pt x="41" y="157"/>
                      <a:pt x="1" y="289"/>
                      <a:pt x="41" y="413"/>
                    </a:cubicBezTo>
                    <a:lnTo>
                      <a:pt x="1018" y="3370"/>
                    </a:lnTo>
                    <a:cubicBezTo>
                      <a:pt x="1040" y="3444"/>
                      <a:pt x="1093" y="3506"/>
                      <a:pt x="1162" y="3545"/>
                    </a:cubicBezTo>
                    <a:lnTo>
                      <a:pt x="18033" y="12672"/>
                    </a:lnTo>
                    <a:cubicBezTo>
                      <a:pt x="18082" y="12698"/>
                      <a:pt x="18134" y="12711"/>
                      <a:pt x="18183" y="12711"/>
                    </a:cubicBezTo>
                    <a:cubicBezTo>
                      <a:pt x="18248" y="12711"/>
                      <a:pt x="18315" y="12690"/>
                      <a:pt x="18372" y="12650"/>
                    </a:cubicBezTo>
                    <a:cubicBezTo>
                      <a:pt x="18469" y="12575"/>
                      <a:pt x="18518" y="12452"/>
                      <a:pt x="18491" y="12333"/>
                    </a:cubicBezTo>
                    <a:lnTo>
                      <a:pt x="17778" y="8980"/>
                    </a:lnTo>
                    <a:cubicBezTo>
                      <a:pt x="17756" y="8888"/>
                      <a:pt x="17699" y="8809"/>
                      <a:pt x="17611" y="8764"/>
                    </a:cubicBezTo>
                    <a:lnTo>
                      <a:pt x="480" y="34"/>
                    </a:lnTo>
                    <a:cubicBezTo>
                      <a:pt x="437" y="11"/>
                      <a:pt x="390" y="1"/>
                      <a:pt x="34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7"/>
              <p:cNvSpPr/>
              <p:nvPr/>
            </p:nvSpPr>
            <p:spPr>
              <a:xfrm>
                <a:off x="6215325" y="4411950"/>
                <a:ext cx="223975" cy="473275"/>
              </a:xfrm>
              <a:custGeom>
                <a:rect b="b" l="l" r="r" t="t"/>
                <a:pathLst>
                  <a:path extrusionOk="0" h="18931" w="8959">
                    <a:moveTo>
                      <a:pt x="7939" y="0"/>
                    </a:moveTo>
                    <a:lnTo>
                      <a:pt x="0" y="15577"/>
                    </a:lnTo>
                    <a:lnTo>
                      <a:pt x="713" y="18930"/>
                    </a:lnTo>
                    <a:lnTo>
                      <a:pt x="8959" y="2948"/>
                    </a:lnTo>
                    <a:lnTo>
                      <a:pt x="8061" y="352"/>
                    </a:lnTo>
                    <a:lnTo>
                      <a:pt x="79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7"/>
              <p:cNvSpPr/>
              <p:nvPr/>
            </p:nvSpPr>
            <p:spPr>
              <a:xfrm>
                <a:off x="6207300" y="4404125"/>
                <a:ext cx="240025" cy="488875"/>
              </a:xfrm>
              <a:custGeom>
                <a:rect b="b" l="l" r="r" t="t"/>
                <a:pathLst>
                  <a:path extrusionOk="0" h="19555" w="9601">
                    <a:moveTo>
                      <a:pt x="8207" y="1114"/>
                    </a:moveTo>
                    <a:lnTo>
                      <a:pt x="8937" y="3234"/>
                    </a:lnTo>
                    <a:lnTo>
                      <a:pt x="1158" y="18319"/>
                    </a:lnTo>
                    <a:lnTo>
                      <a:pt x="651" y="15934"/>
                    </a:lnTo>
                    <a:lnTo>
                      <a:pt x="8207" y="1114"/>
                    </a:lnTo>
                    <a:close/>
                    <a:moveTo>
                      <a:pt x="8270" y="0"/>
                    </a:moveTo>
                    <a:cubicBezTo>
                      <a:pt x="8159" y="0"/>
                      <a:pt x="8037" y="65"/>
                      <a:pt x="7982" y="172"/>
                    </a:cubicBezTo>
                    <a:lnTo>
                      <a:pt x="43" y="15745"/>
                    </a:lnTo>
                    <a:cubicBezTo>
                      <a:pt x="8" y="15811"/>
                      <a:pt x="0" y="15885"/>
                      <a:pt x="17" y="15956"/>
                    </a:cubicBezTo>
                    <a:lnTo>
                      <a:pt x="730" y="19309"/>
                    </a:lnTo>
                    <a:cubicBezTo>
                      <a:pt x="756" y="19437"/>
                      <a:pt x="862" y="19534"/>
                      <a:pt x="994" y="19551"/>
                    </a:cubicBezTo>
                    <a:cubicBezTo>
                      <a:pt x="1008" y="19555"/>
                      <a:pt x="1020" y="19555"/>
                      <a:pt x="1034" y="19555"/>
                    </a:cubicBezTo>
                    <a:cubicBezTo>
                      <a:pt x="1152" y="19555"/>
                      <a:pt x="1258" y="19489"/>
                      <a:pt x="1316" y="19384"/>
                    </a:cubicBezTo>
                    <a:lnTo>
                      <a:pt x="9558" y="3402"/>
                    </a:lnTo>
                    <a:cubicBezTo>
                      <a:pt x="9597" y="3327"/>
                      <a:pt x="9601" y="3238"/>
                      <a:pt x="9574" y="3159"/>
                    </a:cubicBezTo>
                    <a:lnTo>
                      <a:pt x="8554" y="212"/>
                    </a:lnTo>
                    <a:cubicBezTo>
                      <a:pt x="8514" y="92"/>
                      <a:pt x="8409" y="9"/>
                      <a:pt x="8281" y="1"/>
                    </a:cubicBezTo>
                    <a:cubicBezTo>
                      <a:pt x="8277" y="0"/>
                      <a:pt x="8274" y="0"/>
                      <a:pt x="827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7"/>
              <p:cNvSpPr/>
              <p:nvPr/>
            </p:nvSpPr>
            <p:spPr>
              <a:xfrm>
                <a:off x="3646875" y="3110425"/>
                <a:ext cx="812750" cy="781175"/>
              </a:xfrm>
              <a:custGeom>
                <a:rect b="b" l="l" r="r" t="t"/>
                <a:pathLst>
                  <a:path extrusionOk="0" h="31247" w="32510">
                    <a:moveTo>
                      <a:pt x="23624" y="1"/>
                    </a:moveTo>
                    <a:lnTo>
                      <a:pt x="0" y="9769"/>
                    </a:lnTo>
                    <a:lnTo>
                      <a:pt x="8884" y="31247"/>
                    </a:lnTo>
                    <a:lnTo>
                      <a:pt x="32509" y="21478"/>
                    </a:lnTo>
                    <a:lnTo>
                      <a:pt x="23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7"/>
              <p:cNvSpPr/>
              <p:nvPr/>
            </p:nvSpPr>
            <p:spPr>
              <a:xfrm>
                <a:off x="3638800" y="3102600"/>
                <a:ext cx="829725" cy="796825"/>
              </a:xfrm>
              <a:custGeom>
                <a:rect b="b" l="l" r="r" t="t"/>
                <a:pathLst>
                  <a:path extrusionOk="0" h="31873" w="33189">
                    <a:moveTo>
                      <a:pt x="23781" y="722"/>
                    </a:moveTo>
                    <a:lnTo>
                      <a:pt x="32422" y="21620"/>
                    </a:lnTo>
                    <a:lnTo>
                      <a:pt x="9374" y="31151"/>
                    </a:lnTo>
                    <a:lnTo>
                      <a:pt x="732" y="10254"/>
                    </a:lnTo>
                    <a:lnTo>
                      <a:pt x="23781" y="722"/>
                    </a:lnTo>
                    <a:close/>
                    <a:moveTo>
                      <a:pt x="23950" y="0"/>
                    </a:moveTo>
                    <a:cubicBezTo>
                      <a:pt x="23909" y="0"/>
                      <a:pt x="23869" y="8"/>
                      <a:pt x="23829" y="23"/>
                    </a:cubicBezTo>
                    <a:lnTo>
                      <a:pt x="204" y="9796"/>
                    </a:lnTo>
                    <a:cubicBezTo>
                      <a:pt x="129" y="9827"/>
                      <a:pt x="67" y="9888"/>
                      <a:pt x="33" y="9963"/>
                    </a:cubicBezTo>
                    <a:cubicBezTo>
                      <a:pt x="1" y="10038"/>
                      <a:pt x="1" y="10126"/>
                      <a:pt x="33" y="10205"/>
                    </a:cubicBezTo>
                    <a:lnTo>
                      <a:pt x="8916" y="31683"/>
                    </a:lnTo>
                    <a:cubicBezTo>
                      <a:pt x="8947" y="31758"/>
                      <a:pt x="9009" y="31820"/>
                      <a:pt x="9088" y="31850"/>
                    </a:cubicBezTo>
                    <a:cubicBezTo>
                      <a:pt x="9128" y="31868"/>
                      <a:pt x="9168" y="31873"/>
                      <a:pt x="9207" y="31873"/>
                    </a:cubicBezTo>
                    <a:cubicBezTo>
                      <a:pt x="9247" y="31873"/>
                      <a:pt x="9286" y="31868"/>
                      <a:pt x="9326" y="31850"/>
                    </a:cubicBezTo>
                    <a:lnTo>
                      <a:pt x="32950" y="22077"/>
                    </a:lnTo>
                    <a:cubicBezTo>
                      <a:pt x="33109" y="22012"/>
                      <a:pt x="33188" y="21831"/>
                      <a:pt x="33123" y="21673"/>
                    </a:cubicBezTo>
                    <a:lnTo>
                      <a:pt x="24238" y="194"/>
                    </a:lnTo>
                    <a:cubicBezTo>
                      <a:pt x="24207" y="115"/>
                      <a:pt x="24146" y="54"/>
                      <a:pt x="24067" y="23"/>
                    </a:cubicBezTo>
                    <a:cubicBezTo>
                      <a:pt x="24029" y="8"/>
                      <a:pt x="23990" y="0"/>
                      <a:pt x="239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7"/>
              <p:cNvSpPr/>
              <p:nvPr/>
            </p:nvSpPr>
            <p:spPr>
              <a:xfrm>
                <a:off x="3868950" y="3647375"/>
                <a:ext cx="690775" cy="283525"/>
              </a:xfrm>
              <a:custGeom>
                <a:rect b="b" l="l" r="r" t="t"/>
                <a:pathLst>
                  <a:path extrusionOk="0" h="11341" w="27631">
                    <a:moveTo>
                      <a:pt x="23626" y="0"/>
                    </a:moveTo>
                    <a:lnTo>
                      <a:pt x="1" y="9769"/>
                    </a:lnTo>
                    <a:lnTo>
                      <a:pt x="3829" y="11340"/>
                    </a:lnTo>
                    <a:lnTo>
                      <a:pt x="27631" y="2175"/>
                    </a:lnTo>
                    <a:lnTo>
                      <a:pt x="236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7"/>
              <p:cNvSpPr/>
              <p:nvPr/>
            </p:nvSpPr>
            <p:spPr>
              <a:xfrm>
                <a:off x="3861150" y="3639525"/>
                <a:ext cx="706600" cy="299300"/>
              </a:xfrm>
              <a:custGeom>
                <a:rect b="b" l="l" r="r" t="t"/>
                <a:pathLst>
                  <a:path extrusionOk="0" h="11972" w="28264">
                    <a:moveTo>
                      <a:pt x="23920" y="657"/>
                    </a:moveTo>
                    <a:lnTo>
                      <a:pt x="27198" y="2440"/>
                    </a:lnTo>
                    <a:lnTo>
                      <a:pt x="4145" y="11320"/>
                    </a:lnTo>
                    <a:lnTo>
                      <a:pt x="1135" y="10083"/>
                    </a:lnTo>
                    <a:lnTo>
                      <a:pt x="23920" y="657"/>
                    </a:lnTo>
                    <a:close/>
                    <a:moveTo>
                      <a:pt x="23940" y="1"/>
                    </a:moveTo>
                    <a:cubicBezTo>
                      <a:pt x="23899" y="1"/>
                      <a:pt x="23858" y="8"/>
                      <a:pt x="23819" y="24"/>
                    </a:cubicBezTo>
                    <a:lnTo>
                      <a:pt x="194" y="9797"/>
                    </a:lnTo>
                    <a:cubicBezTo>
                      <a:pt x="75" y="9845"/>
                      <a:pt x="0" y="9960"/>
                      <a:pt x="0" y="10083"/>
                    </a:cubicBezTo>
                    <a:cubicBezTo>
                      <a:pt x="0" y="10211"/>
                      <a:pt x="75" y="10325"/>
                      <a:pt x="194" y="10373"/>
                    </a:cubicBezTo>
                    <a:lnTo>
                      <a:pt x="4023" y="11945"/>
                    </a:lnTo>
                    <a:cubicBezTo>
                      <a:pt x="4062" y="11962"/>
                      <a:pt x="4102" y="11971"/>
                      <a:pt x="4141" y="11971"/>
                    </a:cubicBezTo>
                    <a:cubicBezTo>
                      <a:pt x="4181" y="11971"/>
                      <a:pt x="4220" y="11962"/>
                      <a:pt x="4255" y="11949"/>
                    </a:cubicBezTo>
                    <a:lnTo>
                      <a:pt x="28057" y="2783"/>
                    </a:lnTo>
                    <a:cubicBezTo>
                      <a:pt x="28171" y="2739"/>
                      <a:pt x="28250" y="2633"/>
                      <a:pt x="28254" y="2510"/>
                    </a:cubicBezTo>
                    <a:cubicBezTo>
                      <a:pt x="28264" y="2387"/>
                      <a:pt x="28202" y="2272"/>
                      <a:pt x="28092" y="2215"/>
                    </a:cubicBezTo>
                    <a:lnTo>
                      <a:pt x="24088" y="38"/>
                    </a:lnTo>
                    <a:cubicBezTo>
                      <a:pt x="24041" y="13"/>
                      <a:pt x="23990" y="1"/>
                      <a:pt x="239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7"/>
              <p:cNvSpPr/>
              <p:nvPr/>
            </p:nvSpPr>
            <p:spPr>
              <a:xfrm>
                <a:off x="4237475" y="3110425"/>
                <a:ext cx="322250" cy="591325"/>
              </a:xfrm>
              <a:custGeom>
                <a:rect b="b" l="l" r="r" t="t"/>
                <a:pathLst>
                  <a:path extrusionOk="0" h="23653" w="12890">
                    <a:moveTo>
                      <a:pt x="0" y="1"/>
                    </a:moveTo>
                    <a:lnTo>
                      <a:pt x="8885" y="21478"/>
                    </a:lnTo>
                    <a:lnTo>
                      <a:pt x="12890" y="23653"/>
                    </a:lnTo>
                    <a:lnTo>
                      <a:pt x="12890" y="23653"/>
                    </a:lnTo>
                    <a:lnTo>
                      <a:pt x="3860" y="1514"/>
                    </a:lnTo>
                    <a:lnTo>
                      <a:pt x="463" y="18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7"/>
              <p:cNvSpPr/>
              <p:nvPr/>
            </p:nvSpPr>
            <p:spPr>
              <a:xfrm>
                <a:off x="4229125" y="3102600"/>
                <a:ext cx="339200" cy="607075"/>
              </a:xfrm>
              <a:custGeom>
                <a:rect b="b" l="l" r="r" t="t"/>
                <a:pathLst>
                  <a:path extrusionOk="0" h="24283" w="13568">
                    <a:moveTo>
                      <a:pt x="907" y="872"/>
                    </a:moveTo>
                    <a:lnTo>
                      <a:pt x="3957" y="2069"/>
                    </a:lnTo>
                    <a:lnTo>
                      <a:pt x="12603" y="23274"/>
                    </a:lnTo>
                    <a:lnTo>
                      <a:pt x="9465" y="21567"/>
                    </a:lnTo>
                    <a:lnTo>
                      <a:pt x="907" y="872"/>
                    </a:lnTo>
                    <a:close/>
                    <a:moveTo>
                      <a:pt x="335" y="0"/>
                    </a:moveTo>
                    <a:cubicBezTo>
                      <a:pt x="254" y="0"/>
                      <a:pt x="174" y="34"/>
                      <a:pt x="115" y="93"/>
                    </a:cubicBezTo>
                    <a:cubicBezTo>
                      <a:pt x="27" y="182"/>
                      <a:pt x="1" y="318"/>
                      <a:pt x="49" y="432"/>
                    </a:cubicBezTo>
                    <a:lnTo>
                      <a:pt x="8929" y="21911"/>
                    </a:lnTo>
                    <a:cubicBezTo>
                      <a:pt x="8955" y="21976"/>
                      <a:pt x="9008" y="22029"/>
                      <a:pt x="9069" y="22065"/>
                    </a:cubicBezTo>
                    <a:lnTo>
                      <a:pt x="13074" y="24242"/>
                    </a:lnTo>
                    <a:cubicBezTo>
                      <a:pt x="13122" y="24269"/>
                      <a:pt x="13175" y="24282"/>
                      <a:pt x="13224" y="24282"/>
                    </a:cubicBezTo>
                    <a:cubicBezTo>
                      <a:pt x="13298" y="24282"/>
                      <a:pt x="13373" y="24251"/>
                      <a:pt x="13435" y="24198"/>
                    </a:cubicBezTo>
                    <a:cubicBezTo>
                      <a:pt x="13531" y="24110"/>
                      <a:pt x="13567" y="23970"/>
                      <a:pt x="13514" y="23846"/>
                    </a:cubicBezTo>
                    <a:lnTo>
                      <a:pt x="4485" y="1709"/>
                    </a:lnTo>
                    <a:cubicBezTo>
                      <a:pt x="4449" y="1630"/>
                      <a:pt x="4388" y="1567"/>
                      <a:pt x="4308" y="1537"/>
                    </a:cubicBezTo>
                    <a:lnTo>
                      <a:pt x="450" y="23"/>
                    </a:lnTo>
                    <a:cubicBezTo>
                      <a:pt x="413" y="8"/>
                      <a:pt x="374" y="0"/>
                      <a:pt x="33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7"/>
              <p:cNvSpPr/>
              <p:nvPr/>
            </p:nvSpPr>
            <p:spPr>
              <a:xfrm>
                <a:off x="5665700" y="2311675"/>
                <a:ext cx="812650" cy="781275"/>
              </a:xfrm>
              <a:custGeom>
                <a:rect b="b" l="l" r="r" t="t"/>
                <a:pathLst>
                  <a:path extrusionOk="0" h="31251" w="32506">
                    <a:moveTo>
                      <a:pt x="23626" y="0"/>
                    </a:moveTo>
                    <a:lnTo>
                      <a:pt x="1" y="9773"/>
                    </a:lnTo>
                    <a:lnTo>
                      <a:pt x="8881" y="31251"/>
                    </a:lnTo>
                    <a:lnTo>
                      <a:pt x="32506" y="21478"/>
                    </a:lnTo>
                    <a:lnTo>
                      <a:pt x="236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7"/>
              <p:cNvSpPr/>
              <p:nvPr/>
            </p:nvSpPr>
            <p:spPr>
              <a:xfrm>
                <a:off x="5656800" y="2303850"/>
                <a:ext cx="830475" cy="796925"/>
              </a:xfrm>
              <a:custGeom>
                <a:rect b="b" l="l" r="r" t="t"/>
                <a:pathLst>
                  <a:path extrusionOk="0" h="31877" w="33219">
                    <a:moveTo>
                      <a:pt x="23811" y="722"/>
                    </a:moveTo>
                    <a:lnTo>
                      <a:pt x="32453" y="21624"/>
                    </a:lnTo>
                    <a:lnTo>
                      <a:pt x="9408" y="31155"/>
                    </a:lnTo>
                    <a:lnTo>
                      <a:pt x="767" y="10253"/>
                    </a:lnTo>
                    <a:lnTo>
                      <a:pt x="23811" y="722"/>
                    </a:lnTo>
                    <a:close/>
                    <a:moveTo>
                      <a:pt x="23982" y="0"/>
                    </a:moveTo>
                    <a:cubicBezTo>
                      <a:pt x="23942" y="0"/>
                      <a:pt x="23901" y="9"/>
                      <a:pt x="23864" y="27"/>
                    </a:cubicBezTo>
                    <a:lnTo>
                      <a:pt x="234" y="9796"/>
                    </a:lnTo>
                    <a:cubicBezTo>
                      <a:pt x="76" y="9861"/>
                      <a:pt x="1" y="10046"/>
                      <a:pt x="66" y="10204"/>
                    </a:cubicBezTo>
                    <a:lnTo>
                      <a:pt x="8951" y="31683"/>
                    </a:lnTo>
                    <a:cubicBezTo>
                      <a:pt x="8982" y="31758"/>
                      <a:pt x="9043" y="31819"/>
                      <a:pt x="9118" y="31854"/>
                    </a:cubicBezTo>
                    <a:cubicBezTo>
                      <a:pt x="9158" y="31868"/>
                      <a:pt x="9197" y="31876"/>
                      <a:pt x="9237" y="31876"/>
                    </a:cubicBezTo>
                    <a:cubicBezTo>
                      <a:pt x="9281" y="31876"/>
                      <a:pt x="9321" y="31868"/>
                      <a:pt x="9360" y="31854"/>
                    </a:cubicBezTo>
                    <a:lnTo>
                      <a:pt x="32985" y="22081"/>
                    </a:lnTo>
                    <a:cubicBezTo>
                      <a:pt x="33144" y="22016"/>
                      <a:pt x="33219" y="21831"/>
                      <a:pt x="33152" y="21672"/>
                    </a:cubicBezTo>
                    <a:lnTo>
                      <a:pt x="24273" y="194"/>
                    </a:lnTo>
                    <a:cubicBezTo>
                      <a:pt x="24238" y="119"/>
                      <a:pt x="24181" y="58"/>
                      <a:pt x="24102" y="27"/>
                    </a:cubicBezTo>
                    <a:cubicBezTo>
                      <a:pt x="24064" y="9"/>
                      <a:pt x="24023" y="0"/>
                      <a:pt x="2398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7"/>
              <p:cNvSpPr/>
              <p:nvPr/>
            </p:nvSpPr>
            <p:spPr>
              <a:xfrm>
                <a:off x="5887725" y="2848600"/>
                <a:ext cx="690850" cy="283650"/>
              </a:xfrm>
              <a:custGeom>
                <a:rect b="b" l="l" r="r" t="t"/>
                <a:pathLst>
                  <a:path extrusionOk="0" h="11346" w="27634">
                    <a:moveTo>
                      <a:pt x="23625" y="1"/>
                    </a:moveTo>
                    <a:lnTo>
                      <a:pt x="0" y="9774"/>
                    </a:lnTo>
                    <a:lnTo>
                      <a:pt x="3833" y="11345"/>
                    </a:lnTo>
                    <a:lnTo>
                      <a:pt x="27634" y="2179"/>
                    </a:lnTo>
                    <a:lnTo>
                      <a:pt x="236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7"/>
              <p:cNvSpPr/>
              <p:nvPr/>
            </p:nvSpPr>
            <p:spPr>
              <a:xfrm>
                <a:off x="5879900" y="2840800"/>
                <a:ext cx="706700" cy="299250"/>
              </a:xfrm>
              <a:custGeom>
                <a:rect b="b" l="l" r="r" t="t"/>
                <a:pathLst>
                  <a:path extrusionOk="0" h="11970" w="28268">
                    <a:moveTo>
                      <a:pt x="23921" y="660"/>
                    </a:moveTo>
                    <a:lnTo>
                      <a:pt x="27199" y="2443"/>
                    </a:lnTo>
                    <a:lnTo>
                      <a:pt x="4150" y="11318"/>
                    </a:lnTo>
                    <a:lnTo>
                      <a:pt x="1136" y="10081"/>
                    </a:lnTo>
                    <a:lnTo>
                      <a:pt x="23921" y="660"/>
                    </a:lnTo>
                    <a:close/>
                    <a:moveTo>
                      <a:pt x="23932" y="1"/>
                    </a:moveTo>
                    <a:cubicBezTo>
                      <a:pt x="23894" y="1"/>
                      <a:pt x="23856" y="8"/>
                      <a:pt x="23819" y="22"/>
                    </a:cubicBezTo>
                    <a:lnTo>
                      <a:pt x="194" y="9795"/>
                    </a:lnTo>
                    <a:cubicBezTo>
                      <a:pt x="80" y="9844"/>
                      <a:pt x="1" y="9958"/>
                      <a:pt x="1" y="10086"/>
                    </a:cubicBezTo>
                    <a:cubicBezTo>
                      <a:pt x="1" y="10213"/>
                      <a:pt x="80" y="10327"/>
                      <a:pt x="194" y="10376"/>
                    </a:cubicBezTo>
                    <a:lnTo>
                      <a:pt x="4026" y="11947"/>
                    </a:lnTo>
                    <a:cubicBezTo>
                      <a:pt x="4067" y="11960"/>
                      <a:pt x="4106" y="11970"/>
                      <a:pt x="4146" y="11970"/>
                    </a:cubicBezTo>
                    <a:cubicBezTo>
                      <a:pt x="4181" y="11970"/>
                      <a:pt x="4221" y="11960"/>
                      <a:pt x="4256" y="11947"/>
                    </a:cubicBezTo>
                    <a:lnTo>
                      <a:pt x="28056" y="2782"/>
                    </a:lnTo>
                    <a:cubicBezTo>
                      <a:pt x="28172" y="2737"/>
                      <a:pt x="28251" y="2632"/>
                      <a:pt x="28259" y="2508"/>
                    </a:cubicBezTo>
                    <a:cubicBezTo>
                      <a:pt x="28268" y="2390"/>
                      <a:pt x="28202" y="2275"/>
                      <a:pt x="28097" y="2214"/>
                    </a:cubicBezTo>
                    <a:lnTo>
                      <a:pt x="24088" y="40"/>
                    </a:lnTo>
                    <a:cubicBezTo>
                      <a:pt x="24039" y="14"/>
                      <a:pt x="23986" y="1"/>
                      <a:pt x="2393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7"/>
              <p:cNvSpPr/>
              <p:nvPr/>
            </p:nvSpPr>
            <p:spPr>
              <a:xfrm>
                <a:off x="6256350" y="2311675"/>
                <a:ext cx="322225" cy="591425"/>
              </a:xfrm>
              <a:custGeom>
                <a:rect b="b" l="l" r="r" t="t"/>
                <a:pathLst>
                  <a:path extrusionOk="0" h="23657" w="12889">
                    <a:moveTo>
                      <a:pt x="0" y="0"/>
                    </a:moveTo>
                    <a:lnTo>
                      <a:pt x="8880" y="21478"/>
                    </a:lnTo>
                    <a:lnTo>
                      <a:pt x="12889" y="23656"/>
                    </a:lnTo>
                    <a:lnTo>
                      <a:pt x="3855" y="1518"/>
                    </a:lnTo>
                    <a:lnTo>
                      <a:pt x="458" y="18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7"/>
              <p:cNvSpPr/>
              <p:nvPr/>
            </p:nvSpPr>
            <p:spPr>
              <a:xfrm>
                <a:off x="6247875" y="2303825"/>
                <a:ext cx="339175" cy="607050"/>
              </a:xfrm>
              <a:custGeom>
                <a:rect b="b" l="l" r="r" t="t"/>
                <a:pathLst>
                  <a:path extrusionOk="0" h="24282" w="13567">
                    <a:moveTo>
                      <a:pt x="907" y="877"/>
                    </a:moveTo>
                    <a:lnTo>
                      <a:pt x="3956" y="2074"/>
                    </a:lnTo>
                    <a:lnTo>
                      <a:pt x="12608" y="23274"/>
                    </a:lnTo>
                    <a:lnTo>
                      <a:pt x="9470" y="21572"/>
                    </a:lnTo>
                    <a:lnTo>
                      <a:pt x="907" y="877"/>
                    </a:lnTo>
                    <a:close/>
                    <a:moveTo>
                      <a:pt x="339" y="1"/>
                    </a:moveTo>
                    <a:cubicBezTo>
                      <a:pt x="257" y="1"/>
                      <a:pt x="175" y="34"/>
                      <a:pt x="115" y="93"/>
                    </a:cubicBezTo>
                    <a:cubicBezTo>
                      <a:pt x="27" y="186"/>
                      <a:pt x="0" y="318"/>
                      <a:pt x="49" y="432"/>
                    </a:cubicBezTo>
                    <a:lnTo>
                      <a:pt x="8934" y="21911"/>
                    </a:lnTo>
                    <a:cubicBezTo>
                      <a:pt x="8960" y="21976"/>
                      <a:pt x="9007" y="22033"/>
                      <a:pt x="9074" y="22069"/>
                    </a:cubicBezTo>
                    <a:lnTo>
                      <a:pt x="13079" y="24243"/>
                    </a:lnTo>
                    <a:cubicBezTo>
                      <a:pt x="13122" y="24269"/>
                      <a:pt x="13175" y="24282"/>
                      <a:pt x="13228" y="24282"/>
                    </a:cubicBezTo>
                    <a:cubicBezTo>
                      <a:pt x="13303" y="24282"/>
                      <a:pt x="13378" y="24255"/>
                      <a:pt x="13435" y="24203"/>
                    </a:cubicBezTo>
                    <a:cubicBezTo>
                      <a:pt x="13536" y="24115"/>
                      <a:pt x="13567" y="23975"/>
                      <a:pt x="13518" y="23851"/>
                    </a:cubicBezTo>
                    <a:lnTo>
                      <a:pt x="4484" y="1713"/>
                    </a:lnTo>
                    <a:cubicBezTo>
                      <a:pt x="4454" y="1634"/>
                      <a:pt x="4392" y="1572"/>
                      <a:pt x="4308" y="1541"/>
                    </a:cubicBezTo>
                    <a:lnTo>
                      <a:pt x="453" y="24"/>
                    </a:lnTo>
                    <a:cubicBezTo>
                      <a:pt x="417" y="8"/>
                      <a:pt x="378" y="1"/>
                      <a:pt x="33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7"/>
              <p:cNvSpPr/>
              <p:nvPr/>
            </p:nvSpPr>
            <p:spPr>
              <a:xfrm>
                <a:off x="3503075" y="4401375"/>
                <a:ext cx="854550" cy="862725"/>
              </a:xfrm>
              <a:custGeom>
                <a:rect b="b" l="l" r="r" t="t"/>
                <a:pathLst>
                  <a:path extrusionOk="0" h="34509" w="34182">
                    <a:moveTo>
                      <a:pt x="16211" y="1"/>
                    </a:moveTo>
                    <a:lnTo>
                      <a:pt x="1" y="19770"/>
                    </a:lnTo>
                    <a:lnTo>
                      <a:pt x="17976" y="34508"/>
                    </a:lnTo>
                    <a:lnTo>
                      <a:pt x="34182" y="14737"/>
                    </a:lnTo>
                    <a:lnTo>
                      <a:pt x="162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7"/>
              <p:cNvSpPr/>
              <p:nvPr/>
            </p:nvSpPr>
            <p:spPr>
              <a:xfrm>
                <a:off x="3495050" y="4393525"/>
                <a:ext cx="871400" cy="878350"/>
              </a:xfrm>
              <a:custGeom>
                <a:rect b="b" l="l" r="r" t="t"/>
                <a:pathLst>
                  <a:path extrusionOk="0" h="35134" w="34856">
                    <a:moveTo>
                      <a:pt x="16576" y="754"/>
                    </a:moveTo>
                    <a:lnTo>
                      <a:pt x="34063" y="15095"/>
                    </a:lnTo>
                    <a:lnTo>
                      <a:pt x="18253" y="34382"/>
                    </a:lnTo>
                    <a:lnTo>
                      <a:pt x="761" y="20041"/>
                    </a:lnTo>
                    <a:lnTo>
                      <a:pt x="16576" y="754"/>
                    </a:lnTo>
                    <a:close/>
                    <a:moveTo>
                      <a:pt x="16532" y="0"/>
                    </a:moveTo>
                    <a:cubicBezTo>
                      <a:pt x="16522" y="0"/>
                      <a:pt x="16512" y="1"/>
                      <a:pt x="16502" y="2"/>
                    </a:cubicBezTo>
                    <a:cubicBezTo>
                      <a:pt x="16417" y="11"/>
                      <a:pt x="16343" y="51"/>
                      <a:pt x="16291" y="116"/>
                    </a:cubicBezTo>
                    <a:lnTo>
                      <a:pt x="80" y="19887"/>
                    </a:lnTo>
                    <a:cubicBezTo>
                      <a:pt x="27" y="19952"/>
                      <a:pt x="1" y="20037"/>
                      <a:pt x="9" y="20116"/>
                    </a:cubicBezTo>
                    <a:cubicBezTo>
                      <a:pt x="18" y="20200"/>
                      <a:pt x="58" y="20275"/>
                      <a:pt x="123" y="20327"/>
                    </a:cubicBezTo>
                    <a:lnTo>
                      <a:pt x="18094" y="35064"/>
                    </a:lnTo>
                    <a:cubicBezTo>
                      <a:pt x="18156" y="35112"/>
                      <a:pt x="18226" y="35134"/>
                      <a:pt x="18297" y="35134"/>
                    </a:cubicBezTo>
                    <a:cubicBezTo>
                      <a:pt x="18385" y="35134"/>
                      <a:pt x="18477" y="35094"/>
                      <a:pt x="18539" y="35020"/>
                    </a:cubicBezTo>
                    <a:lnTo>
                      <a:pt x="34745" y="15249"/>
                    </a:lnTo>
                    <a:cubicBezTo>
                      <a:pt x="34855" y="15117"/>
                      <a:pt x="34837" y="14919"/>
                      <a:pt x="34701" y="14809"/>
                    </a:cubicBezTo>
                    <a:lnTo>
                      <a:pt x="16730" y="72"/>
                    </a:lnTo>
                    <a:cubicBezTo>
                      <a:pt x="16673" y="26"/>
                      <a:pt x="16599" y="0"/>
                      <a:pt x="165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7"/>
              <p:cNvSpPr/>
              <p:nvPr/>
            </p:nvSpPr>
            <p:spPr>
              <a:xfrm>
                <a:off x="3952475" y="4769800"/>
                <a:ext cx="519125" cy="494300"/>
              </a:xfrm>
              <a:custGeom>
                <a:rect b="b" l="l" r="r" t="t"/>
                <a:pathLst>
                  <a:path extrusionOk="0" h="19772" w="20765">
                    <a:moveTo>
                      <a:pt x="16206" y="0"/>
                    </a:moveTo>
                    <a:lnTo>
                      <a:pt x="0" y="19771"/>
                    </a:lnTo>
                    <a:lnTo>
                      <a:pt x="4114" y="19349"/>
                    </a:lnTo>
                    <a:lnTo>
                      <a:pt x="20765" y="27"/>
                    </a:lnTo>
                    <a:lnTo>
                      <a:pt x="162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7"/>
              <p:cNvSpPr/>
              <p:nvPr/>
            </p:nvSpPr>
            <p:spPr>
              <a:xfrm>
                <a:off x="3944000" y="4761975"/>
                <a:ext cx="536075" cy="509900"/>
              </a:xfrm>
              <a:custGeom>
                <a:rect b="b" l="l" r="r" t="t"/>
                <a:pathLst>
                  <a:path extrusionOk="0" h="20396" w="21443">
                    <a:moveTo>
                      <a:pt x="16695" y="626"/>
                    </a:moveTo>
                    <a:lnTo>
                      <a:pt x="20426" y="647"/>
                    </a:lnTo>
                    <a:lnTo>
                      <a:pt x="4299" y="19362"/>
                    </a:lnTo>
                    <a:lnTo>
                      <a:pt x="1060" y="19696"/>
                    </a:lnTo>
                    <a:lnTo>
                      <a:pt x="1060" y="19696"/>
                    </a:lnTo>
                    <a:lnTo>
                      <a:pt x="16695" y="626"/>
                    </a:lnTo>
                    <a:close/>
                    <a:moveTo>
                      <a:pt x="16550" y="1"/>
                    </a:moveTo>
                    <a:cubicBezTo>
                      <a:pt x="16431" y="5"/>
                      <a:pt x="16365" y="40"/>
                      <a:pt x="16303" y="115"/>
                    </a:cubicBezTo>
                    <a:lnTo>
                      <a:pt x="96" y="19885"/>
                    </a:lnTo>
                    <a:cubicBezTo>
                      <a:pt x="13" y="19983"/>
                      <a:pt x="0" y="20119"/>
                      <a:pt x="61" y="20233"/>
                    </a:cubicBezTo>
                    <a:cubicBezTo>
                      <a:pt x="114" y="20334"/>
                      <a:pt x="224" y="20396"/>
                      <a:pt x="339" y="20396"/>
                    </a:cubicBezTo>
                    <a:lnTo>
                      <a:pt x="370" y="20396"/>
                    </a:lnTo>
                    <a:lnTo>
                      <a:pt x="4488" y="19969"/>
                    </a:lnTo>
                    <a:cubicBezTo>
                      <a:pt x="4568" y="19965"/>
                      <a:pt x="4637" y="19926"/>
                      <a:pt x="4690" y="19863"/>
                    </a:cubicBezTo>
                    <a:lnTo>
                      <a:pt x="21341" y="547"/>
                    </a:lnTo>
                    <a:cubicBezTo>
                      <a:pt x="21420" y="454"/>
                      <a:pt x="21443" y="322"/>
                      <a:pt x="21390" y="212"/>
                    </a:cubicBezTo>
                    <a:cubicBezTo>
                      <a:pt x="21341" y="98"/>
                      <a:pt x="21227" y="27"/>
                      <a:pt x="21108" y="27"/>
                    </a:cubicBezTo>
                    <a:lnTo>
                      <a:pt x="1655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7"/>
              <p:cNvSpPr/>
              <p:nvPr/>
            </p:nvSpPr>
            <p:spPr>
              <a:xfrm>
                <a:off x="3908350" y="4389250"/>
                <a:ext cx="563250" cy="381225"/>
              </a:xfrm>
              <a:custGeom>
                <a:rect b="b" l="l" r="r" t="t"/>
                <a:pathLst>
                  <a:path extrusionOk="0" h="15249" w="22530">
                    <a:moveTo>
                      <a:pt x="4115" y="1"/>
                    </a:moveTo>
                    <a:lnTo>
                      <a:pt x="488" y="428"/>
                    </a:lnTo>
                    <a:lnTo>
                      <a:pt x="0" y="486"/>
                    </a:lnTo>
                    <a:lnTo>
                      <a:pt x="17971" y="15222"/>
                    </a:lnTo>
                    <a:lnTo>
                      <a:pt x="22530" y="15249"/>
                    </a:lnTo>
                    <a:lnTo>
                      <a:pt x="22530" y="15249"/>
                    </a:lnTo>
                    <a:lnTo>
                      <a:pt x="41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7"/>
              <p:cNvSpPr/>
              <p:nvPr/>
            </p:nvSpPr>
            <p:spPr>
              <a:xfrm>
                <a:off x="3899875" y="4381400"/>
                <a:ext cx="580200" cy="396900"/>
              </a:xfrm>
              <a:custGeom>
                <a:rect b="b" l="l" r="r" t="t"/>
                <a:pathLst>
                  <a:path extrusionOk="0" h="15876" w="23208">
                    <a:moveTo>
                      <a:pt x="4357" y="641"/>
                    </a:moveTo>
                    <a:lnTo>
                      <a:pt x="21993" y="15246"/>
                    </a:lnTo>
                    <a:lnTo>
                      <a:pt x="18425" y="15224"/>
                    </a:lnTo>
                    <a:lnTo>
                      <a:pt x="1105" y="1024"/>
                    </a:lnTo>
                    <a:lnTo>
                      <a:pt x="4357" y="641"/>
                    </a:lnTo>
                    <a:close/>
                    <a:moveTo>
                      <a:pt x="4449" y="1"/>
                    </a:moveTo>
                    <a:cubicBezTo>
                      <a:pt x="4439" y="1"/>
                      <a:pt x="4428" y="1"/>
                      <a:pt x="4418" y="2"/>
                    </a:cubicBezTo>
                    <a:lnTo>
                      <a:pt x="299" y="487"/>
                    </a:lnTo>
                    <a:cubicBezTo>
                      <a:pt x="177" y="504"/>
                      <a:pt x="71" y="593"/>
                      <a:pt x="35" y="711"/>
                    </a:cubicBezTo>
                    <a:cubicBezTo>
                      <a:pt x="0" y="830"/>
                      <a:pt x="45" y="962"/>
                      <a:pt x="141" y="1042"/>
                    </a:cubicBezTo>
                    <a:lnTo>
                      <a:pt x="18112" y="15778"/>
                    </a:lnTo>
                    <a:cubicBezTo>
                      <a:pt x="18169" y="15822"/>
                      <a:pt x="18240" y="15849"/>
                      <a:pt x="18310" y="15849"/>
                    </a:cubicBezTo>
                    <a:lnTo>
                      <a:pt x="22869" y="15875"/>
                    </a:lnTo>
                    <a:cubicBezTo>
                      <a:pt x="23001" y="15875"/>
                      <a:pt x="23120" y="15796"/>
                      <a:pt x="23163" y="15668"/>
                    </a:cubicBezTo>
                    <a:cubicBezTo>
                      <a:pt x="23208" y="15545"/>
                      <a:pt x="23173" y="15404"/>
                      <a:pt x="23071" y="15321"/>
                    </a:cubicBezTo>
                    <a:lnTo>
                      <a:pt x="4656" y="73"/>
                    </a:lnTo>
                    <a:cubicBezTo>
                      <a:pt x="4598" y="27"/>
                      <a:pt x="4523" y="1"/>
                      <a:pt x="444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7"/>
              <p:cNvSpPr/>
              <p:nvPr/>
            </p:nvSpPr>
            <p:spPr>
              <a:xfrm>
                <a:off x="5366600" y="1371975"/>
                <a:ext cx="689000" cy="670275"/>
              </a:xfrm>
              <a:custGeom>
                <a:rect b="b" l="l" r="r" t="t"/>
                <a:pathLst>
                  <a:path extrusionOk="0" h="26811" w="27560">
                    <a:moveTo>
                      <a:pt x="18364" y="0"/>
                    </a:moveTo>
                    <a:lnTo>
                      <a:pt x="1" y="10116"/>
                    </a:lnTo>
                    <a:lnTo>
                      <a:pt x="9197" y="26811"/>
                    </a:lnTo>
                    <a:lnTo>
                      <a:pt x="27560" y="16695"/>
                    </a:lnTo>
                    <a:lnTo>
                      <a:pt x="183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7"/>
              <p:cNvSpPr/>
              <p:nvPr/>
            </p:nvSpPr>
            <p:spPr>
              <a:xfrm>
                <a:off x="5357700" y="1364200"/>
                <a:ext cx="706050" cy="685875"/>
              </a:xfrm>
              <a:custGeom>
                <a:rect b="b" l="l" r="r" t="t"/>
                <a:pathLst>
                  <a:path extrusionOk="0" h="27435" w="28242">
                    <a:moveTo>
                      <a:pt x="18596" y="738"/>
                    </a:moveTo>
                    <a:lnTo>
                      <a:pt x="27489" y="16883"/>
                    </a:lnTo>
                    <a:lnTo>
                      <a:pt x="9676" y="26695"/>
                    </a:lnTo>
                    <a:lnTo>
                      <a:pt x="783" y="10551"/>
                    </a:lnTo>
                    <a:lnTo>
                      <a:pt x="18596" y="738"/>
                    </a:lnTo>
                    <a:close/>
                    <a:moveTo>
                      <a:pt x="18720" y="0"/>
                    </a:moveTo>
                    <a:cubicBezTo>
                      <a:pt x="18667" y="0"/>
                      <a:pt x="18615" y="13"/>
                      <a:pt x="18570" y="39"/>
                    </a:cubicBezTo>
                    <a:lnTo>
                      <a:pt x="207" y="10155"/>
                    </a:lnTo>
                    <a:cubicBezTo>
                      <a:pt x="58" y="10238"/>
                      <a:pt x="1" y="10427"/>
                      <a:pt x="84" y="10582"/>
                    </a:cubicBezTo>
                    <a:lnTo>
                      <a:pt x="9280" y="27272"/>
                    </a:lnTo>
                    <a:cubicBezTo>
                      <a:pt x="9337" y="27377"/>
                      <a:pt x="9443" y="27435"/>
                      <a:pt x="9553" y="27435"/>
                    </a:cubicBezTo>
                    <a:cubicBezTo>
                      <a:pt x="9606" y="27435"/>
                      <a:pt x="9658" y="27422"/>
                      <a:pt x="9707" y="27395"/>
                    </a:cubicBezTo>
                    <a:lnTo>
                      <a:pt x="28066" y="17279"/>
                    </a:lnTo>
                    <a:cubicBezTo>
                      <a:pt x="28140" y="17239"/>
                      <a:pt x="28193" y="17174"/>
                      <a:pt x="28215" y="17094"/>
                    </a:cubicBezTo>
                    <a:cubicBezTo>
                      <a:pt x="28241" y="17010"/>
                      <a:pt x="28233" y="16927"/>
                      <a:pt x="28188" y="16852"/>
                    </a:cubicBezTo>
                    <a:lnTo>
                      <a:pt x="18992" y="161"/>
                    </a:lnTo>
                    <a:cubicBezTo>
                      <a:pt x="18952" y="86"/>
                      <a:pt x="18886" y="34"/>
                      <a:pt x="18807" y="12"/>
                    </a:cubicBezTo>
                    <a:cubicBezTo>
                      <a:pt x="18779" y="4"/>
                      <a:pt x="18749" y="0"/>
                      <a:pt x="1872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7"/>
              <p:cNvSpPr/>
              <p:nvPr/>
            </p:nvSpPr>
            <p:spPr>
              <a:xfrm>
                <a:off x="5596500" y="1789325"/>
                <a:ext cx="545675" cy="276175"/>
              </a:xfrm>
              <a:custGeom>
                <a:rect b="b" l="l" r="r" t="t"/>
                <a:pathLst>
                  <a:path extrusionOk="0" h="11047" w="21827">
                    <a:moveTo>
                      <a:pt x="18364" y="1"/>
                    </a:moveTo>
                    <a:lnTo>
                      <a:pt x="1" y="10117"/>
                    </a:lnTo>
                    <a:lnTo>
                      <a:pt x="3266" y="11046"/>
                    </a:lnTo>
                    <a:lnTo>
                      <a:pt x="21827" y="1410"/>
                    </a:lnTo>
                    <a:lnTo>
                      <a:pt x="183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7"/>
              <p:cNvSpPr/>
              <p:nvPr/>
            </p:nvSpPr>
            <p:spPr>
              <a:xfrm>
                <a:off x="5588475" y="1781500"/>
                <a:ext cx="561625" cy="291775"/>
              </a:xfrm>
              <a:custGeom>
                <a:rect b="b" l="l" r="r" t="t"/>
                <a:pathLst>
                  <a:path extrusionOk="0" h="11671" w="22465">
                    <a:moveTo>
                      <a:pt x="18707" y="657"/>
                    </a:moveTo>
                    <a:lnTo>
                      <a:pt x="21400" y="1757"/>
                    </a:lnTo>
                    <a:lnTo>
                      <a:pt x="3557" y="11024"/>
                    </a:lnTo>
                    <a:lnTo>
                      <a:pt x="1140" y="10338"/>
                    </a:lnTo>
                    <a:lnTo>
                      <a:pt x="18707" y="657"/>
                    </a:lnTo>
                    <a:close/>
                    <a:moveTo>
                      <a:pt x="18683" y="0"/>
                    </a:moveTo>
                    <a:cubicBezTo>
                      <a:pt x="18632" y="0"/>
                      <a:pt x="18581" y="12"/>
                      <a:pt x="18535" y="37"/>
                    </a:cubicBezTo>
                    <a:lnTo>
                      <a:pt x="173" y="10153"/>
                    </a:lnTo>
                    <a:cubicBezTo>
                      <a:pt x="63" y="10214"/>
                      <a:pt x="1" y="10338"/>
                      <a:pt x="15" y="10466"/>
                    </a:cubicBezTo>
                    <a:cubicBezTo>
                      <a:pt x="27" y="10588"/>
                      <a:pt x="116" y="10694"/>
                      <a:pt x="238" y="10730"/>
                    </a:cubicBezTo>
                    <a:lnTo>
                      <a:pt x="3504" y="11662"/>
                    </a:lnTo>
                    <a:cubicBezTo>
                      <a:pt x="3530" y="11667"/>
                      <a:pt x="3561" y="11671"/>
                      <a:pt x="3587" y="11671"/>
                    </a:cubicBezTo>
                    <a:cubicBezTo>
                      <a:pt x="3640" y="11671"/>
                      <a:pt x="3689" y="11662"/>
                      <a:pt x="3733" y="11636"/>
                    </a:cubicBezTo>
                    <a:lnTo>
                      <a:pt x="22293" y="1999"/>
                    </a:lnTo>
                    <a:cubicBezTo>
                      <a:pt x="22399" y="1942"/>
                      <a:pt x="22465" y="1828"/>
                      <a:pt x="22460" y="1709"/>
                    </a:cubicBezTo>
                    <a:cubicBezTo>
                      <a:pt x="22456" y="1585"/>
                      <a:pt x="22377" y="1475"/>
                      <a:pt x="22267" y="1432"/>
                    </a:cubicBezTo>
                    <a:lnTo>
                      <a:pt x="18803" y="23"/>
                    </a:lnTo>
                    <a:cubicBezTo>
                      <a:pt x="18764" y="8"/>
                      <a:pt x="18724" y="0"/>
                      <a:pt x="1868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7"/>
              <p:cNvSpPr/>
              <p:nvPr/>
            </p:nvSpPr>
            <p:spPr>
              <a:xfrm>
                <a:off x="5825675" y="1371975"/>
                <a:ext cx="316500" cy="452600"/>
              </a:xfrm>
              <a:custGeom>
                <a:rect b="b" l="l" r="r" t="t"/>
                <a:pathLst>
                  <a:path extrusionOk="0" h="18104" w="12660">
                    <a:moveTo>
                      <a:pt x="1" y="0"/>
                    </a:moveTo>
                    <a:lnTo>
                      <a:pt x="9197" y="16695"/>
                    </a:lnTo>
                    <a:lnTo>
                      <a:pt x="12660" y="18104"/>
                    </a:lnTo>
                    <a:lnTo>
                      <a:pt x="3283" y="884"/>
                    </a:lnTo>
                    <a:lnTo>
                      <a:pt x="391" y="10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7"/>
              <p:cNvSpPr/>
              <p:nvPr/>
            </p:nvSpPr>
            <p:spPr>
              <a:xfrm>
                <a:off x="5817300" y="1364200"/>
                <a:ext cx="333350" cy="468175"/>
              </a:xfrm>
              <a:custGeom>
                <a:rect b="b" l="l" r="r" t="t"/>
                <a:pathLst>
                  <a:path extrusionOk="0" h="18727" w="13334">
                    <a:moveTo>
                      <a:pt x="964" y="809"/>
                    </a:moveTo>
                    <a:lnTo>
                      <a:pt x="3407" y="1465"/>
                    </a:lnTo>
                    <a:lnTo>
                      <a:pt x="12300" y="17794"/>
                    </a:lnTo>
                    <a:lnTo>
                      <a:pt x="9752" y="16755"/>
                    </a:lnTo>
                    <a:lnTo>
                      <a:pt x="964" y="809"/>
                    </a:lnTo>
                    <a:close/>
                    <a:moveTo>
                      <a:pt x="333" y="0"/>
                    </a:moveTo>
                    <a:cubicBezTo>
                      <a:pt x="239" y="0"/>
                      <a:pt x="149" y="44"/>
                      <a:pt x="88" y="118"/>
                    </a:cubicBezTo>
                    <a:cubicBezTo>
                      <a:pt x="13" y="218"/>
                      <a:pt x="1" y="356"/>
                      <a:pt x="62" y="465"/>
                    </a:cubicBezTo>
                    <a:lnTo>
                      <a:pt x="9259" y="17156"/>
                    </a:lnTo>
                    <a:cubicBezTo>
                      <a:pt x="9294" y="17217"/>
                      <a:pt x="9347" y="17270"/>
                      <a:pt x="9413" y="17296"/>
                    </a:cubicBezTo>
                    <a:lnTo>
                      <a:pt x="12876" y="18705"/>
                    </a:lnTo>
                    <a:cubicBezTo>
                      <a:pt x="12916" y="18718"/>
                      <a:pt x="12956" y="18726"/>
                      <a:pt x="12995" y="18726"/>
                    </a:cubicBezTo>
                    <a:cubicBezTo>
                      <a:pt x="13082" y="18726"/>
                      <a:pt x="13167" y="18691"/>
                      <a:pt x="13228" y="18621"/>
                    </a:cubicBezTo>
                    <a:cubicBezTo>
                      <a:pt x="13316" y="18524"/>
                      <a:pt x="13334" y="18379"/>
                      <a:pt x="13267" y="18265"/>
                    </a:cubicBezTo>
                    <a:lnTo>
                      <a:pt x="3890" y="1046"/>
                    </a:lnTo>
                    <a:cubicBezTo>
                      <a:pt x="3851" y="971"/>
                      <a:pt x="3780" y="919"/>
                      <a:pt x="3697" y="896"/>
                    </a:cubicBezTo>
                    <a:lnTo>
                      <a:pt x="419" y="12"/>
                    </a:lnTo>
                    <a:cubicBezTo>
                      <a:pt x="390" y="4"/>
                      <a:pt x="361" y="0"/>
                      <a:pt x="33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7"/>
              <p:cNvSpPr/>
              <p:nvPr/>
            </p:nvSpPr>
            <p:spPr>
              <a:xfrm>
                <a:off x="4849325" y="2437300"/>
                <a:ext cx="689025" cy="670175"/>
              </a:xfrm>
              <a:custGeom>
                <a:rect b="b" l="l" r="r" t="t"/>
                <a:pathLst>
                  <a:path extrusionOk="0" h="26807" w="27561">
                    <a:moveTo>
                      <a:pt x="18364" y="0"/>
                    </a:moveTo>
                    <a:lnTo>
                      <a:pt x="1" y="10116"/>
                    </a:lnTo>
                    <a:lnTo>
                      <a:pt x="9198" y="26806"/>
                    </a:lnTo>
                    <a:lnTo>
                      <a:pt x="27560" y="16690"/>
                    </a:lnTo>
                    <a:lnTo>
                      <a:pt x="183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7"/>
              <p:cNvSpPr/>
              <p:nvPr/>
            </p:nvSpPr>
            <p:spPr>
              <a:xfrm>
                <a:off x="4840450" y="2429425"/>
                <a:ext cx="706050" cy="685875"/>
              </a:xfrm>
              <a:custGeom>
                <a:rect b="b" l="l" r="r" t="t"/>
                <a:pathLst>
                  <a:path extrusionOk="0" h="27435" w="28242">
                    <a:moveTo>
                      <a:pt x="18595" y="737"/>
                    </a:moveTo>
                    <a:lnTo>
                      <a:pt x="27489" y="16882"/>
                    </a:lnTo>
                    <a:lnTo>
                      <a:pt x="9676" y="26695"/>
                    </a:lnTo>
                    <a:lnTo>
                      <a:pt x="784" y="10555"/>
                    </a:lnTo>
                    <a:lnTo>
                      <a:pt x="18595" y="737"/>
                    </a:lnTo>
                    <a:close/>
                    <a:moveTo>
                      <a:pt x="18717" y="1"/>
                    </a:moveTo>
                    <a:cubicBezTo>
                      <a:pt x="18667" y="1"/>
                      <a:pt x="18616" y="12"/>
                      <a:pt x="18569" y="37"/>
                    </a:cubicBezTo>
                    <a:lnTo>
                      <a:pt x="207" y="10154"/>
                    </a:lnTo>
                    <a:cubicBezTo>
                      <a:pt x="57" y="10238"/>
                      <a:pt x="0" y="10431"/>
                      <a:pt x="83" y="10581"/>
                    </a:cubicBezTo>
                    <a:lnTo>
                      <a:pt x="9280" y="27271"/>
                    </a:lnTo>
                    <a:cubicBezTo>
                      <a:pt x="9320" y="27346"/>
                      <a:pt x="9385" y="27399"/>
                      <a:pt x="9470" y="27421"/>
                    </a:cubicBezTo>
                    <a:cubicBezTo>
                      <a:pt x="9496" y="27430"/>
                      <a:pt x="9527" y="27434"/>
                      <a:pt x="9553" y="27434"/>
                    </a:cubicBezTo>
                    <a:cubicBezTo>
                      <a:pt x="9606" y="27434"/>
                      <a:pt x="9659" y="27421"/>
                      <a:pt x="9707" y="27395"/>
                    </a:cubicBezTo>
                    <a:lnTo>
                      <a:pt x="28065" y="17278"/>
                    </a:lnTo>
                    <a:cubicBezTo>
                      <a:pt x="28140" y="17239"/>
                      <a:pt x="28193" y="17172"/>
                      <a:pt x="28215" y="17093"/>
                    </a:cubicBezTo>
                    <a:cubicBezTo>
                      <a:pt x="28242" y="17014"/>
                      <a:pt x="28232" y="16926"/>
                      <a:pt x="28189" y="16855"/>
                    </a:cubicBezTo>
                    <a:lnTo>
                      <a:pt x="18991" y="161"/>
                    </a:lnTo>
                    <a:cubicBezTo>
                      <a:pt x="18934" y="58"/>
                      <a:pt x="18827" y="1"/>
                      <a:pt x="1871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7"/>
              <p:cNvSpPr/>
              <p:nvPr/>
            </p:nvSpPr>
            <p:spPr>
              <a:xfrm>
                <a:off x="5079275" y="2854550"/>
                <a:ext cx="545650" cy="276250"/>
              </a:xfrm>
              <a:custGeom>
                <a:rect b="b" l="l" r="r" t="t"/>
                <a:pathLst>
                  <a:path extrusionOk="0" h="11050" w="21826">
                    <a:moveTo>
                      <a:pt x="18362" y="0"/>
                    </a:moveTo>
                    <a:lnTo>
                      <a:pt x="0" y="10116"/>
                    </a:lnTo>
                    <a:lnTo>
                      <a:pt x="3265" y="11050"/>
                    </a:lnTo>
                    <a:lnTo>
                      <a:pt x="21825" y="1408"/>
                    </a:lnTo>
                    <a:lnTo>
                      <a:pt x="183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7"/>
              <p:cNvSpPr/>
              <p:nvPr/>
            </p:nvSpPr>
            <p:spPr>
              <a:xfrm>
                <a:off x="5071100" y="2846750"/>
                <a:ext cx="561725" cy="291850"/>
              </a:xfrm>
              <a:custGeom>
                <a:rect b="b" l="l" r="r" t="t"/>
                <a:pathLst>
                  <a:path extrusionOk="0" h="11674" w="22469">
                    <a:moveTo>
                      <a:pt x="18711" y="660"/>
                    </a:moveTo>
                    <a:lnTo>
                      <a:pt x="21404" y="1756"/>
                    </a:lnTo>
                    <a:lnTo>
                      <a:pt x="3561" y="11027"/>
                    </a:lnTo>
                    <a:lnTo>
                      <a:pt x="1146" y="10337"/>
                    </a:lnTo>
                    <a:lnTo>
                      <a:pt x="18711" y="660"/>
                    </a:lnTo>
                    <a:close/>
                    <a:moveTo>
                      <a:pt x="18695" y="0"/>
                    </a:moveTo>
                    <a:cubicBezTo>
                      <a:pt x="18642" y="0"/>
                      <a:pt x="18589" y="14"/>
                      <a:pt x="18540" y="40"/>
                    </a:cubicBezTo>
                    <a:lnTo>
                      <a:pt x="177" y="10156"/>
                    </a:lnTo>
                    <a:cubicBezTo>
                      <a:pt x="67" y="10217"/>
                      <a:pt x="1" y="10337"/>
                      <a:pt x="19" y="10464"/>
                    </a:cubicBezTo>
                    <a:cubicBezTo>
                      <a:pt x="33" y="10591"/>
                      <a:pt x="120" y="10697"/>
                      <a:pt x="244" y="10728"/>
                    </a:cubicBezTo>
                    <a:lnTo>
                      <a:pt x="3508" y="11661"/>
                    </a:lnTo>
                    <a:cubicBezTo>
                      <a:pt x="3535" y="11669"/>
                      <a:pt x="3565" y="11674"/>
                      <a:pt x="3592" y="11674"/>
                    </a:cubicBezTo>
                    <a:cubicBezTo>
                      <a:pt x="3644" y="11674"/>
                      <a:pt x="3693" y="11661"/>
                      <a:pt x="3737" y="11639"/>
                    </a:cubicBezTo>
                    <a:lnTo>
                      <a:pt x="22298" y="1998"/>
                    </a:lnTo>
                    <a:cubicBezTo>
                      <a:pt x="22403" y="1945"/>
                      <a:pt x="22469" y="1831"/>
                      <a:pt x="22465" y="1707"/>
                    </a:cubicBezTo>
                    <a:cubicBezTo>
                      <a:pt x="22460" y="1584"/>
                      <a:pt x="22381" y="1478"/>
                      <a:pt x="22271" y="1430"/>
                    </a:cubicBezTo>
                    <a:lnTo>
                      <a:pt x="18809" y="22"/>
                    </a:lnTo>
                    <a:cubicBezTo>
                      <a:pt x="18772" y="7"/>
                      <a:pt x="18733" y="0"/>
                      <a:pt x="1869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7"/>
              <p:cNvSpPr/>
              <p:nvPr/>
            </p:nvSpPr>
            <p:spPr>
              <a:xfrm>
                <a:off x="5308400" y="2437300"/>
                <a:ext cx="316525" cy="452450"/>
              </a:xfrm>
              <a:custGeom>
                <a:rect b="b" l="l" r="r" t="t"/>
                <a:pathLst>
                  <a:path extrusionOk="0" h="18098" w="12661">
                    <a:moveTo>
                      <a:pt x="1" y="0"/>
                    </a:moveTo>
                    <a:lnTo>
                      <a:pt x="9197" y="16690"/>
                    </a:lnTo>
                    <a:lnTo>
                      <a:pt x="12660" y="18098"/>
                    </a:lnTo>
                    <a:lnTo>
                      <a:pt x="3283" y="884"/>
                    </a:lnTo>
                    <a:lnTo>
                      <a:pt x="393" y="10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7"/>
              <p:cNvSpPr/>
              <p:nvPr/>
            </p:nvSpPr>
            <p:spPr>
              <a:xfrm>
                <a:off x="5300050" y="2429400"/>
                <a:ext cx="333350" cy="468175"/>
              </a:xfrm>
              <a:custGeom>
                <a:rect b="b" l="l" r="r" t="t"/>
                <a:pathLst>
                  <a:path extrusionOk="0" h="18727" w="13334">
                    <a:moveTo>
                      <a:pt x="964" y="809"/>
                    </a:moveTo>
                    <a:lnTo>
                      <a:pt x="3406" y="1464"/>
                    </a:lnTo>
                    <a:lnTo>
                      <a:pt x="12299" y="17794"/>
                    </a:lnTo>
                    <a:lnTo>
                      <a:pt x="12299" y="17794"/>
                    </a:lnTo>
                    <a:lnTo>
                      <a:pt x="9752" y="16760"/>
                    </a:lnTo>
                    <a:lnTo>
                      <a:pt x="964" y="809"/>
                    </a:lnTo>
                    <a:close/>
                    <a:moveTo>
                      <a:pt x="334" y="0"/>
                    </a:moveTo>
                    <a:cubicBezTo>
                      <a:pt x="240" y="0"/>
                      <a:pt x="150" y="44"/>
                      <a:pt x="89" y="123"/>
                    </a:cubicBezTo>
                    <a:cubicBezTo>
                      <a:pt x="14" y="219"/>
                      <a:pt x="0" y="355"/>
                      <a:pt x="62" y="466"/>
                    </a:cubicBezTo>
                    <a:lnTo>
                      <a:pt x="9259" y="17156"/>
                    </a:lnTo>
                    <a:cubicBezTo>
                      <a:pt x="9294" y="17222"/>
                      <a:pt x="9346" y="17270"/>
                      <a:pt x="9413" y="17297"/>
                    </a:cubicBezTo>
                    <a:lnTo>
                      <a:pt x="12876" y="18704"/>
                    </a:lnTo>
                    <a:cubicBezTo>
                      <a:pt x="12915" y="18722"/>
                      <a:pt x="12955" y="18727"/>
                      <a:pt x="12994" y="18727"/>
                    </a:cubicBezTo>
                    <a:cubicBezTo>
                      <a:pt x="13083" y="18727"/>
                      <a:pt x="13166" y="18692"/>
                      <a:pt x="13228" y="18625"/>
                    </a:cubicBezTo>
                    <a:cubicBezTo>
                      <a:pt x="13316" y="18525"/>
                      <a:pt x="13333" y="18383"/>
                      <a:pt x="13268" y="18265"/>
                    </a:cubicBezTo>
                    <a:lnTo>
                      <a:pt x="3891" y="1051"/>
                    </a:lnTo>
                    <a:cubicBezTo>
                      <a:pt x="3851" y="972"/>
                      <a:pt x="3780" y="919"/>
                      <a:pt x="3696" y="897"/>
                    </a:cubicBezTo>
                    <a:lnTo>
                      <a:pt x="418" y="12"/>
                    </a:lnTo>
                    <a:cubicBezTo>
                      <a:pt x="390" y="4"/>
                      <a:pt x="362" y="0"/>
                      <a:pt x="33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7"/>
              <p:cNvSpPr/>
              <p:nvPr/>
            </p:nvSpPr>
            <p:spPr>
              <a:xfrm>
                <a:off x="5446575" y="3415025"/>
                <a:ext cx="320375" cy="310800"/>
              </a:xfrm>
              <a:custGeom>
                <a:rect b="b" l="l" r="r" t="t"/>
                <a:pathLst>
                  <a:path extrusionOk="0" h="12432" w="12815">
                    <a:moveTo>
                      <a:pt x="8709" y="1"/>
                    </a:moveTo>
                    <a:lnTo>
                      <a:pt x="0" y="4515"/>
                    </a:lnTo>
                    <a:lnTo>
                      <a:pt x="4106" y="12432"/>
                    </a:lnTo>
                    <a:lnTo>
                      <a:pt x="12815" y="7917"/>
                    </a:lnTo>
                    <a:lnTo>
                      <a:pt x="87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7"/>
              <p:cNvSpPr/>
              <p:nvPr/>
            </p:nvSpPr>
            <p:spPr>
              <a:xfrm>
                <a:off x="5438550" y="3407225"/>
                <a:ext cx="336550" cy="326425"/>
              </a:xfrm>
              <a:custGeom>
                <a:rect b="b" l="l" r="r" t="t"/>
                <a:pathLst>
                  <a:path extrusionOk="0" h="13057" w="13462">
                    <a:moveTo>
                      <a:pt x="8898" y="735"/>
                    </a:moveTo>
                    <a:lnTo>
                      <a:pt x="12718" y="8093"/>
                    </a:lnTo>
                    <a:lnTo>
                      <a:pt x="4564" y="12321"/>
                    </a:lnTo>
                    <a:lnTo>
                      <a:pt x="744" y="4959"/>
                    </a:lnTo>
                    <a:lnTo>
                      <a:pt x="8898" y="735"/>
                    </a:lnTo>
                    <a:close/>
                    <a:moveTo>
                      <a:pt x="9032" y="0"/>
                    </a:moveTo>
                    <a:cubicBezTo>
                      <a:pt x="8984" y="0"/>
                      <a:pt x="8935" y="12"/>
                      <a:pt x="8889" y="36"/>
                    </a:cubicBezTo>
                    <a:lnTo>
                      <a:pt x="181" y="4551"/>
                    </a:lnTo>
                    <a:cubicBezTo>
                      <a:pt x="106" y="4590"/>
                      <a:pt x="49" y="4656"/>
                      <a:pt x="27" y="4736"/>
                    </a:cubicBezTo>
                    <a:cubicBezTo>
                      <a:pt x="0" y="4811"/>
                      <a:pt x="9" y="4898"/>
                      <a:pt x="45" y="4973"/>
                    </a:cubicBezTo>
                    <a:lnTo>
                      <a:pt x="4150" y="12890"/>
                    </a:lnTo>
                    <a:cubicBezTo>
                      <a:pt x="4207" y="12995"/>
                      <a:pt x="4318" y="13056"/>
                      <a:pt x="4427" y="13056"/>
                    </a:cubicBezTo>
                    <a:cubicBezTo>
                      <a:pt x="4480" y="13056"/>
                      <a:pt x="4529" y="13048"/>
                      <a:pt x="4572" y="13022"/>
                    </a:cubicBezTo>
                    <a:lnTo>
                      <a:pt x="13280" y="8507"/>
                    </a:lnTo>
                    <a:cubicBezTo>
                      <a:pt x="13355" y="8467"/>
                      <a:pt x="13412" y="8401"/>
                      <a:pt x="13435" y="8322"/>
                    </a:cubicBezTo>
                    <a:cubicBezTo>
                      <a:pt x="13461" y="8243"/>
                      <a:pt x="13453" y="8158"/>
                      <a:pt x="13417" y="8084"/>
                    </a:cubicBezTo>
                    <a:lnTo>
                      <a:pt x="9312" y="168"/>
                    </a:lnTo>
                    <a:cubicBezTo>
                      <a:pt x="9254" y="61"/>
                      <a:pt x="9144" y="0"/>
                      <a:pt x="90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7"/>
              <p:cNvSpPr/>
              <p:nvPr/>
            </p:nvSpPr>
            <p:spPr>
              <a:xfrm>
                <a:off x="5549225" y="3612950"/>
                <a:ext cx="257875" cy="124775"/>
              </a:xfrm>
              <a:custGeom>
                <a:rect b="b" l="l" r="r" t="t"/>
                <a:pathLst>
                  <a:path extrusionOk="0" h="4991" w="10315">
                    <a:moveTo>
                      <a:pt x="8709" y="0"/>
                    </a:moveTo>
                    <a:lnTo>
                      <a:pt x="0" y="4515"/>
                    </a:lnTo>
                    <a:lnTo>
                      <a:pt x="1518" y="4990"/>
                    </a:lnTo>
                    <a:lnTo>
                      <a:pt x="10314" y="700"/>
                    </a:lnTo>
                    <a:lnTo>
                      <a:pt x="87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7"/>
              <p:cNvSpPr/>
              <p:nvPr/>
            </p:nvSpPr>
            <p:spPr>
              <a:xfrm>
                <a:off x="5541200" y="3605075"/>
                <a:ext cx="273700" cy="140450"/>
              </a:xfrm>
              <a:custGeom>
                <a:rect b="b" l="l" r="r" t="t"/>
                <a:pathLst>
                  <a:path extrusionOk="0" h="5618" w="10948">
                    <a:moveTo>
                      <a:pt x="9042" y="663"/>
                    </a:moveTo>
                    <a:lnTo>
                      <a:pt x="9887" y="1028"/>
                    </a:lnTo>
                    <a:lnTo>
                      <a:pt x="1813" y="4966"/>
                    </a:lnTo>
                    <a:lnTo>
                      <a:pt x="1144" y="4759"/>
                    </a:lnTo>
                    <a:lnTo>
                      <a:pt x="9042" y="663"/>
                    </a:lnTo>
                    <a:close/>
                    <a:moveTo>
                      <a:pt x="9032" y="0"/>
                    </a:moveTo>
                    <a:cubicBezTo>
                      <a:pt x="8983" y="0"/>
                      <a:pt x="8933" y="12"/>
                      <a:pt x="8888" y="38"/>
                    </a:cubicBezTo>
                    <a:lnTo>
                      <a:pt x="180" y="4553"/>
                    </a:lnTo>
                    <a:cubicBezTo>
                      <a:pt x="66" y="4610"/>
                      <a:pt x="0" y="4733"/>
                      <a:pt x="13" y="4856"/>
                    </a:cubicBezTo>
                    <a:cubicBezTo>
                      <a:pt x="21" y="4984"/>
                      <a:pt x="110" y="5090"/>
                      <a:pt x="228" y="5129"/>
                    </a:cubicBezTo>
                    <a:lnTo>
                      <a:pt x="1747" y="5604"/>
                    </a:lnTo>
                    <a:cubicBezTo>
                      <a:pt x="1778" y="5613"/>
                      <a:pt x="1808" y="5618"/>
                      <a:pt x="1839" y="5618"/>
                    </a:cubicBezTo>
                    <a:cubicBezTo>
                      <a:pt x="1888" y="5618"/>
                      <a:pt x="1932" y="5604"/>
                      <a:pt x="1975" y="5587"/>
                    </a:cubicBezTo>
                    <a:lnTo>
                      <a:pt x="10772" y="1296"/>
                    </a:lnTo>
                    <a:cubicBezTo>
                      <a:pt x="10882" y="1239"/>
                      <a:pt x="10948" y="1129"/>
                      <a:pt x="10948" y="1006"/>
                    </a:cubicBezTo>
                    <a:cubicBezTo>
                      <a:pt x="10943" y="883"/>
                      <a:pt x="10873" y="778"/>
                      <a:pt x="10759" y="725"/>
                    </a:cubicBezTo>
                    <a:lnTo>
                      <a:pt x="9157" y="25"/>
                    </a:lnTo>
                    <a:cubicBezTo>
                      <a:pt x="9116" y="9"/>
                      <a:pt x="9074" y="0"/>
                      <a:pt x="90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7"/>
              <p:cNvSpPr/>
              <p:nvPr/>
            </p:nvSpPr>
            <p:spPr>
              <a:xfrm>
                <a:off x="5664275" y="3415025"/>
                <a:ext cx="142825" cy="215450"/>
              </a:xfrm>
              <a:custGeom>
                <a:rect b="b" l="l" r="r" t="t"/>
                <a:pathLst>
                  <a:path extrusionOk="0" h="8618" w="5713">
                    <a:moveTo>
                      <a:pt x="1" y="1"/>
                    </a:moveTo>
                    <a:lnTo>
                      <a:pt x="4107" y="7917"/>
                    </a:lnTo>
                    <a:lnTo>
                      <a:pt x="5712" y="8617"/>
                    </a:lnTo>
                    <a:lnTo>
                      <a:pt x="5712" y="8617"/>
                    </a:lnTo>
                    <a:lnTo>
                      <a:pt x="1528" y="450"/>
                    </a:lnTo>
                    <a:lnTo>
                      <a:pt x="186" y="54"/>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7"/>
              <p:cNvSpPr/>
              <p:nvPr/>
            </p:nvSpPr>
            <p:spPr>
              <a:xfrm>
                <a:off x="5655925" y="3407175"/>
                <a:ext cx="159650" cy="231075"/>
              </a:xfrm>
              <a:custGeom>
                <a:rect b="b" l="l" r="r" t="t"/>
                <a:pathLst>
                  <a:path extrusionOk="0" h="9243" w="6386">
                    <a:moveTo>
                      <a:pt x="956" y="826"/>
                    </a:moveTo>
                    <a:lnTo>
                      <a:pt x="1642" y="1028"/>
                    </a:lnTo>
                    <a:lnTo>
                      <a:pt x="5365" y="8292"/>
                    </a:lnTo>
                    <a:lnTo>
                      <a:pt x="4669" y="7989"/>
                    </a:lnTo>
                    <a:lnTo>
                      <a:pt x="956" y="826"/>
                    </a:lnTo>
                    <a:close/>
                    <a:moveTo>
                      <a:pt x="342" y="1"/>
                    </a:moveTo>
                    <a:cubicBezTo>
                      <a:pt x="249" y="1"/>
                      <a:pt x="157" y="39"/>
                      <a:pt x="93" y="113"/>
                    </a:cubicBezTo>
                    <a:cubicBezTo>
                      <a:pt x="14" y="209"/>
                      <a:pt x="0" y="345"/>
                      <a:pt x="58" y="456"/>
                    </a:cubicBezTo>
                    <a:lnTo>
                      <a:pt x="4163" y="8372"/>
                    </a:lnTo>
                    <a:cubicBezTo>
                      <a:pt x="4198" y="8438"/>
                      <a:pt x="4251" y="8487"/>
                      <a:pt x="4317" y="8517"/>
                    </a:cubicBezTo>
                    <a:lnTo>
                      <a:pt x="5919" y="9216"/>
                    </a:lnTo>
                    <a:cubicBezTo>
                      <a:pt x="5958" y="9234"/>
                      <a:pt x="6003" y="9243"/>
                      <a:pt x="6046" y="9243"/>
                    </a:cubicBezTo>
                    <a:cubicBezTo>
                      <a:pt x="6131" y="9243"/>
                      <a:pt x="6214" y="9208"/>
                      <a:pt x="6271" y="9142"/>
                    </a:cubicBezTo>
                    <a:cubicBezTo>
                      <a:pt x="6363" y="9050"/>
                      <a:pt x="6385" y="8905"/>
                      <a:pt x="6324" y="8786"/>
                    </a:cubicBezTo>
                    <a:lnTo>
                      <a:pt x="2139" y="623"/>
                    </a:lnTo>
                    <a:cubicBezTo>
                      <a:pt x="2099" y="548"/>
                      <a:pt x="2033" y="491"/>
                      <a:pt x="1950" y="465"/>
                    </a:cubicBezTo>
                    <a:lnTo>
                      <a:pt x="428" y="12"/>
                    </a:lnTo>
                    <a:cubicBezTo>
                      <a:pt x="400" y="4"/>
                      <a:pt x="371" y="1"/>
                      <a:pt x="3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7"/>
              <p:cNvSpPr/>
              <p:nvPr/>
            </p:nvSpPr>
            <p:spPr>
              <a:xfrm>
                <a:off x="4232525" y="4214800"/>
                <a:ext cx="320375" cy="310800"/>
              </a:xfrm>
              <a:custGeom>
                <a:rect b="b" l="l" r="r" t="t"/>
                <a:pathLst>
                  <a:path extrusionOk="0" h="12432" w="12815">
                    <a:moveTo>
                      <a:pt x="8709" y="0"/>
                    </a:moveTo>
                    <a:lnTo>
                      <a:pt x="1" y="4515"/>
                    </a:lnTo>
                    <a:lnTo>
                      <a:pt x="4106" y="12431"/>
                    </a:lnTo>
                    <a:lnTo>
                      <a:pt x="12814" y="7917"/>
                    </a:lnTo>
                    <a:lnTo>
                      <a:pt x="87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7"/>
              <p:cNvSpPr/>
              <p:nvPr/>
            </p:nvSpPr>
            <p:spPr>
              <a:xfrm>
                <a:off x="4224500" y="4206925"/>
                <a:ext cx="336550" cy="326500"/>
              </a:xfrm>
              <a:custGeom>
                <a:rect b="b" l="l" r="r" t="t"/>
                <a:pathLst>
                  <a:path extrusionOk="0" h="13060" w="13462">
                    <a:moveTo>
                      <a:pt x="8898" y="734"/>
                    </a:moveTo>
                    <a:lnTo>
                      <a:pt x="12713" y="8096"/>
                    </a:lnTo>
                    <a:lnTo>
                      <a:pt x="4564" y="12324"/>
                    </a:lnTo>
                    <a:lnTo>
                      <a:pt x="744" y="4962"/>
                    </a:lnTo>
                    <a:lnTo>
                      <a:pt x="8898" y="734"/>
                    </a:lnTo>
                    <a:close/>
                    <a:moveTo>
                      <a:pt x="9026" y="1"/>
                    </a:moveTo>
                    <a:cubicBezTo>
                      <a:pt x="8978" y="1"/>
                      <a:pt x="8930" y="11"/>
                      <a:pt x="8885" y="33"/>
                    </a:cubicBezTo>
                    <a:lnTo>
                      <a:pt x="176" y="4552"/>
                    </a:lnTo>
                    <a:cubicBezTo>
                      <a:pt x="107" y="4588"/>
                      <a:pt x="49" y="4654"/>
                      <a:pt x="23" y="4733"/>
                    </a:cubicBezTo>
                    <a:cubicBezTo>
                      <a:pt x="1" y="4812"/>
                      <a:pt x="5" y="4901"/>
                      <a:pt x="44" y="4975"/>
                    </a:cubicBezTo>
                    <a:lnTo>
                      <a:pt x="4150" y="12891"/>
                    </a:lnTo>
                    <a:cubicBezTo>
                      <a:pt x="4207" y="12997"/>
                      <a:pt x="4317" y="13059"/>
                      <a:pt x="4427" y="13059"/>
                    </a:cubicBezTo>
                    <a:cubicBezTo>
                      <a:pt x="4475" y="13059"/>
                      <a:pt x="4524" y="13045"/>
                      <a:pt x="4573" y="13023"/>
                    </a:cubicBezTo>
                    <a:lnTo>
                      <a:pt x="13281" y="8508"/>
                    </a:lnTo>
                    <a:cubicBezTo>
                      <a:pt x="13356" y="8469"/>
                      <a:pt x="13409" y="8403"/>
                      <a:pt x="13435" y="8324"/>
                    </a:cubicBezTo>
                    <a:cubicBezTo>
                      <a:pt x="13462" y="8244"/>
                      <a:pt x="13452" y="8161"/>
                      <a:pt x="13413" y="8086"/>
                    </a:cubicBezTo>
                    <a:lnTo>
                      <a:pt x="9307" y="170"/>
                    </a:lnTo>
                    <a:cubicBezTo>
                      <a:pt x="9251" y="62"/>
                      <a:pt x="9140" y="1"/>
                      <a:pt x="902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7"/>
              <p:cNvSpPr/>
              <p:nvPr/>
            </p:nvSpPr>
            <p:spPr>
              <a:xfrm>
                <a:off x="4335150" y="4412700"/>
                <a:ext cx="257800" cy="124775"/>
              </a:xfrm>
              <a:custGeom>
                <a:rect b="b" l="l" r="r" t="t"/>
                <a:pathLst>
                  <a:path extrusionOk="0" h="4991" w="10312">
                    <a:moveTo>
                      <a:pt x="8709" y="1"/>
                    </a:moveTo>
                    <a:lnTo>
                      <a:pt x="1" y="4515"/>
                    </a:lnTo>
                    <a:lnTo>
                      <a:pt x="1520" y="4991"/>
                    </a:lnTo>
                    <a:lnTo>
                      <a:pt x="10311" y="700"/>
                    </a:lnTo>
                    <a:lnTo>
                      <a:pt x="87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7"/>
              <p:cNvSpPr/>
              <p:nvPr/>
            </p:nvSpPr>
            <p:spPr>
              <a:xfrm>
                <a:off x="4327125" y="4404800"/>
                <a:ext cx="273750" cy="140500"/>
              </a:xfrm>
              <a:custGeom>
                <a:rect b="b" l="l" r="r" t="t"/>
                <a:pathLst>
                  <a:path extrusionOk="0" h="5620" w="10950">
                    <a:moveTo>
                      <a:pt x="9044" y="660"/>
                    </a:moveTo>
                    <a:lnTo>
                      <a:pt x="9889" y="1030"/>
                    </a:lnTo>
                    <a:lnTo>
                      <a:pt x="1814" y="4968"/>
                    </a:lnTo>
                    <a:lnTo>
                      <a:pt x="1140" y="4757"/>
                    </a:lnTo>
                    <a:lnTo>
                      <a:pt x="9044" y="660"/>
                    </a:lnTo>
                    <a:close/>
                    <a:moveTo>
                      <a:pt x="9029" y="0"/>
                    </a:moveTo>
                    <a:cubicBezTo>
                      <a:pt x="8981" y="0"/>
                      <a:pt x="8932" y="11"/>
                      <a:pt x="8886" y="35"/>
                    </a:cubicBezTo>
                    <a:lnTo>
                      <a:pt x="177" y="4554"/>
                    </a:lnTo>
                    <a:cubicBezTo>
                      <a:pt x="67" y="4611"/>
                      <a:pt x="1" y="4730"/>
                      <a:pt x="10" y="4858"/>
                    </a:cubicBezTo>
                    <a:cubicBezTo>
                      <a:pt x="23" y="4986"/>
                      <a:pt x="106" y="5091"/>
                      <a:pt x="230" y="5130"/>
                    </a:cubicBezTo>
                    <a:lnTo>
                      <a:pt x="1748" y="5601"/>
                    </a:lnTo>
                    <a:cubicBezTo>
                      <a:pt x="1774" y="5614"/>
                      <a:pt x="1810" y="5619"/>
                      <a:pt x="1841" y="5619"/>
                    </a:cubicBezTo>
                    <a:cubicBezTo>
                      <a:pt x="1885" y="5619"/>
                      <a:pt x="1932" y="5606"/>
                      <a:pt x="1977" y="5588"/>
                    </a:cubicBezTo>
                    <a:lnTo>
                      <a:pt x="10773" y="1298"/>
                    </a:lnTo>
                    <a:cubicBezTo>
                      <a:pt x="10883" y="1241"/>
                      <a:pt x="10949" y="1131"/>
                      <a:pt x="10949" y="1007"/>
                    </a:cubicBezTo>
                    <a:cubicBezTo>
                      <a:pt x="10945" y="884"/>
                      <a:pt x="10870" y="774"/>
                      <a:pt x="10760" y="725"/>
                    </a:cubicBezTo>
                    <a:lnTo>
                      <a:pt x="9158" y="26"/>
                    </a:lnTo>
                    <a:cubicBezTo>
                      <a:pt x="9117" y="9"/>
                      <a:pt x="9073" y="0"/>
                      <a:pt x="902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7"/>
              <p:cNvSpPr/>
              <p:nvPr/>
            </p:nvSpPr>
            <p:spPr>
              <a:xfrm>
                <a:off x="4450250" y="4214800"/>
                <a:ext cx="142700" cy="215400"/>
              </a:xfrm>
              <a:custGeom>
                <a:rect b="b" l="l" r="r" t="t"/>
                <a:pathLst>
                  <a:path extrusionOk="0" h="8616" w="5708">
                    <a:moveTo>
                      <a:pt x="0" y="0"/>
                    </a:moveTo>
                    <a:lnTo>
                      <a:pt x="4105" y="7917"/>
                    </a:lnTo>
                    <a:lnTo>
                      <a:pt x="5707" y="8616"/>
                    </a:lnTo>
                    <a:lnTo>
                      <a:pt x="1527" y="449"/>
                    </a:lnTo>
                    <a:lnTo>
                      <a:pt x="185" y="5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7"/>
              <p:cNvSpPr/>
              <p:nvPr/>
            </p:nvSpPr>
            <p:spPr>
              <a:xfrm>
                <a:off x="4441875" y="4206925"/>
                <a:ext cx="159550" cy="231100"/>
              </a:xfrm>
              <a:custGeom>
                <a:rect b="b" l="l" r="r" t="t"/>
                <a:pathLst>
                  <a:path extrusionOk="0" h="9244" w="6382">
                    <a:moveTo>
                      <a:pt x="951" y="821"/>
                    </a:moveTo>
                    <a:lnTo>
                      <a:pt x="1642" y="1028"/>
                    </a:lnTo>
                    <a:lnTo>
                      <a:pt x="5364" y="8293"/>
                    </a:lnTo>
                    <a:lnTo>
                      <a:pt x="4669" y="7990"/>
                    </a:lnTo>
                    <a:lnTo>
                      <a:pt x="951" y="821"/>
                    </a:lnTo>
                    <a:close/>
                    <a:moveTo>
                      <a:pt x="339" y="1"/>
                    </a:moveTo>
                    <a:cubicBezTo>
                      <a:pt x="246" y="1"/>
                      <a:pt x="154" y="39"/>
                      <a:pt x="93" y="113"/>
                    </a:cubicBezTo>
                    <a:cubicBezTo>
                      <a:pt x="14" y="210"/>
                      <a:pt x="1" y="346"/>
                      <a:pt x="58" y="456"/>
                    </a:cubicBezTo>
                    <a:lnTo>
                      <a:pt x="4164" y="8372"/>
                    </a:lnTo>
                    <a:cubicBezTo>
                      <a:pt x="4198" y="8439"/>
                      <a:pt x="4251" y="8486"/>
                      <a:pt x="4318" y="8518"/>
                    </a:cubicBezTo>
                    <a:lnTo>
                      <a:pt x="5919" y="9217"/>
                    </a:lnTo>
                    <a:cubicBezTo>
                      <a:pt x="5959" y="9235"/>
                      <a:pt x="6002" y="9243"/>
                      <a:pt x="6042" y="9243"/>
                    </a:cubicBezTo>
                    <a:cubicBezTo>
                      <a:pt x="6130" y="9243"/>
                      <a:pt x="6209" y="9209"/>
                      <a:pt x="6272" y="9142"/>
                    </a:cubicBezTo>
                    <a:cubicBezTo>
                      <a:pt x="6363" y="9046"/>
                      <a:pt x="6381" y="8904"/>
                      <a:pt x="6324" y="8786"/>
                    </a:cubicBezTo>
                    <a:lnTo>
                      <a:pt x="2139" y="624"/>
                    </a:lnTo>
                    <a:cubicBezTo>
                      <a:pt x="2100" y="549"/>
                      <a:pt x="2033" y="492"/>
                      <a:pt x="1950" y="465"/>
                    </a:cubicBezTo>
                    <a:lnTo>
                      <a:pt x="423" y="11"/>
                    </a:lnTo>
                    <a:cubicBezTo>
                      <a:pt x="395" y="4"/>
                      <a:pt x="367" y="1"/>
                      <a:pt x="33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7"/>
              <p:cNvSpPr/>
              <p:nvPr/>
            </p:nvSpPr>
            <p:spPr>
              <a:xfrm>
                <a:off x="1796525" y="2528475"/>
                <a:ext cx="268000" cy="314325"/>
              </a:xfrm>
              <a:custGeom>
                <a:rect b="b" l="l" r="r" t="t"/>
                <a:pathLst>
                  <a:path extrusionOk="0" h="12573" w="10720">
                    <a:moveTo>
                      <a:pt x="4537" y="1"/>
                    </a:moveTo>
                    <a:lnTo>
                      <a:pt x="0" y="6597"/>
                    </a:lnTo>
                    <a:lnTo>
                      <a:pt x="5774" y="12572"/>
                    </a:lnTo>
                    <a:lnTo>
                      <a:pt x="10719" y="6390"/>
                    </a:lnTo>
                    <a:lnTo>
                      <a:pt x="45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7"/>
              <p:cNvSpPr/>
              <p:nvPr/>
            </p:nvSpPr>
            <p:spPr>
              <a:xfrm>
                <a:off x="1788050" y="2520625"/>
                <a:ext cx="285050" cy="329975"/>
              </a:xfrm>
              <a:custGeom>
                <a:rect b="b" l="l" r="r" t="t"/>
                <a:pathLst>
                  <a:path extrusionOk="0" h="13199" w="11402">
                    <a:moveTo>
                      <a:pt x="4916" y="808"/>
                    </a:moveTo>
                    <a:lnTo>
                      <a:pt x="10645" y="6722"/>
                    </a:lnTo>
                    <a:lnTo>
                      <a:pt x="6091" y="12415"/>
                    </a:lnTo>
                    <a:lnTo>
                      <a:pt x="745" y="6876"/>
                    </a:lnTo>
                    <a:lnTo>
                      <a:pt x="4916" y="808"/>
                    </a:lnTo>
                    <a:close/>
                    <a:moveTo>
                      <a:pt x="4879" y="1"/>
                    </a:moveTo>
                    <a:cubicBezTo>
                      <a:pt x="4870" y="1"/>
                      <a:pt x="4860" y="1"/>
                      <a:pt x="4850" y="2"/>
                    </a:cubicBezTo>
                    <a:cubicBezTo>
                      <a:pt x="4758" y="6"/>
                      <a:pt x="4669" y="59"/>
                      <a:pt x="4616" y="134"/>
                    </a:cubicBezTo>
                    <a:lnTo>
                      <a:pt x="85" y="6730"/>
                    </a:lnTo>
                    <a:cubicBezTo>
                      <a:pt x="0" y="6854"/>
                      <a:pt x="14" y="7021"/>
                      <a:pt x="115" y="7126"/>
                    </a:cubicBezTo>
                    <a:lnTo>
                      <a:pt x="5888" y="13107"/>
                    </a:lnTo>
                    <a:cubicBezTo>
                      <a:pt x="5946" y="13168"/>
                      <a:pt x="6029" y="13199"/>
                      <a:pt x="6113" y="13199"/>
                    </a:cubicBezTo>
                    <a:lnTo>
                      <a:pt x="6125" y="13199"/>
                    </a:lnTo>
                    <a:cubicBezTo>
                      <a:pt x="6218" y="13195"/>
                      <a:pt x="6302" y="13154"/>
                      <a:pt x="6359" y="13085"/>
                    </a:cubicBezTo>
                    <a:lnTo>
                      <a:pt x="11305" y="6897"/>
                    </a:lnTo>
                    <a:cubicBezTo>
                      <a:pt x="11402" y="6775"/>
                      <a:pt x="11393" y="6598"/>
                      <a:pt x="11283" y="6484"/>
                    </a:cubicBezTo>
                    <a:lnTo>
                      <a:pt x="5101" y="95"/>
                    </a:lnTo>
                    <a:cubicBezTo>
                      <a:pt x="5041" y="35"/>
                      <a:pt x="4967" y="1"/>
                      <a:pt x="487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7"/>
              <p:cNvSpPr/>
              <p:nvPr/>
            </p:nvSpPr>
            <p:spPr>
              <a:xfrm>
                <a:off x="1940850" y="2680950"/>
                <a:ext cx="163375" cy="184850"/>
              </a:xfrm>
              <a:custGeom>
                <a:rect b="b" l="l" r="r" t="t"/>
                <a:pathLst>
                  <a:path extrusionOk="0" h="7394" w="6535">
                    <a:moveTo>
                      <a:pt x="4564" y="1"/>
                    </a:moveTo>
                    <a:lnTo>
                      <a:pt x="1" y="6473"/>
                    </a:lnTo>
                    <a:lnTo>
                      <a:pt x="1215" y="7393"/>
                    </a:lnTo>
                    <a:lnTo>
                      <a:pt x="6535" y="1282"/>
                    </a:lnTo>
                    <a:lnTo>
                      <a:pt x="45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7"/>
              <p:cNvSpPr/>
              <p:nvPr/>
            </p:nvSpPr>
            <p:spPr>
              <a:xfrm>
                <a:off x="1932075" y="2673150"/>
                <a:ext cx="180200" cy="200450"/>
              </a:xfrm>
              <a:custGeom>
                <a:rect b="b" l="l" r="r" t="t"/>
                <a:pathLst>
                  <a:path extrusionOk="0" h="8018" w="7208">
                    <a:moveTo>
                      <a:pt x="4998" y="739"/>
                    </a:moveTo>
                    <a:lnTo>
                      <a:pt x="6416" y="1659"/>
                    </a:lnTo>
                    <a:lnTo>
                      <a:pt x="1522" y="7278"/>
                    </a:lnTo>
                    <a:lnTo>
                      <a:pt x="783" y="6720"/>
                    </a:lnTo>
                    <a:lnTo>
                      <a:pt x="4998" y="739"/>
                    </a:lnTo>
                    <a:close/>
                    <a:moveTo>
                      <a:pt x="4918" y="0"/>
                    </a:moveTo>
                    <a:cubicBezTo>
                      <a:pt x="4818" y="0"/>
                      <a:pt x="4721" y="46"/>
                      <a:pt x="4659" y="132"/>
                    </a:cubicBezTo>
                    <a:lnTo>
                      <a:pt x="96" y="6605"/>
                    </a:lnTo>
                    <a:cubicBezTo>
                      <a:pt x="0" y="6746"/>
                      <a:pt x="31" y="6935"/>
                      <a:pt x="163" y="7037"/>
                    </a:cubicBezTo>
                    <a:lnTo>
                      <a:pt x="1377" y="7951"/>
                    </a:lnTo>
                    <a:cubicBezTo>
                      <a:pt x="1430" y="7996"/>
                      <a:pt x="1500" y="8018"/>
                      <a:pt x="1566" y="8018"/>
                    </a:cubicBezTo>
                    <a:cubicBezTo>
                      <a:pt x="1650" y="8018"/>
                      <a:pt x="1737" y="7983"/>
                      <a:pt x="1800" y="7912"/>
                    </a:cubicBezTo>
                    <a:lnTo>
                      <a:pt x="7123" y="1800"/>
                    </a:lnTo>
                    <a:cubicBezTo>
                      <a:pt x="7181" y="1730"/>
                      <a:pt x="7208" y="1641"/>
                      <a:pt x="7194" y="1549"/>
                    </a:cubicBezTo>
                    <a:cubicBezTo>
                      <a:pt x="7186" y="1462"/>
                      <a:pt x="7133" y="1382"/>
                      <a:pt x="7058" y="1330"/>
                    </a:cubicBezTo>
                    <a:lnTo>
                      <a:pt x="5086" y="49"/>
                    </a:lnTo>
                    <a:cubicBezTo>
                      <a:pt x="5034" y="16"/>
                      <a:pt x="4976" y="0"/>
                      <a:pt x="49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7"/>
              <p:cNvSpPr/>
              <p:nvPr/>
            </p:nvSpPr>
            <p:spPr>
              <a:xfrm>
                <a:off x="1909950" y="2528475"/>
                <a:ext cx="194275" cy="184525"/>
              </a:xfrm>
              <a:custGeom>
                <a:rect b="b" l="l" r="r" t="t"/>
                <a:pathLst>
                  <a:path extrusionOk="0" h="7381" w="7771">
                    <a:moveTo>
                      <a:pt x="0" y="1"/>
                    </a:moveTo>
                    <a:lnTo>
                      <a:pt x="5800" y="6100"/>
                    </a:lnTo>
                    <a:lnTo>
                      <a:pt x="7771" y="7381"/>
                    </a:lnTo>
                    <a:lnTo>
                      <a:pt x="2253" y="38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7"/>
              <p:cNvSpPr/>
              <p:nvPr/>
            </p:nvSpPr>
            <p:spPr>
              <a:xfrm>
                <a:off x="1901475" y="2520550"/>
                <a:ext cx="211225" cy="200250"/>
              </a:xfrm>
              <a:custGeom>
                <a:rect b="b" l="l" r="r" t="t"/>
                <a:pathLst>
                  <a:path extrusionOk="0" h="8010" w="8449">
                    <a:moveTo>
                      <a:pt x="1215" y="784"/>
                    </a:moveTo>
                    <a:lnTo>
                      <a:pt x="2421" y="986"/>
                    </a:lnTo>
                    <a:lnTo>
                      <a:pt x="6689" y="6399"/>
                    </a:lnTo>
                    <a:lnTo>
                      <a:pt x="6341" y="6175"/>
                    </a:lnTo>
                    <a:lnTo>
                      <a:pt x="1215" y="784"/>
                    </a:lnTo>
                    <a:close/>
                    <a:moveTo>
                      <a:pt x="340" y="1"/>
                    </a:moveTo>
                    <a:cubicBezTo>
                      <a:pt x="223" y="1"/>
                      <a:pt x="116" y="65"/>
                      <a:pt x="62" y="168"/>
                    </a:cubicBezTo>
                    <a:cubicBezTo>
                      <a:pt x="0" y="287"/>
                      <a:pt x="18" y="432"/>
                      <a:pt x="110" y="533"/>
                    </a:cubicBezTo>
                    <a:lnTo>
                      <a:pt x="5914" y="6632"/>
                    </a:lnTo>
                    <a:cubicBezTo>
                      <a:pt x="5928" y="6650"/>
                      <a:pt x="5950" y="6668"/>
                      <a:pt x="5967" y="6681"/>
                    </a:cubicBezTo>
                    <a:lnTo>
                      <a:pt x="7939" y="7962"/>
                    </a:lnTo>
                    <a:cubicBezTo>
                      <a:pt x="7991" y="7992"/>
                      <a:pt x="8053" y="8009"/>
                      <a:pt x="8110" y="8009"/>
                    </a:cubicBezTo>
                    <a:cubicBezTo>
                      <a:pt x="8194" y="8009"/>
                      <a:pt x="8282" y="7974"/>
                      <a:pt x="8343" y="7909"/>
                    </a:cubicBezTo>
                    <a:cubicBezTo>
                      <a:pt x="8444" y="7794"/>
                      <a:pt x="8449" y="7623"/>
                      <a:pt x="8357" y="7503"/>
                    </a:cubicBezTo>
                    <a:lnTo>
                      <a:pt x="2839" y="507"/>
                    </a:lnTo>
                    <a:cubicBezTo>
                      <a:pt x="2790" y="445"/>
                      <a:pt x="2719" y="405"/>
                      <a:pt x="2644" y="393"/>
                    </a:cubicBezTo>
                    <a:lnTo>
                      <a:pt x="392" y="5"/>
                    </a:lnTo>
                    <a:cubicBezTo>
                      <a:pt x="374" y="2"/>
                      <a:pt x="357" y="1"/>
                      <a:pt x="3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7"/>
              <p:cNvSpPr/>
              <p:nvPr/>
            </p:nvSpPr>
            <p:spPr>
              <a:xfrm>
                <a:off x="4732950" y="4211275"/>
                <a:ext cx="515750" cy="619025"/>
              </a:xfrm>
              <a:custGeom>
                <a:rect b="b" l="l" r="r" t="t"/>
                <a:pathLst>
                  <a:path extrusionOk="0" h="24761" w="20630">
                    <a:moveTo>
                      <a:pt x="12414" y="1"/>
                    </a:moveTo>
                    <a:lnTo>
                      <a:pt x="1" y="10051"/>
                    </a:lnTo>
                    <a:lnTo>
                      <a:pt x="7657" y="24761"/>
                    </a:lnTo>
                    <a:lnTo>
                      <a:pt x="20629" y="15727"/>
                    </a:lnTo>
                    <a:lnTo>
                      <a:pt x="124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7"/>
              <p:cNvSpPr/>
              <p:nvPr/>
            </p:nvSpPr>
            <p:spPr>
              <a:xfrm>
                <a:off x="4724275" y="4203425"/>
                <a:ext cx="533125" cy="634700"/>
              </a:xfrm>
              <a:custGeom>
                <a:rect b="b" l="l" r="r" t="t"/>
                <a:pathLst>
                  <a:path extrusionOk="0" h="25388" w="21325">
                    <a:moveTo>
                      <a:pt x="12659" y="799"/>
                    </a:moveTo>
                    <a:lnTo>
                      <a:pt x="20572" y="15945"/>
                    </a:lnTo>
                    <a:lnTo>
                      <a:pt x="8118" y="24613"/>
                    </a:lnTo>
                    <a:lnTo>
                      <a:pt x="744" y="10448"/>
                    </a:lnTo>
                    <a:lnTo>
                      <a:pt x="12659" y="799"/>
                    </a:lnTo>
                    <a:close/>
                    <a:moveTo>
                      <a:pt x="12760" y="0"/>
                    </a:moveTo>
                    <a:cubicBezTo>
                      <a:pt x="12689" y="0"/>
                      <a:pt x="12621" y="24"/>
                      <a:pt x="12563" y="68"/>
                    </a:cubicBezTo>
                    <a:lnTo>
                      <a:pt x="150" y="10123"/>
                    </a:lnTo>
                    <a:cubicBezTo>
                      <a:pt x="35" y="10220"/>
                      <a:pt x="0" y="10378"/>
                      <a:pt x="71" y="10510"/>
                    </a:cubicBezTo>
                    <a:lnTo>
                      <a:pt x="7728" y="25220"/>
                    </a:lnTo>
                    <a:cubicBezTo>
                      <a:pt x="7771" y="25300"/>
                      <a:pt x="7842" y="25357"/>
                      <a:pt x="7929" y="25379"/>
                    </a:cubicBezTo>
                    <a:cubicBezTo>
                      <a:pt x="7956" y="25383"/>
                      <a:pt x="7982" y="25387"/>
                      <a:pt x="8004" y="25387"/>
                    </a:cubicBezTo>
                    <a:cubicBezTo>
                      <a:pt x="8071" y="25387"/>
                      <a:pt x="8132" y="25370"/>
                      <a:pt x="8185" y="25330"/>
                    </a:cubicBezTo>
                    <a:lnTo>
                      <a:pt x="21152" y="16301"/>
                    </a:lnTo>
                    <a:cubicBezTo>
                      <a:pt x="21284" y="16209"/>
                      <a:pt x="21325" y="16037"/>
                      <a:pt x="21254" y="15896"/>
                    </a:cubicBezTo>
                    <a:lnTo>
                      <a:pt x="13039" y="169"/>
                    </a:lnTo>
                    <a:cubicBezTo>
                      <a:pt x="12994" y="86"/>
                      <a:pt x="12915" y="25"/>
                      <a:pt x="12823" y="7"/>
                    </a:cubicBezTo>
                    <a:cubicBezTo>
                      <a:pt x="12802" y="2"/>
                      <a:pt x="12781" y="0"/>
                      <a:pt x="1276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7"/>
              <p:cNvSpPr/>
              <p:nvPr/>
            </p:nvSpPr>
            <p:spPr>
              <a:xfrm>
                <a:off x="4924375" y="4585200"/>
                <a:ext cx="386150" cy="306175"/>
              </a:xfrm>
              <a:custGeom>
                <a:rect b="b" l="l" r="r" t="t"/>
                <a:pathLst>
                  <a:path extrusionOk="0" h="12247" w="15446">
                    <a:moveTo>
                      <a:pt x="12401" y="0"/>
                    </a:moveTo>
                    <a:lnTo>
                      <a:pt x="0" y="9804"/>
                    </a:lnTo>
                    <a:lnTo>
                      <a:pt x="1800" y="12246"/>
                    </a:lnTo>
                    <a:lnTo>
                      <a:pt x="15445" y="3569"/>
                    </a:lnTo>
                    <a:lnTo>
                      <a:pt x="12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7"/>
              <p:cNvSpPr/>
              <p:nvPr/>
            </p:nvSpPr>
            <p:spPr>
              <a:xfrm>
                <a:off x="4915575" y="4577325"/>
                <a:ext cx="403075" cy="321850"/>
              </a:xfrm>
              <a:custGeom>
                <a:rect b="b" l="l" r="r" t="t"/>
                <a:pathLst>
                  <a:path extrusionOk="0" h="12874" w="16123">
                    <a:moveTo>
                      <a:pt x="12708" y="746"/>
                    </a:moveTo>
                    <a:lnTo>
                      <a:pt x="15326" y="3814"/>
                    </a:lnTo>
                    <a:lnTo>
                      <a:pt x="2231" y="12139"/>
                    </a:lnTo>
                    <a:lnTo>
                      <a:pt x="783" y="10177"/>
                    </a:lnTo>
                    <a:lnTo>
                      <a:pt x="12708" y="746"/>
                    </a:lnTo>
                    <a:close/>
                    <a:moveTo>
                      <a:pt x="12753" y="0"/>
                    </a:moveTo>
                    <a:cubicBezTo>
                      <a:pt x="12685" y="0"/>
                      <a:pt x="12616" y="23"/>
                      <a:pt x="12558" y="69"/>
                    </a:cubicBezTo>
                    <a:lnTo>
                      <a:pt x="159" y="9873"/>
                    </a:lnTo>
                    <a:cubicBezTo>
                      <a:pt x="27" y="9978"/>
                      <a:pt x="1" y="10167"/>
                      <a:pt x="102" y="10303"/>
                    </a:cubicBezTo>
                    <a:lnTo>
                      <a:pt x="1902" y="12746"/>
                    </a:lnTo>
                    <a:cubicBezTo>
                      <a:pt x="1963" y="12830"/>
                      <a:pt x="2056" y="12874"/>
                      <a:pt x="2152" y="12874"/>
                    </a:cubicBezTo>
                    <a:cubicBezTo>
                      <a:pt x="2209" y="12874"/>
                      <a:pt x="2271" y="12860"/>
                      <a:pt x="2320" y="12825"/>
                    </a:cubicBezTo>
                    <a:lnTo>
                      <a:pt x="15964" y="4148"/>
                    </a:lnTo>
                    <a:cubicBezTo>
                      <a:pt x="16043" y="4099"/>
                      <a:pt x="16092" y="4020"/>
                      <a:pt x="16110" y="3928"/>
                    </a:cubicBezTo>
                    <a:cubicBezTo>
                      <a:pt x="16123" y="3840"/>
                      <a:pt x="16096" y="3747"/>
                      <a:pt x="16035" y="3682"/>
                    </a:cubicBezTo>
                    <a:lnTo>
                      <a:pt x="12990" y="112"/>
                    </a:lnTo>
                    <a:cubicBezTo>
                      <a:pt x="12928" y="38"/>
                      <a:pt x="12841" y="0"/>
                      <a:pt x="1275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7"/>
              <p:cNvSpPr/>
              <p:nvPr/>
            </p:nvSpPr>
            <p:spPr>
              <a:xfrm>
                <a:off x="5043275" y="4211275"/>
                <a:ext cx="267250" cy="463150"/>
              </a:xfrm>
              <a:custGeom>
                <a:rect b="b" l="l" r="r" t="t"/>
                <a:pathLst>
                  <a:path extrusionOk="0" h="18526" w="10690">
                    <a:moveTo>
                      <a:pt x="1" y="1"/>
                    </a:moveTo>
                    <a:lnTo>
                      <a:pt x="7645" y="14957"/>
                    </a:lnTo>
                    <a:lnTo>
                      <a:pt x="10689" y="18526"/>
                    </a:lnTo>
                    <a:lnTo>
                      <a:pt x="4093" y="2007"/>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7"/>
              <p:cNvSpPr/>
              <p:nvPr/>
            </p:nvSpPr>
            <p:spPr>
              <a:xfrm>
                <a:off x="5034700" y="4203425"/>
                <a:ext cx="284500" cy="478825"/>
              </a:xfrm>
              <a:custGeom>
                <a:rect b="b" l="l" r="r" t="t"/>
                <a:pathLst>
                  <a:path extrusionOk="0" h="19153" w="11380">
                    <a:moveTo>
                      <a:pt x="1052" y="1010"/>
                    </a:moveTo>
                    <a:lnTo>
                      <a:pt x="4190" y="2550"/>
                    </a:lnTo>
                    <a:lnTo>
                      <a:pt x="10038" y="17190"/>
                    </a:lnTo>
                    <a:lnTo>
                      <a:pt x="8252" y="15095"/>
                    </a:lnTo>
                    <a:lnTo>
                      <a:pt x="1052" y="1010"/>
                    </a:lnTo>
                    <a:close/>
                    <a:moveTo>
                      <a:pt x="344" y="0"/>
                    </a:moveTo>
                    <a:cubicBezTo>
                      <a:pt x="263" y="0"/>
                      <a:pt x="181" y="33"/>
                      <a:pt x="120" y="94"/>
                    </a:cubicBezTo>
                    <a:cubicBezTo>
                      <a:pt x="23" y="187"/>
                      <a:pt x="1" y="336"/>
                      <a:pt x="63" y="455"/>
                    </a:cubicBezTo>
                    <a:lnTo>
                      <a:pt x="7710" y="15412"/>
                    </a:lnTo>
                    <a:cubicBezTo>
                      <a:pt x="7719" y="15434"/>
                      <a:pt x="7732" y="15456"/>
                      <a:pt x="7750" y="15474"/>
                    </a:cubicBezTo>
                    <a:lnTo>
                      <a:pt x="10795" y="19042"/>
                    </a:lnTo>
                    <a:cubicBezTo>
                      <a:pt x="10856" y="19113"/>
                      <a:pt x="10945" y="19152"/>
                      <a:pt x="11032" y="19152"/>
                    </a:cubicBezTo>
                    <a:cubicBezTo>
                      <a:pt x="11089" y="19152"/>
                      <a:pt x="11142" y="19140"/>
                      <a:pt x="11195" y="19108"/>
                    </a:cubicBezTo>
                    <a:cubicBezTo>
                      <a:pt x="11327" y="19029"/>
                      <a:pt x="11380" y="18866"/>
                      <a:pt x="11323" y="18721"/>
                    </a:cubicBezTo>
                    <a:lnTo>
                      <a:pt x="4727" y="2206"/>
                    </a:lnTo>
                    <a:cubicBezTo>
                      <a:pt x="4696" y="2137"/>
                      <a:pt x="4643" y="2074"/>
                      <a:pt x="4572" y="2040"/>
                    </a:cubicBezTo>
                    <a:lnTo>
                      <a:pt x="480" y="33"/>
                    </a:lnTo>
                    <a:cubicBezTo>
                      <a:pt x="437" y="11"/>
                      <a:pt x="391" y="0"/>
                      <a:pt x="3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7"/>
              <p:cNvSpPr/>
              <p:nvPr/>
            </p:nvSpPr>
            <p:spPr>
              <a:xfrm>
                <a:off x="5080025" y="1492875"/>
                <a:ext cx="614850" cy="510675"/>
              </a:xfrm>
              <a:custGeom>
                <a:rect b="b" l="l" r="r" t="t"/>
                <a:pathLst>
                  <a:path extrusionOk="0" h="20427" w="24594">
                    <a:moveTo>
                      <a:pt x="14957" y="0"/>
                    </a:moveTo>
                    <a:lnTo>
                      <a:pt x="1" y="7163"/>
                    </a:lnTo>
                    <a:lnTo>
                      <a:pt x="8599" y="20427"/>
                    </a:lnTo>
                    <a:lnTo>
                      <a:pt x="24594" y="12740"/>
                    </a:lnTo>
                    <a:lnTo>
                      <a:pt x="149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7"/>
              <p:cNvSpPr/>
              <p:nvPr/>
            </p:nvSpPr>
            <p:spPr>
              <a:xfrm>
                <a:off x="5071900" y="1485025"/>
                <a:ext cx="631150" cy="526350"/>
              </a:xfrm>
              <a:custGeom>
                <a:rect b="b" l="l" r="r" t="t"/>
                <a:pathLst>
                  <a:path extrusionOk="0" h="21054" w="25246">
                    <a:moveTo>
                      <a:pt x="15186" y="706"/>
                    </a:moveTo>
                    <a:lnTo>
                      <a:pt x="24435" y="12938"/>
                    </a:lnTo>
                    <a:lnTo>
                      <a:pt x="9034" y="20340"/>
                    </a:lnTo>
                    <a:lnTo>
                      <a:pt x="783" y="7609"/>
                    </a:lnTo>
                    <a:lnTo>
                      <a:pt x="15186" y="706"/>
                    </a:lnTo>
                    <a:close/>
                    <a:moveTo>
                      <a:pt x="15281" y="1"/>
                    </a:moveTo>
                    <a:cubicBezTo>
                      <a:pt x="15235" y="1"/>
                      <a:pt x="15189" y="11"/>
                      <a:pt x="15146" y="32"/>
                    </a:cubicBezTo>
                    <a:lnTo>
                      <a:pt x="190" y="7197"/>
                    </a:lnTo>
                    <a:cubicBezTo>
                      <a:pt x="110" y="7236"/>
                      <a:pt x="48" y="7306"/>
                      <a:pt x="27" y="7394"/>
                    </a:cubicBezTo>
                    <a:cubicBezTo>
                      <a:pt x="1" y="7483"/>
                      <a:pt x="13" y="7575"/>
                      <a:pt x="62" y="7650"/>
                    </a:cubicBezTo>
                    <a:lnTo>
                      <a:pt x="8660" y="20912"/>
                    </a:lnTo>
                    <a:cubicBezTo>
                      <a:pt x="8717" y="21005"/>
                      <a:pt x="8819" y="21053"/>
                      <a:pt x="8924" y="21053"/>
                    </a:cubicBezTo>
                    <a:cubicBezTo>
                      <a:pt x="8968" y="21053"/>
                      <a:pt x="9016" y="21044"/>
                      <a:pt x="9056" y="21022"/>
                    </a:cubicBezTo>
                    <a:lnTo>
                      <a:pt x="25051" y="13334"/>
                    </a:lnTo>
                    <a:cubicBezTo>
                      <a:pt x="25135" y="13295"/>
                      <a:pt x="25201" y="13220"/>
                      <a:pt x="25223" y="13127"/>
                    </a:cubicBezTo>
                    <a:cubicBezTo>
                      <a:pt x="25245" y="13036"/>
                      <a:pt x="25223" y="12938"/>
                      <a:pt x="25166" y="12863"/>
                    </a:cubicBezTo>
                    <a:lnTo>
                      <a:pt x="15529" y="125"/>
                    </a:lnTo>
                    <a:cubicBezTo>
                      <a:pt x="15469" y="45"/>
                      <a:pt x="15376" y="1"/>
                      <a:pt x="152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7"/>
              <p:cNvSpPr/>
              <p:nvPr/>
            </p:nvSpPr>
            <p:spPr>
              <a:xfrm>
                <a:off x="5017550" y="1671950"/>
                <a:ext cx="297150" cy="391125"/>
              </a:xfrm>
              <a:custGeom>
                <a:rect b="b" l="l" r="r" t="t"/>
                <a:pathLst>
                  <a:path extrusionOk="0" h="15645" w="11886">
                    <a:moveTo>
                      <a:pt x="2500" y="0"/>
                    </a:moveTo>
                    <a:lnTo>
                      <a:pt x="0" y="1722"/>
                    </a:lnTo>
                    <a:lnTo>
                      <a:pt x="8221" y="15644"/>
                    </a:lnTo>
                    <a:lnTo>
                      <a:pt x="11885" y="12718"/>
                    </a:lnTo>
                    <a:lnTo>
                      <a:pt x="25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7"/>
              <p:cNvSpPr/>
              <p:nvPr/>
            </p:nvSpPr>
            <p:spPr>
              <a:xfrm>
                <a:off x="5008650" y="1664175"/>
                <a:ext cx="314850" cy="406800"/>
              </a:xfrm>
              <a:custGeom>
                <a:rect b="b" l="l" r="r" t="t"/>
                <a:pathLst>
                  <a:path extrusionOk="0" h="16272" w="12594">
                    <a:moveTo>
                      <a:pt x="2785" y="743"/>
                    </a:moveTo>
                    <a:lnTo>
                      <a:pt x="11810" y="12976"/>
                    </a:lnTo>
                    <a:lnTo>
                      <a:pt x="8660" y="15488"/>
                    </a:lnTo>
                    <a:lnTo>
                      <a:pt x="774" y="2125"/>
                    </a:lnTo>
                    <a:lnTo>
                      <a:pt x="2785" y="743"/>
                    </a:lnTo>
                    <a:close/>
                    <a:moveTo>
                      <a:pt x="2860" y="0"/>
                    </a:moveTo>
                    <a:cubicBezTo>
                      <a:pt x="2798" y="0"/>
                      <a:pt x="2735" y="19"/>
                      <a:pt x="2680" y="57"/>
                    </a:cubicBezTo>
                    <a:lnTo>
                      <a:pt x="176" y="1773"/>
                    </a:lnTo>
                    <a:cubicBezTo>
                      <a:pt x="39" y="1865"/>
                      <a:pt x="0" y="2050"/>
                      <a:pt x="84" y="2191"/>
                    </a:cubicBezTo>
                    <a:lnTo>
                      <a:pt x="8307" y="16118"/>
                    </a:lnTo>
                    <a:cubicBezTo>
                      <a:pt x="8352" y="16193"/>
                      <a:pt x="8431" y="16250"/>
                      <a:pt x="8519" y="16263"/>
                    </a:cubicBezTo>
                    <a:cubicBezTo>
                      <a:pt x="8537" y="16268"/>
                      <a:pt x="8559" y="16272"/>
                      <a:pt x="8577" y="16272"/>
                    </a:cubicBezTo>
                    <a:cubicBezTo>
                      <a:pt x="8646" y="16272"/>
                      <a:pt x="8717" y="16246"/>
                      <a:pt x="8770" y="16201"/>
                    </a:cubicBezTo>
                    <a:lnTo>
                      <a:pt x="12440" y="13275"/>
                    </a:lnTo>
                    <a:cubicBezTo>
                      <a:pt x="12572" y="13169"/>
                      <a:pt x="12594" y="12980"/>
                      <a:pt x="12497" y="12844"/>
                    </a:cubicBezTo>
                    <a:lnTo>
                      <a:pt x="3106" y="127"/>
                    </a:lnTo>
                    <a:cubicBezTo>
                      <a:pt x="3048" y="44"/>
                      <a:pt x="2955" y="0"/>
                      <a:pt x="286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7"/>
              <p:cNvSpPr/>
              <p:nvPr/>
            </p:nvSpPr>
            <p:spPr>
              <a:xfrm>
                <a:off x="5223050" y="1811350"/>
                <a:ext cx="471825" cy="251725"/>
              </a:xfrm>
              <a:custGeom>
                <a:rect b="b" l="l" r="r" t="t"/>
                <a:pathLst>
                  <a:path extrusionOk="0" h="10069" w="18873">
                    <a:moveTo>
                      <a:pt x="18873" y="1"/>
                    </a:moveTo>
                    <a:lnTo>
                      <a:pt x="3665" y="7142"/>
                    </a:lnTo>
                    <a:lnTo>
                      <a:pt x="1" y="10068"/>
                    </a:lnTo>
                    <a:lnTo>
                      <a:pt x="16726" y="4022"/>
                    </a:lnTo>
                    <a:lnTo>
                      <a:pt x="188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7"/>
              <p:cNvSpPr/>
              <p:nvPr/>
            </p:nvSpPr>
            <p:spPr>
              <a:xfrm>
                <a:off x="5214350" y="1803550"/>
                <a:ext cx="489000" cy="267425"/>
              </a:xfrm>
              <a:custGeom>
                <a:rect b="b" l="l" r="r" t="t"/>
                <a:pathLst>
                  <a:path extrusionOk="0" h="10697" w="19560">
                    <a:moveTo>
                      <a:pt x="18499" y="999"/>
                    </a:moveTo>
                    <a:lnTo>
                      <a:pt x="16854" y="4083"/>
                    </a:lnTo>
                    <a:lnTo>
                      <a:pt x="2029" y="9442"/>
                    </a:lnTo>
                    <a:lnTo>
                      <a:pt x="4181" y="7722"/>
                    </a:lnTo>
                    <a:lnTo>
                      <a:pt x="18499" y="999"/>
                    </a:lnTo>
                    <a:close/>
                    <a:moveTo>
                      <a:pt x="19220" y="1"/>
                    </a:moveTo>
                    <a:cubicBezTo>
                      <a:pt x="19174" y="1"/>
                      <a:pt x="19128" y="10"/>
                      <a:pt x="19084" y="31"/>
                    </a:cubicBezTo>
                    <a:lnTo>
                      <a:pt x="3881" y="7172"/>
                    </a:lnTo>
                    <a:cubicBezTo>
                      <a:pt x="3860" y="7181"/>
                      <a:pt x="3838" y="7194"/>
                      <a:pt x="3820" y="7212"/>
                    </a:cubicBezTo>
                    <a:lnTo>
                      <a:pt x="154" y="10138"/>
                    </a:lnTo>
                    <a:cubicBezTo>
                      <a:pt x="32" y="10234"/>
                      <a:pt x="0" y="10402"/>
                      <a:pt x="75" y="10534"/>
                    </a:cubicBezTo>
                    <a:cubicBezTo>
                      <a:pt x="132" y="10636"/>
                      <a:pt x="238" y="10697"/>
                      <a:pt x="349" y="10697"/>
                    </a:cubicBezTo>
                    <a:cubicBezTo>
                      <a:pt x="384" y="10697"/>
                      <a:pt x="418" y="10688"/>
                      <a:pt x="454" y="10675"/>
                    </a:cubicBezTo>
                    <a:lnTo>
                      <a:pt x="17179" y="4629"/>
                    </a:lnTo>
                    <a:cubicBezTo>
                      <a:pt x="17254" y="4602"/>
                      <a:pt x="17316" y="4550"/>
                      <a:pt x="17351" y="4484"/>
                    </a:cubicBezTo>
                    <a:lnTo>
                      <a:pt x="19494" y="461"/>
                    </a:lnTo>
                    <a:cubicBezTo>
                      <a:pt x="19560" y="343"/>
                      <a:pt x="19538" y="193"/>
                      <a:pt x="19446" y="96"/>
                    </a:cubicBezTo>
                    <a:cubicBezTo>
                      <a:pt x="19385" y="34"/>
                      <a:pt x="19303" y="1"/>
                      <a:pt x="1922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7"/>
              <p:cNvSpPr/>
              <p:nvPr/>
            </p:nvSpPr>
            <p:spPr>
              <a:xfrm>
                <a:off x="3442675" y="1874375"/>
                <a:ext cx="268000" cy="314300"/>
              </a:xfrm>
              <a:custGeom>
                <a:rect b="b" l="l" r="r" t="t"/>
                <a:pathLst>
                  <a:path extrusionOk="0" h="12572" w="10720">
                    <a:moveTo>
                      <a:pt x="4537" y="0"/>
                    </a:moveTo>
                    <a:lnTo>
                      <a:pt x="0" y="6597"/>
                    </a:lnTo>
                    <a:lnTo>
                      <a:pt x="5774" y="12572"/>
                    </a:lnTo>
                    <a:lnTo>
                      <a:pt x="10720" y="6390"/>
                    </a:lnTo>
                    <a:lnTo>
                      <a:pt x="45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7"/>
              <p:cNvSpPr/>
              <p:nvPr/>
            </p:nvSpPr>
            <p:spPr>
              <a:xfrm>
                <a:off x="3434100" y="1866525"/>
                <a:ext cx="285150" cy="329975"/>
              </a:xfrm>
              <a:custGeom>
                <a:rect b="b" l="l" r="r" t="t"/>
                <a:pathLst>
                  <a:path extrusionOk="0" h="13199" w="11406">
                    <a:moveTo>
                      <a:pt x="4920" y="808"/>
                    </a:moveTo>
                    <a:lnTo>
                      <a:pt x="10644" y="6722"/>
                    </a:lnTo>
                    <a:lnTo>
                      <a:pt x="6095" y="12415"/>
                    </a:lnTo>
                    <a:lnTo>
                      <a:pt x="749" y="6876"/>
                    </a:lnTo>
                    <a:lnTo>
                      <a:pt x="4920" y="808"/>
                    </a:lnTo>
                    <a:close/>
                    <a:moveTo>
                      <a:pt x="4882" y="1"/>
                    </a:moveTo>
                    <a:cubicBezTo>
                      <a:pt x="4873" y="1"/>
                      <a:pt x="4863" y="1"/>
                      <a:pt x="4854" y="2"/>
                    </a:cubicBezTo>
                    <a:cubicBezTo>
                      <a:pt x="4757" y="11"/>
                      <a:pt x="4673" y="59"/>
                      <a:pt x="4620" y="134"/>
                    </a:cubicBezTo>
                    <a:lnTo>
                      <a:pt x="84" y="6730"/>
                    </a:lnTo>
                    <a:cubicBezTo>
                      <a:pt x="0" y="6854"/>
                      <a:pt x="14" y="7020"/>
                      <a:pt x="119" y="7126"/>
                    </a:cubicBezTo>
                    <a:lnTo>
                      <a:pt x="5892" y="13107"/>
                    </a:lnTo>
                    <a:cubicBezTo>
                      <a:pt x="5950" y="13168"/>
                      <a:pt x="6034" y="13199"/>
                      <a:pt x="6117" y="13199"/>
                    </a:cubicBezTo>
                    <a:lnTo>
                      <a:pt x="6130" y="13199"/>
                    </a:lnTo>
                    <a:cubicBezTo>
                      <a:pt x="6223" y="13194"/>
                      <a:pt x="6306" y="13154"/>
                      <a:pt x="6359" y="13084"/>
                    </a:cubicBezTo>
                    <a:lnTo>
                      <a:pt x="11310" y="6897"/>
                    </a:lnTo>
                    <a:cubicBezTo>
                      <a:pt x="11406" y="6774"/>
                      <a:pt x="11397" y="6598"/>
                      <a:pt x="11287" y="6484"/>
                    </a:cubicBezTo>
                    <a:lnTo>
                      <a:pt x="5105" y="95"/>
                    </a:lnTo>
                    <a:cubicBezTo>
                      <a:pt x="5045" y="35"/>
                      <a:pt x="4968" y="1"/>
                      <a:pt x="488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7"/>
              <p:cNvSpPr/>
              <p:nvPr/>
            </p:nvSpPr>
            <p:spPr>
              <a:xfrm>
                <a:off x="3587000" y="2026850"/>
                <a:ext cx="163375" cy="184825"/>
              </a:xfrm>
              <a:custGeom>
                <a:rect b="b" l="l" r="r" t="t"/>
                <a:pathLst>
                  <a:path extrusionOk="0" h="7393" w="6535">
                    <a:moveTo>
                      <a:pt x="4564" y="0"/>
                    </a:moveTo>
                    <a:lnTo>
                      <a:pt x="1" y="6473"/>
                    </a:lnTo>
                    <a:lnTo>
                      <a:pt x="1211" y="7393"/>
                    </a:lnTo>
                    <a:lnTo>
                      <a:pt x="6535" y="1281"/>
                    </a:lnTo>
                    <a:lnTo>
                      <a:pt x="45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7"/>
              <p:cNvSpPr/>
              <p:nvPr/>
            </p:nvSpPr>
            <p:spPr>
              <a:xfrm>
                <a:off x="3578225" y="2019050"/>
                <a:ext cx="180200" cy="200450"/>
              </a:xfrm>
              <a:custGeom>
                <a:rect b="b" l="l" r="r" t="t"/>
                <a:pathLst>
                  <a:path extrusionOk="0" h="8018" w="7208">
                    <a:moveTo>
                      <a:pt x="4994" y="739"/>
                    </a:moveTo>
                    <a:lnTo>
                      <a:pt x="6411" y="1659"/>
                    </a:lnTo>
                    <a:lnTo>
                      <a:pt x="1518" y="7278"/>
                    </a:lnTo>
                    <a:lnTo>
                      <a:pt x="783" y="6719"/>
                    </a:lnTo>
                    <a:lnTo>
                      <a:pt x="4994" y="739"/>
                    </a:lnTo>
                    <a:close/>
                    <a:moveTo>
                      <a:pt x="4918" y="0"/>
                    </a:moveTo>
                    <a:cubicBezTo>
                      <a:pt x="4819" y="0"/>
                      <a:pt x="4721" y="46"/>
                      <a:pt x="4660" y="132"/>
                    </a:cubicBezTo>
                    <a:lnTo>
                      <a:pt x="96" y="6604"/>
                    </a:lnTo>
                    <a:cubicBezTo>
                      <a:pt x="0" y="6746"/>
                      <a:pt x="27" y="6935"/>
                      <a:pt x="163" y="7036"/>
                    </a:cubicBezTo>
                    <a:lnTo>
                      <a:pt x="1373" y="7956"/>
                    </a:lnTo>
                    <a:cubicBezTo>
                      <a:pt x="1430" y="7995"/>
                      <a:pt x="1496" y="8017"/>
                      <a:pt x="1562" y="8017"/>
                    </a:cubicBezTo>
                    <a:cubicBezTo>
                      <a:pt x="1650" y="8017"/>
                      <a:pt x="1738" y="7983"/>
                      <a:pt x="1800" y="7912"/>
                    </a:cubicBezTo>
                    <a:lnTo>
                      <a:pt x="7123" y="1799"/>
                    </a:lnTo>
                    <a:cubicBezTo>
                      <a:pt x="7182" y="1729"/>
                      <a:pt x="7208" y="1641"/>
                      <a:pt x="7194" y="1549"/>
                    </a:cubicBezTo>
                    <a:cubicBezTo>
                      <a:pt x="7186" y="1461"/>
                      <a:pt x="7133" y="1382"/>
                      <a:pt x="7058" y="1333"/>
                    </a:cubicBezTo>
                    <a:lnTo>
                      <a:pt x="5086" y="48"/>
                    </a:lnTo>
                    <a:cubicBezTo>
                      <a:pt x="5034" y="16"/>
                      <a:pt x="4976" y="0"/>
                      <a:pt x="49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7"/>
              <p:cNvSpPr/>
              <p:nvPr/>
            </p:nvSpPr>
            <p:spPr>
              <a:xfrm>
                <a:off x="3556100" y="1874375"/>
                <a:ext cx="194275" cy="184525"/>
              </a:xfrm>
              <a:custGeom>
                <a:rect b="b" l="l" r="r" t="t"/>
                <a:pathLst>
                  <a:path extrusionOk="0" h="7381" w="7771">
                    <a:moveTo>
                      <a:pt x="0" y="0"/>
                    </a:moveTo>
                    <a:lnTo>
                      <a:pt x="5800" y="6099"/>
                    </a:lnTo>
                    <a:lnTo>
                      <a:pt x="7771" y="7380"/>
                    </a:lnTo>
                    <a:lnTo>
                      <a:pt x="2253" y="384"/>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7"/>
              <p:cNvSpPr/>
              <p:nvPr/>
            </p:nvSpPr>
            <p:spPr>
              <a:xfrm>
                <a:off x="3547525" y="1866525"/>
                <a:ext cx="211325" cy="200150"/>
              </a:xfrm>
              <a:custGeom>
                <a:rect b="b" l="l" r="r" t="t"/>
                <a:pathLst>
                  <a:path extrusionOk="0" h="8006" w="8453">
                    <a:moveTo>
                      <a:pt x="1219" y="781"/>
                    </a:moveTo>
                    <a:lnTo>
                      <a:pt x="2425" y="983"/>
                    </a:lnTo>
                    <a:lnTo>
                      <a:pt x="6693" y="6395"/>
                    </a:lnTo>
                    <a:lnTo>
                      <a:pt x="6693" y="6395"/>
                    </a:lnTo>
                    <a:lnTo>
                      <a:pt x="6345" y="6171"/>
                    </a:lnTo>
                    <a:lnTo>
                      <a:pt x="1219" y="781"/>
                    </a:lnTo>
                    <a:close/>
                    <a:moveTo>
                      <a:pt x="337" y="0"/>
                    </a:moveTo>
                    <a:cubicBezTo>
                      <a:pt x="223" y="0"/>
                      <a:pt x="119" y="64"/>
                      <a:pt x="67" y="164"/>
                    </a:cubicBezTo>
                    <a:cubicBezTo>
                      <a:pt x="0" y="284"/>
                      <a:pt x="22" y="428"/>
                      <a:pt x="114" y="530"/>
                    </a:cubicBezTo>
                    <a:lnTo>
                      <a:pt x="5914" y="6629"/>
                    </a:lnTo>
                    <a:cubicBezTo>
                      <a:pt x="5932" y="6647"/>
                      <a:pt x="5949" y="6665"/>
                      <a:pt x="5971" y="6677"/>
                    </a:cubicBezTo>
                    <a:lnTo>
                      <a:pt x="7943" y="7958"/>
                    </a:lnTo>
                    <a:cubicBezTo>
                      <a:pt x="7996" y="7993"/>
                      <a:pt x="8057" y="8006"/>
                      <a:pt x="8114" y="8006"/>
                    </a:cubicBezTo>
                    <a:cubicBezTo>
                      <a:pt x="8198" y="8006"/>
                      <a:pt x="8286" y="7971"/>
                      <a:pt x="8343" y="7905"/>
                    </a:cubicBezTo>
                    <a:cubicBezTo>
                      <a:pt x="8449" y="7790"/>
                      <a:pt x="8453" y="7619"/>
                      <a:pt x="8361" y="7500"/>
                    </a:cubicBezTo>
                    <a:lnTo>
                      <a:pt x="2839" y="503"/>
                    </a:lnTo>
                    <a:cubicBezTo>
                      <a:pt x="2794" y="442"/>
                      <a:pt x="2724" y="402"/>
                      <a:pt x="2644" y="389"/>
                    </a:cubicBezTo>
                    <a:lnTo>
                      <a:pt x="396" y="6"/>
                    </a:lnTo>
                    <a:cubicBezTo>
                      <a:pt x="376" y="2"/>
                      <a:pt x="356" y="0"/>
                      <a:pt x="3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7"/>
              <p:cNvSpPr/>
              <p:nvPr/>
            </p:nvSpPr>
            <p:spPr>
              <a:xfrm>
                <a:off x="2380900" y="2326300"/>
                <a:ext cx="335750" cy="36525"/>
              </a:xfrm>
              <a:custGeom>
                <a:rect b="b" l="l" r="r" t="t"/>
                <a:pathLst>
                  <a:path extrusionOk="0" h="1461" w="13430">
                    <a:moveTo>
                      <a:pt x="0" y="0"/>
                    </a:moveTo>
                    <a:lnTo>
                      <a:pt x="0" y="0"/>
                    </a:lnTo>
                    <a:cubicBezTo>
                      <a:pt x="1623" y="541"/>
                      <a:pt x="4994" y="1461"/>
                      <a:pt x="9156" y="1461"/>
                    </a:cubicBezTo>
                    <a:cubicBezTo>
                      <a:pt x="10508" y="1461"/>
                      <a:pt x="11942" y="1364"/>
                      <a:pt x="13429" y="1126"/>
                    </a:cubicBezTo>
                    <a:lnTo>
                      <a:pt x="0" y="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912" name="Google Shape;912;p67"/>
          <p:cNvPicPr preferRelativeResize="0"/>
          <p:nvPr/>
        </p:nvPicPr>
        <p:blipFill rotWithShape="1">
          <a:blip r:embed="rId3">
            <a:alphaModFix/>
          </a:blip>
          <a:srcRect b="13856" l="4714" r="2487" t="9802"/>
          <a:stretch/>
        </p:blipFill>
        <p:spPr>
          <a:xfrm>
            <a:off x="0" y="4590225"/>
            <a:ext cx="2196750" cy="553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68"/>
          <p:cNvSpPr/>
          <p:nvPr/>
        </p:nvSpPr>
        <p:spPr>
          <a:xfrm>
            <a:off x="-125" y="1164375"/>
            <a:ext cx="9144000" cy="39792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8"/>
          <p:cNvSpPr txBox="1"/>
          <p:nvPr>
            <p:ph type="title"/>
          </p:nvPr>
        </p:nvSpPr>
        <p:spPr>
          <a:xfrm>
            <a:off x="42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ARCHITECTURE</a:t>
            </a:r>
            <a:endParaRPr/>
          </a:p>
        </p:txBody>
      </p:sp>
      <p:pic>
        <p:nvPicPr>
          <p:cNvPr id="919" name="Google Shape;919;p68"/>
          <p:cNvPicPr preferRelativeResize="0"/>
          <p:nvPr/>
        </p:nvPicPr>
        <p:blipFill>
          <a:blip r:embed="rId3">
            <a:alphaModFix/>
          </a:blip>
          <a:stretch>
            <a:fillRect/>
          </a:stretch>
        </p:blipFill>
        <p:spPr>
          <a:xfrm>
            <a:off x="0" y="1644075"/>
            <a:ext cx="9143996" cy="2768774"/>
          </a:xfrm>
          <a:prstGeom prst="rect">
            <a:avLst/>
          </a:prstGeom>
          <a:noFill/>
          <a:ln>
            <a:noFill/>
          </a:ln>
        </p:spPr>
      </p:pic>
      <p:sp>
        <p:nvSpPr>
          <p:cNvPr id="920" name="Google Shape;920;p68"/>
          <p:cNvSpPr txBox="1"/>
          <p:nvPr>
            <p:ph idx="4294967295" type="body"/>
          </p:nvPr>
        </p:nvSpPr>
        <p:spPr>
          <a:xfrm>
            <a:off x="4682825" y="227150"/>
            <a:ext cx="4132800" cy="78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Bree Serif"/>
                <a:ea typeface="Bree Serif"/>
                <a:cs typeface="Bree Serif"/>
                <a:sym typeface="Bree Serif"/>
              </a:rPr>
              <a:t>Higher resolution diagram: </a:t>
            </a:r>
            <a:r>
              <a:rPr lang="en" u="sng">
                <a:solidFill>
                  <a:schemeClr val="hlink"/>
                </a:solidFill>
                <a:latin typeface="Bree Serif"/>
                <a:ea typeface="Bree Serif"/>
                <a:cs typeface="Bree Serif"/>
                <a:sym typeface="Bree Serif"/>
                <a:hlinkClick r:id="rId4"/>
              </a:rPr>
              <a:t>https://tinyurl.com/acraarc</a:t>
            </a:r>
            <a:r>
              <a:rPr lang="en" u="sng">
                <a:solidFill>
                  <a:schemeClr val="hlink"/>
                </a:solidFill>
                <a:hlinkClick r:id="rId5"/>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69"/>
          <p:cNvSpPr/>
          <p:nvPr/>
        </p:nvSpPr>
        <p:spPr>
          <a:xfrm>
            <a:off x="1789000" y="341150"/>
            <a:ext cx="7264800" cy="828000"/>
          </a:xfrm>
          <a:prstGeom prst="rect">
            <a:avLst/>
          </a:prstGeom>
          <a:solidFill>
            <a:srgbClr val="CCCCCC"/>
          </a:solid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9"/>
          <p:cNvSpPr txBox="1"/>
          <p:nvPr>
            <p:ph type="title"/>
          </p:nvPr>
        </p:nvSpPr>
        <p:spPr>
          <a:xfrm>
            <a:off x="0" y="0"/>
            <a:ext cx="1465500" cy="3744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SERVICES USED</a:t>
            </a:r>
            <a:endParaRPr sz="1800">
              <a:solidFill>
                <a:srgbClr val="FFFFFF"/>
              </a:solidFill>
            </a:endParaRPr>
          </a:p>
        </p:txBody>
      </p:sp>
      <p:graphicFrame>
        <p:nvGraphicFramePr>
          <p:cNvPr id="927" name="Google Shape;927;p69"/>
          <p:cNvGraphicFramePr/>
          <p:nvPr/>
        </p:nvGraphicFramePr>
        <p:xfrm>
          <a:off x="59667" y="1226063"/>
          <a:ext cx="3000000" cy="3000000"/>
        </p:xfrm>
        <a:graphic>
          <a:graphicData uri="http://schemas.openxmlformats.org/drawingml/2006/table">
            <a:tbl>
              <a:tblPr>
                <a:noFill/>
                <a:tableStyleId>{59FE8237-F0EA-48F9-8855-FF95EBDA7D8C}</a:tableStyleId>
              </a:tblPr>
              <a:tblGrid>
                <a:gridCol w="1729325"/>
                <a:gridCol w="806700"/>
                <a:gridCol w="806700"/>
                <a:gridCol w="806700"/>
                <a:gridCol w="806700"/>
                <a:gridCol w="806700"/>
                <a:gridCol w="806700"/>
                <a:gridCol w="806700"/>
                <a:gridCol w="806700"/>
                <a:gridCol w="806700"/>
              </a:tblGrid>
              <a:tr h="501975">
                <a:tc>
                  <a:txBody>
                    <a:bodyPr/>
                    <a:lstStyle/>
                    <a:p>
                      <a:pPr indent="0" lvl="0" marL="0" rtl="0" algn="ctr">
                        <a:spcBef>
                          <a:spcPts val="0"/>
                        </a:spcBef>
                        <a:spcAft>
                          <a:spcPts val="0"/>
                        </a:spcAft>
                        <a:buNone/>
                      </a:pPr>
                      <a:r>
                        <a:rPr lang="en">
                          <a:solidFill>
                            <a:schemeClr val="accent4"/>
                          </a:solidFill>
                          <a:latin typeface="Anton"/>
                          <a:ea typeface="Anton"/>
                          <a:cs typeface="Anton"/>
                          <a:sym typeface="Anton"/>
                        </a:rPr>
                        <a:t>DASHBOARD</a:t>
                      </a:r>
                      <a:endParaRPr>
                        <a:solidFill>
                          <a:schemeClr val="accent4"/>
                        </a:solidFill>
                        <a:latin typeface="Anton"/>
                        <a:ea typeface="Anton"/>
                        <a:cs typeface="Anton"/>
                        <a:sym typeface="Anton"/>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r>
              <a:tr h="456225">
                <a:tc>
                  <a:txBody>
                    <a:bodyPr/>
                    <a:lstStyle/>
                    <a:p>
                      <a:pPr indent="0" lvl="0" marL="0" rtl="0" algn="ctr">
                        <a:spcBef>
                          <a:spcPts val="0"/>
                        </a:spcBef>
                        <a:spcAft>
                          <a:spcPts val="0"/>
                        </a:spcAft>
                        <a:buNone/>
                      </a:pPr>
                      <a:r>
                        <a:rPr lang="en">
                          <a:solidFill>
                            <a:schemeClr val="accent4"/>
                          </a:solidFill>
                          <a:latin typeface="Anton"/>
                          <a:ea typeface="Anton"/>
                          <a:cs typeface="Anton"/>
                          <a:sym typeface="Anton"/>
                        </a:rPr>
                        <a:t>CHATBOT</a:t>
                      </a:r>
                      <a:endParaRPr>
                        <a:solidFill>
                          <a:schemeClr val="accent4"/>
                        </a:solidFill>
                        <a:latin typeface="Anton"/>
                        <a:ea typeface="Anton"/>
                        <a:cs typeface="Anton"/>
                        <a:sym typeface="Anton"/>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r>
              <a:tr h="490575">
                <a:tc>
                  <a:txBody>
                    <a:bodyPr/>
                    <a:lstStyle/>
                    <a:p>
                      <a:pPr indent="0" lvl="0" marL="0" rtl="0" algn="ctr">
                        <a:spcBef>
                          <a:spcPts val="0"/>
                        </a:spcBef>
                        <a:spcAft>
                          <a:spcPts val="0"/>
                        </a:spcAft>
                        <a:buNone/>
                      </a:pPr>
                      <a:r>
                        <a:rPr lang="en">
                          <a:solidFill>
                            <a:schemeClr val="accent4"/>
                          </a:solidFill>
                          <a:latin typeface="Anton"/>
                          <a:ea typeface="Anton"/>
                          <a:cs typeface="Anton"/>
                          <a:sym typeface="Anton"/>
                        </a:rPr>
                        <a:t>DECISION MAKING</a:t>
                      </a:r>
                      <a:endParaRPr>
                        <a:solidFill>
                          <a:schemeClr val="accent4"/>
                        </a:solidFill>
                        <a:latin typeface="Anton"/>
                        <a:ea typeface="Anton"/>
                        <a:cs typeface="Anton"/>
                        <a:sym typeface="Anton"/>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r>
              <a:tr h="456225">
                <a:tc>
                  <a:txBody>
                    <a:bodyPr/>
                    <a:lstStyle/>
                    <a:p>
                      <a:pPr indent="0" lvl="0" marL="0" rtl="0" algn="ctr">
                        <a:spcBef>
                          <a:spcPts val="0"/>
                        </a:spcBef>
                        <a:spcAft>
                          <a:spcPts val="0"/>
                        </a:spcAft>
                        <a:buNone/>
                      </a:pPr>
                      <a:r>
                        <a:rPr lang="en">
                          <a:solidFill>
                            <a:schemeClr val="accent4"/>
                          </a:solidFill>
                          <a:latin typeface="Anton"/>
                          <a:ea typeface="Anton"/>
                          <a:cs typeface="Anton"/>
                          <a:sym typeface="Anton"/>
                        </a:rPr>
                        <a:t>Customer Notification</a:t>
                      </a:r>
                      <a:endParaRPr>
                        <a:solidFill>
                          <a:schemeClr val="accent4"/>
                        </a:solidFill>
                        <a:latin typeface="Anton"/>
                        <a:ea typeface="Anton"/>
                        <a:cs typeface="Anton"/>
                        <a:sym typeface="Anton"/>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r>
              <a:tr h="477850">
                <a:tc>
                  <a:txBody>
                    <a:bodyPr/>
                    <a:lstStyle/>
                    <a:p>
                      <a:pPr indent="0" lvl="0" marL="0" rtl="0" algn="ctr">
                        <a:spcBef>
                          <a:spcPts val="0"/>
                        </a:spcBef>
                        <a:spcAft>
                          <a:spcPts val="0"/>
                        </a:spcAft>
                        <a:buClr>
                          <a:schemeClr val="dk1"/>
                        </a:buClr>
                        <a:buSzPts val="1100"/>
                        <a:buFont typeface="Arial"/>
                        <a:buNone/>
                      </a:pPr>
                      <a:r>
                        <a:rPr lang="en">
                          <a:solidFill>
                            <a:schemeClr val="accent4"/>
                          </a:solidFill>
                          <a:latin typeface="Anton"/>
                          <a:ea typeface="Anton"/>
                          <a:cs typeface="Anton"/>
                          <a:sym typeface="Anton"/>
                        </a:rPr>
                        <a:t>HARD </a:t>
                      </a:r>
                      <a:r>
                        <a:rPr lang="en">
                          <a:solidFill>
                            <a:schemeClr val="accent4"/>
                          </a:solidFill>
                          <a:latin typeface="Anton"/>
                          <a:ea typeface="Anton"/>
                          <a:cs typeface="Anton"/>
                          <a:sym typeface="Anton"/>
                        </a:rPr>
                        <a:t>COPY FORMS</a:t>
                      </a:r>
                      <a:endParaRPr>
                        <a:solidFill>
                          <a:schemeClr val="accent4"/>
                        </a:solidFill>
                        <a:latin typeface="Anton"/>
                        <a:ea typeface="Anton"/>
                        <a:cs typeface="Anton"/>
                        <a:sym typeface="Anton"/>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r>
              <a:tr h="477850">
                <a:tc>
                  <a:txBody>
                    <a:bodyPr/>
                    <a:lstStyle/>
                    <a:p>
                      <a:pPr indent="0" lvl="0" marL="0" rtl="0" algn="ctr">
                        <a:spcBef>
                          <a:spcPts val="0"/>
                        </a:spcBef>
                        <a:spcAft>
                          <a:spcPts val="0"/>
                        </a:spcAft>
                        <a:buNone/>
                      </a:pPr>
                      <a:r>
                        <a:rPr lang="en">
                          <a:solidFill>
                            <a:schemeClr val="accent4"/>
                          </a:solidFill>
                          <a:latin typeface="Anton"/>
                          <a:ea typeface="Anton"/>
                          <a:cs typeface="Anton"/>
                          <a:sym typeface="Anton"/>
                        </a:rPr>
                        <a:t>AUTO-UPDATE EXCEL</a:t>
                      </a:r>
                      <a:endParaRPr>
                        <a:solidFill>
                          <a:schemeClr val="accent4"/>
                        </a:solidFill>
                        <a:latin typeface="Anton"/>
                        <a:ea typeface="Anton"/>
                        <a:cs typeface="Anton"/>
                        <a:sym typeface="Anton"/>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r>
              <a:tr h="477850">
                <a:tc>
                  <a:txBody>
                    <a:bodyPr/>
                    <a:lstStyle/>
                    <a:p>
                      <a:pPr indent="0" lvl="0" marL="0" rtl="0" algn="ctr">
                        <a:spcBef>
                          <a:spcPts val="0"/>
                        </a:spcBef>
                        <a:spcAft>
                          <a:spcPts val="0"/>
                        </a:spcAft>
                        <a:buNone/>
                      </a:pPr>
                      <a:r>
                        <a:rPr lang="en">
                          <a:solidFill>
                            <a:schemeClr val="accent4"/>
                          </a:solidFill>
                          <a:latin typeface="Anton"/>
                          <a:ea typeface="Anton"/>
                          <a:cs typeface="Anton"/>
                          <a:sym typeface="Anton"/>
                        </a:rPr>
                        <a:t>Helpdesk</a:t>
                      </a:r>
                      <a:endParaRPr>
                        <a:solidFill>
                          <a:schemeClr val="accent4"/>
                        </a:solidFill>
                        <a:latin typeface="Anton"/>
                        <a:ea typeface="Anton"/>
                        <a:cs typeface="Anton"/>
                        <a:sym typeface="Anton"/>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r>
              <a:tr h="477850">
                <a:tc>
                  <a:txBody>
                    <a:bodyPr/>
                    <a:lstStyle/>
                    <a:p>
                      <a:pPr indent="0" lvl="0" marL="0" rtl="0" algn="ctr">
                        <a:spcBef>
                          <a:spcPts val="0"/>
                        </a:spcBef>
                        <a:spcAft>
                          <a:spcPts val="0"/>
                        </a:spcAft>
                        <a:buNone/>
                      </a:pPr>
                      <a:r>
                        <a:rPr lang="en">
                          <a:solidFill>
                            <a:schemeClr val="accent4"/>
                          </a:solidFill>
                          <a:latin typeface="Anton"/>
                          <a:ea typeface="Anton"/>
                          <a:cs typeface="Anton"/>
                          <a:sym typeface="Anton"/>
                        </a:rPr>
                        <a:t>Payment &amp; Refund</a:t>
                      </a:r>
                      <a:endParaRPr>
                        <a:solidFill>
                          <a:schemeClr val="accent4"/>
                        </a:solidFill>
                        <a:latin typeface="Anton"/>
                        <a:ea typeface="Anton"/>
                        <a:cs typeface="Anton"/>
                        <a:sym typeface="Anton"/>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4343"/>
                    </a:solidFill>
                  </a:tcPr>
                </a:tc>
              </a:tr>
            </a:tbl>
          </a:graphicData>
        </a:graphic>
      </p:graphicFrame>
      <p:grpSp>
        <p:nvGrpSpPr>
          <p:cNvPr id="928" name="Google Shape;928;p69"/>
          <p:cNvGrpSpPr/>
          <p:nvPr/>
        </p:nvGrpSpPr>
        <p:grpSpPr>
          <a:xfrm>
            <a:off x="3626233" y="1284891"/>
            <a:ext cx="339253" cy="339253"/>
            <a:chOff x="1492675" y="4992125"/>
            <a:chExt cx="481825" cy="481825"/>
          </a:xfrm>
        </p:grpSpPr>
        <p:sp>
          <p:nvSpPr>
            <p:cNvPr id="929" name="Google Shape;929;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0" name="Google Shape;930;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31" name="Google Shape;931;p69"/>
          <p:cNvGrpSpPr/>
          <p:nvPr/>
        </p:nvGrpSpPr>
        <p:grpSpPr>
          <a:xfrm>
            <a:off x="4436458" y="1290830"/>
            <a:ext cx="339253" cy="339253"/>
            <a:chOff x="1492675" y="4992125"/>
            <a:chExt cx="481825" cy="481825"/>
          </a:xfrm>
        </p:grpSpPr>
        <p:sp>
          <p:nvSpPr>
            <p:cNvPr id="932" name="Google Shape;932;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3" name="Google Shape;933;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34" name="Google Shape;934;p69"/>
          <p:cNvGrpSpPr/>
          <p:nvPr/>
        </p:nvGrpSpPr>
        <p:grpSpPr>
          <a:xfrm>
            <a:off x="2017683" y="1284889"/>
            <a:ext cx="339253" cy="339253"/>
            <a:chOff x="1492675" y="4992125"/>
            <a:chExt cx="481825" cy="481825"/>
          </a:xfrm>
        </p:grpSpPr>
        <p:sp>
          <p:nvSpPr>
            <p:cNvPr id="935" name="Google Shape;935;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6" name="Google Shape;936;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37" name="Google Shape;937;p69"/>
          <p:cNvGrpSpPr/>
          <p:nvPr/>
        </p:nvGrpSpPr>
        <p:grpSpPr>
          <a:xfrm>
            <a:off x="2815920" y="1284903"/>
            <a:ext cx="339253" cy="339253"/>
            <a:chOff x="1492675" y="4992125"/>
            <a:chExt cx="481825" cy="481825"/>
          </a:xfrm>
        </p:grpSpPr>
        <p:sp>
          <p:nvSpPr>
            <p:cNvPr id="938" name="Google Shape;938;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9" name="Google Shape;939;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940" name="Google Shape;940;p69"/>
          <p:cNvPicPr preferRelativeResize="0"/>
          <p:nvPr/>
        </p:nvPicPr>
        <p:blipFill>
          <a:blip r:embed="rId3">
            <a:alphaModFix/>
          </a:blip>
          <a:stretch>
            <a:fillRect/>
          </a:stretch>
        </p:blipFill>
        <p:spPr>
          <a:xfrm>
            <a:off x="6720633" y="539867"/>
            <a:ext cx="554956" cy="549021"/>
          </a:xfrm>
          <a:prstGeom prst="rect">
            <a:avLst/>
          </a:prstGeom>
          <a:noFill/>
          <a:ln>
            <a:noFill/>
          </a:ln>
        </p:spPr>
      </p:pic>
      <p:pic>
        <p:nvPicPr>
          <p:cNvPr id="941" name="Google Shape;941;p69"/>
          <p:cNvPicPr preferRelativeResize="0"/>
          <p:nvPr/>
        </p:nvPicPr>
        <p:blipFill>
          <a:blip r:embed="rId4">
            <a:alphaModFix/>
          </a:blip>
          <a:stretch>
            <a:fillRect/>
          </a:stretch>
        </p:blipFill>
        <p:spPr>
          <a:xfrm>
            <a:off x="7538145" y="547137"/>
            <a:ext cx="554956" cy="534488"/>
          </a:xfrm>
          <a:prstGeom prst="rect">
            <a:avLst/>
          </a:prstGeom>
          <a:noFill/>
          <a:ln>
            <a:noFill/>
          </a:ln>
        </p:spPr>
      </p:pic>
      <p:sp>
        <p:nvSpPr>
          <p:cNvPr id="942" name="Google Shape;942;p69"/>
          <p:cNvSpPr txBox="1"/>
          <p:nvPr/>
        </p:nvSpPr>
        <p:spPr>
          <a:xfrm>
            <a:off x="6780897" y="253400"/>
            <a:ext cx="4308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Bree Serif"/>
                <a:ea typeface="Bree Serif"/>
                <a:cs typeface="Bree Serif"/>
                <a:sym typeface="Bree Serif"/>
              </a:rPr>
              <a:t>Lex</a:t>
            </a:r>
            <a:endParaRPr sz="1100">
              <a:latin typeface="Lora"/>
              <a:ea typeface="Lora"/>
              <a:cs typeface="Lora"/>
              <a:sym typeface="Lora"/>
            </a:endParaRPr>
          </a:p>
        </p:txBody>
      </p:sp>
      <p:sp>
        <p:nvSpPr>
          <p:cNvPr id="943" name="Google Shape;943;p69"/>
          <p:cNvSpPr txBox="1"/>
          <p:nvPr/>
        </p:nvSpPr>
        <p:spPr>
          <a:xfrm>
            <a:off x="7448839" y="253400"/>
            <a:ext cx="7338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Bree Serif"/>
                <a:ea typeface="Bree Serif"/>
                <a:cs typeface="Bree Serif"/>
                <a:sym typeface="Bree Serif"/>
              </a:rPr>
              <a:t>Connect</a:t>
            </a:r>
            <a:endParaRPr sz="1100">
              <a:latin typeface="Lora"/>
              <a:ea typeface="Lora"/>
              <a:cs typeface="Lora"/>
              <a:sym typeface="Lora"/>
            </a:endParaRPr>
          </a:p>
        </p:txBody>
      </p:sp>
      <p:pic>
        <p:nvPicPr>
          <p:cNvPr id="944" name="Google Shape;944;p69"/>
          <p:cNvPicPr preferRelativeResize="0"/>
          <p:nvPr/>
        </p:nvPicPr>
        <p:blipFill>
          <a:blip r:embed="rId5">
            <a:alphaModFix/>
          </a:blip>
          <a:stretch>
            <a:fillRect/>
          </a:stretch>
        </p:blipFill>
        <p:spPr>
          <a:xfrm>
            <a:off x="5150391" y="569092"/>
            <a:ext cx="522570" cy="503297"/>
          </a:xfrm>
          <a:prstGeom prst="rect">
            <a:avLst/>
          </a:prstGeom>
          <a:noFill/>
          <a:ln>
            <a:noFill/>
          </a:ln>
        </p:spPr>
      </p:pic>
      <p:sp>
        <p:nvSpPr>
          <p:cNvPr id="945" name="Google Shape;945;p69"/>
          <p:cNvSpPr txBox="1"/>
          <p:nvPr/>
        </p:nvSpPr>
        <p:spPr>
          <a:xfrm>
            <a:off x="5198847" y="268325"/>
            <a:ext cx="4077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Bree Serif"/>
                <a:ea typeface="Bree Serif"/>
                <a:cs typeface="Bree Serif"/>
                <a:sym typeface="Bree Serif"/>
              </a:rPr>
              <a:t>SES</a:t>
            </a:r>
            <a:endParaRPr>
              <a:latin typeface="Lora"/>
              <a:ea typeface="Lora"/>
              <a:cs typeface="Lora"/>
              <a:sym typeface="Lora"/>
            </a:endParaRPr>
          </a:p>
        </p:txBody>
      </p:sp>
      <p:pic>
        <p:nvPicPr>
          <p:cNvPr id="946" name="Google Shape;946;p69"/>
          <p:cNvPicPr preferRelativeResize="0"/>
          <p:nvPr/>
        </p:nvPicPr>
        <p:blipFill>
          <a:blip r:embed="rId6">
            <a:alphaModFix/>
          </a:blip>
          <a:stretch>
            <a:fillRect/>
          </a:stretch>
        </p:blipFill>
        <p:spPr>
          <a:xfrm>
            <a:off x="5935512" y="565691"/>
            <a:ext cx="522570" cy="510098"/>
          </a:xfrm>
          <a:prstGeom prst="rect">
            <a:avLst/>
          </a:prstGeom>
          <a:noFill/>
          <a:ln>
            <a:noFill/>
          </a:ln>
        </p:spPr>
      </p:pic>
      <p:sp>
        <p:nvSpPr>
          <p:cNvPr id="947" name="Google Shape;947;p69"/>
          <p:cNvSpPr txBox="1"/>
          <p:nvPr/>
        </p:nvSpPr>
        <p:spPr>
          <a:xfrm>
            <a:off x="5718463" y="268317"/>
            <a:ext cx="929700" cy="23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Bree Serif"/>
                <a:ea typeface="Bree Serif"/>
                <a:cs typeface="Bree Serif"/>
                <a:sym typeface="Bree Serif"/>
              </a:rPr>
              <a:t>Textract</a:t>
            </a:r>
            <a:endParaRPr sz="1100">
              <a:latin typeface="Lora"/>
              <a:ea typeface="Lora"/>
              <a:cs typeface="Lora"/>
              <a:sym typeface="Lora"/>
            </a:endParaRPr>
          </a:p>
        </p:txBody>
      </p:sp>
      <p:pic>
        <p:nvPicPr>
          <p:cNvPr id="948" name="Google Shape;948;p69"/>
          <p:cNvPicPr preferRelativeResize="0"/>
          <p:nvPr/>
        </p:nvPicPr>
        <p:blipFill>
          <a:blip r:embed="rId7">
            <a:alphaModFix/>
          </a:blip>
          <a:stretch>
            <a:fillRect/>
          </a:stretch>
        </p:blipFill>
        <p:spPr>
          <a:xfrm>
            <a:off x="2723508" y="559326"/>
            <a:ext cx="522570" cy="510098"/>
          </a:xfrm>
          <a:prstGeom prst="rect">
            <a:avLst/>
          </a:prstGeom>
          <a:noFill/>
          <a:ln>
            <a:noFill/>
          </a:ln>
        </p:spPr>
      </p:pic>
      <p:sp>
        <p:nvSpPr>
          <p:cNvPr id="949" name="Google Shape;949;p69"/>
          <p:cNvSpPr txBox="1"/>
          <p:nvPr/>
        </p:nvSpPr>
        <p:spPr>
          <a:xfrm>
            <a:off x="2513409" y="283775"/>
            <a:ext cx="10404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Bree Serif"/>
                <a:ea typeface="Bree Serif"/>
                <a:cs typeface="Bree Serif"/>
                <a:sym typeface="Bree Serif"/>
              </a:rPr>
              <a:t>API Gateway</a:t>
            </a:r>
            <a:endParaRPr sz="1100">
              <a:latin typeface="Bree Serif"/>
              <a:ea typeface="Bree Serif"/>
              <a:cs typeface="Bree Serif"/>
              <a:sym typeface="Bree Serif"/>
            </a:endParaRPr>
          </a:p>
        </p:txBody>
      </p:sp>
      <p:pic>
        <p:nvPicPr>
          <p:cNvPr id="950" name="Google Shape;950;p69"/>
          <p:cNvPicPr preferRelativeResize="0"/>
          <p:nvPr/>
        </p:nvPicPr>
        <p:blipFill>
          <a:blip r:embed="rId8">
            <a:alphaModFix/>
          </a:blip>
          <a:stretch>
            <a:fillRect/>
          </a:stretch>
        </p:blipFill>
        <p:spPr>
          <a:xfrm>
            <a:off x="1927309" y="559325"/>
            <a:ext cx="522570" cy="510098"/>
          </a:xfrm>
          <a:prstGeom prst="rect">
            <a:avLst/>
          </a:prstGeom>
          <a:noFill/>
          <a:ln>
            <a:noFill/>
          </a:ln>
        </p:spPr>
      </p:pic>
      <p:pic>
        <p:nvPicPr>
          <p:cNvPr id="951" name="Google Shape;951;p69"/>
          <p:cNvPicPr preferRelativeResize="0"/>
          <p:nvPr/>
        </p:nvPicPr>
        <p:blipFill>
          <a:blip r:embed="rId9">
            <a:alphaModFix/>
          </a:blip>
          <a:stretch>
            <a:fillRect/>
          </a:stretch>
        </p:blipFill>
        <p:spPr>
          <a:xfrm>
            <a:off x="4328908" y="565701"/>
            <a:ext cx="522570" cy="510098"/>
          </a:xfrm>
          <a:prstGeom prst="rect">
            <a:avLst/>
          </a:prstGeom>
          <a:noFill/>
          <a:ln>
            <a:noFill/>
          </a:ln>
        </p:spPr>
      </p:pic>
      <p:pic>
        <p:nvPicPr>
          <p:cNvPr id="952" name="Google Shape;952;p69"/>
          <p:cNvPicPr preferRelativeResize="0"/>
          <p:nvPr/>
        </p:nvPicPr>
        <p:blipFill>
          <a:blip r:embed="rId10">
            <a:alphaModFix/>
          </a:blip>
          <a:stretch>
            <a:fillRect/>
          </a:stretch>
        </p:blipFill>
        <p:spPr>
          <a:xfrm>
            <a:off x="3526216" y="559325"/>
            <a:ext cx="522570" cy="510098"/>
          </a:xfrm>
          <a:prstGeom prst="rect">
            <a:avLst/>
          </a:prstGeom>
          <a:noFill/>
          <a:ln>
            <a:noFill/>
          </a:ln>
        </p:spPr>
      </p:pic>
      <p:pic>
        <p:nvPicPr>
          <p:cNvPr id="953" name="Google Shape;953;p69"/>
          <p:cNvPicPr preferRelativeResize="0"/>
          <p:nvPr/>
        </p:nvPicPr>
        <p:blipFill>
          <a:blip r:embed="rId11">
            <a:alphaModFix/>
          </a:blip>
          <a:stretch>
            <a:fillRect/>
          </a:stretch>
        </p:blipFill>
        <p:spPr>
          <a:xfrm>
            <a:off x="8355653" y="547137"/>
            <a:ext cx="554956" cy="534488"/>
          </a:xfrm>
          <a:prstGeom prst="rect">
            <a:avLst/>
          </a:prstGeom>
          <a:noFill/>
          <a:ln>
            <a:noFill/>
          </a:ln>
        </p:spPr>
      </p:pic>
      <p:sp>
        <p:nvSpPr>
          <p:cNvPr id="954" name="Google Shape;954;p69"/>
          <p:cNvSpPr txBox="1"/>
          <p:nvPr/>
        </p:nvSpPr>
        <p:spPr>
          <a:xfrm>
            <a:off x="1844818" y="283775"/>
            <a:ext cx="7725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Bree Serif"/>
                <a:ea typeface="Bree Serif"/>
                <a:cs typeface="Bree Serif"/>
                <a:sym typeface="Bree Serif"/>
              </a:rPr>
              <a:t>Lambda</a:t>
            </a:r>
            <a:endParaRPr sz="1100">
              <a:latin typeface="Bree Serif"/>
              <a:ea typeface="Bree Serif"/>
              <a:cs typeface="Bree Serif"/>
              <a:sym typeface="Bree Serif"/>
            </a:endParaRPr>
          </a:p>
        </p:txBody>
      </p:sp>
      <p:sp>
        <p:nvSpPr>
          <p:cNvPr id="955" name="Google Shape;955;p69"/>
          <p:cNvSpPr txBox="1"/>
          <p:nvPr/>
        </p:nvSpPr>
        <p:spPr>
          <a:xfrm>
            <a:off x="3626201" y="276325"/>
            <a:ext cx="3393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Bree Serif"/>
                <a:ea typeface="Bree Serif"/>
                <a:cs typeface="Bree Serif"/>
                <a:sym typeface="Bree Serif"/>
              </a:rPr>
              <a:t>S3</a:t>
            </a:r>
            <a:endParaRPr sz="1100">
              <a:latin typeface="Bree Serif"/>
              <a:ea typeface="Bree Serif"/>
              <a:cs typeface="Bree Serif"/>
              <a:sym typeface="Bree Serif"/>
            </a:endParaRPr>
          </a:p>
        </p:txBody>
      </p:sp>
      <p:sp>
        <p:nvSpPr>
          <p:cNvPr id="956" name="Google Shape;956;p69"/>
          <p:cNvSpPr txBox="1"/>
          <p:nvPr/>
        </p:nvSpPr>
        <p:spPr>
          <a:xfrm>
            <a:off x="4125434" y="268317"/>
            <a:ext cx="9135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Bree Serif"/>
                <a:ea typeface="Bree Serif"/>
                <a:cs typeface="Bree Serif"/>
                <a:sym typeface="Bree Serif"/>
              </a:rPr>
              <a:t>DynamoDB</a:t>
            </a:r>
            <a:endParaRPr sz="1100">
              <a:latin typeface="Bree Serif"/>
              <a:ea typeface="Bree Serif"/>
              <a:cs typeface="Bree Serif"/>
              <a:sym typeface="Bree Serif"/>
            </a:endParaRPr>
          </a:p>
        </p:txBody>
      </p:sp>
      <p:sp>
        <p:nvSpPr>
          <p:cNvPr id="957" name="Google Shape;957;p69"/>
          <p:cNvSpPr txBox="1"/>
          <p:nvPr/>
        </p:nvSpPr>
        <p:spPr>
          <a:xfrm>
            <a:off x="8191790" y="253400"/>
            <a:ext cx="9297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Bree Serif"/>
                <a:ea typeface="Bree Serif"/>
                <a:cs typeface="Bree Serif"/>
                <a:sym typeface="Bree Serif"/>
              </a:rPr>
              <a:t>SageMaker</a:t>
            </a:r>
            <a:endParaRPr sz="1100">
              <a:latin typeface="Lora"/>
              <a:ea typeface="Lora"/>
              <a:cs typeface="Lora"/>
              <a:sym typeface="Lora"/>
            </a:endParaRPr>
          </a:p>
        </p:txBody>
      </p:sp>
      <p:grpSp>
        <p:nvGrpSpPr>
          <p:cNvPr id="958" name="Google Shape;958;p69"/>
          <p:cNvGrpSpPr/>
          <p:nvPr/>
        </p:nvGrpSpPr>
        <p:grpSpPr>
          <a:xfrm>
            <a:off x="4436458" y="4620480"/>
            <a:ext cx="339253" cy="339253"/>
            <a:chOff x="1492675" y="4992125"/>
            <a:chExt cx="481825" cy="481825"/>
          </a:xfrm>
        </p:grpSpPr>
        <p:sp>
          <p:nvSpPr>
            <p:cNvPr id="959" name="Google Shape;959;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0" name="Google Shape;960;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61" name="Google Shape;961;p69"/>
          <p:cNvGrpSpPr/>
          <p:nvPr/>
        </p:nvGrpSpPr>
        <p:grpSpPr>
          <a:xfrm>
            <a:off x="2017683" y="4620464"/>
            <a:ext cx="339253" cy="339253"/>
            <a:chOff x="1492675" y="4992125"/>
            <a:chExt cx="481825" cy="481825"/>
          </a:xfrm>
        </p:grpSpPr>
        <p:sp>
          <p:nvSpPr>
            <p:cNvPr id="962" name="Google Shape;962;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3" name="Google Shape;963;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64" name="Google Shape;964;p69"/>
          <p:cNvGrpSpPr/>
          <p:nvPr/>
        </p:nvGrpSpPr>
        <p:grpSpPr>
          <a:xfrm>
            <a:off x="2815920" y="4620528"/>
            <a:ext cx="339253" cy="339253"/>
            <a:chOff x="1492675" y="4992125"/>
            <a:chExt cx="481825" cy="481825"/>
          </a:xfrm>
        </p:grpSpPr>
        <p:sp>
          <p:nvSpPr>
            <p:cNvPr id="965" name="Google Shape;965;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6" name="Google Shape;966;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67" name="Google Shape;967;p69"/>
          <p:cNvGrpSpPr/>
          <p:nvPr/>
        </p:nvGrpSpPr>
        <p:grpSpPr>
          <a:xfrm>
            <a:off x="3640537" y="3676616"/>
            <a:ext cx="339253" cy="339253"/>
            <a:chOff x="1492675" y="4992125"/>
            <a:chExt cx="481825" cy="481825"/>
          </a:xfrm>
        </p:grpSpPr>
        <p:sp>
          <p:nvSpPr>
            <p:cNvPr id="968" name="Google Shape;968;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9" name="Google Shape;969;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70" name="Google Shape;970;p69"/>
          <p:cNvGrpSpPr/>
          <p:nvPr/>
        </p:nvGrpSpPr>
        <p:grpSpPr>
          <a:xfrm>
            <a:off x="2024528" y="3676614"/>
            <a:ext cx="339253" cy="339253"/>
            <a:chOff x="1492675" y="4992125"/>
            <a:chExt cx="481825" cy="481825"/>
          </a:xfrm>
        </p:grpSpPr>
        <p:sp>
          <p:nvSpPr>
            <p:cNvPr id="971" name="Google Shape;971;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72" name="Google Shape;972;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73" name="Google Shape;973;p69"/>
          <p:cNvGrpSpPr/>
          <p:nvPr/>
        </p:nvGrpSpPr>
        <p:grpSpPr>
          <a:xfrm>
            <a:off x="6850862" y="1766851"/>
            <a:ext cx="339253" cy="339253"/>
            <a:chOff x="1492675" y="4992125"/>
            <a:chExt cx="481825" cy="481825"/>
          </a:xfrm>
        </p:grpSpPr>
        <p:sp>
          <p:nvSpPr>
            <p:cNvPr id="974" name="Google Shape;974;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75" name="Google Shape;975;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76" name="Google Shape;976;p69"/>
          <p:cNvGrpSpPr/>
          <p:nvPr/>
        </p:nvGrpSpPr>
        <p:grpSpPr>
          <a:xfrm>
            <a:off x="8463508" y="2233355"/>
            <a:ext cx="339253" cy="339253"/>
            <a:chOff x="1492675" y="4992125"/>
            <a:chExt cx="481825" cy="481825"/>
          </a:xfrm>
        </p:grpSpPr>
        <p:sp>
          <p:nvSpPr>
            <p:cNvPr id="977" name="Google Shape;977;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78" name="Google Shape;978;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79" name="Google Shape;979;p69"/>
          <p:cNvGrpSpPr/>
          <p:nvPr/>
        </p:nvGrpSpPr>
        <p:grpSpPr>
          <a:xfrm>
            <a:off x="5242045" y="2707193"/>
            <a:ext cx="339253" cy="339253"/>
            <a:chOff x="1492675" y="4992125"/>
            <a:chExt cx="481825" cy="481825"/>
          </a:xfrm>
        </p:grpSpPr>
        <p:sp>
          <p:nvSpPr>
            <p:cNvPr id="980" name="Google Shape;980;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81" name="Google Shape;981;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82" name="Google Shape;982;p69"/>
          <p:cNvGrpSpPr/>
          <p:nvPr/>
        </p:nvGrpSpPr>
        <p:grpSpPr>
          <a:xfrm>
            <a:off x="6049545" y="3108693"/>
            <a:ext cx="339253" cy="339253"/>
            <a:chOff x="1492675" y="4992125"/>
            <a:chExt cx="481825" cy="481825"/>
          </a:xfrm>
        </p:grpSpPr>
        <p:sp>
          <p:nvSpPr>
            <p:cNvPr id="983" name="Google Shape;983;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84" name="Google Shape;984;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85" name="Google Shape;985;p69"/>
          <p:cNvGrpSpPr/>
          <p:nvPr/>
        </p:nvGrpSpPr>
        <p:grpSpPr>
          <a:xfrm>
            <a:off x="7660924" y="4133818"/>
            <a:ext cx="339253" cy="339253"/>
            <a:chOff x="1492675" y="4992125"/>
            <a:chExt cx="481825" cy="481825"/>
          </a:xfrm>
        </p:grpSpPr>
        <p:sp>
          <p:nvSpPr>
            <p:cNvPr id="986" name="Google Shape;986;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87" name="Google Shape;987;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88" name="Google Shape;988;p69"/>
          <p:cNvGrpSpPr/>
          <p:nvPr/>
        </p:nvGrpSpPr>
        <p:grpSpPr>
          <a:xfrm>
            <a:off x="2801003" y="3676616"/>
            <a:ext cx="339253" cy="339253"/>
            <a:chOff x="1492675" y="4992125"/>
            <a:chExt cx="481825" cy="481825"/>
          </a:xfrm>
        </p:grpSpPr>
        <p:sp>
          <p:nvSpPr>
            <p:cNvPr id="989" name="Google Shape;989;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90" name="Google Shape;990;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91" name="Google Shape;991;p69"/>
          <p:cNvGrpSpPr/>
          <p:nvPr/>
        </p:nvGrpSpPr>
        <p:grpSpPr>
          <a:xfrm>
            <a:off x="8470966" y="3108693"/>
            <a:ext cx="339253" cy="339253"/>
            <a:chOff x="1492675" y="4992125"/>
            <a:chExt cx="481825" cy="481825"/>
          </a:xfrm>
        </p:grpSpPr>
        <p:sp>
          <p:nvSpPr>
            <p:cNvPr id="992" name="Google Shape;992;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93" name="Google Shape;993;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94" name="Google Shape;994;p69"/>
          <p:cNvGrpSpPr/>
          <p:nvPr/>
        </p:nvGrpSpPr>
        <p:grpSpPr>
          <a:xfrm>
            <a:off x="4436449" y="3108693"/>
            <a:ext cx="339253" cy="339253"/>
            <a:chOff x="1492675" y="4992125"/>
            <a:chExt cx="481825" cy="481825"/>
          </a:xfrm>
        </p:grpSpPr>
        <p:sp>
          <p:nvSpPr>
            <p:cNvPr id="995" name="Google Shape;995;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96" name="Google Shape;996;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97" name="Google Shape;997;p69"/>
          <p:cNvGrpSpPr/>
          <p:nvPr/>
        </p:nvGrpSpPr>
        <p:grpSpPr>
          <a:xfrm>
            <a:off x="2024525" y="1766851"/>
            <a:ext cx="339253" cy="339253"/>
            <a:chOff x="1492675" y="4992125"/>
            <a:chExt cx="481825" cy="481825"/>
          </a:xfrm>
        </p:grpSpPr>
        <p:sp>
          <p:nvSpPr>
            <p:cNvPr id="998" name="Google Shape;998;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99" name="Google Shape;999;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00" name="Google Shape;1000;p69"/>
          <p:cNvGrpSpPr/>
          <p:nvPr/>
        </p:nvGrpSpPr>
        <p:grpSpPr>
          <a:xfrm>
            <a:off x="6850858" y="2707193"/>
            <a:ext cx="339253" cy="339253"/>
            <a:chOff x="1492675" y="4992125"/>
            <a:chExt cx="481825" cy="481825"/>
          </a:xfrm>
        </p:grpSpPr>
        <p:sp>
          <p:nvSpPr>
            <p:cNvPr id="1001" name="Google Shape;1001;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02" name="Google Shape;1002;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03" name="Google Shape;1003;p69"/>
          <p:cNvGrpSpPr/>
          <p:nvPr/>
        </p:nvGrpSpPr>
        <p:grpSpPr>
          <a:xfrm>
            <a:off x="4436449" y="3676625"/>
            <a:ext cx="339253" cy="339253"/>
            <a:chOff x="1492675" y="4992125"/>
            <a:chExt cx="481825" cy="481825"/>
          </a:xfrm>
        </p:grpSpPr>
        <p:sp>
          <p:nvSpPr>
            <p:cNvPr id="1004" name="Google Shape;1004;p69"/>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05" name="Google Shape;1005;p69"/>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1006" name="Google Shape;1006;p69"/>
          <p:cNvPicPr preferRelativeResize="0"/>
          <p:nvPr/>
        </p:nvPicPr>
        <p:blipFill>
          <a:blip r:embed="rId12">
            <a:alphaModFix/>
          </a:blip>
          <a:stretch>
            <a:fillRect/>
          </a:stretch>
        </p:blipFill>
        <p:spPr>
          <a:xfrm>
            <a:off x="449963" y="442857"/>
            <a:ext cx="522575" cy="529637"/>
          </a:xfrm>
          <a:prstGeom prst="rect">
            <a:avLst/>
          </a:prstGeom>
          <a:noFill/>
          <a:ln>
            <a:noFill/>
          </a:ln>
        </p:spPr>
      </p:pic>
      <p:sp>
        <p:nvSpPr>
          <p:cNvPr id="1007" name="Google Shape;1007;p69"/>
          <p:cNvSpPr/>
          <p:nvPr/>
        </p:nvSpPr>
        <p:spPr>
          <a:xfrm>
            <a:off x="1038326" y="585500"/>
            <a:ext cx="684900" cy="339300"/>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9"/>
          <p:cNvSpPr txBox="1"/>
          <p:nvPr/>
        </p:nvSpPr>
        <p:spPr>
          <a:xfrm>
            <a:off x="172756" y="909299"/>
            <a:ext cx="11958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Bree Serif"/>
                <a:ea typeface="Bree Serif"/>
                <a:cs typeface="Bree Serif"/>
                <a:sym typeface="Bree Serif"/>
              </a:rPr>
              <a:t>StepFunctions</a:t>
            </a:r>
            <a:endParaRPr sz="1100">
              <a:latin typeface="Bree Serif"/>
              <a:ea typeface="Bree Serif"/>
              <a:cs typeface="Bree Serif"/>
              <a:sym typeface="Bree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012" name="Shape 1012"/>
        <p:cNvGrpSpPr/>
        <p:nvPr/>
      </p:nvGrpSpPr>
      <p:grpSpPr>
        <a:xfrm>
          <a:off x="0" y="0"/>
          <a:ext cx="0" cy="0"/>
          <a:chOff x="0" y="0"/>
          <a:chExt cx="0" cy="0"/>
        </a:xfrm>
      </p:grpSpPr>
      <p:sp>
        <p:nvSpPr>
          <p:cNvPr id="1013" name="Google Shape;1013;p70"/>
          <p:cNvSpPr txBox="1"/>
          <p:nvPr>
            <p:ph idx="2" type="title"/>
          </p:nvPr>
        </p:nvSpPr>
        <p:spPr>
          <a:xfrm>
            <a:off x="5200350" y="854450"/>
            <a:ext cx="2488500" cy="162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accent1"/>
                </a:solidFill>
              </a:rPr>
              <a:t>03 :</a:t>
            </a:r>
            <a:endParaRPr sz="3200">
              <a:solidFill>
                <a:schemeClr val="accent1"/>
              </a:solidFill>
            </a:endParaRPr>
          </a:p>
          <a:p>
            <a:pPr indent="0" lvl="0" marL="0" rtl="0" algn="l">
              <a:spcBef>
                <a:spcPts val="0"/>
              </a:spcBef>
              <a:spcAft>
                <a:spcPts val="0"/>
              </a:spcAft>
              <a:buNone/>
            </a:pPr>
            <a:r>
              <a:t/>
            </a:r>
            <a:endParaRPr sz="3200">
              <a:solidFill>
                <a:schemeClr val="accent1"/>
              </a:solidFill>
            </a:endParaRPr>
          </a:p>
          <a:p>
            <a:pPr indent="0" lvl="0" marL="0" rtl="0" algn="l">
              <a:spcBef>
                <a:spcPts val="0"/>
              </a:spcBef>
              <a:spcAft>
                <a:spcPts val="0"/>
              </a:spcAft>
              <a:buNone/>
            </a:pPr>
            <a:r>
              <a:rPr lang="en" sz="3200">
                <a:solidFill>
                  <a:schemeClr val="accent1"/>
                </a:solidFill>
              </a:rPr>
              <a:t>BENEFITS</a:t>
            </a:r>
            <a:endParaRPr sz="3200">
              <a:solidFill>
                <a:schemeClr val="accent1"/>
              </a:solidFill>
            </a:endParaRPr>
          </a:p>
        </p:txBody>
      </p:sp>
      <p:grpSp>
        <p:nvGrpSpPr>
          <p:cNvPr id="1014" name="Google Shape;1014;p70"/>
          <p:cNvGrpSpPr/>
          <p:nvPr/>
        </p:nvGrpSpPr>
        <p:grpSpPr>
          <a:xfrm>
            <a:off x="11" y="85429"/>
            <a:ext cx="5235394" cy="4739972"/>
            <a:chOff x="238225" y="-1129285"/>
            <a:chExt cx="7978351" cy="6979785"/>
          </a:xfrm>
        </p:grpSpPr>
        <p:sp>
          <p:nvSpPr>
            <p:cNvPr id="1015" name="Google Shape;1015;p70"/>
            <p:cNvSpPr/>
            <p:nvPr/>
          </p:nvSpPr>
          <p:spPr>
            <a:xfrm rot="7879148">
              <a:off x="2095797" y="110946"/>
              <a:ext cx="5337984" cy="4499322"/>
            </a:xfrm>
            <a:custGeom>
              <a:rect b="b" l="l" r="r" t="t"/>
              <a:pathLst>
                <a:path extrusionOk="0" h="22343" w="26625">
                  <a:moveTo>
                    <a:pt x="20994" y="1"/>
                  </a:moveTo>
                  <a:cubicBezTo>
                    <a:pt x="20114" y="1"/>
                    <a:pt x="19113" y="100"/>
                    <a:pt x="18057" y="826"/>
                  </a:cubicBezTo>
                  <a:cubicBezTo>
                    <a:pt x="16161" y="2083"/>
                    <a:pt x="14997" y="2583"/>
                    <a:pt x="13462" y="2583"/>
                  </a:cubicBezTo>
                  <a:cubicBezTo>
                    <a:pt x="12700" y="2583"/>
                    <a:pt x="11846" y="2460"/>
                    <a:pt x="10766" y="2244"/>
                  </a:cubicBezTo>
                  <a:cubicBezTo>
                    <a:pt x="10035" y="2110"/>
                    <a:pt x="9298" y="2053"/>
                    <a:pt x="8726" y="2053"/>
                  </a:cubicBezTo>
                  <a:cubicBezTo>
                    <a:pt x="8549" y="2053"/>
                    <a:pt x="8388" y="2058"/>
                    <a:pt x="8248" y="2068"/>
                  </a:cubicBezTo>
                  <a:cubicBezTo>
                    <a:pt x="3805" y="2200"/>
                    <a:pt x="44" y="6093"/>
                    <a:pt x="0" y="10547"/>
                  </a:cubicBezTo>
                  <a:cubicBezTo>
                    <a:pt x="0" y="15265"/>
                    <a:pt x="3849" y="19114"/>
                    <a:pt x="8567" y="19114"/>
                  </a:cubicBezTo>
                  <a:cubicBezTo>
                    <a:pt x="10359" y="19114"/>
                    <a:pt x="12009" y="18564"/>
                    <a:pt x="13384" y="17640"/>
                  </a:cubicBezTo>
                  <a:cubicBezTo>
                    <a:pt x="14308" y="16994"/>
                    <a:pt x="15358" y="16591"/>
                    <a:pt x="16350" y="16591"/>
                  </a:cubicBezTo>
                  <a:cubicBezTo>
                    <a:pt x="17670" y="16591"/>
                    <a:pt x="18886" y="17305"/>
                    <a:pt x="19564" y="19114"/>
                  </a:cubicBezTo>
                  <a:cubicBezTo>
                    <a:pt x="19948" y="20782"/>
                    <a:pt x="21147" y="22342"/>
                    <a:pt x="22826" y="22342"/>
                  </a:cubicBezTo>
                  <a:cubicBezTo>
                    <a:pt x="23362" y="22342"/>
                    <a:pt x="23946" y="22183"/>
                    <a:pt x="24568" y="21819"/>
                  </a:cubicBezTo>
                  <a:cubicBezTo>
                    <a:pt x="26580" y="20621"/>
                    <a:pt x="26349" y="18564"/>
                    <a:pt x="25525" y="17508"/>
                  </a:cubicBezTo>
                  <a:cubicBezTo>
                    <a:pt x="23600" y="15078"/>
                    <a:pt x="23787" y="12747"/>
                    <a:pt x="24194" y="11416"/>
                  </a:cubicBezTo>
                  <a:cubicBezTo>
                    <a:pt x="24425" y="10679"/>
                    <a:pt x="24744" y="10085"/>
                    <a:pt x="25206" y="9535"/>
                  </a:cubicBezTo>
                  <a:cubicBezTo>
                    <a:pt x="26074" y="8480"/>
                    <a:pt x="26624" y="7105"/>
                    <a:pt x="26580" y="5643"/>
                  </a:cubicBezTo>
                  <a:cubicBezTo>
                    <a:pt x="26492" y="2618"/>
                    <a:pt x="24018" y="144"/>
                    <a:pt x="2099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0"/>
            <p:cNvSpPr/>
            <p:nvPr/>
          </p:nvSpPr>
          <p:spPr>
            <a:xfrm>
              <a:off x="2533500" y="2823825"/>
              <a:ext cx="1246300" cy="650775"/>
            </a:xfrm>
            <a:custGeom>
              <a:rect b="b" l="l" r="r" t="t"/>
              <a:pathLst>
                <a:path extrusionOk="0" h="26031" w="49852">
                  <a:moveTo>
                    <a:pt x="7537" y="1"/>
                  </a:moveTo>
                  <a:lnTo>
                    <a:pt x="0" y="7217"/>
                  </a:lnTo>
                  <a:lnTo>
                    <a:pt x="28684" y="26031"/>
                  </a:lnTo>
                  <a:lnTo>
                    <a:pt x="49852" y="13064"/>
                  </a:lnTo>
                  <a:lnTo>
                    <a:pt x="75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0"/>
            <p:cNvSpPr/>
            <p:nvPr/>
          </p:nvSpPr>
          <p:spPr>
            <a:xfrm>
              <a:off x="3654600" y="3809600"/>
              <a:ext cx="529225" cy="1176775"/>
            </a:xfrm>
            <a:custGeom>
              <a:rect b="b" l="l" r="r" t="t"/>
              <a:pathLst>
                <a:path extrusionOk="0" h="47071" w="21169">
                  <a:moveTo>
                    <a:pt x="21169" y="0"/>
                  </a:moveTo>
                  <a:lnTo>
                    <a:pt x="1" y="12972"/>
                  </a:lnTo>
                  <a:lnTo>
                    <a:pt x="3739" y="47071"/>
                  </a:lnTo>
                  <a:lnTo>
                    <a:pt x="13590" y="43634"/>
                  </a:lnTo>
                  <a:lnTo>
                    <a:pt x="21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70"/>
            <p:cNvSpPr/>
            <p:nvPr/>
          </p:nvSpPr>
          <p:spPr>
            <a:xfrm>
              <a:off x="1424375" y="3888875"/>
              <a:ext cx="1678925" cy="1160600"/>
            </a:xfrm>
            <a:custGeom>
              <a:rect b="b" l="l" r="r" t="t"/>
              <a:pathLst>
                <a:path extrusionOk="0" h="46424" w="67157">
                  <a:moveTo>
                    <a:pt x="46753" y="1"/>
                  </a:moveTo>
                  <a:cubicBezTo>
                    <a:pt x="43569" y="1"/>
                    <a:pt x="40346" y="851"/>
                    <a:pt x="37433" y="2636"/>
                  </a:cubicBezTo>
                  <a:cubicBezTo>
                    <a:pt x="32227" y="5823"/>
                    <a:pt x="30847" y="10473"/>
                    <a:pt x="28616" y="15710"/>
                  </a:cubicBezTo>
                  <a:cubicBezTo>
                    <a:pt x="24171" y="26135"/>
                    <a:pt x="16862" y="35257"/>
                    <a:pt x="7373" y="41450"/>
                  </a:cubicBezTo>
                  <a:cubicBezTo>
                    <a:pt x="7373" y="41450"/>
                    <a:pt x="1" y="46258"/>
                    <a:pt x="431" y="46258"/>
                  </a:cubicBezTo>
                  <a:cubicBezTo>
                    <a:pt x="485" y="46258"/>
                    <a:pt x="667" y="46180"/>
                    <a:pt x="1007" y="46004"/>
                  </a:cubicBezTo>
                  <a:lnTo>
                    <a:pt x="1007" y="46004"/>
                  </a:lnTo>
                  <a:cubicBezTo>
                    <a:pt x="594" y="46298"/>
                    <a:pt x="461" y="46424"/>
                    <a:pt x="533" y="46424"/>
                  </a:cubicBezTo>
                  <a:cubicBezTo>
                    <a:pt x="943" y="46424"/>
                    <a:pt x="7953" y="42398"/>
                    <a:pt x="7953" y="42398"/>
                  </a:cubicBezTo>
                  <a:cubicBezTo>
                    <a:pt x="15297" y="38180"/>
                    <a:pt x="23559" y="35691"/>
                    <a:pt x="32003" y="35068"/>
                  </a:cubicBezTo>
                  <a:cubicBezTo>
                    <a:pt x="32756" y="35013"/>
                    <a:pt x="33513" y="34990"/>
                    <a:pt x="34273" y="34990"/>
                  </a:cubicBezTo>
                  <a:cubicBezTo>
                    <a:pt x="38119" y="34990"/>
                    <a:pt x="42046" y="35581"/>
                    <a:pt x="45868" y="35581"/>
                  </a:cubicBezTo>
                  <a:cubicBezTo>
                    <a:pt x="49421" y="35581"/>
                    <a:pt x="52884" y="35070"/>
                    <a:pt x="56105" y="33098"/>
                  </a:cubicBezTo>
                  <a:cubicBezTo>
                    <a:pt x="64513" y="27943"/>
                    <a:pt x="67156" y="16947"/>
                    <a:pt x="62003" y="8533"/>
                  </a:cubicBezTo>
                  <a:cubicBezTo>
                    <a:pt x="58633" y="3033"/>
                    <a:pt x="52764" y="1"/>
                    <a:pt x="467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0"/>
            <p:cNvSpPr/>
            <p:nvPr/>
          </p:nvSpPr>
          <p:spPr>
            <a:xfrm>
              <a:off x="2159750" y="4044200"/>
              <a:ext cx="766300" cy="585650"/>
            </a:xfrm>
            <a:custGeom>
              <a:rect b="b" l="l" r="r" t="t"/>
              <a:pathLst>
                <a:path extrusionOk="0" h="23426" w="30652">
                  <a:moveTo>
                    <a:pt x="17342" y="1"/>
                  </a:moveTo>
                  <a:cubicBezTo>
                    <a:pt x="15267" y="1"/>
                    <a:pt x="13166" y="555"/>
                    <a:pt x="11267" y="1719"/>
                  </a:cubicBezTo>
                  <a:cubicBezTo>
                    <a:pt x="5776" y="5081"/>
                    <a:pt x="1" y="20233"/>
                    <a:pt x="913" y="21725"/>
                  </a:cubicBezTo>
                  <a:cubicBezTo>
                    <a:pt x="1339" y="22420"/>
                    <a:pt x="7261" y="23426"/>
                    <a:pt x="13153" y="23426"/>
                  </a:cubicBezTo>
                  <a:cubicBezTo>
                    <a:pt x="17188" y="23426"/>
                    <a:pt x="21210" y="22954"/>
                    <a:pt x="23439" y="21587"/>
                  </a:cubicBezTo>
                  <a:cubicBezTo>
                    <a:pt x="28925" y="18226"/>
                    <a:pt x="30651" y="11055"/>
                    <a:pt x="27285" y="5565"/>
                  </a:cubicBezTo>
                  <a:cubicBezTo>
                    <a:pt x="25087" y="1979"/>
                    <a:pt x="21261" y="1"/>
                    <a:pt x="173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0"/>
            <p:cNvSpPr/>
            <p:nvPr/>
          </p:nvSpPr>
          <p:spPr>
            <a:xfrm>
              <a:off x="2391400" y="4103125"/>
              <a:ext cx="490100" cy="374550"/>
            </a:xfrm>
            <a:custGeom>
              <a:rect b="b" l="l" r="r" t="t"/>
              <a:pathLst>
                <a:path extrusionOk="0" h="14982" w="19604">
                  <a:moveTo>
                    <a:pt x="11088" y="1"/>
                  </a:moveTo>
                  <a:cubicBezTo>
                    <a:pt x="9760" y="1"/>
                    <a:pt x="8416" y="355"/>
                    <a:pt x="7201" y="1099"/>
                  </a:cubicBezTo>
                  <a:cubicBezTo>
                    <a:pt x="3692" y="3248"/>
                    <a:pt x="0" y="12941"/>
                    <a:pt x="581" y="13893"/>
                  </a:cubicBezTo>
                  <a:cubicBezTo>
                    <a:pt x="853" y="14338"/>
                    <a:pt x="4643" y="14981"/>
                    <a:pt x="8413" y="14981"/>
                  </a:cubicBezTo>
                  <a:cubicBezTo>
                    <a:pt x="10993" y="14981"/>
                    <a:pt x="13563" y="14680"/>
                    <a:pt x="14989" y="13807"/>
                  </a:cubicBezTo>
                  <a:cubicBezTo>
                    <a:pt x="18498" y="11658"/>
                    <a:pt x="19603" y="7068"/>
                    <a:pt x="17449" y="3560"/>
                  </a:cubicBezTo>
                  <a:cubicBezTo>
                    <a:pt x="16044" y="1265"/>
                    <a:pt x="13595" y="1"/>
                    <a:pt x="11088"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0"/>
            <p:cNvSpPr/>
            <p:nvPr/>
          </p:nvSpPr>
          <p:spPr>
            <a:xfrm>
              <a:off x="3042800" y="1458975"/>
              <a:ext cx="4213450" cy="2854350"/>
            </a:xfrm>
            <a:custGeom>
              <a:rect b="b" l="l" r="r" t="t"/>
              <a:pathLst>
                <a:path extrusionOk="0" h="114174" w="168538">
                  <a:moveTo>
                    <a:pt x="145777" y="0"/>
                  </a:moveTo>
                  <a:cubicBezTo>
                    <a:pt x="130803" y="0"/>
                    <a:pt x="110000" y="6242"/>
                    <a:pt x="102469" y="9805"/>
                  </a:cubicBezTo>
                  <a:cubicBezTo>
                    <a:pt x="101491" y="10264"/>
                    <a:pt x="100581" y="10828"/>
                    <a:pt x="99714" y="11470"/>
                  </a:cubicBezTo>
                  <a:lnTo>
                    <a:pt x="68116" y="33799"/>
                  </a:lnTo>
                  <a:lnTo>
                    <a:pt x="55481" y="42732"/>
                  </a:lnTo>
                  <a:lnTo>
                    <a:pt x="0" y="81939"/>
                  </a:lnTo>
                  <a:lnTo>
                    <a:pt x="19757" y="114173"/>
                  </a:lnTo>
                  <a:cubicBezTo>
                    <a:pt x="19757" y="114173"/>
                    <a:pt x="125889" y="58958"/>
                    <a:pt x="130553" y="55639"/>
                  </a:cubicBezTo>
                  <a:cubicBezTo>
                    <a:pt x="140607" y="48483"/>
                    <a:pt x="168538" y="17282"/>
                    <a:pt x="161215" y="5328"/>
                  </a:cubicBezTo>
                  <a:cubicBezTo>
                    <a:pt x="158836" y="1445"/>
                    <a:pt x="152981" y="0"/>
                    <a:pt x="1457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0"/>
            <p:cNvSpPr/>
            <p:nvPr/>
          </p:nvSpPr>
          <p:spPr>
            <a:xfrm>
              <a:off x="3035150" y="1450850"/>
              <a:ext cx="4226975" cy="2869350"/>
            </a:xfrm>
            <a:custGeom>
              <a:rect b="b" l="l" r="r" t="t"/>
              <a:pathLst>
                <a:path extrusionOk="0" h="114774" w="169079">
                  <a:moveTo>
                    <a:pt x="146129" y="1"/>
                  </a:moveTo>
                  <a:cubicBezTo>
                    <a:pt x="130719" y="1"/>
                    <a:pt x="109344" y="6720"/>
                    <a:pt x="102659" y="9881"/>
                  </a:cubicBezTo>
                  <a:cubicBezTo>
                    <a:pt x="101706" y="10328"/>
                    <a:pt x="100765" y="10899"/>
                    <a:pt x="99862" y="11571"/>
                  </a:cubicBezTo>
                  <a:lnTo>
                    <a:pt x="68264" y="33900"/>
                  </a:lnTo>
                  <a:cubicBezTo>
                    <a:pt x="68142" y="33987"/>
                    <a:pt x="68116" y="34159"/>
                    <a:pt x="68203" y="34281"/>
                  </a:cubicBezTo>
                  <a:cubicBezTo>
                    <a:pt x="68257" y="34356"/>
                    <a:pt x="68343" y="34397"/>
                    <a:pt x="68428" y="34397"/>
                  </a:cubicBezTo>
                  <a:cubicBezTo>
                    <a:pt x="68482" y="34397"/>
                    <a:pt x="68535" y="34381"/>
                    <a:pt x="68580" y="34347"/>
                  </a:cubicBezTo>
                  <a:lnTo>
                    <a:pt x="100184" y="12015"/>
                  </a:lnTo>
                  <a:cubicBezTo>
                    <a:pt x="101059" y="11362"/>
                    <a:pt x="101971" y="10807"/>
                    <a:pt x="102893" y="10375"/>
                  </a:cubicBezTo>
                  <a:cubicBezTo>
                    <a:pt x="110845" y="6616"/>
                    <a:pt x="131363" y="620"/>
                    <a:pt x="146073" y="620"/>
                  </a:cubicBezTo>
                  <a:cubicBezTo>
                    <a:pt x="153211" y="620"/>
                    <a:pt x="158981" y="2032"/>
                    <a:pt x="161286" y="5796"/>
                  </a:cubicBezTo>
                  <a:cubicBezTo>
                    <a:pt x="164363" y="10812"/>
                    <a:pt x="161235" y="20276"/>
                    <a:pt x="152485" y="32448"/>
                  </a:cubicBezTo>
                  <a:cubicBezTo>
                    <a:pt x="145309" y="42431"/>
                    <a:pt x="135774" y="52128"/>
                    <a:pt x="130701" y="55739"/>
                  </a:cubicBezTo>
                  <a:cubicBezTo>
                    <a:pt x="126204" y="58938"/>
                    <a:pt x="25655" y="111280"/>
                    <a:pt x="20160" y="114143"/>
                  </a:cubicBezTo>
                  <a:lnTo>
                    <a:pt x="673" y="82341"/>
                  </a:lnTo>
                  <a:lnTo>
                    <a:pt x="55944" y="43282"/>
                  </a:lnTo>
                  <a:cubicBezTo>
                    <a:pt x="56066" y="43195"/>
                    <a:pt x="56092" y="43021"/>
                    <a:pt x="56005" y="42899"/>
                  </a:cubicBezTo>
                  <a:cubicBezTo>
                    <a:pt x="55952" y="42824"/>
                    <a:pt x="55868" y="42784"/>
                    <a:pt x="55783" y="42784"/>
                  </a:cubicBezTo>
                  <a:cubicBezTo>
                    <a:pt x="55730" y="42784"/>
                    <a:pt x="55676" y="42800"/>
                    <a:pt x="55629" y="42833"/>
                  </a:cubicBezTo>
                  <a:lnTo>
                    <a:pt x="148" y="82040"/>
                  </a:lnTo>
                  <a:cubicBezTo>
                    <a:pt x="31" y="82122"/>
                    <a:pt x="0" y="82285"/>
                    <a:pt x="77" y="82407"/>
                  </a:cubicBezTo>
                  <a:lnTo>
                    <a:pt x="19828" y="114641"/>
                  </a:lnTo>
                  <a:cubicBezTo>
                    <a:pt x="19880" y="114728"/>
                    <a:pt x="19971" y="114774"/>
                    <a:pt x="20063" y="114774"/>
                  </a:cubicBezTo>
                  <a:cubicBezTo>
                    <a:pt x="20103" y="114774"/>
                    <a:pt x="20150" y="114764"/>
                    <a:pt x="20190" y="114743"/>
                  </a:cubicBezTo>
                  <a:cubicBezTo>
                    <a:pt x="24520" y="112486"/>
                    <a:pt x="126388" y="59478"/>
                    <a:pt x="131018" y="56182"/>
                  </a:cubicBezTo>
                  <a:cubicBezTo>
                    <a:pt x="141744" y="48552"/>
                    <a:pt x="169079" y="17469"/>
                    <a:pt x="161754" y="5511"/>
                  </a:cubicBezTo>
                  <a:cubicBezTo>
                    <a:pt x="159287" y="1483"/>
                    <a:pt x="153366" y="1"/>
                    <a:pt x="14612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0"/>
            <p:cNvSpPr/>
            <p:nvPr/>
          </p:nvSpPr>
          <p:spPr>
            <a:xfrm>
              <a:off x="3453050" y="1593075"/>
              <a:ext cx="3691175" cy="2711350"/>
            </a:xfrm>
            <a:custGeom>
              <a:rect b="b" l="l" r="r" t="t"/>
              <a:pathLst>
                <a:path extrusionOk="0" h="108454" w="147647">
                  <a:moveTo>
                    <a:pt x="144504" y="0"/>
                  </a:moveTo>
                  <a:cubicBezTo>
                    <a:pt x="142701" y="4956"/>
                    <a:pt x="138611" y="14526"/>
                    <a:pt x="131928" y="21508"/>
                  </a:cubicBezTo>
                  <a:cubicBezTo>
                    <a:pt x="122532" y="31333"/>
                    <a:pt x="111851" y="41585"/>
                    <a:pt x="105445" y="45430"/>
                  </a:cubicBezTo>
                  <a:cubicBezTo>
                    <a:pt x="99302" y="49118"/>
                    <a:pt x="7605" y="98720"/>
                    <a:pt x="0" y="102831"/>
                  </a:cubicBezTo>
                  <a:lnTo>
                    <a:pt x="3444" y="108454"/>
                  </a:lnTo>
                  <a:cubicBezTo>
                    <a:pt x="8939" y="105591"/>
                    <a:pt x="109488" y="53249"/>
                    <a:pt x="113985" y="50050"/>
                  </a:cubicBezTo>
                  <a:cubicBezTo>
                    <a:pt x="119058" y="46439"/>
                    <a:pt x="128593" y="36742"/>
                    <a:pt x="135769" y="26759"/>
                  </a:cubicBezTo>
                  <a:cubicBezTo>
                    <a:pt x="144519" y="14587"/>
                    <a:pt x="147647" y="5123"/>
                    <a:pt x="144570" y="107"/>
                  </a:cubicBezTo>
                  <a:cubicBezTo>
                    <a:pt x="144549" y="71"/>
                    <a:pt x="144530" y="36"/>
                    <a:pt x="14450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0"/>
            <p:cNvSpPr/>
            <p:nvPr/>
          </p:nvSpPr>
          <p:spPr>
            <a:xfrm>
              <a:off x="3447050" y="1585275"/>
              <a:ext cx="3809200" cy="2728050"/>
            </a:xfrm>
            <a:custGeom>
              <a:rect b="b" l="l" r="r" t="t"/>
              <a:pathLst>
                <a:path extrusionOk="0" h="109122" w="152368">
                  <a:moveTo>
                    <a:pt x="144861" y="1"/>
                  </a:moveTo>
                  <a:cubicBezTo>
                    <a:pt x="144820" y="103"/>
                    <a:pt x="144784" y="205"/>
                    <a:pt x="144744" y="312"/>
                  </a:cubicBezTo>
                  <a:cubicBezTo>
                    <a:pt x="144770" y="348"/>
                    <a:pt x="144789" y="383"/>
                    <a:pt x="144810" y="419"/>
                  </a:cubicBezTo>
                  <a:cubicBezTo>
                    <a:pt x="147887" y="5435"/>
                    <a:pt x="144759" y="14899"/>
                    <a:pt x="136009" y="27071"/>
                  </a:cubicBezTo>
                  <a:cubicBezTo>
                    <a:pt x="128833" y="37054"/>
                    <a:pt x="119298" y="46751"/>
                    <a:pt x="114225" y="50362"/>
                  </a:cubicBezTo>
                  <a:cubicBezTo>
                    <a:pt x="109728" y="53561"/>
                    <a:pt x="9179" y="105903"/>
                    <a:pt x="3684" y="108766"/>
                  </a:cubicBezTo>
                  <a:lnTo>
                    <a:pt x="240" y="103143"/>
                  </a:lnTo>
                  <a:cubicBezTo>
                    <a:pt x="149" y="103193"/>
                    <a:pt x="68" y="103240"/>
                    <a:pt x="1" y="103275"/>
                  </a:cubicBezTo>
                  <a:lnTo>
                    <a:pt x="3587" y="109121"/>
                  </a:lnTo>
                  <a:cubicBezTo>
                    <a:pt x="3587" y="109121"/>
                    <a:pt x="109719" y="53906"/>
                    <a:pt x="114383" y="50587"/>
                  </a:cubicBezTo>
                  <a:cubicBezTo>
                    <a:pt x="124437" y="43431"/>
                    <a:pt x="152368" y="12230"/>
                    <a:pt x="145045" y="276"/>
                  </a:cubicBezTo>
                  <a:cubicBezTo>
                    <a:pt x="144989" y="179"/>
                    <a:pt x="144922" y="92"/>
                    <a:pt x="1448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0"/>
            <p:cNvSpPr/>
            <p:nvPr/>
          </p:nvSpPr>
          <p:spPr>
            <a:xfrm>
              <a:off x="2723850" y="3507425"/>
              <a:ext cx="812900" cy="925725"/>
            </a:xfrm>
            <a:custGeom>
              <a:rect b="b" l="l" r="r" t="t"/>
              <a:pathLst>
                <a:path extrusionOk="0" h="37029" w="32516">
                  <a:moveTo>
                    <a:pt x="12758" y="1"/>
                  </a:moveTo>
                  <a:lnTo>
                    <a:pt x="0" y="14374"/>
                  </a:lnTo>
                  <a:lnTo>
                    <a:pt x="13879" y="37028"/>
                  </a:lnTo>
                  <a:lnTo>
                    <a:pt x="32515" y="32235"/>
                  </a:lnTo>
                  <a:lnTo>
                    <a:pt x="1275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0"/>
            <p:cNvSpPr/>
            <p:nvPr/>
          </p:nvSpPr>
          <p:spPr>
            <a:xfrm>
              <a:off x="2715325" y="3495975"/>
              <a:ext cx="831975" cy="945050"/>
            </a:xfrm>
            <a:custGeom>
              <a:rect b="b" l="l" r="r" t="t"/>
              <a:pathLst>
                <a:path extrusionOk="0" h="37802" w="33279">
                  <a:moveTo>
                    <a:pt x="13059" y="917"/>
                  </a:moveTo>
                  <a:lnTo>
                    <a:pt x="32428" y="32526"/>
                  </a:lnTo>
                  <a:lnTo>
                    <a:pt x="14347" y="37171"/>
                  </a:lnTo>
                  <a:lnTo>
                    <a:pt x="677" y="14863"/>
                  </a:lnTo>
                  <a:lnTo>
                    <a:pt x="13059" y="917"/>
                  </a:lnTo>
                  <a:close/>
                  <a:moveTo>
                    <a:pt x="13141" y="0"/>
                  </a:moveTo>
                  <a:lnTo>
                    <a:pt x="0" y="14802"/>
                  </a:lnTo>
                  <a:lnTo>
                    <a:pt x="14093" y="37802"/>
                  </a:lnTo>
                  <a:lnTo>
                    <a:pt x="33279" y="32867"/>
                  </a:lnTo>
                  <a:lnTo>
                    <a:pt x="1314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0"/>
            <p:cNvSpPr/>
            <p:nvPr/>
          </p:nvSpPr>
          <p:spPr>
            <a:xfrm>
              <a:off x="2773375" y="3810625"/>
              <a:ext cx="73375" cy="72100"/>
            </a:xfrm>
            <a:custGeom>
              <a:rect b="b" l="l" r="r" t="t"/>
              <a:pathLst>
                <a:path extrusionOk="0" h="2884" w="2935">
                  <a:moveTo>
                    <a:pt x="2634" y="1"/>
                  </a:moveTo>
                  <a:cubicBezTo>
                    <a:pt x="2565" y="1"/>
                    <a:pt x="2496" y="28"/>
                    <a:pt x="2445" y="82"/>
                  </a:cubicBezTo>
                  <a:lnTo>
                    <a:pt x="107" y="2414"/>
                  </a:lnTo>
                  <a:cubicBezTo>
                    <a:pt x="1" y="2521"/>
                    <a:pt x="1" y="2694"/>
                    <a:pt x="107" y="2801"/>
                  </a:cubicBezTo>
                  <a:cubicBezTo>
                    <a:pt x="163" y="2858"/>
                    <a:pt x="229" y="2883"/>
                    <a:pt x="300" y="2883"/>
                  </a:cubicBezTo>
                  <a:cubicBezTo>
                    <a:pt x="372" y="2883"/>
                    <a:pt x="443" y="2858"/>
                    <a:pt x="495" y="2801"/>
                  </a:cubicBezTo>
                  <a:lnTo>
                    <a:pt x="2827" y="469"/>
                  </a:lnTo>
                  <a:cubicBezTo>
                    <a:pt x="2934" y="362"/>
                    <a:pt x="2934" y="188"/>
                    <a:pt x="2827" y="82"/>
                  </a:cubicBezTo>
                  <a:cubicBezTo>
                    <a:pt x="2774" y="28"/>
                    <a:pt x="2704" y="1"/>
                    <a:pt x="26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0"/>
            <p:cNvSpPr/>
            <p:nvPr/>
          </p:nvSpPr>
          <p:spPr>
            <a:xfrm>
              <a:off x="2877650" y="3602225"/>
              <a:ext cx="177500" cy="176325"/>
            </a:xfrm>
            <a:custGeom>
              <a:rect b="b" l="l" r="r" t="t"/>
              <a:pathLst>
                <a:path extrusionOk="0" h="7053" w="7100">
                  <a:moveTo>
                    <a:pt x="6800" y="0"/>
                  </a:moveTo>
                  <a:cubicBezTo>
                    <a:pt x="6730" y="0"/>
                    <a:pt x="6660" y="27"/>
                    <a:pt x="6606" y="80"/>
                  </a:cubicBezTo>
                  <a:lnTo>
                    <a:pt x="108" y="6584"/>
                  </a:lnTo>
                  <a:cubicBezTo>
                    <a:pt x="0" y="6690"/>
                    <a:pt x="0" y="6864"/>
                    <a:pt x="108" y="6972"/>
                  </a:cubicBezTo>
                  <a:cubicBezTo>
                    <a:pt x="158" y="7022"/>
                    <a:pt x="230" y="7052"/>
                    <a:pt x="296" y="7052"/>
                  </a:cubicBezTo>
                  <a:cubicBezTo>
                    <a:pt x="367" y="7052"/>
                    <a:pt x="438" y="7022"/>
                    <a:pt x="489" y="6972"/>
                  </a:cubicBezTo>
                  <a:lnTo>
                    <a:pt x="6994" y="467"/>
                  </a:lnTo>
                  <a:cubicBezTo>
                    <a:pt x="7100" y="360"/>
                    <a:pt x="7100" y="188"/>
                    <a:pt x="6994" y="80"/>
                  </a:cubicBezTo>
                  <a:cubicBezTo>
                    <a:pt x="6940" y="27"/>
                    <a:pt x="6870" y="0"/>
                    <a:pt x="68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70"/>
            <p:cNvSpPr/>
            <p:nvPr/>
          </p:nvSpPr>
          <p:spPr>
            <a:xfrm>
              <a:off x="4214600" y="2854725"/>
              <a:ext cx="658450" cy="577075"/>
            </a:xfrm>
            <a:custGeom>
              <a:rect b="b" l="l" r="r" t="t"/>
              <a:pathLst>
                <a:path extrusionOk="0" h="23083" w="26338">
                  <a:moveTo>
                    <a:pt x="13161" y="1"/>
                  </a:moveTo>
                  <a:cubicBezTo>
                    <a:pt x="11105" y="1"/>
                    <a:pt x="9023" y="550"/>
                    <a:pt x="7142" y="1703"/>
                  </a:cubicBezTo>
                  <a:cubicBezTo>
                    <a:pt x="1707" y="5034"/>
                    <a:pt x="1" y="12138"/>
                    <a:pt x="3332" y="17573"/>
                  </a:cubicBezTo>
                  <a:cubicBezTo>
                    <a:pt x="5510" y="21124"/>
                    <a:pt x="9303" y="23082"/>
                    <a:pt x="13186" y="23082"/>
                  </a:cubicBezTo>
                  <a:cubicBezTo>
                    <a:pt x="15241" y="23082"/>
                    <a:pt x="17321" y="22534"/>
                    <a:pt x="19202" y="21383"/>
                  </a:cubicBezTo>
                  <a:cubicBezTo>
                    <a:pt x="24631" y="18052"/>
                    <a:pt x="26338" y="10947"/>
                    <a:pt x="23012" y="5512"/>
                  </a:cubicBezTo>
                  <a:cubicBezTo>
                    <a:pt x="20834" y="1960"/>
                    <a:pt x="17043" y="1"/>
                    <a:pt x="131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0"/>
            <p:cNvSpPr/>
            <p:nvPr/>
          </p:nvSpPr>
          <p:spPr>
            <a:xfrm>
              <a:off x="4298125" y="2927900"/>
              <a:ext cx="491525" cy="430775"/>
            </a:xfrm>
            <a:custGeom>
              <a:rect b="b" l="l" r="r" t="t"/>
              <a:pathLst>
                <a:path extrusionOk="0" h="17231" w="19661">
                  <a:moveTo>
                    <a:pt x="9823" y="1"/>
                  </a:moveTo>
                  <a:cubicBezTo>
                    <a:pt x="8288" y="1"/>
                    <a:pt x="6734" y="411"/>
                    <a:pt x="5329" y="1271"/>
                  </a:cubicBezTo>
                  <a:cubicBezTo>
                    <a:pt x="1274" y="3757"/>
                    <a:pt x="0" y="9059"/>
                    <a:pt x="2487" y="13118"/>
                  </a:cubicBezTo>
                  <a:cubicBezTo>
                    <a:pt x="4111" y="15769"/>
                    <a:pt x="6940" y="17230"/>
                    <a:pt x="9838" y="17230"/>
                  </a:cubicBezTo>
                  <a:cubicBezTo>
                    <a:pt x="11373" y="17230"/>
                    <a:pt x="12927" y="16821"/>
                    <a:pt x="14333" y="15960"/>
                  </a:cubicBezTo>
                  <a:cubicBezTo>
                    <a:pt x="18387" y="13475"/>
                    <a:pt x="19661" y="8172"/>
                    <a:pt x="17175" y="4113"/>
                  </a:cubicBezTo>
                  <a:cubicBezTo>
                    <a:pt x="15550" y="1463"/>
                    <a:pt x="12721" y="1"/>
                    <a:pt x="98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0"/>
            <p:cNvSpPr/>
            <p:nvPr/>
          </p:nvSpPr>
          <p:spPr>
            <a:xfrm>
              <a:off x="4290350" y="2921050"/>
              <a:ext cx="491400" cy="444300"/>
            </a:xfrm>
            <a:custGeom>
              <a:rect b="b" l="l" r="r" t="t"/>
              <a:pathLst>
                <a:path extrusionOk="0" h="17772" w="19656">
                  <a:moveTo>
                    <a:pt x="10127" y="548"/>
                  </a:moveTo>
                  <a:cubicBezTo>
                    <a:pt x="10778" y="548"/>
                    <a:pt x="11435" y="623"/>
                    <a:pt x="12088" y="781"/>
                  </a:cubicBezTo>
                  <a:cubicBezTo>
                    <a:pt x="14257" y="1301"/>
                    <a:pt x="16091" y="2631"/>
                    <a:pt x="17252" y="4530"/>
                  </a:cubicBezTo>
                  <a:cubicBezTo>
                    <a:pt x="19655" y="8451"/>
                    <a:pt x="18423" y="13596"/>
                    <a:pt x="14502" y="15999"/>
                  </a:cubicBezTo>
                  <a:cubicBezTo>
                    <a:pt x="13145" y="16831"/>
                    <a:pt x="11641" y="17227"/>
                    <a:pt x="10155" y="17227"/>
                  </a:cubicBezTo>
                  <a:cubicBezTo>
                    <a:pt x="7346" y="17227"/>
                    <a:pt x="4601" y="15812"/>
                    <a:pt x="3031" y="13249"/>
                  </a:cubicBezTo>
                  <a:cubicBezTo>
                    <a:pt x="628" y="9328"/>
                    <a:pt x="1860" y="4179"/>
                    <a:pt x="5781" y="1780"/>
                  </a:cubicBezTo>
                  <a:cubicBezTo>
                    <a:pt x="7111" y="964"/>
                    <a:pt x="8609" y="548"/>
                    <a:pt x="10127" y="548"/>
                  </a:cubicBezTo>
                  <a:close/>
                  <a:moveTo>
                    <a:pt x="10132" y="0"/>
                  </a:moveTo>
                  <a:cubicBezTo>
                    <a:pt x="8512" y="0"/>
                    <a:pt x="6915" y="445"/>
                    <a:pt x="5497" y="1312"/>
                  </a:cubicBezTo>
                  <a:cubicBezTo>
                    <a:pt x="1320" y="3874"/>
                    <a:pt x="1" y="9353"/>
                    <a:pt x="2563" y="13535"/>
                  </a:cubicBezTo>
                  <a:cubicBezTo>
                    <a:pt x="4239" y="16265"/>
                    <a:pt x="7163" y="17772"/>
                    <a:pt x="10157" y="17772"/>
                  </a:cubicBezTo>
                  <a:cubicBezTo>
                    <a:pt x="11736" y="17772"/>
                    <a:pt x="13341" y="17355"/>
                    <a:pt x="14787" y="16469"/>
                  </a:cubicBezTo>
                  <a:cubicBezTo>
                    <a:pt x="16808" y="15226"/>
                    <a:pt x="18230" y="13275"/>
                    <a:pt x="18785" y="10963"/>
                  </a:cubicBezTo>
                  <a:cubicBezTo>
                    <a:pt x="19335" y="8655"/>
                    <a:pt x="18958" y="6272"/>
                    <a:pt x="17720" y="4245"/>
                  </a:cubicBezTo>
                  <a:cubicBezTo>
                    <a:pt x="16477" y="2223"/>
                    <a:pt x="14527" y="802"/>
                    <a:pt x="12215" y="247"/>
                  </a:cubicBezTo>
                  <a:cubicBezTo>
                    <a:pt x="11524" y="82"/>
                    <a:pt x="10826" y="0"/>
                    <a:pt x="101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0"/>
            <p:cNvSpPr/>
            <p:nvPr/>
          </p:nvSpPr>
          <p:spPr>
            <a:xfrm>
              <a:off x="4422150" y="2986025"/>
              <a:ext cx="359600" cy="365725"/>
            </a:xfrm>
            <a:custGeom>
              <a:rect b="b" l="l" r="r" t="t"/>
              <a:pathLst>
                <a:path extrusionOk="0" h="14629" w="14384">
                  <a:moveTo>
                    <a:pt x="10356" y="1"/>
                  </a:moveTo>
                  <a:cubicBezTo>
                    <a:pt x="5460" y="4152"/>
                    <a:pt x="1757" y="9989"/>
                    <a:pt x="1" y="13059"/>
                  </a:cubicBezTo>
                  <a:cubicBezTo>
                    <a:pt x="1426" y="14084"/>
                    <a:pt x="3144" y="14629"/>
                    <a:pt x="4885" y="14629"/>
                  </a:cubicBezTo>
                  <a:cubicBezTo>
                    <a:pt x="6367" y="14629"/>
                    <a:pt x="7869" y="14232"/>
                    <a:pt x="9230" y="13400"/>
                  </a:cubicBezTo>
                  <a:cubicBezTo>
                    <a:pt x="13151" y="10997"/>
                    <a:pt x="14383" y="5852"/>
                    <a:pt x="11980" y="1931"/>
                  </a:cubicBezTo>
                  <a:cubicBezTo>
                    <a:pt x="11531" y="1198"/>
                    <a:pt x="10981" y="551"/>
                    <a:pt x="10356"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0"/>
            <p:cNvSpPr/>
            <p:nvPr/>
          </p:nvSpPr>
          <p:spPr>
            <a:xfrm>
              <a:off x="4418700" y="2981575"/>
              <a:ext cx="370950" cy="377050"/>
            </a:xfrm>
            <a:custGeom>
              <a:rect b="b" l="l" r="r" t="t"/>
              <a:pathLst>
                <a:path extrusionOk="0" h="15082" w="14838">
                  <a:moveTo>
                    <a:pt x="10701" y="0"/>
                  </a:moveTo>
                  <a:cubicBezTo>
                    <a:pt x="10630" y="62"/>
                    <a:pt x="10560" y="118"/>
                    <a:pt x="10494" y="179"/>
                  </a:cubicBezTo>
                  <a:cubicBezTo>
                    <a:pt x="11119" y="729"/>
                    <a:pt x="11669" y="1376"/>
                    <a:pt x="12118" y="2109"/>
                  </a:cubicBezTo>
                  <a:cubicBezTo>
                    <a:pt x="14521" y="6030"/>
                    <a:pt x="13289" y="11175"/>
                    <a:pt x="9368" y="13578"/>
                  </a:cubicBezTo>
                  <a:cubicBezTo>
                    <a:pt x="8007" y="14410"/>
                    <a:pt x="6505" y="14807"/>
                    <a:pt x="5023" y="14807"/>
                  </a:cubicBezTo>
                  <a:cubicBezTo>
                    <a:pt x="3282" y="14807"/>
                    <a:pt x="1564" y="14262"/>
                    <a:pt x="139" y="13237"/>
                  </a:cubicBezTo>
                  <a:cubicBezTo>
                    <a:pt x="88" y="13324"/>
                    <a:pt x="47" y="13401"/>
                    <a:pt x="1" y="13482"/>
                  </a:cubicBezTo>
                  <a:cubicBezTo>
                    <a:pt x="1468" y="14526"/>
                    <a:pt x="3230" y="15082"/>
                    <a:pt x="5017" y="15082"/>
                  </a:cubicBezTo>
                  <a:cubicBezTo>
                    <a:pt x="6551" y="15082"/>
                    <a:pt x="8104" y="14674"/>
                    <a:pt x="9510" y="13813"/>
                  </a:cubicBezTo>
                  <a:cubicBezTo>
                    <a:pt x="13564" y="11328"/>
                    <a:pt x="14838" y="6025"/>
                    <a:pt x="12352" y="1966"/>
                  </a:cubicBezTo>
                  <a:cubicBezTo>
                    <a:pt x="11888" y="1213"/>
                    <a:pt x="11328" y="555"/>
                    <a:pt x="107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0"/>
            <p:cNvSpPr/>
            <p:nvPr/>
          </p:nvSpPr>
          <p:spPr>
            <a:xfrm>
              <a:off x="4794975" y="2529775"/>
              <a:ext cx="658450" cy="577050"/>
            </a:xfrm>
            <a:custGeom>
              <a:rect b="b" l="l" r="r" t="t"/>
              <a:pathLst>
                <a:path extrusionOk="0" h="23082" w="26338">
                  <a:moveTo>
                    <a:pt x="13156" y="0"/>
                  </a:moveTo>
                  <a:cubicBezTo>
                    <a:pt x="11101" y="0"/>
                    <a:pt x="9020" y="550"/>
                    <a:pt x="7141" y="1703"/>
                  </a:cubicBezTo>
                  <a:cubicBezTo>
                    <a:pt x="1707" y="5034"/>
                    <a:pt x="1" y="12139"/>
                    <a:pt x="3327" y="17574"/>
                  </a:cubicBezTo>
                  <a:cubicBezTo>
                    <a:pt x="5505" y="21124"/>
                    <a:pt x="9297" y="23082"/>
                    <a:pt x="13180" y="23082"/>
                  </a:cubicBezTo>
                  <a:cubicBezTo>
                    <a:pt x="15235" y="23082"/>
                    <a:pt x="17316" y="22534"/>
                    <a:pt x="19197" y="21383"/>
                  </a:cubicBezTo>
                  <a:cubicBezTo>
                    <a:pt x="24631" y="18052"/>
                    <a:pt x="26338" y="10947"/>
                    <a:pt x="23007" y="5513"/>
                  </a:cubicBezTo>
                  <a:cubicBezTo>
                    <a:pt x="20829" y="1960"/>
                    <a:pt x="17038" y="0"/>
                    <a:pt x="1315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0"/>
            <p:cNvSpPr/>
            <p:nvPr/>
          </p:nvSpPr>
          <p:spPr>
            <a:xfrm>
              <a:off x="4872775" y="2666825"/>
              <a:ext cx="31850" cy="43950"/>
            </a:xfrm>
            <a:custGeom>
              <a:rect b="b" l="l" r="r" t="t"/>
              <a:pathLst>
                <a:path extrusionOk="0" h="1758" w="1274">
                  <a:moveTo>
                    <a:pt x="963" y="1"/>
                  </a:moveTo>
                  <a:cubicBezTo>
                    <a:pt x="875" y="1"/>
                    <a:pt x="788" y="41"/>
                    <a:pt x="734" y="118"/>
                  </a:cubicBezTo>
                  <a:cubicBezTo>
                    <a:pt x="434" y="560"/>
                    <a:pt x="204" y="988"/>
                    <a:pt x="56" y="1391"/>
                  </a:cubicBezTo>
                  <a:cubicBezTo>
                    <a:pt x="1" y="1533"/>
                    <a:pt x="72" y="1691"/>
                    <a:pt x="215" y="1742"/>
                  </a:cubicBezTo>
                  <a:cubicBezTo>
                    <a:pt x="245" y="1752"/>
                    <a:pt x="281" y="1758"/>
                    <a:pt x="311" y="1758"/>
                  </a:cubicBezTo>
                  <a:cubicBezTo>
                    <a:pt x="423" y="1758"/>
                    <a:pt x="525" y="1691"/>
                    <a:pt x="566" y="1584"/>
                  </a:cubicBezTo>
                  <a:cubicBezTo>
                    <a:pt x="704" y="1223"/>
                    <a:pt x="912" y="830"/>
                    <a:pt x="1187" y="428"/>
                  </a:cubicBezTo>
                  <a:cubicBezTo>
                    <a:pt x="1273" y="301"/>
                    <a:pt x="1243" y="132"/>
                    <a:pt x="1116" y="47"/>
                  </a:cubicBezTo>
                  <a:cubicBezTo>
                    <a:pt x="1070" y="16"/>
                    <a:pt x="1016" y="1"/>
                    <a:pt x="9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0"/>
            <p:cNvSpPr/>
            <p:nvPr/>
          </p:nvSpPr>
          <p:spPr>
            <a:xfrm>
              <a:off x="4913650" y="2620500"/>
              <a:ext cx="31350" cy="29775"/>
            </a:xfrm>
            <a:custGeom>
              <a:rect b="b" l="l" r="r" t="t"/>
              <a:pathLst>
                <a:path extrusionOk="0" h="1191" w="1254">
                  <a:moveTo>
                    <a:pt x="952" y="0"/>
                  </a:moveTo>
                  <a:cubicBezTo>
                    <a:pt x="887" y="0"/>
                    <a:pt x="821" y="23"/>
                    <a:pt x="769" y="71"/>
                  </a:cubicBezTo>
                  <a:cubicBezTo>
                    <a:pt x="759" y="81"/>
                    <a:pt x="479" y="325"/>
                    <a:pt x="102" y="727"/>
                  </a:cubicBezTo>
                  <a:cubicBezTo>
                    <a:pt x="0" y="840"/>
                    <a:pt x="5" y="1013"/>
                    <a:pt x="118" y="1115"/>
                  </a:cubicBezTo>
                  <a:cubicBezTo>
                    <a:pt x="169" y="1166"/>
                    <a:pt x="235" y="1191"/>
                    <a:pt x="301" y="1191"/>
                  </a:cubicBezTo>
                  <a:cubicBezTo>
                    <a:pt x="377" y="1191"/>
                    <a:pt x="449" y="1160"/>
                    <a:pt x="505" y="1099"/>
                  </a:cubicBezTo>
                  <a:cubicBezTo>
                    <a:pt x="856" y="723"/>
                    <a:pt x="1126" y="478"/>
                    <a:pt x="1131" y="478"/>
                  </a:cubicBezTo>
                  <a:cubicBezTo>
                    <a:pt x="1243" y="377"/>
                    <a:pt x="1253" y="203"/>
                    <a:pt x="1157" y="91"/>
                  </a:cubicBezTo>
                  <a:cubicBezTo>
                    <a:pt x="1102" y="31"/>
                    <a:pt x="1027" y="0"/>
                    <a:pt x="9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0"/>
            <p:cNvSpPr/>
            <p:nvPr/>
          </p:nvSpPr>
          <p:spPr>
            <a:xfrm>
              <a:off x="4878375" y="2602975"/>
              <a:ext cx="491500" cy="430750"/>
            </a:xfrm>
            <a:custGeom>
              <a:rect b="b" l="l" r="r" t="t"/>
              <a:pathLst>
                <a:path extrusionOk="0" h="17230" w="19660">
                  <a:moveTo>
                    <a:pt x="9824" y="0"/>
                  </a:moveTo>
                  <a:cubicBezTo>
                    <a:pt x="8290" y="0"/>
                    <a:pt x="6736" y="410"/>
                    <a:pt x="5333" y="1271"/>
                  </a:cubicBezTo>
                  <a:cubicBezTo>
                    <a:pt x="1274" y="3756"/>
                    <a:pt x="1" y="9058"/>
                    <a:pt x="2486" y="13113"/>
                  </a:cubicBezTo>
                  <a:cubicBezTo>
                    <a:pt x="4111" y="15767"/>
                    <a:pt x="6941" y="17230"/>
                    <a:pt x="9840" y="17230"/>
                  </a:cubicBezTo>
                  <a:cubicBezTo>
                    <a:pt x="11374" y="17230"/>
                    <a:pt x="12928" y="16820"/>
                    <a:pt x="14333" y="15960"/>
                  </a:cubicBezTo>
                  <a:cubicBezTo>
                    <a:pt x="18387" y="13474"/>
                    <a:pt x="19660" y="8172"/>
                    <a:pt x="17175" y="4113"/>
                  </a:cubicBezTo>
                  <a:cubicBezTo>
                    <a:pt x="15550" y="1462"/>
                    <a:pt x="12721" y="0"/>
                    <a:pt x="9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0"/>
            <p:cNvSpPr/>
            <p:nvPr/>
          </p:nvSpPr>
          <p:spPr>
            <a:xfrm>
              <a:off x="4870725" y="2596025"/>
              <a:ext cx="483400" cy="444525"/>
            </a:xfrm>
            <a:custGeom>
              <a:rect b="b" l="l" r="r" t="t"/>
              <a:pathLst>
                <a:path extrusionOk="0" h="17781" w="19336">
                  <a:moveTo>
                    <a:pt x="10121" y="550"/>
                  </a:moveTo>
                  <a:cubicBezTo>
                    <a:pt x="10779" y="550"/>
                    <a:pt x="11435" y="627"/>
                    <a:pt x="12086" y="780"/>
                  </a:cubicBezTo>
                  <a:cubicBezTo>
                    <a:pt x="14251" y="1304"/>
                    <a:pt x="16085" y="2634"/>
                    <a:pt x="17251" y="4534"/>
                  </a:cubicBezTo>
                  <a:cubicBezTo>
                    <a:pt x="18412" y="6433"/>
                    <a:pt x="18769" y="8674"/>
                    <a:pt x="18250" y="10839"/>
                  </a:cubicBezTo>
                  <a:cubicBezTo>
                    <a:pt x="17725" y="13008"/>
                    <a:pt x="16395" y="14842"/>
                    <a:pt x="14496" y="16003"/>
                  </a:cubicBezTo>
                  <a:cubicBezTo>
                    <a:pt x="13168" y="16818"/>
                    <a:pt x="11674" y="17236"/>
                    <a:pt x="10155" y="17236"/>
                  </a:cubicBezTo>
                  <a:cubicBezTo>
                    <a:pt x="9501" y="17236"/>
                    <a:pt x="8842" y="17158"/>
                    <a:pt x="8191" y="17002"/>
                  </a:cubicBezTo>
                  <a:cubicBezTo>
                    <a:pt x="6026" y="16482"/>
                    <a:pt x="4188" y="15147"/>
                    <a:pt x="3026" y="13253"/>
                  </a:cubicBezTo>
                  <a:cubicBezTo>
                    <a:pt x="622" y="9327"/>
                    <a:pt x="1860" y="4182"/>
                    <a:pt x="5782" y="1779"/>
                  </a:cubicBezTo>
                  <a:cubicBezTo>
                    <a:pt x="7111" y="968"/>
                    <a:pt x="8603" y="550"/>
                    <a:pt x="10121" y="550"/>
                  </a:cubicBezTo>
                  <a:close/>
                  <a:moveTo>
                    <a:pt x="10118" y="0"/>
                  </a:moveTo>
                  <a:cubicBezTo>
                    <a:pt x="8499" y="0"/>
                    <a:pt x="6910" y="446"/>
                    <a:pt x="5497" y="1314"/>
                  </a:cubicBezTo>
                  <a:cubicBezTo>
                    <a:pt x="1315" y="3876"/>
                    <a:pt x="1" y="9357"/>
                    <a:pt x="2558" y="13538"/>
                  </a:cubicBezTo>
                  <a:cubicBezTo>
                    <a:pt x="3800" y="15561"/>
                    <a:pt x="5756" y="16981"/>
                    <a:pt x="8064" y="17536"/>
                  </a:cubicBezTo>
                  <a:cubicBezTo>
                    <a:pt x="8756" y="17700"/>
                    <a:pt x="9458" y="17780"/>
                    <a:pt x="10151" y="17780"/>
                  </a:cubicBezTo>
                  <a:cubicBezTo>
                    <a:pt x="11771" y="17780"/>
                    <a:pt x="13365" y="17338"/>
                    <a:pt x="14782" y="16471"/>
                  </a:cubicBezTo>
                  <a:cubicBezTo>
                    <a:pt x="16804" y="15229"/>
                    <a:pt x="18224" y="13274"/>
                    <a:pt x="18779" y="10966"/>
                  </a:cubicBezTo>
                  <a:cubicBezTo>
                    <a:pt x="19335" y="8659"/>
                    <a:pt x="18957" y="6276"/>
                    <a:pt x="17715" y="4248"/>
                  </a:cubicBezTo>
                  <a:cubicBezTo>
                    <a:pt x="16477" y="2226"/>
                    <a:pt x="14521" y="806"/>
                    <a:pt x="12215" y="251"/>
                  </a:cubicBezTo>
                  <a:cubicBezTo>
                    <a:pt x="11518" y="83"/>
                    <a:pt x="10815" y="0"/>
                    <a:pt x="101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0"/>
            <p:cNvSpPr/>
            <p:nvPr/>
          </p:nvSpPr>
          <p:spPr>
            <a:xfrm>
              <a:off x="5002375" y="2661100"/>
              <a:ext cx="337600" cy="365825"/>
            </a:xfrm>
            <a:custGeom>
              <a:rect b="b" l="l" r="r" t="t"/>
              <a:pathLst>
                <a:path extrusionOk="0" h="14633" w="13504">
                  <a:moveTo>
                    <a:pt x="10356" y="1"/>
                  </a:moveTo>
                  <a:cubicBezTo>
                    <a:pt x="5461" y="4151"/>
                    <a:pt x="1754" y="9993"/>
                    <a:pt x="1" y="13064"/>
                  </a:cubicBezTo>
                  <a:cubicBezTo>
                    <a:pt x="868" y="13685"/>
                    <a:pt x="1855" y="14143"/>
                    <a:pt x="2925" y="14399"/>
                  </a:cubicBezTo>
                  <a:cubicBezTo>
                    <a:pt x="3576" y="14556"/>
                    <a:pt x="4234" y="14632"/>
                    <a:pt x="4885" y="14632"/>
                  </a:cubicBezTo>
                  <a:cubicBezTo>
                    <a:pt x="6409" y="14632"/>
                    <a:pt x="7901" y="14215"/>
                    <a:pt x="9230" y="13400"/>
                  </a:cubicBezTo>
                  <a:cubicBezTo>
                    <a:pt x="11129" y="12239"/>
                    <a:pt x="12459" y="10405"/>
                    <a:pt x="12984" y="8236"/>
                  </a:cubicBezTo>
                  <a:cubicBezTo>
                    <a:pt x="13503" y="6071"/>
                    <a:pt x="13146" y="3830"/>
                    <a:pt x="11985" y="1931"/>
                  </a:cubicBezTo>
                  <a:cubicBezTo>
                    <a:pt x="11533" y="1197"/>
                    <a:pt x="10987" y="551"/>
                    <a:pt x="10356"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0"/>
            <p:cNvSpPr/>
            <p:nvPr/>
          </p:nvSpPr>
          <p:spPr>
            <a:xfrm>
              <a:off x="4998975" y="2656650"/>
              <a:ext cx="370900" cy="377025"/>
            </a:xfrm>
            <a:custGeom>
              <a:rect b="b" l="l" r="r" t="t"/>
              <a:pathLst>
                <a:path extrusionOk="0" h="15081" w="14836">
                  <a:moveTo>
                    <a:pt x="10701" y="0"/>
                  </a:moveTo>
                  <a:cubicBezTo>
                    <a:pt x="10630" y="61"/>
                    <a:pt x="10562" y="118"/>
                    <a:pt x="10492" y="179"/>
                  </a:cubicBezTo>
                  <a:cubicBezTo>
                    <a:pt x="11123" y="729"/>
                    <a:pt x="11669" y="1375"/>
                    <a:pt x="12121" y="2109"/>
                  </a:cubicBezTo>
                  <a:cubicBezTo>
                    <a:pt x="13282" y="4008"/>
                    <a:pt x="13639" y="6249"/>
                    <a:pt x="13120" y="8414"/>
                  </a:cubicBezTo>
                  <a:cubicBezTo>
                    <a:pt x="12595" y="10583"/>
                    <a:pt x="11265" y="12417"/>
                    <a:pt x="9366" y="13578"/>
                  </a:cubicBezTo>
                  <a:cubicBezTo>
                    <a:pt x="8037" y="14393"/>
                    <a:pt x="6545" y="14810"/>
                    <a:pt x="5021" y="14810"/>
                  </a:cubicBezTo>
                  <a:cubicBezTo>
                    <a:pt x="4370" y="14810"/>
                    <a:pt x="3712" y="14734"/>
                    <a:pt x="3061" y="14577"/>
                  </a:cubicBezTo>
                  <a:cubicBezTo>
                    <a:pt x="1991" y="14321"/>
                    <a:pt x="1004" y="13863"/>
                    <a:pt x="137" y="13242"/>
                  </a:cubicBezTo>
                  <a:cubicBezTo>
                    <a:pt x="87" y="13324"/>
                    <a:pt x="45" y="13400"/>
                    <a:pt x="0" y="13482"/>
                  </a:cubicBezTo>
                  <a:cubicBezTo>
                    <a:pt x="1467" y="14525"/>
                    <a:pt x="3228" y="15080"/>
                    <a:pt x="5017" y="15080"/>
                  </a:cubicBezTo>
                  <a:cubicBezTo>
                    <a:pt x="6549" y="15080"/>
                    <a:pt x="8103" y="14673"/>
                    <a:pt x="9509" y="13813"/>
                  </a:cubicBezTo>
                  <a:cubicBezTo>
                    <a:pt x="13563" y="11327"/>
                    <a:pt x="14836" y="6025"/>
                    <a:pt x="12351" y="1966"/>
                  </a:cubicBezTo>
                  <a:cubicBezTo>
                    <a:pt x="11892" y="1212"/>
                    <a:pt x="11333" y="555"/>
                    <a:pt x="107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0"/>
            <p:cNvSpPr/>
            <p:nvPr/>
          </p:nvSpPr>
          <p:spPr>
            <a:xfrm>
              <a:off x="5375200" y="2204825"/>
              <a:ext cx="658450" cy="577075"/>
            </a:xfrm>
            <a:custGeom>
              <a:rect b="b" l="l" r="r" t="t"/>
              <a:pathLst>
                <a:path extrusionOk="0" h="23083" w="26338">
                  <a:moveTo>
                    <a:pt x="13160" y="1"/>
                  </a:moveTo>
                  <a:cubicBezTo>
                    <a:pt x="11105" y="1"/>
                    <a:pt x="9023" y="550"/>
                    <a:pt x="7142" y="1703"/>
                  </a:cubicBezTo>
                  <a:cubicBezTo>
                    <a:pt x="1707" y="5034"/>
                    <a:pt x="1" y="12140"/>
                    <a:pt x="3332" y="17568"/>
                  </a:cubicBezTo>
                  <a:cubicBezTo>
                    <a:pt x="5510" y="21123"/>
                    <a:pt x="9301" y="23082"/>
                    <a:pt x="13184" y="23082"/>
                  </a:cubicBezTo>
                  <a:cubicBezTo>
                    <a:pt x="15238" y="23082"/>
                    <a:pt x="17317" y="22534"/>
                    <a:pt x="19197" y="21383"/>
                  </a:cubicBezTo>
                  <a:cubicBezTo>
                    <a:pt x="24631" y="18052"/>
                    <a:pt x="26338" y="10948"/>
                    <a:pt x="23007" y="5513"/>
                  </a:cubicBezTo>
                  <a:cubicBezTo>
                    <a:pt x="20832" y="1960"/>
                    <a:pt x="17043" y="1"/>
                    <a:pt x="1316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0"/>
            <p:cNvSpPr/>
            <p:nvPr/>
          </p:nvSpPr>
          <p:spPr>
            <a:xfrm>
              <a:off x="5461175" y="2332975"/>
              <a:ext cx="31700" cy="44075"/>
            </a:xfrm>
            <a:custGeom>
              <a:rect b="b" l="l" r="r" t="t"/>
              <a:pathLst>
                <a:path extrusionOk="0" h="1763" w="1268">
                  <a:moveTo>
                    <a:pt x="959" y="1"/>
                  </a:moveTo>
                  <a:cubicBezTo>
                    <a:pt x="873" y="1"/>
                    <a:pt x="788" y="41"/>
                    <a:pt x="734" y="117"/>
                  </a:cubicBezTo>
                  <a:cubicBezTo>
                    <a:pt x="433" y="560"/>
                    <a:pt x="203" y="988"/>
                    <a:pt x="50" y="1391"/>
                  </a:cubicBezTo>
                  <a:cubicBezTo>
                    <a:pt x="0" y="1533"/>
                    <a:pt x="71" y="1691"/>
                    <a:pt x="209" y="1742"/>
                  </a:cubicBezTo>
                  <a:cubicBezTo>
                    <a:pt x="245" y="1752"/>
                    <a:pt x="275" y="1763"/>
                    <a:pt x="306" y="1763"/>
                  </a:cubicBezTo>
                  <a:cubicBezTo>
                    <a:pt x="417" y="1763"/>
                    <a:pt x="525" y="1691"/>
                    <a:pt x="565" y="1584"/>
                  </a:cubicBezTo>
                  <a:cubicBezTo>
                    <a:pt x="698" y="1222"/>
                    <a:pt x="906" y="835"/>
                    <a:pt x="1187" y="428"/>
                  </a:cubicBezTo>
                  <a:cubicBezTo>
                    <a:pt x="1268" y="301"/>
                    <a:pt x="1237" y="132"/>
                    <a:pt x="1110" y="46"/>
                  </a:cubicBezTo>
                  <a:cubicBezTo>
                    <a:pt x="1064" y="16"/>
                    <a:pt x="1011" y="1"/>
                    <a:pt x="9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0"/>
            <p:cNvSpPr/>
            <p:nvPr/>
          </p:nvSpPr>
          <p:spPr>
            <a:xfrm>
              <a:off x="5501900" y="2286650"/>
              <a:ext cx="31475" cy="29775"/>
            </a:xfrm>
            <a:custGeom>
              <a:rect b="b" l="l" r="r" t="t"/>
              <a:pathLst>
                <a:path extrusionOk="0" h="1191" w="1259">
                  <a:moveTo>
                    <a:pt x="954" y="1"/>
                  </a:moveTo>
                  <a:cubicBezTo>
                    <a:pt x="890" y="1"/>
                    <a:pt x="826" y="24"/>
                    <a:pt x="774" y="71"/>
                  </a:cubicBezTo>
                  <a:cubicBezTo>
                    <a:pt x="760" y="81"/>
                    <a:pt x="480" y="330"/>
                    <a:pt x="108" y="732"/>
                  </a:cubicBezTo>
                  <a:cubicBezTo>
                    <a:pt x="1" y="840"/>
                    <a:pt x="10" y="1013"/>
                    <a:pt x="118" y="1115"/>
                  </a:cubicBezTo>
                  <a:cubicBezTo>
                    <a:pt x="174" y="1166"/>
                    <a:pt x="240" y="1190"/>
                    <a:pt x="306" y="1190"/>
                  </a:cubicBezTo>
                  <a:cubicBezTo>
                    <a:pt x="377" y="1190"/>
                    <a:pt x="454" y="1160"/>
                    <a:pt x="505" y="1105"/>
                  </a:cubicBezTo>
                  <a:cubicBezTo>
                    <a:pt x="861" y="722"/>
                    <a:pt x="1131" y="483"/>
                    <a:pt x="1131" y="478"/>
                  </a:cubicBezTo>
                  <a:cubicBezTo>
                    <a:pt x="1249" y="381"/>
                    <a:pt x="1258" y="208"/>
                    <a:pt x="1157" y="96"/>
                  </a:cubicBezTo>
                  <a:cubicBezTo>
                    <a:pt x="1105" y="33"/>
                    <a:pt x="1030" y="1"/>
                    <a:pt x="9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0"/>
            <p:cNvSpPr/>
            <p:nvPr/>
          </p:nvSpPr>
          <p:spPr>
            <a:xfrm>
              <a:off x="5458600" y="2278025"/>
              <a:ext cx="491650" cy="430750"/>
            </a:xfrm>
            <a:custGeom>
              <a:rect b="b" l="l" r="r" t="t"/>
              <a:pathLst>
                <a:path extrusionOk="0" h="17230" w="19666">
                  <a:moveTo>
                    <a:pt x="9826" y="1"/>
                  </a:moveTo>
                  <a:cubicBezTo>
                    <a:pt x="8291" y="1"/>
                    <a:pt x="6738" y="411"/>
                    <a:pt x="5334" y="1271"/>
                  </a:cubicBezTo>
                  <a:cubicBezTo>
                    <a:pt x="1274" y="3757"/>
                    <a:pt x="1" y="9059"/>
                    <a:pt x="2487" y="13112"/>
                  </a:cubicBezTo>
                  <a:cubicBezTo>
                    <a:pt x="4112" y="15767"/>
                    <a:pt x="6943" y="17230"/>
                    <a:pt x="9842" y="17230"/>
                  </a:cubicBezTo>
                  <a:cubicBezTo>
                    <a:pt x="11376" y="17230"/>
                    <a:pt x="12930" y="16820"/>
                    <a:pt x="14333" y="15959"/>
                  </a:cubicBezTo>
                  <a:cubicBezTo>
                    <a:pt x="18392" y="13474"/>
                    <a:pt x="19666" y="8173"/>
                    <a:pt x="17181" y="4113"/>
                  </a:cubicBezTo>
                  <a:cubicBezTo>
                    <a:pt x="15555" y="1463"/>
                    <a:pt x="12725" y="1"/>
                    <a:pt x="98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0"/>
            <p:cNvSpPr/>
            <p:nvPr/>
          </p:nvSpPr>
          <p:spPr>
            <a:xfrm>
              <a:off x="5450950" y="2271075"/>
              <a:ext cx="506950" cy="444425"/>
            </a:xfrm>
            <a:custGeom>
              <a:rect b="b" l="l" r="r" t="t"/>
              <a:pathLst>
                <a:path extrusionOk="0" h="17777" w="20278">
                  <a:moveTo>
                    <a:pt x="10122" y="546"/>
                  </a:moveTo>
                  <a:cubicBezTo>
                    <a:pt x="10778" y="546"/>
                    <a:pt x="11436" y="628"/>
                    <a:pt x="12088" y="781"/>
                  </a:cubicBezTo>
                  <a:cubicBezTo>
                    <a:pt x="14252" y="1300"/>
                    <a:pt x="16086" y="2634"/>
                    <a:pt x="17252" y="4533"/>
                  </a:cubicBezTo>
                  <a:cubicBezTo>
                    <a:pt x="19656" y="8456"/>
                    <a:pt x="18418" y="13599"/>
                    <a:pt x="14497" y="16004"/>
                  </a:cubicBezTo>
                  <a:cubicBezTo>
                    <a:pt x="13141" y="16835"/>
                    <a:pt x="11638" y="17231"/>
                    <a:pt x="10154" y="17231"/>
                  </a:cubicBezTo>
                  <a:cubicBezTo>
                    <a:pt x="7345" y="17231"/>
                    <a:pt x="4599" y="15814"/>
                    <a:pt x="3026" y="13249"/>
                  </a:cubicBezTo>
                  <a:cubicBezTo>
                    <a:pt x="623" y="9326"/>
                    <a:pt x="1860" y="4182"/>
                    <a:pt x="5783" y="1778"/>
                  </a:cubicBezTo>
                  <a:cubicBezTo>
                    <a:pt x="7111" y="969"/>
                    <a:pt x="8604" y="546"/>
                    <a:pt x="10122" y="546"/>
                  </a:cubicBezTo>
                  <a:close/>
                  <a:moveTo>
                    <a:pt x="10121" y="0"/>
                  </a:moveTo>
                  <a:cubicBezTo>
                    <a:pt x="8503" y="0"/>
                    <a:pt x="6910" y="446"/>
                    <a:pt x="5497" y="1315"/>
                  </a:cubicBezTo>
                  <a:cubicBezTo>
                    <a:pt x="1321" y="3877"/>
                    <a:pt x="1" y="9357"/>
                    <a:pt x="2563" y="13533"/>
                  </a:cubicBezTo>
                  <a:cubicBezTo>
                    <a:pt x="4239" y="16268"/>
                    <a:pt x="7163" y="17776"/>
                    <a:pt x="10153" y="17776"/>
                  </a:cubicBezTo>
                  <a:cubicBezTo>
                    <a:pt x="11736" y="17776"/>
                    <a:pt x="13336" y="17353"/>
                    <a:pt x="14782" y="16472"/>
                  </a:cubicBezTo>
                  <a:cubicBezTo>
                    <a:pt x="18963" y="13910"/>
                    <a:pt x="20277" y="8425"/>
                    <a:pt x="17715" y="4248"/>
                  </a:cubicBezTo>
                  <a:cubicBezTo>
                    <a:pt x="16478" y="2227"/>
                    <a:pt x="14523" y="805"/>
                    <a:pt x="12215" y="250"/>
                  </a:cubicBezTo>
                  <a:cubicBezTo>
                    <a:pt x="11520" y="83"/>
                    <a:pt x="10818" y="0"/>
                    <a:pt x="1012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0"/>
            <p:cNvSpPr/>
            <p:nvPr/>
          </p:nvSpPr>
          <p:spPr>
            <a:xfrm>
              <a:off x="5582650" y="2336150"/>
              <a:ext cx="359725" cy="365725"/>
            </a:xfrm>
            <a:custGeom>
              <a:rect b="b" l="l" r="r" t="t"/>
              <a:pathLst>
                <a:path extrusionOk="0" h="14629" w="14389">
                  <a:moveTo>
                    <a:pt x="10355" y="0"/>
                  </a:moveTo>
                  <a:cubicBezTo>
                    <a:pt x="5465" y="4151"/>
                    <a:pt x="1757" y="9983"/>
                    <a:pt x="0" y="13060"/>
                  </a:cubicBezTo>
                  <a:cubicBezTo>
                    <a:pt x="1431" y="14083"/>
                    <a:pt x="3148" y="14628"/>
                    <a:pt x="4885" y="14628"/>
                  </a:cubicBezTo>
                  <a:cubicBezTo>
                    <a:pt x="6371" y="14628"/>
                    <a:pt x="7873" y="14231"/>
                    <a:pt x="9229" y="13401"/>
                  </a:cubicBezTo>
                  <a:cubicBezTo>
                    <a:pt x="13150" y="10996"/>
                    <a:pt x="14388" y="5853"/>
                    <a:pt x="11984" y="1930"/>
                  </a:cubicBezTo>
                  <a:cubicBezTo>
                    <a:pt x="11536" y="1197"/>
                    <a:pt x="10985" y="550"/>
                    <a:pt x="1035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0"/>
            <p:cNvSpPr/>
            <p:nvPr/>
          </p:nvSpPr>
          <p:spPr>
            <a:xfrm>
              <a:off x="5579175" y="2331675"/>
              <a:ext cx="371075" cy="377075"/>
            </a:xfrm>
            <a:custGeom>
              <a:rect b="b" l="l" r="r" t="t"/>
              <a:pathLst>
                <a:path extrusionOk="0" h="15083" w="14843">
                  <a:moveTo>
                    <a:pt x="10702" y="1"/>
                  </a:moveTo>
                  <a:cubicBezTo>
                    <a:pt x="10635" y="62"/>
                    <a:pt x="10565" y="118"/>
                    <a:pt x="10494" y="179"/>
                  </a:cubicBezTo>
                  <a:cubicBezTo>
                    <a:pt x="11124" y="729"/>
                    <a:pt x="11675" y="1376"/>
                    <a:pt x="12123" y="2109"/>
                  </a:cubicBezTo>
                  <a:cubicBezTo>
                    <a:pt x="14527" y="6032"/>
                    <a:pt x="13289" y="11175"/>
                    <a:pt x="9368" y="13580"/>
                  </a:cubicBezTo>
                  <a:cubicBezTo>
                    <a:pt x="8012" y="14410"/>
                    <a:pt x="6510" y="14807"/>
                    <a:pt x="5024" y="14807"/>
                  </a:cubicBezTo>
                  <a:cubicBezTo>
                    <a:pt x="3287" y="14807"/>
                    <a:pt x="1570" y="14262"/>
                    <a:pt x="139" y="13239"/>
                  </a:cubicBezTo>
                  <a:cubicBezTo>
                    <a:pt x="93" y="13319"/>
                    <a:pt x="47" y="13401"/>
                    <a:pt x="1" y="13477"/>
                  </a:cubicBezTo>
                  <a:cubicBezTo>
                    <a:pt x="1473" y="14527"/>
                    <a:pt x="3235" y="15082"/>
                    <a:pt x="5018" y="15082"/>
                  </a:cubicBezTo>
                  <a:cubicBezTo>
                    <a:pt x="6556" y="15082"/>
                    <a:pt x="8104" y="14675"/>
                    <a:pt x="9510" y="13813"/>
                  </a:cubicBezTo>
                  <a:cubicBezTo>
                    <a:pt x="13569" y="11328"/>
                    <a:pt x="14843" y="6027"/>
                    <a:pt x="12358" y="1967"/>
                  </a:cubicBezTo>
                  <a:cubicBezTo>
                    <a:pt x="11893" y="1213"/>
                    <a:pt x="11333" y="557"/>
                    <a:pt x="1070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0"/>
            <p:cNvSpPr/>
            <p:nvPr/>
          </p:nvSpPr>
          <p:spPr>
            <a:xfrm>
              <a:off x="6312225" y="1453100"/>
              <a:ext cx="876050" cy="859900"/>
            </a:xfrm>
            <a:custGeom>
              <a:rect b="b" l="l" r="r" t="t"/>
              <a:pathLst>
                <a:path extrusionOk="0" h="34396" w="35042">
                  <a:moveTo>
                    <a:pt x="16196" y="1"/>
                  </a:moveTo>
                  <a:cubicBezTo>
                    <a:pt x="11236" y="1"/>
                    <a:pt x="5598" y="708"/>
                    <a:pt x="1" y="1784"/>
                  </a:cubicBezTo>
                  <a:lnTo>
                    <a:pt x="19987" y="34396"/>
                  </a:lnTo>
                  <a:cubicBezTo>
                    <a:pt x="28416" y="23568"/>
                    <a:pt x="35041" y="11552"/>
                    <a:pt x="31115" y="5146"/>
                  </a:cubicBezTo>
                  <a:cubicBezTo>
                    <a:pt x="28822" y="1402"/>
                    <a:pt x="23181" y="1"/>
                    <a:pt x="161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0"/>
            <p:cNvSpPr/>
            <p:nvPr/>
          </p:nvSpPr>
          <p:spPr>
            <a:xfrm>
              <a:off x="6491650" y="1509925"/>
              <a:ext cx="506375" cy="55525"/>
            </a:xfrm>
            <a:custGeom>
              <a:rect b="b" l="l" r="r" t="t"/>
              <a:pathLst>
                <a:path extrusionOk="0" h="2221" w="20255">
                  <a:moveTo>
                    <a:pt x="7891" y="0"/>
                  </a:moveTo>
                  <a:cubicBezTo>
                    <a:pt x="4919" y="0"/>
                    <a:pt x="2215" y="219"/>
                    <a:pt x="260" y="438"/>
                  </a:cubicBezTo>
                  <a:cubicBezTo>
                    <a:pt x="107" y="454"/>
                    <a:pt x="0" y="586"/>
                    <a:pt x="15" y="739"/>
                  </a:cubicBezTo>
                  <a:cubicBezTo>
                    <a:pt x="35" y="877"/>
                    <a:pt x="152" y="980"/>
                    <a:pt x="293" y="980"/>
                  </a:cubicBezTo>
                  <a:cubicBezTo>
                    <a:pt x="302" y="980"/>
                    <a:pt x="311" y="979"/>
                    <a:pt x="321" y="978"/>
                  </a:cubicBezTo>
                  <a:cubicBezTo>
                    <a:pt x="2258" y="764"/>
                    <a:pt x="4938" y="547"/>
                    <a:pt x="7879" y="547"/>
                  </a:cubicBezTo>
                  <a:cubicBezTo>
                    <a:pt x="11788" y="547"/>
                    <a:pt x="16160" y="930"/>
                    <a:pt x="19864" y="2205"/>
                  </a:cubicBezTo>
                  <a:cubicBezTo>
                    <a:pt x="19888" y="2215"/>
                    <a:pt x="19919" y="2220"/>
                    <a:pt x="19949" y="2220"/>
                  </a:cubicBezTo>
                  <a:cubicBezTo>
                    <a:pt x="20062" y="2220"/>
                    <a:pt x="20169" y="2149"/>
                    <a:pt x="20210" y="2032"/>
                  </a:cubicBezTo>
                  <a:cubicBezTo>
                    <a:pt x="20255" y="1890"/>
                    <a:pt x="20184" y="1737"/>
                    <a:pt x="20041" y="1686"/>
                  </a:cubicBezTo>
                  <a:cubicBezTo>
                    <a:pt x="16278" y="389"/>
                    <a:pt x="11847" y="0"/>
                    <a:pt x="78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0"/>
            <p:cNvSpPr/>
            <p:nvPr/>
          </p:nvSpPr>
          <p:spPr>
            <a:xfrm>
              <a:off x="6391175" y="1527025"/>
              <a:ext cx="64825" cy="21750"/>
            </a:xfrm>
            <a:custGeom>
              <a:rect b="b" l="l" r="r" t="t"/>
              <a:pathLst>
                <a:path extrusionOk="0" h="870" w="2593">
                  <a:moveTo>
                    <a:pt x="2296" y="1"/>
                  </a:moveTo>
                  <a:cubicBezTo>
                    <a:pt x="2284" y="1"/>
                    <a:pt x="2273" y="2"/>
                    <a:pt x="2262" y="3"/>
                  </a:cubicBezTo>
                  <a:cubicBezTo>
                    <a:pt x="1009" y="182"/>
                    <a:pt x="255" y="325"/>
                    <a:pt x="245" y="325"/>
                  </a:cubicBezTo>
                  <a:cubicBezTo>
                    <a:pt x="97" y="355"/>
                    <a:pt x="0" y="497"/>
                    <a:pt x="26" y="645"/>
                  </a:cubicBezTo>
                  <a:cubicBezTo>
                    <a:pt x="52" y="778"/>
                    <a:pt x="169" y="870"/>
                    <a:pt x="296" y="870"/>
                  </a:cubicBezTo>
                  <a:cubicBezTo>
                    <a:pt x="311" y="870"/>
                    <a:pt x="332" y="864"/>
                    <a:pt x="346" y="864"/>
                  </a:cubicBezTo>
                  <a:cubicBezTo>
                    <a:pt x="357" y="859"/>
                    <a:pt x="1100" y="722"/>
                    <a:pt x="2339" y="548"/>
                  </a:cubicBezTo>
                  <a:cubicBezTo>
                    <a:pt x="2485" y="523"/>
                    <a:pt x="2593" y="386"/>
                    <a:pt x="2567" y="238"/>
                  </a:cubicBezTo>
                  <a:cubicBezTo>
                    <a:pt x="2548" y="102"/>
                    <a:pt x="2427" y="1"/>
                    <a:pt x="22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0"/>
            <p:cNvSpPr/>
            <p:nvPr/>
          </p:nvSpPr>
          <p:spPr>
            <a:xfrm>
              <a:off x="3511225" y="3117950"/>
              <a:ext cx="112600" cy="88650"/>
            </a:xfrm>
            <a:custGeom>
              <a:rect b="b" l="l" r="r" t="t"/>
              <a:pathLst>
                <a:path extrusionOk="0" h="3546" w="4504">
                  <a:moveTo>
                    <a:pt x="4504" y="1"/>
                  </a:moveTo>
                  <a:lnTo>
                    <a:pt x="2162" y="1844"/>
                  </a:lnTo>
                  <a:lnTo>
                    <a:pt x="2162" y="1844"/>
                  </a:lnTo>
                  <a:cubicBezTo>
                    <a:pt x="2288" y="1768"/>
                    <a:pt x="2426" y="1684"/>
                    <a:pt x="2579" y="1590"/>
                  </a:cubicBezTo>
                  <a:cubicBezTo>
                    <a:pt x="4034" y="688"/>
                    <a:pt x="4504" y="1"/>
                    <a:pt x="4504" y="1"/>
                  </a:cubicBezTo>
                  <a:close/>
                  <a:moveTo>
                    <a:pt x="2162" y="1844"/>
                  </a:moveTo>
                  <a:cubicBezTo>
                    <a:pt x="1074" y="2503"/>
                    <a:pt x="855" y="2605"/>
                    <a:pt x="1" y="3546"/>
                  </a:cubicBezTo>
                  <a:lnTo>
                    <a:pt x="2162" y="1844"/>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0"/>
            <p:cNvSpPr/>
            <p:nvPr/>
          </p:nvSpPr>
          <p:spPr>
            <a:xfrm>
              <a:off x="3503600" y="3111075"/>
              <a:ext cx="128000" cy="102250"/>
            </a:xfrm>
            <a:custGeom>
              <a:rect b="b" l="l" r="r" t="t"/>
              <a:pathLst>
                <a:path extrusionOk="0" h="4090" w="5120">
                  <a:moveTo>
                    <a:pt x="4807" y="0"/>
                  </a:moveTo>
                  <a:cubicBezTo>
                    <a:pt x="4719" y="0"/>
                    <a:pt x="4633" y="41"/>
                    <a:pt x="4579" y="117"/>
                  </a:cubicBezTo>
                  <a:cubicBezTo>
                    <a:pt x="4579" y="128"/>
                    <a:pt x="4116" y="779"/>
                    <a:pt x="2736" y="1630"/>
                  </a:cubicBezTo>
                  <a:cubicBezTo>
                    <a:pt x="2496" y="1783"/>
                    <a:pt x="2292" y="1905"/>
                    <a:pt x="2109" y="2012"/>
                  </a:cubicBezTo>
                  <a:cubicBezTo>
                    <a:pt x="1198" y="2568"/>
                    <a:pt x="923" y="2735"/>
                    <a:pt x="103" y="3631"/>
                  </a:cubicBezTo>
                  <a:cubicBezTo>
                    <a:pt x="0" y="3744"/>
                    <a:pt x="11" y="3917"/>
                    <a:pt x="122" y="4019"/>
                  </a:cubicBezTo>
                  <a:cubicBezTo>
                    <a:pt x="174" y="4070"/>
                    <a:pt x="240" y="4090"/>
                    <a:pt x="306" y="4090"/>
                  </a:cubicBezTo>
                  <a:cubicBezTo>
                    <a:pt x="383" y="4090"/>
                    <a:pt x="454" y="4059"/>
                    <a:pt x="510" y="4004"/>
                  </a:cubicBezTo>
                  <a:cubicBezTo>
                    <a:pt x="1274" y="3158"/>
                    <a:pt x="1488" y="3031"/>
                    <a:pt x="2395" y="2481"/>
                  </a:cubicBezTo>
                  <a:cubicBezTo>
                    <a:pt x="2578" y="2373"/>
                    <a:pt x="2781" y="2246"/>
                    <a:pt x="3025" y="2093"/>
                  </a:cubicBezTo>
                  <a:cubicBezTo>
                    <a:pt x="4513" y="1172"/>
                    <a:pt x="5012" y="459"/>
                    <a:pt x="5032" y="429"/>
                  </a:cubicBezTo>
                  <a:cubicBezTo>
                    <a:pt x="5119" y="300"/>
                    <a:pt x="5084" y="133"/>
                    <a:pt x="4962" y="46"/>
                  </a:cubicBezTo>
                  <a:cubicBezTo>
                    <a:pt x="4914" y="15"/>
                    <a:pt x="4860" y="0"/>
                    <a:pt x="48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0"/>
            <p:cNvSpPr/>
            <p:nvPr/>
          </p:nvSpPr>
          <p:spPr>
            <a:xfrm>
              <a:off x="4576725" y="1240725"/>
              <a:ext cx="438550" cy="829575"/>
            </a:xfrm>
            <a:custGeom>
              <a:rect b="b" l="l" r="r" t="t"/>
              <a:pathLst>
                <a:path extrusionOk="0" h="33183" w="17542">
                  <a:moveTo>
                    <a:pt x="3362" y="1"/>
                  </a:moveTo>
                  <a:cubicBezTo>
                    <a:pt x="3362" y="1"/>
                    <a:pt x="1" y="9577"/>
                    <a:pt x="1324" y="16116"/>
                  </a:cubicBezTo>
                  <a:cubicBezTo>
                    <a:pt x="1101" y="27056"/>
                    <a:pt x="5257" y="33168"/>
                    <a:pt x="5257" y="33168"/>
                  </a:cubicBezTo>
                  <a:cubicBezTo>
                    <a:pt x="5257" y="33168"/>
                    <a:pt x="5513" y="33182"/>
                    <a:pt x="5953" y="33182"/>
                  </a:cubicBezTo>
                  <a:cubicBezTo>
                    <a:pt x="8242" y="33182"/>
                    <a:pt x="15508" y="32795"/>
                    <a:pt x="17542" y="27993"/>
                  </a:cubicBezTo>
                  <a:cubicBezTo>
                    <a:pt x="16340" y="24570"/>
                    <a:pt x="14913" y="19192"/>
                    <a:pt x="14913" y="19192"/>
                  </a:cubicBezTo>
                  <a:cubicBezTo>
                    <a:pt x="14913" y="19192"/>
                    <a:pt x="14241" y="7294"/>
                    <a:pt x="12469" y="2038"/>
                  </a:cubicBezTo>
                  <a:lnTo>
                    <a:pt x="33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0"/>
            <p:cNvSpPr/>
            <p:nvPr/>
          </p:nvSpPr>
          <p:spPr>
            <a:xfrm>
              <a:off x="3590200" y="2035900"/>
              <a:ext cx="443600" cy="860125"/>
            </a:xfrm>
            <a:custGeom>
              <a:rect b="b" l="l" r="r" t="t"/>
              <a:pathLst>
                <a:path extrusionOk="0" h="34405" w="17744">
                  <a:moveTo>
                    <a:pt x="6514" y="0"/>
                  </a:moveTo>
                  <a:lnTo>
                    <a:pt x="3708" y="3602"/>
                  </a:lnTo>
                  <a:cubicBezTo>
                    <a:pt x="0" y="7941"/>
                    <a:pt x="856" y="32775"/>
                    <a:pt x="3463" y="34201"/>
                  </a:cubicBezTo>
                  <a:cubicBezTo>
                    <a:pt x="3724" y="34343"/>
                    <a:pt x="3970" y="34405"/>
                    <a:pt x="4218" y="34405"/>
                  </a:cubicBezTo>
                  <a:cubicBezTo>
                    <a:pt x="5417" y="34405"/>
                    <a:pt x="6670" y="32975"/>
                    <a:pt x="9860" y="32367"/>
                  </a:cubicBezTo>
                  <a:cubicBezTo>
                    <a:pt x="13710" y="31634"/>
                    <a:pt x="15830" y="28660"/>
                    <a:pt x="15830" y="28660"/>
                  </a:cubicBezTo>
                  <a:lnTo>
                    <a:pt x="15687" y="25787"/>
                  </a:lnTo>
                  <a:lnTo>
                    <a:pt x="14648" y="23852"/>
                  </a:lnTo>
                  <a:lnTo>
                    <a:pt x="13914" y="17964"/>
                  </a:lnTo>
                  <a:lnTo>
                    <a:pt x="17744" y="10304"/>
                  </a:lnTo>
                  <a:lnTo>
                    <a:pt x="14495" y="1681"/>
                  </a:lnTo>
                  <a:lnTo>
                    <a:pt x="65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0"/>
            <p:cNvSpPr/>
            <p:nvPr/>
          </p:nvSpPr>
          <p:spPr>
            <a:xfrm>
              <a:off x="3853875" y="1650375"/>
              <a:ext cx="197375" cy="305150"/>
            </a:xfrm>
            <a:custGeom>
              <a:rect b="b" l="l" r="r" t="t"/>
              <a:pathLst>
                <a:path extrusionOk="0" h="12206" w="7895">
                  <a:moveTo>
                    <a:pt x="1000" y="0"/>
                  </a:moveTo>
                  <a:lnTo>
                    <a:pt x="1" y="10894"/>
                  </a:lnTo>
                  <a:cubicBezTo>
                    <a:pt x="1088" y="11863"/>
                    <a:pt x="2427" y="12206"/>
                    <a:pt x="3689" y="12206"/>
                  </a:cubicBezTo>
                  <a:cubicBezTo>
                    <a:pt x="5863" y="12206"/>
                    <a:pt x="7807" y="11188"/>
                    <a:pt x="7839" y="10598"/>
                  </a:cubicBezTo>
                  <a:cubicBezTo>
                    <a:pt x="7895" y="9662"/>
                    <a:pt x="6836" y="7262"/>
                    <a:pt x="6836" y="7262"/>
                  </a:cubicBezTo>
                  <a:lnTo>
                    <a:pt x="6357" y="6315"/>
                  </a:lnTo>
                  <a:lnTo>
                    <a:pt x="6973" y="5520"/>
                  </a:lnTo>
                  <a:lnTo>
                    <a:pt x="6861" y="5017"/>
                  </a:lnTo>
                  <a:cubicBezTo>
                    <a:pt x="6774" y="4624"/>
                    <a:pt x="6206" y="4581"/>
                    <a:pt x="5958" y="4581"/>
                  </a:cubicBezTo>
                  <a:cubicBezTo>
                    <a:pt x="5887" y="4581"/>
                    <a:pt x="5843" y="4584"/>
                    <a:pt x="5843" y="4584"/>
                  </a:cubicBezTo>
                  <a:cubicBezTo>
                    <a:pt x="5843" y="4584"/>
                    <a:pt x="4111" y="3917"/>
                    <a:pt x="2980" y="1797"/>
                  </a:cubicBezTo>
                  <a:cubicBezTo>
                    <a:pt x="2415" y="739"/>
                    <a:pt x="1702" y="203"/>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0"/>
            <p:cNvSpPr/>
            <p:nvPr/>
          </p:nvSpPr>
          <p:spPr>
            <a:xfrm>
              <a:off x="3846250" y="1643425"/>
              <a:ext cx="211875" cy="319025"/>
            </a:xfrm>
            <a:custGeom>
              <a:rect b="b" l="l" r="r" t="t"/>
              <a:pathLst>
                <a:path extrusionOk="0" h="12761" w="8475">
                  <a:moveTo>
                    <a:pt x="1299" y="0"/>
                  </a:moveTo>
                  <a:cubicBezTo>
                    <a:pt x="1181" y="0"/>
                    <a:pt x="1076" y="80"/>
                    <a:pt x="1039" y="196"/>
                  </a:cubicBezTo>
                  <a:cubicBezTo>
                    <a:pt x="999" y="344"/>
                    <a:pt x="1080" y="497"/>
                    <a:pt x="1228" y="537"/>
                  </a:cubicBezTo>
                  <a:cubicBezTo>
                    <a:pt x="1956" y="751"/>
                    <a:pt x="2567" y="1311"/>
                    <a:pt x="3046" y="2203"/>
                  </a:cubicBezTo>
                  <a:cubicBezTo>
                    <a:pt x="4213" y="4388"/>
                    <a:pt x="5974" y="5091"/>
                    <a:pt x="6051" y="5116"/>
                  </a:cubicBezTo>
                  <a:cubicBezTo>
                    <a:pt x="6081" y="5129"/>
                    <a:pt x="6114" y="5138"/>
                    <a:pt x="6148" y="5138"/>
                  </a:cubicBezTo>
                  <a:cubicBezTo>
                    <a:pt x="6155" y="5138"/>
                    <a:pt x="6162" y="5138"/>
                    <a:pt x="6168" y="5137"/>
                  </a:cubicBezTo>
                  <a:cubicBezTo>
                    <a:pt x="6202" y="5134"/>
                    <a:pt x="6240" y="5133"/>
                    <a:pt x="6281" y="5133"/>
                  </a:cubicBezTo>
                  <a:cubicBezTo>
                    <a:pt x="6524" y="5133"/>
                    <a:pt x="6862" y="5190"/>
                    <a:pt x="6902" y="5356"/>
                  </a:cubicBezTo>
                  <a:lnTo>
                    <a:pt x="6982" y="5732"/>
                  </a:lnTo>
                  <a:lnTo>
                    <a:pt x="6448" y="6425"/>
                  </a:lnTo>
                  <a:cubicBezTo>
                    <a:pt x="6382" y="6506"/>
                    <a:pt x="6371" y="6624"/>
                    <a:pt x="6418" y="6715"/>
                  </a:cubicBezTo>
                  <a:lnTo>
                    <a:pt x="6891" y="7653"/>
                  </a:lnTo>
                  <a:cubicBezTo>
                    <a:pt x="7177" y="8304"/>
                    <a:pt x="7915" y="10149"/>
                    <a:pt x="7875" y="10861"/>
                  </a:cubicBezTo>
                  <a:cubicBezTo>
                    <a:pt x="7869" y="10948"/>
                    <a:pt x="7579" y="11315"/>
                    <a:pt x="6688" y="11682"/>
                  </a:cubicBezTo>
                  <a:cubicBezTo>
                    <a:pt x="6037" y="11950"/>
                    <a:pt x="5052" y="12201"/>
                    <a:pt x="3984" y="12201"/>
                  </a:cubicBezTo>
                  <a:cubicBezTo>
                    <a:pt x="2806" y="12201"/>
                    <a:pt x="1527" y="11895"/>
                    <a:pt x="484" y="10968"/>
                  </a:cubicBezTo>
                  <a:cubicBezTo>
                    <a:pt x="433" y="10921"/>
                    <a:pt x="368" y="10898"/>
                    <a:pt x="304" y="10898"/>
                  </a:cubicBezTo>
                  <a:cubicBezTo>
                    <a:pt x="229" y="10898"/>
                    <a:pt x="154" y="10930"/>
                    <a:pt x="102" y="10993"/>
                  </a:cubicBezTo>
                  <a:cubicBezTo>
                    <a:pt x="0" y="11106"/>
                    <a:pt x="10" y="11279"/>
                    <a:pt x="123" y="11376"/>
                  </a:cubicBezTo>
                  <a:cubicBezTo>
                    <a:pt x="1263" y="12389"/>
                    <a:pt x="2659" y="12761"/>
                    <a:pt x="3994" y="12761"/>
                  </a:cubicBezTo>
                  <a:cubicBezTo>
                    <a:pt x="5052" y="12761"/>
                    <a:pt x="6077" y="12526"/>
                    <a:pt x="6897" y="12185"/>
                  </a:cubicBezTo>
                  <a:cubicBezTo>
                    <a:pt x="7344" y="12002"/>
                    <a:pt x="8383" y="11508"/>
                    <a:pt x="8419" y="10892"/>
                  </a:cubicBezTo>
                  <a:cubicBezTo>
                    <a:pt x="8475" y="9919"/>
                    <a:pt x="7502" y="7683"/>
                    <a:pt x="7386" y="7418"/>
                  </a:cubicBezTo>
                  <a:lnTo>
                    <a:pt x="6989" y="6624"/>
                  </a:lnTo>
                  <a:lnTo>
                    <a:pt x="7492" y="5962"/>
                  </a:lnTo>
                  <a:cubicBezTo>
                    <a:pt x="7544" y="5901"/>
                    <a:pt x="7563" y="5819"/>
                    <a:pt x="7544" y="5737"/>
                  </a:cubicBezTo>
                  <a:lnTo>
                    <a:pt x="7431" y="5234"/>
                  </a:lnTo>
                  <a:cubicBezTo>
                    <a:pt x="7306" y="4658"/>
                    <a:pt x="6605" y="4585"/>
                    <a:pt x="6278" y="4585"/>
                  </a:cubicBezTo>
                  <a:cubicBezTo>
                    <a:pt x="6246" y="4585"/>
                    <a:pt x="6218" y="4586"/>
                    <a:pt x="6194" y="4587"/>
                  </a:cubicBezTo>
                  <a:cubicBezTo>
                    <a:pt x="5913" y="4459"/>
                    <a:pt x="4493" y="3756"/>
                    <a:pt x="3524" y="1943"/>
                  </a:cubicBezTo>
                  <a:cubicBezTo>
                    <a:pt x="2979" y="920"/>
                    <a:pt x="2257" y="267"/>
                    <a:pt x="1380" y="13"/>
                  </a:cubicBezTo>
                  <a:cubicBezTo>
                    <a:pt x="1353" y="4"/>
                    <a:pt x="1326" y="0"/>
                    <a:pt x="129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0"/>
            <p:cNvSpPr/>
            <p:nvPr/>
          </p:nvSpPr>
          <p:spPr>
            <a:xfrm>
              <a:off x="3751625" y="1840900"/>
              <a:ext cx="87900" cy="73575"/>
            </a:xfrm>
            <a:custGeom>
              <a:rect b="b" l="l" r="r" t="t"/>
              <a:pathLst>
                <a:path extrusionOk="0" h="2943" w="3516">
                  <a:moveTo>
                    <a:pt x="1357" y="0"/>
                  </a:moveTo>
                  <a:cubicBezTo>
                    <a:pt x="1192" y="0"/>
                    <a:pt x="1035" y="49"/>
                    <a:pt x="892" y="166"/>
                  </a:cubicBezTo>
                  <a:cubicBezTo>
                    <a:pt x="1" y="889"/>
                    <a:pt x="979" y="2911"/>
                    <a:pt x="2039" y="2942"/>
                  </a:cubicBezTo>
                  <a:cubicBezTo>
                    <a:pt x="2066" y="2942"/>
                    <a:pt x="2092" y="2943"/>
                    <a:pt x="2119" y="2943"/>
                  </a:cubicBezTo>
                  <a:cubicBezTo>
                    <a:pt x="3118" y="2943"/>
                    <a:pt x="3515" y="2478"/>
                    <a:pt x="3515" y="2478"/>
                  </a:cubicBezTo>
                  <a:lnTo>
                    <a:pt x="3266" y="1348"/>
                  </a:lnTo>
                  <a:cubicBezTo>
                    <a:pt x="3266" y="1348"/>
                    <a:pt x="2220" y="0"/>
                    <a:pt x="1357"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0"/>
            <p:cNvSpPr/>
            <p:nvPr/>
          </p:nvSpPr>
          <p:spPr>
            <a:xfrm>
              <a:off x="3755325" y="1834000"/>
              <a:ext cx="91825" cy="87325"/>
            </a:xfrm>
            <a:custGeom>
              <a:rect b="b" l="l" r="r" t="t"/>
              <a:pathLst>
                <a:path extrusionOk="0" h="3493" w="3673">
                  <a:moveTo>
                    <a:pt x="1204" y="1"/>
                  </a:moveTo>
                  <a:cubicBezTo>
                    <a:pt x="968" y="1"/>
                    <a:pt x="756" y="79"/>
                    <a:pt x="572" y="228"/>
                  </a:cubicBezTo>
                  <a:cubicBezTo>
                    <a:pt x="123" y="594"/>
                    <a:pt x="1" y="1252"/>
                    <a:pt x="250" y="1981"/>
                  </a:cubicBezTo>
                  <a:cubicBezTo>
                    <a:pt x="500" y="2714"/>
                    <a:pt x="1141" y="3473"/>
                    <a:pt x="1886" y="3488"/>
                  </a:cubicBezTo>
                  <a:cubicBezTo>
                    <a:pt x="1916" y="3493"/>
                    <a:pt x="1947" y="3493"/>
                    <a:pt x="1971" y="3493"/>
                  </a:cubicBezTo>
                  <a:cubicBezTo>
                    <a:pt x="3087" y="3493"/>
                    <a:pt x="3555" y="2959"/>
                    <a:pt x="3576" y="2933"/>
                  </a:cubicBezTo>
                  <a:cubicBezTo>
                    <a:pt x="3673" y="2820"/>
                    <a:pt x="3663" y="2653"/>
                    <a:pt x="3551" y="2550"/>
                  </a:cubicBezTo>
                  <a:cubicBezTo>
                    <a:pt x="3499" y="2506"/>
                    <a:pt x="3436" y="2485"/>
                    <a:pt x="3372" y="2485"/>
                  </a:cubicBezTo>
                  <a:cubicBezTo>
                    <a:pt x="3295" y="2485"/>
                    <a:pt x="3219" y="2515"/>
                    <a:pt x="3163" y="2576"/>
                  </a:cubicBezTo>
                  <a:cubicBezTo>
                    <a:pt x="3149" y="2591"/>
                    <a:pt x="2819" y="2944"/>
                    <a:pt x="1983" y="2944"/>
                  </a:cubicBezTo>
                  <a:cubicBezTo>
                    <a:pt x="1954" y="2944"/>
                    <a:pt x="1925" y="2943"/>
                    <a:pt x="1895" y="2943"/>
                  </a:cubicBezTo>
                  <a:cubicBezTo>
                    <a:pt x="1477" y="2933"/>
                    <a:pt x="979" y="2434"/>
                    <a:pt x="765" y="1802"/>
                  </a:cubicBezTo>
                  <a:cubicBezTo>
                    <a:pt x="704" y="1614"/>
                    <a:pt x="520" y="972"/>
                    <a:pt x="918" y="651"/>
                  </a:cubicBezTo>
                  <a:cubicBezTo>
                    <a:pt x="1003" y="583"/>
                    <a:pt x="1099" y="551"/>
                    <a:pt x="1212" y="551"/>
                  </a:cubicBezTo>
                  <a:cubicBezTo>
                    <a:pt x="1234" y="551"/>
                    <a:pt x="1256" y="552"/>
                    <a:pt x="1279" y="554"/>
                  </a:cubicBezTo>
                  <a:cubicBezTo>
                    <a:pt x="1875" y="620"/>
                    <a:pt x="2650" y="1471"/>
                    <a:pt x="2904" y="1792"/>
                  </a:cubicBezTo>
                  <a:cubicBezTo>
                    <a:pt x="2957" y="1863"/>
                    <a:pt x="3036" y="1900"/>
                    <a:pt x="3117" y="1900"/>
                  </a:cubicBezTo>
                  <a:cubicBezTo>
                    <a:pt x="3175" y="1900"/>
                    <a:pt x="3234" y="1881"/>
                    <a:pt x="3285" y="1842"/>
                  </a:cubicBezTo>
                  <a:cubicBezTo>
                    <a:pt x="3403" y="1746"/>
                    <a:pt x="3428" y="1578"/>
                    <a:pt x="3332" y="1456"/>
                  </a:cubicBezTo>
                  <a:cubicBezTo>
                    <a:pt x="3230" y="1323"/>
                    <a:pt x="2272" y="117"/>
                    <a:pt x="1341" y="9"/>
                  </a:cubicBezTo>
                  <a:cubicBezTo>
                    <a:pt x="1294" y="3"/>
                    <a:pt x="1249" y="1"/>
                    <a:pt x="1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0"/>
            <p:cNvSpPr/>
            <p:nvPr/>
          </p:nvSpPr>
          <p:spPr>
            <a:xfrm>
              <a:off x="3913600" y="1733950"/>
              <a:ext cx="28925" cy="38075"/>
            </a:xfrm>
            <a:custGeom>
              <a:rect b="b" l="l" r="r" t="t"/>
              <a:pathLst>
                <a:path extrusionOk="0" h="1523" w="1157">
                  <a:moveTo>
                    <a:pt x="283" y="1"/>
                  </a:moveTo>
                  <a:cubicBezTo>
                    <a:pt x="249" y="1"/>
                    <a:pt x="217" y="8"/>
                    <a:pt x="189" y="24"/>
                  </a:cubicBezTo>
                  <a:cubicBezTo>
                    <a:pt x="0" y="125"/>
                    <a:pt x="21" y="532"/>
                    <a:pt x="240" y="945"/>
                  </a:cubicBezTo>
                  <a:cubicBezTo>
                    <a:pt x="422" y="1291"/>
                    <a:pt x="684" y="1523"/>
                    <a:pt x="875" y="1523"/>
                  </a:cubicBezTo>
                  <a:cubicBezTo>
                    <a:pt x="909" y="1523"/>
                    <a:pt x="940" y="1516"/>
                    <a:pt x="969" y="1500"/>
                  </a:cubicBezTo>
                  <a:cubicBezTo>
                    <a:pt x="1157" y="1404"/>
                    <a:pt x="1136" y="991"/>
                    <a:pt x="917" y="583"/>
                  </a:cubicBezTo>
                  <a:cubicBezTo>
                    <a:pt x="736" y="234"/>
                    <a:pt x="473" y="1"/>
                    <a:pt x="2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0"/>
            <p:cNvSpPr/>
            <p:nvPr/>
          </p:nvSpPr>
          <p:spPr>
            <a:xfrm>
              <a:off x="3971025" y="1850200"/>
              <a:ext cx="67125" cy="23275"/>
            </a:xfrm>
            <a:custGeom>
              <a:rect b="b" l="l" r="r" t="t"/>
              <a:pathLst>
                <a:path extrusionOk="0" h="931" w="2685">
                  <a:moveTo>
                    <a:pt x="2373" y="1"/>
                  </a:moveTo>
                  <a:cubicBezTo>
                    <a:pt x="2332" y="1"/>
                    <a:pt x="2291" y="10"/>
                    <a:pt x="2252" y="28"/>
                  </a:cubicBezTo>
                  <a:cubicBezTo>
                    <a:pt x="2013" y="150"/>
                    <a:pt x="1413" y="386"/>
                    <a:pt x="942" y="386"/>
                  </a:cubicBezTo>
                  <a:cubicBezTo>
                    <a:pt x="759" y="386"/>
                    <a:pt x="595" y="351"/>
                    <a:pt x="479" y="258"/>
                  </a:cubicBezTo>
                  <a:cubicBezTo>
                    <a:pt x="428" y="218"/>
                    <a:pt x="367" y="199"/>
                    <a:pt x="306" y="199"/>
                  </a:cubicBezTo>
                  <a:cubicBezTo>
                    <a:pt x="226" y="199"/>
                    <a:pt x="147" y="232"/>
                    <a:pt x="92" y="299"/>
                  </a:cubicBezTo>
                  <a:cubicBezTo>
                    <a:pt x="0" y="416"/>
                    <a:pt x="21" y="588"/>
                    <a:pt x="138" y="686"/>
                  </a:cubicBezTo>
                  <a:cubicBezTo>
                    <a:pt x="362" y="869"/>
                    <a:pt x="653" y="930"/>
                    <a:pt x="948" y="930"/>
                  </a:cubicBezTo>
                  <a:cubicBezTo>
                    <a:pt x="1641" y="930"/>
                    <a:pt x="2384" y="574"/>
                    <a:pt x="2496" y="517"/>
                  </a:cubicBezTo>
                  <a:cubicBezTo>
                    <a:pt x="2628" y="451"/>
                    <a:pt x="2685" y="289"/>
                    <a:pt x="2619" y="151"/>
                  </a:cubicBezTo>
                  <a:cubicBezTo>
                    <a:pt x="2571" y="56"/>
                    <a:pt x="2474" y="1"/>
                    <a:pt x="237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0"/>
            <p:cNvSpPr/>
            <p:nvPr/>
          </p:nvSpPr>
          <p:spPr>
            <a:xfrm>
              <a:off x="2992125" y="1533700"/>
              <a:ext cx="962100" cy="771275"/>
            </a:xfrm>
            <a:custGeom>
              <a:rect b="b" l="l" r="r" t="t"/>
              <a:pathLst>
                <a:path extrusionOk="0" h="30851" w="38484">
                  <a:moveTo>
                    <a:pt x="28503" y="0"/>
                  </a:moveTo>
                  <a:cubicBezTo>
                    <a:pt x="28185" y="0"/>
                    <a:pt x="27835" y="29"/>
                    <a:pt x="27437" y="98"/>
                  </a:cubicBezTo>
                  <a:cubicBezTo>
                    <a:pt x="24794" y="556"/>
                    <a:pt x="24570" y="2900"/>
                    <a:pt x="24570" y="2900"/>
                  </a:cubicBezTo>
                  <a:cubicBezTo>
                    <a:pt x="24570" y="2900"/>
                    <a:pt x="24656" y="3053"/>
                    <a:pt x="24852" y="3053"/>
                  </a:cubicBezTo>
                  <a:cubicBezTo>
                    <a:pt x="25059" y="3053"/>
                    <a:pt x="25389" y="2881"/>
                    <a:pt x="25868" y="2171"/>
                  </a:cubicBezTo>
                  <a:cubicBezTo>
                    <a:pt x="26217" y="1661"/>
                    <a:pt x="26804" y="1461"/>
                    <a:pt x="27410" y="1461"/>
                  </a:cubicBezTo>
                  <a:cubicBezTo>
                    <a:pt x="27796" y="1461"/>
                    <a:pt x="28190" y="1542"/>
                    <a:pt x="28533" y="1677"/>
                  </a:cubicBezTo>
                  <a:cubicBezTo>
                    <a:pt x="28359" y="1748"/>
                    <a:pt x="28181" y="1819"/>
                    <a:pt x="28023" y="1906"/>
                  </a:cubicBezTo>
                  <a:cubicBezTo>
                    <a:pt x="26429" y="2787"/>
                    <a:pt x="25339" y="3699"/>
                    <a:pt x="24514" y="5237"/>
                  </a:cubicBezTo>
                  <a:cubicBezTo>
                    <a:pt x="23841" y="6493"/>
                    <a:pt x="24123" y="11008"/>
                    <a:pt x="22316" y="11008"/>
                  </a:cubicBezTo>
                  <a:cubicBezTo>
                    <a:pt x="22305" y="11008"/>
                    <a:pt x="22294" y="11008"/>
                    <a:pt x="22283" y="11008"/>
                  </a:cubicBezTo>
                  <a:cubicBezTo>
                    <a:pt x="20206" y="10944"/>
                    <a:pt x="15354" y="7046"/>
                    <a:pt x="10869" y="7046"/>
                  </a:cubicBezTo>
                  <a:cubicBezTo>
                    <a:pt x="10668" y="7046"/>
                    <a:pt x="10467" y="7054"/>
                    <a:pt x="10268" y="7070"/>
                  </a:cubicBezTo>
                  <a:cubicBezTo>
                    <a:pt x="5618" y="7458"/>
                    <a:pt x="0" y="12056"/>
                    <a:pt x="280" y="18041"/>
                  </a:cubicBezTo>
                  <a:cubicBezTo>
                    <a:pt x="296" y="21877"/>
                    <a:pt x="2796" y="28925"/>
                    <a:pt x="9372" y="30617"/>
                  </a:cubicBezTo>
                  <a:cubicBezTo>
                    <a:pt x="9997" y="30777"/>
                    <a:pt x="10587" y="30851"/>
                    <a:pt x="11143" y="30851"/>
                  </a:cubicBezTo>
                  <a:cubicBezTo>
                    <a:pt x="16444" y="30851"/>
                    <a:pt x="18747" y="24181"/>
                    <a:pt x="20332" y="22599"/>
                  </a:cubicBezTo>
                  <a:cubicBezTo>
                    <a:pt x="20849" y="22082"/>
                    <a:pt x="21427" y="21912"/>
                    <a:pt x="22074" y="21912"/>
                  </a:cubicBezTo>
                  <a:cubicBezTo>
                    <a:pt x="23313" y="21912"/>
                    <a:pt x="24805" y="22534"/>
                    <a:pt x="26613" y="22534"/>
                  </a:cubicBezTo>
                  <a:cubicBezTo>
                    <a:pt x="27053" y="22534"/>
                    <a:pt x="27510" y="22497"/>
                    <a:pt x="27988" y="22406"/>
                  </a:cubicBezTo>
                  <a:cubicBezTo>
                    <a:pt x="29866" y="22044"/>
                    <a:pt x="30543" y="20130"/>
                    <a:pt x="30778" y="18449"/>
                  </a:cubicBezTo>
                  <a:cubicBezTo>
                    <a:pt x="31349" y="17277"/>
                    <a:pt x="30875" y="15490"/>
                    <a:pt x="30921" y="13936"/>
                  </a:cubicBezTo>
                  <a:cubicBezTo>
                    <a:pt x="30987" y="11767"/>
                    <a:pt x="32525" y="12526"/>
                    <a:pt x="33667" y="11971"/>
                  </a:cubicBezTo>
                  <a:cubicBezTo>
                    <a:pt x="34802" y="11421"/>
                    <a:pt x="33396" y="9821"/>
                    <a:pt x="33355" y="8986"/>
                  </a:cubicBezTo>
                  <a:cubicBezTo>
                    <a:pt x="33319" y="8156"/>
                    <a:pt x="34511" y="8767"/>
                    <a:pt x="35622" y="7550"/>
                  </a:cubicBezTo>
                  <a:cubicBezTo>
                    <a:pt x="36732" y="6332"/>
                    <a:pt x="36518" y="5344"/>
                    <a:pt x="36518" y="5340"/>
                  </a:cubicBezTo>
                  <a:cubicBezTo>
                    <a:pt x="36518" y="5340"/>
                    <a:pt x="38484" y="4580"/>
                    <a:pt x="38373" y="2253"/>
                  </a:cubicBezTo>
                  <a:cubicBezTo>
                    <a:pt x="38311" y="912"/>
                    <a:pt x="37523" y="601"/>
                    <a:pt x="36358" y="601"/>
                  </a:cubicBezTo>
                  <a:cubicBezTo>
                    <a:pt x="35499" y="601"/>
                    <a:pt x="34435" y="770"/>
                    <a:pt x="33305" y="822"/>
                  </a:cubicBezTo>
                  <a:cubicBezTo>
                    <a:pt x="33181" y="828"/>
                    <a:pt x="33061" y="830"/>
                    <a:pt x="32946" y="830"/>
                  </a:cubicBezTo>
                  <a:cubicBezTo>
                    <a:pt x="30960" y="830"/>
                    <a:pt x="30202" y="0"/>
                    <a:pt x="285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0"/>
            <p:cNvSpPr/>
            <p:nvPr/>
          </p:nvSpPr>
          <p:spPr>
            <a:xfrm>
              <a:off x="3785500" y="1924000"/>
              <a:ext cx="164425" cy="103925"/>
            </a:xfrm>
            <a:custGeom>
              <a:rect b="b" l="l" r="r" t="t"/>
              <a:pathLst>
                <a:path extrusionOk="0" h="4157" w="6577">
                  <a:moveTo>
                    <a:pt x="275" y="0"/>
                  </a:moveTo>
                  <a:cubicBezTo>
                    <a:pt x="272" y="0"/>
                    <a:pt x="269" y="0"/>
                    <a:pt x="266" y="0"/>
                  </a:cubicBezTo>
                  <a:cubicBezTo>
                    <a:pt x="118" y="5"/>
                    <a:pt x="0" y="132"/>
                    <a:pt x="6" y="285"/>
                  </a:cubicBezTo>
                  <a:lnTo>
                    <a:pt x="134" y="2944"/>
                  </a:lnTo>
                  <a:cubicBezTo>
                    <a:pt x="138" y="3061"/>
                    <a:pt x="214" y="3162"/>
                    <a:pt x="327" y="3193"/>
                  </a:cubicBezTo>
                  <a:cubicBezTo>
                    <a:pt x="989" y="3387"/>
                    <a:pt x="3735" y="4156"/>
                    <a:pt x="5329" y="4156"/>
                  </a:cubicBezTo>
                  <a:cubicBezTo>
                    <a:pt x="5771" y="4156"/>
                    <a:pt x="6128" y="4095"/>
                    <a:pt x="6321" y="3947"/>
                  </a:cubicBezTo>
                  <a:cubicBezTo>
                    <a:pt x="6469" y="3830"/>
                    <a:pt x="6546" y="3662"/>
                    <a:pt x="6535" y="3479"/>
                  </a:cubicBezTo>
                  <a:cubicBezTo>
                    <a:pt x="6485" y="2348"/>
                    <a:pt x="6566" y="1462"/>
                    <a:pt x="6566" y="1451"/>
                  </a:cubicBezTo>
                  <a:cubicBezTo>
                    <a:pt x="6577" y="1303"/>
                    <a:pt x="6469" y="1171"/>
                    <a:pt x="6316" y="1157"/>
                  </a:cubicBezTo>
                  <a:cubicBezTo>
                    <a:pt x="6307" y="1156"/>
                    <a:pt x="6298" y="1155"/>
                    <a:pt x="6288" y="1155"/>
                  </a:cubicBezTo>
                  <a:cubicBezTo>
                    <a:pt x="6152" y="1155"/>
                    <a:pt x="6035" y="1263"/>
                    <a:pt x="6020" y="1401"/>
                  </a:cubicBezTo>
                  <a:cubicBezTo>
                    <a:pt x="6016" y="1441"/>
                    <a:pt x="5935" y="2332"/>
                    <a:pt x="5990" y="3510"/>
                  </a:cubicBezTo>
                  <a:cubicBezTo>
                    <a:pt x="5934" y="3592"/>
                    <a:pt x="5736" y="3631"/>
                    <a:pt x="5430" y="3631"/>
                  </a:cubicBezTo>
                  <a:cubicBezTo>
                    <a:pt x="4517" y="3631"/>
                    <a:pt x="2639" y="3285"/>
                    <a:pt x="668" y="2725"/>
                  </a:cubicBezTo>
                  <a:lnTo>
                    <a:pt x="550" y="259"/>
                  </a:lnTo>
                  <a:cubicBezTo>
                    <a:pt x="546" y="110"/>
                    <a:pt x="424" y="0"/>
                    <a:pt x="2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0"/>
            <p:cNvSpPr/>
            <p:nvPr/>
          </p:nvSpPr>
          <p:spPr>
            <a:xfrm>
              <a:off x="3743100" y="1997325"/>
              <a:ext cx="248325" cy="86600"/>
            </a:xfrm>
            <a:custGeom>
              <a:rect b="b" l="l" r="r" t="t"/>
              <a:pathLst>
                <a:path extrusionOk="0" h="3464" w="9933">
                  <a:moveTo>
                    <a:pt x="2100" y="1"/>
                  </a:moveTo>
                  <a:lnTo>
                    <a:pt x="1" y="1432"/>
                  </a:lnTo>
                  <a:lnTo>
                    <a:pt x="9933" y="3464"/>
                  </a:lnTo>
                  <a:lnTo>
                    <a:pt x="8980" y="1009"/>
                  </a:lnTo>
                  <a:lnTo>
                    <a:pt x="2100"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0"/>
            <p:cNvSpPr/>
            <p:nvPr/>
          </p:nvSpPr>
          <p:spPr>
            <a:xfrm>
              <a:off x="3735725" y="1990475"/>
              <a:ext cx="262950" cy="100325"/>
            </a:xfrm>
            <a:custGeom>
              <a:rect b="b" l="l" r="r" t="t"/>
              <a:pathLst>
                <a:path extrusionOk="0" h="4013" w="10518">
                  <a:moveTo>
                    <a:pt x="2390" y="1"/>
                  </a:moveTo>
                  <a:cubicBezTo>
                    <a:pt x="2256" y="1"/>
                    <a:pt x="2142" y="101"/>
                    <a:pt x="2125" y="233"/>
                  </a:cubicBezTo>
                  <a:cubicBezTo>
                    <a:pt x="2104" y="381"/>
                    <a:pt x="2205" y="524"/>
                    <a:pt x="2353" y="545"/>
                  </a:cubicBezTo>
                  <a:lnTo>
                    <a:pt x="9076" y="1533"/>
                  </a:lnTo>
                  <a:lnTo>
                    <a:pt x="9790" y="3371"/>
                  </a:lnTo>
                  <a:lnTo>
                    <a:pt x="352" y="1436"/>
                  </a:lnTo>
                  <a:cubicBezTo>
                    <a:pt x="335" y="1433"/>
                    <a:pt x="319" y="1432"/>
                    <a:pt x="302" y="1432"/>
                  </a:cubicBezTo>
                  <a:cubicBezTo>
                    <a:pt x="172" y="1432"/>
                    <a:pt x="53" y="1519"/>
                    <a:pt x="31" y="1650"/>
                  </a:cubicBezTo>
                  <a:cubicBezTo>
                    <a:pt x="0" y="1798"/>
                    <a:pt x="92" y="1945"/>
                    <a:pt x="240" y="1970"/>
                  </a:cubicBezTo>
                  <a:lnTo>
                    <a:pt x="10171" y="4008"/>
                  </a:lnTo>
                  <a:cubicBezTo>
                    <a:pt x="10187" y="4008"/>
                    <a:pt x="10207" y="4013"/>
                    <a:pt x="10228" y="4013"/>
                  </a:cubicBezTo>
                  <a:cubicBezTo>
                    <a:pt x="10303" y="4013"/>
                    <a:pt x="10380" y="3977"/>
                    <a:pt x="10437" y="3916"/>
                  </a:cubicBezTo>
                  <a:cubicBezTo>
                    <a:pt x="10498" y="3839"/>
                    <a:pt x="10517" y="3733"/>
                    <a:pt x="10482" y="3641"/>
                  </a:cubicBezTo>
                  <a:lnTo>
                    <a:pt x="9530" y="1187"/>
                  </a:lnTo>
                  <a:cubicBezTo>
                    <a:pt x="9494" y="1095"/>
                    <a:pt x="9412" y="1028"/>
                    <a:pt x="9316" y="1013"/>
                  </a:cubicBezTo>
                  <a:lnTo>
                    <a:pt x="2435" y="5"/>
                  </a:lnTo>
                  <a:cubicBezTo>
                    <a:pt x="2420" y="2"/>
                    <a:pt x="2405" y="1"/>
                    <a:pt x="239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0"/>
            <p:cNvSpPr/>
            <p:nvPr/>
          </p:nvSpPr>
          <p:spPr>
            <a:xfrm>
              <a:off x="4166725" y="3125600"/>
              <a:ext cx="194700" cy="272900"/>
            </a:xfrm>
            <a:custGeom>
              <a:rect b="b" l="l" r="r" t="t"/>
              <a:pathLst>
                <a:path extrusionOk="0" h="10916" w="7788">
                  <a:moveTo>
                    <a:pt x="3276" y="0"/>
                  </a:moveTo>
                  <a:lnTo>
                    <a:pt x="0" y="4192"/>
                  </a:lnTo>
                  <a:lnTo>
                    <a:pt x="1325" y="5495"/>
                  </a:lnTo>
                  <a:lnTo>
                    <a:pt x="2537" y="5536"/>
                  </a:lnTo>
                  <a:lnTo>
                    <a:pt x="4034" y="7946"/>
                  </a:lnTo>
                  <a:cubicBezTo>
                    <a:pt x="4034" y="7946"/>
                    <a:pt x="6433" y="10915"/>
                    <a:pt x="7267" y="10915"/>
                  </a:cubicBezTo>
                  <a:cubicBezTo>
                    <a:pt x="7404" y="10915"/>
                    <a:pt x="7499" y="10835"/>
                    <a:pt x="7534" y="10650"/>
                  </a:cubicBezTo>
                  <a:cubicBezTo>
                    <a:pt x="7788" y="9331"/>
                    <a:pt x="5374" y="4879"/>
                    <a:pt x="5374" y="4879"/>
                  </a:cubicBezTo>
                  <a:lnTo>
                    <a:pt x="5883" y="2765"/>
                  </a:lnTo>
                  <a:lnTo>
                    <a:pt x="327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0"/>
            <p:cNvSpPr/>
            <p:nvPr/>
          </p:nvSpPr>
          <p:spPr>
            <a:xfrm>
              <a:off x="3952550" y="2347600"/>
              <a:ext cx="438800" cy="290200"/>
            </a:xfrm>
            <a:custGeom>
              <a:rect b="b" l="l" r="r" t="t"/>
              <a:pathLst>
                <a:path extrusionOk="0" h="11608" w="17552">
                  <a:moveTo>
                    <a:pt x="13024" y="0"/>
                  </a:moveTo>
                  <a:cubicBezTo>
                    <a:pt x="12844" y="0"/>
                    <a:pt x="12657" y="9"/>
                    <a:pt x="12464" y="26"/>
                  </a:cubicBezTo>
                  <a:cubicBezTo>
                    <a:pt x="8598" y="372"/>
                    <a:pt x="1" y="11608"/>
                    <a:pt x="1" y="11608"/>
                  </a:cubicBezTo>
                  <a:lnTo>
                    <a:pt x="17552" y="3006"/>
                  </a:lnTo>
                  <a:cubicBezTo>
                    <a:pt x="17552" y="3006"/>
                    <a:pt x="16444" y="0"/>
                    <a:pt x="13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0"/>
            <p:cNvSpPr/>
            <p:nvPr/>
          </p:nvSpPr>
          <p:spPr>
            <a:xfrm>
              <a:off x="3947100" y="2340700"/>
              <a:ext cx="450650" cy="301325"/>
            </a:xfrm>
            <a:custGeom>
              <a:rect b="b" l="l" r="r" t="t"/>
              <a:pathLst>
                <a:path extrusionOk="0" h="12053" w="18026">
                  <a:moveTo>
                    <a:pt x="13231" y="1"/>
                  </a:moveTo>
                  <a:cubicBezTo>
                    <a:pt x="13046" y="1"/>
                    <a:pt x="12855" y="9"/>
                    <a:pt x="12656" y="27"/>
                  </a:cubicBezTo>
                  <a:cubicBezTo>
                    <a:pt x="8719" y="384"/>
                    <a:pt x="357" y="11258"/>
                    <a:pt x="0" y="11721"/>
                  </a:cubicBezTo>
                  <a:lnTo>
                    <a:pt x="433" y="12053"/>
                  </a:lnTo>
                  <a:cubicBezTo>
                    <a:pt x="520" y="11940"/>
                    <a:pt x="9005" y="908"/>
                    <a:pt x="12703" y="572"/>
                  </a:cubicBezTo>
                  <a:cubicBezTo>
                    <a:pt x="12888" y="556"/>
                    <a:pt x="13067" y="548"/>
                    <a:pt x="13239" y="548"/>
                  </a:cubicBezTo>
                  <a:cubicBezTo>
                    <a:pt x="16419" y="548"/>
                    <a:pt x="17467" y="3258"/>
                    <a:pt x="17515" y="3379"/>
                  </a:cubicBezTo>
                  <a:lnTo>
                    <a:pt x="18025" y="3191"/>
                  </a:lnTo>
                  <a:cubicBezTo>
                    <a:pt x="18015" y="3156"/>
                    <a:pt x="16804" y="1"/>
                    <a:pt x="13231"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0"/>
            <p:cNvSpPr/>
            <p:nvPr/>
          </p:nvSpPr>
          <p:spPr>
            <a:xfrm>
              <a:off x="3664775" y="2400150"/>
              <a:ext cx="922650" cy="794600"/>
            </a:xfrm>
            <a:custGeom>
              <a:rect b="b" l="l" r="r" t="t"/>
              <a:pathLst>
                <a:path extrusionOk="0" h="31784" w="36906">
                  <a:moveTo>
                    <a:pt x="31086" y="1"/>
                  </a:moveTo>
                  <a:cubicBezTo>
                    <a:pt x="30852" y="1"/>
                    <a:pt x="30635" y="38"/>
                    <a:pt x="30444" y="115"/>
                  </a:cubicBezTo>
                  <a:cubicBezTo>
                    <a:pt x="18143" y="5060"/>
                    <a:pt x="12953" y="11579"/>
                    <a:pt x="12953" y="11579"/>
                  </a:cubicBezTo>
                  <a:lnTo>
                    <a:pt x="1" y="17966"/>
                  </a:lnTo>
                  <a:cubicBezTo>
                    <a:pt x="1" y="17966"/>
                    <a:pt x="1234" y="23512"/>
                    <a:pt x="3974" y="25051"/>
                  </a:cubicBezTo>
                  <a:cubicBezTo>
                    <a:pt x="5356" y="25824"/>
                    <a:pt x="6798" y="26300"/>
                    <a:pt x="8430" y="26300"/>
                  </a:cubicBezTo>
                  <a:cubicBezTo>
                    <a:pt x="10034" y="26300"/>
                    <a:pt x="11821" y="25840"/>
                    <a:pt x="13916" y="24750"/>
                  </a:cubicBezTo>
                  <a:cubicBezTo>
                    <a:pt x="18148" y="22555"/>
                    <a:pt x="27667" y="10830"/>
                    <a:pt x="27668" y="10830"/>
                  </a:cubicBezTo>
                  <a:lnTo>
                    <a:pt x="27668" y="10830"/>
                  </a:lnTo>
                  <a:cubicBezTo>
                    <a:pt x="27668" y="10831"/>
                    <a:pt x="23568" y="28666"/>
                    <a:pt x="23277" y="29517"/>
                  </a:cubicBezTo>
                  <a:lnTo>
                    <a:pt x="25961" y="31783"/>
                  </a:lnTo>
                  <a:cubicBezTo>
                    <a:pt x="25961" y="31783"/>
                    <a:pt x="35980" y="10439"/>
                    <a:pt x="36469" y="6582"/>
                  </a:cubicBezTo>
                  <a:cubicBezTo>
                    <a:pt x="36905" y="3105"/>
                    <a:pt x="33240" y="1"/>
                    <a:pt x="310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0"/>
            <p:cNvSpPr/>
            <p:nvPr/>
          </p:nvSpPr>
          <p:spPr>
            <a:xfrm>
              <a:off x="3658175" y="2393300"/>
              <a:ext cx="932575" cy="812400"/>
            </a:xfrm>
            <a:custGeom>
              <a:rect b="b" l="l" r="r" t="t"/>
              <a:pathLst>
                <a:path extrusionOk="0" h="32496" w="37303">
                  <a:moveTo>
                    <a:pt x="31350" y="1"/>
                  </a:moveTo>
                  <a:cubicBezTo>
                    <a:pt x="31078" y="1"/>
                    <a:pt x="30827" y="44"/>
                    <a:pt x="30605" y="133"/>
                  </a:cubicBezTo>
                  <a:cubicBezTo>
                    <a:pt x="18377" y="5048"/>
                    <a:pt x="13059" y="11618"/>
                    <a:pt x="13003" y="11684"/>
                  </a:cubicBezTo>
                  <a:lnTo>
                    <a:pt x="13431" y="12021"/>
                  </a:lnTo>
                  <a:cubicBezTo>
                    <a:pt x="13482" y="11959"/>
                    <a:pt x="18729" y="5497"/>
                    <a:pt x="30809" y="643"/>
                  </a:cubicBezTo>
                  <a:cubicBezTo>
                    <a:pt x="30970" y="577"/>
                    <a:pt x="31154" y="546"/>
                    <a:pt x="31357" y="546"/>
                  </a:cubicBezTo>
                  <a:cubicBezTo>
                    <a:pt x="32072" y="546"/>
                    <a:pt x="33014" y="938"/>
                    <a:pt x="33921" y="1637"/>
                  </a:cubicBezTo>
                  <a:cubicBezTo>
                    <a:pt x="35327" y="2721"/>
                    <a:pt x="36733" y="4651"/>
                    <a:pt x="36458" y="6826"/>
                  </a:cubicBezTo>
                  <a:cubicBezTo>
                    <a:pt x="36019" y="10335"/>
                    <a:pt x="27382" y="28931"/>
                    <a:pt x="26129" y="31620"/>
                  </a:cubicBezTo>
                  <a:lnTo>
                    <a:pt x="23852" y="29695"/>
                  </a:lnTo>
                  <a:cubicBezTo>
                    <a:pt x="24407" y="27657"/>
                    <a:pt x="28038" y="11863"/>
                    <a:pt x="28196" y="11165"/>
                  </a:cubicBezTo>
                  <a:lnTo>
                    <a:pt x="28461" y="10020"/>
                  </a:lnTo>
                  <a:lnTo>
                    <a:pt x="27718" y="10931"/>
                  </a:lnTo>
                  <a:cubicBezTo>
                    <a:pt x="27626" y="11049"/>
                    <a:pt x="18188" y="22636"/>
                    <a:pt x="14058" y="24784"/>
                  </a:cubicBezTo>
                  <a:cubicBezTo>
                    <a:pt x="12096" y="25801"/>
                    <a:pt x="10365" y="26308"/>
                    <a:pt x="8717" y="26308"/>
                  </a:cubicBezTo>
                  <a:cubicBezTo>
                    <a:pt x="7237" y="26308"/>
                    <a:pt x="5824" y="25899"/>
                    <a:pt x="4371" y="25085"/>
                  </a:cubicBezTo>
                  <a:cubicBezTo>
                    <a:pt x="1773" y="23623"/>
                    <a:pt x="546" y="18235"/>
                    <a:pt x="530" y="18179"/>
                  </a:cubicBezTo>
                  <a:lnTo>
                    <a:pt x="1" y="18296"/>
                  </a:lnTo>
                  <a:cubicBezTo>
                    <a:pt x="51" y="18530"/>
                    <a:pt x="1294" y="23980"/>
                    <a:pt x="4106" y="25558"/>
                  </a:cubicBezTo>
                  <a:cubicBezTo>
                    <a:pt x="5627" y="26414"/>
                    <a:pt x="7136" y="26843"/>
                    <a:pt x="8714" y="26843"/>
                  </a:cubicBezTo>
                  <a:cubicBezTo>
                    <a:pt x="10458" y="26843"/>
                    <a:pt x="12286" y="26319"/>
                    <a:pt x="14307" y="25268"/>
                  </a:cubicBezTo>
                  <a:cubicBezTo>
                    <a:pt x="17898" y="23404"/>
                    <a:pt x="25074" y="14980"/>
                    <a:pt x="27401" y="12173"/>
                  </a:cubicBezTo>
                  <a:lnTo>
                    <a:pt x="27401" y="12173"/>
                  </a:lnTo>
                  <a:cubicBezTo>
                    <a:pt x="25941" y="18546"/>
                    <a:pt x="23496" y="29079"/>
                    <a:pt x="23282" y="29699"/>
                  </a:cubicBezTo>
                  <a:lnTo>
                    <a:pt x="23221" y="29878"/>
                  </a:lnTo>
                  <a:lnTo>
                    <a:pt x="26322" y="32495"/>
                  </a:lnTo>
                  <a:lnTo>
                    <a:pt x="26470" y="32175"/>
                  </a:lnTo>
                  <a:cubicBezTo>
                    <a:pt x="26882" y="31303"/>
                    <a:pt x="36519" y="10748"/>
                    <a:pt x="37003" y="6893"/>
                  </a:cubicBezTo>
                  <a:cubicBezTo>
                    <a:pt x="37302" y="4493"/>
                    <a:pt x="35781" y="2380"/>
                    <a:pt x="34253" y="1203"/>
                  </a:cubicBezTo>
                  <a:cubicBezTo>
                    <a:pt x="33245" y="424"/>
                    <a:pt x="32197" y="1"/>
                    <a:pt x="3135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0"/>
            <p:cNvSpPr/>
            <p:nvPr/>
          </p:nvSpPr>
          <p:spPr>
            <a:xfrm>
              <a:off x="3524600" y="2042900"/>
              <a:ext cx="516600" cy="820800"/>
            </a:xfrm>
            <a:custGeom>
              <a:rect b="b" l="l" r="r" t="t"/>
              <a:pathLst>
                <a:path extrusionOk="0" h="32832" w="20664">
                  <a:moveTo>
                    <a:pt x="8772" y="1"/>
                  </a:moveTo>
                  <a:cubicBezTo>
                    <a:pt x="8708" y="1"/>
                    <a:pt x="8644" y="23"/>
                    <a:pt x="8593" y="68"/>
                  </a:cubicBezTo>
                  <a:cubicBezTo>
                    <a:pt x="1" y="7661"/>
                    <a:pt x="4794" y="30723"/>
                    <a:pt x="5003" y="31701"/>
                  </a:cubicBezTo>
                  <a:cubicBezTo>
                    <a:pt x="5018" y="31762"/>
                    <a:pt x="5048" y="31812"/>
                    <a:pt x="5095" y="31854"/>
                  </a:cubicBezTo>
                  <a:cubicBezTo>
                    <a:pt x="5165" y="31910"/>
                    <a:pt x="6311" y="32832"/>
                    <a:pt x="8873" y="32832"/>
                  </a:cubicBezTo>
                  <a:cubicBezTo>
                    <a:pt x="9978" y="32832"/>
                    <a:pt x="11343" y="32658"/>
                    <a:pt x="13003" y="32174"/>
                  </a:cubicBezTo>
                  <a:cubicBezTo>
                    <a:pt x="18550" y="30550"/>
                    <a:pt x="18739" y="27723"/>
                    <a:pt x="18743" y="27616"/>
                  </a:cubicBezTo>
                  <a:cubicBezTo>
                    <a:pt x="18748" y="27540"/>
                    <a:pt x="18912" y="25711"/>
                    <a:pt x="17970" y="24515"/>
                  </a:cubicBezTo>
                  <a:cubicBezTo>
                    <a:pt x="17185" y="23521"/>
                    <a:pt x="16747" y="19172"/>
                    <a:pt x="17027" y="17786"/>
                  </a:cubicBezTo>
                  <a:cubicBezTo>
                    <a:pt x="17124" y="17313"/>
                    <a:pt x="17704" y="16288"/>
                    <a:pt x="18316" y="15209"/>
                  </a:cubicBezTo>
                  <a:cubicBezTo>
                    <a:pt x="19416" y="13274"/>
                    <a:pt x="20664" y="11079"/>
                    <a:pt x="20496" y="9866"/>
                  </a:cubicBezTo>
                  <a:cubicBezTo>
                    <a:pt x="20241" y="8028"/>
                    <a:pt x="17440" y="1554"/>
                    <a:pt x="17318" y="1279"/>
                  </a:cubicBezTo>
                  <a:cubicBezTo>
                    <a:pt x="17273" y="1178"/>
                    <a:pt x="17175" y="1118"/>
                    <a:pt x="17072" y="1118"/>
                  </a:cubicBezTo>
                  <a:cubicBezTo>
                    <a:pt x="17035" y="1118"/>
                    <a:pt x="16997" y="1126"/>
                    <a:pt x="16961" y="1142"/>
                  </a:cubicBezTo>
                  <a:cubicBezTo>
                    <a:pt x="16818" y="1198"/>
                    <a:pt x="16757" y="1361"/>
                    <a:pt x="16818" y="1498"/>
                  </a:cubicBezTo>
                  <a:cubicBezTo>
                    <a:pt x="16844" y="1565"/>
                    <a:pt x="19712" y="8176"/>
                    <a:pt x="19956" y="9938"/>
                  </a:cubicBezTo>
                  <a:cubicBezTo>
                    <a:pt x="20099" y="10971"/>
                    <a:pt x="18846" y="13171"/>
                    <a:pt x="17843" y="14939"/>
                  </a:cubicBezTo>
                  <a:cubicBezTo>
                    <a:pt x="17180" y="16111"/>
                    <a:pt x="16604" y="17119"/>
                    <a:pt x="16493" y="17679"/>
                  </a:cubicBezTo>
                  <a:cubicBezTo>
                    <a:pt x="16212" y="19064"/>
                    <a:pt x="16595" y="23653"/>
                    <a:pt x="17537" y="24856"/>
                  </a:cubicBezTo>
                  <a:cubicBezTo>
                    <a:pt x="18346" y="25879"/>
                    <a:pt x="18198" y="27550"/>
                    <a:pt x="18198" y="27576"/>
                  </a:cubicBezTo>
                  <a:cubicBezTo>
                    <a:pt x="18198" y="27601"/>
                    <a:pt x="17984" y="30147"/>
                    <a:pt x="12850" y="31650"/>
                  </a:cubicBezTo>
                  <a:cubicBezTo>
                    <a:pt x="11260" y="32114"/>
                    <a:pt x="9950" y="32276"/>
                    <a:pt x="8898" y="32276"/>
                  </a:cubicBezTo>
                  <a:cubicBezTo>
                    <a:pt x="6859" y="32276"/>
                    <a:pt x="5789" y="31669"/>
                    <a:pt x="5516" y="31487"/>
                  </a:cubicBezTo>
                  <a:cubicBezTo>
                    <a:pt x="5170" y="29776"/>
                    <a:pt x="882" y="7610"/>
                    <a:pt x="8955" y="480"/>
                  </a:cubicBezTo>
                  <a:cubicBezTo>
                    <a:pt x="9067" y="378"/>
                    <a:pt x="9077" y="205"/>
                    <a:pt x="8976" y="92"/>
                  </a:cubicBezTo>
                  <a:cubicBezTo>
                    <a:pt x="8923" y="32"/>
                    <a:pt x="8848" y="1"/>
                    <a:pt x="877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0"/>
            <p:cNvSpPr/>
            <p:nvPr/>
          </p:nvSpPr>
          <p:spPr>
            <a:xfrm>
              <a:off x="2987300" y="1685250"/>
              <a:ext cx="445025" cy="299775"/>
            </a:xfrm>
            <a:custGeom>
              <a:rect b="b" l="l" r="r" t="t"/>
              <a:pathLst>
                <a:path extrusionOk="0" h="11991" w="17801">
                  <a:moveTo>
                    <a:pt x="9708" y="0"/>
                  </a:moveTo>
                  <a:cubicBezTo>
                    <a:pt x="8889" y="0"/>
                    <a:pt x="8054" y="107"/>
                    <a:pt x="7227" y="362"/>
                  </a:cubicBezTo>
                  <a:cubicBezTo>
                    <a:pt x="1910" y="2007"/>
                    <a:pt x="0" y="8154"/>
                    <a:pt x="341" y="11990"/>
                  </a:cubicBezTo>
                  <a:lnTo>
                    <a:pt x="611" y="11969"/>
                  </a:lnTo>
                  <a:cubicBezTo>
                    <a:pt x="280" y="8220"/>
                    <a:pt x="2139" y="2221"/>
                    <a:pt x="7309" y="627"/>
                  </a:cubicBezTo>
                  <a:cubicBezTo>
                    <a:pt x="8110" y="380"/>
                    <a:pt x="8921" y="276"/>
                    <a:pt x="9717" y="276"/>
                  </a:cubicBezTo>
                  <a:cubicBezTo>
                    <a:pt x="13852" y="276"/>
                    <a:pt x="17595" y="3078"/>
                    <a:pt x="17638" y="3112"/>
                  </a:cubicBezTo>
                  <a:lnTo>
                    <a:pt x="17800" y="2893"/>
                  </a:lnTo>
                  <a:cubicBezTo>
                    <a:pt x="17757" y="2859"/>
                    <a:pt x="13945" y="0"/>
                    <a:pt x="970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0"/>
            <p:cNvSpPr/>
            <p:nvPr/>
          </p:nvSpPr>
          <p:spPr>
            <a:xfrm>
              <a:off x="3251750" y="2077975"/>
              <a:ext cx="415225" cy="258475"/>
            </a:xfrm>
            <a:custGeom>
              <a:rect b="b" l="l" r="r" t="t"/>
              <a:pathLst>
                <a:path extrusionOk="0" h="10339" w="16609">
                  <a:moveTo>
                    <a:pt x="13329" y="1"/>
                  </a:moveTo>
                  <a:cubicBezTo>
                    <a:pt x="12807" y="1"/>
                    <a:pt x="12180" y="79"/>
                    <a:pt x="11388" y="294"/>
                  </a:cubicBezTo>
                  <a:cubicBezTo>
                    <a:pt x="9484" y="814"/>
                    <a:pt x="9122" y="1806"/>
                    <a:pt x="8531" y="3456"/>
                  </a:cubicBezTo>
                  <a:cubicBezTo>
                    <a:pt x="8174" y="4450"/>
                    <a:pt x="7727" y="5687"/>
                    <a:pt x="6799" y="7236"/>
                  </a:cubicBezTo>
                  <a:cubicBezTo>
                    <a:pt x="5382" y="9591"/>
                    <a:pt x="3343" y="10085"/>
                    <a:pt x="1883" y="10085"/>
                  </a:cubicBezTo>
                  <a:cubicBezTo>
                    <a:pt x="883" y="10085"/>
                    <a:pt x="154" y="9853"/>
                    <a:pt x="81" y="9828"/>
                  </a:cubicBezTo>
                  <a:lnTo>
                    <a:pt x="1" y="10088"/>
                  </a:lnTo>
                  <a:cubicBezTo>
                    <a:pt x="15" y="10099"/>
                    <a:pt x="779" y="10338"/>
                    <a:pt x="1844" y="10338"/>
                  </a:cubicBezTo>
                  <a:cubicBezTo>
                    <a:pt x="3388" y="10338"/>
                    <a:pt x="5557" y="9833"/>
                    <a:pt x="7034" y="7374"/>
                  </a:cubicBezTo>
                  <a:cubicBezTo>
                    <a:pt x="7976" y="5804"/>
                    <a:pt x="8424" y="4552"/>
                    <a:pt x="8786" y="3548"/>
                  </a:cubicBezTo>
                  <a:cubicBezTo>
                    <a:pt x="9371" y="1928"/>
                    <a:pt x="9693" y="1037"/>
                    <a:pt x="11460" y="559"/>
                  </a:cubicBezTo>
                  <a:cubicBezTo>
                    <a:pt x="12232" y="349"/>
                    <a:pt x="12832" y="273"/>
                    <a:pt x="13331" y="273"/>
                  </a:cubicBezTo>
                  <a:cubicBezTo>
                    <a:pt x="14021" y="273"/>
                    <a:pt x="14517" y="419"/>
                    <a:pt x="15005" y="564"/>
                  </a:cubicBezTo>
                  <a:cubicBezTo>
                    <a:pt x="15456" y="698"/>
                    <a:pt x="15887" y="823"/>
                    <a:pt x="16432" y="823"/>
                  </a:cubicBezTo>
                  <a:cubicBezTo>
                    <a:pt x="16490" y="823"/>
                    <a:pt x="16549" y="821"/>
                    <a:pt x="16609" y="818"/>
                  </a:cubicBezTo>
                  <a:lnTo>
                    <a:pt x="16599" y="543"/>
                  </a:lnTo>
                  <a:cubicBezTo>
                    <a:pt x="16547" y="546"/>
                    <a:pt x="16497" y="547"/>
                    <a:pt x="16447" y="547"/>
                  </a:cubicBezTo>
                  <a:cubicBezTo>
                    <a:pt x="15930" y="547"/>
                    <a:pt x="15518" y="429"/>
                    <a:pt x="15081" y="299"/>
                  </a:cubicBezTo>
                  <a:cubicBezTo>
                    <a:pt x="14592" y="156"/>
                    <a:pt x="14065" y="1"/>
                    <a:pt x="13329"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0"/>
            <p:cNvSpPr/>
            <p:nvPr/>
          </p:nvSpPr>
          <p:spPr>
            <a:xfrm>
              <a:off x="3663525" y="2112800"/>
              <a:ext cx="287175" cy="974100"/>
            </a:xfrm>
            <a:custGeom>
              <a:rect b="b" l="l" r="r" t="t"/>
              <a:pathLst>
                <a:path extrusionOk="0" h="38964" w="11487">
                  <a:moveTo>
                    <a:pt x="6513" y="1"/>
                  </a:moveTo>
                  <a:cubicBezTo>
                    <a:pt x="5990" y="1"/>
                    <a:pt x="5390" y="129"/>
                    <a:pt x="4860" y="566"/>
                  </a:cubicBezTo>
                  <a:cubicBezTo>
                    <a:pt x="3576" y="1626"/>
                    <a:pt x="3036" y="4320"/>
                    <a:pt x="3266" y="5645"/>
                  </a:cubicBezTo>
                  <a:cubicBezTo>
                    <a:pt x="3647" y="7855"/>
                    <a:pt x="2853" y="10671"/>
                    <a:pt x="2593" y="12871"/>
                  </a:cubicBezTo>
                  <a:cubicBezTo>
                    <a:pt x="1722" y="20236"/>
                    <a:pt x="1019" y="30280"/>
                    <a:pt x="1" y="38964"/>
                  </a:cubicBezTo>
                  <a:lnTo>
                    <a:pt x="3158" y="38811"/>
                  </a:lnTo>
                  <a:cubicBezTo>
                    <a:pt x="3158" y="38811"/>
                    <a:pt x="7834" y="17761"/>
                    <a:pt x="8680" y="14390"/>
                  </a:cubicBezTo>
                  <a:cubicBezTo>
                    <a:pt x="9519" y="11012"/>
                    <a:pt x="11486" y="6755"/>
                    <a:pt x="10869" y="4284"/>
                  </a:cubicBezTo>
                  <a:lnTo>
                    <a:pt x="7844" y="260"/>
                  </a:lnTo>
                  <a:cubicBezTo>
                    <a:pt x="7844" y="260"/>
                    <a:pt x="7257" y="1"/>
                    <a:pt x="6513"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0"/>
            <p:cNvSpPr/>
            <p:nvPr/>
          </p:nvSpPr>
          <p:spPr>
            <a:xfrm>
              <a:off x="3655775" y="2105900"/>
              <a:ext cx="297450" cy="988125"/>
            </a:xfrm>
            <a:custGeom>
              <a:rect b="b" l="l" r="r" t="t"/>
              <a:pathLst>
                <a:path extrusionOk="0" h="39525" w="11898">
                  <a:moveTo>
                    <a:pt x="6825" y="1"/>
                  </a:moveTo>
                  <a:cubicBezTo>
                    <a:pt x="6251" y="1"/>
                    <a:pt x="5587" y="144"/>
                    <a:pt x="4996" y="634"/>
                  </a:cubicBezTo>
                  <a:cubicBezTo>
                    <a:pt x="3621" y="1770"/>
                    <a:pt x="3071" y="4591"/>
                    <a:pt x="3306" y="5966"/>
                  </a:cubicBezTo>
                  <a:cubicBezTo>
                    <a:pt x="3570" y="7499"/>
                    <a:pt x="3254" y="9327"/>
                    <a:pt x="2949" y="11095"/>
                  </a:cubicBezTo>
                  <a:cubicBezTo>
                    <a:pt x="2822" y="11808"/>
                    <a:pt x="2709" y="12480"/>
                    <a:pt x="2633" y="13112"/>
                  </a:cubicBezTo>
                  <a:cubicBezTo>
                    <a:pt x="2210" y="16666"/>
                    <a:pt x="1834" y="20808"/>
                    <a:pt x="1437" y="25188"/>
                  </a:cubicBezTo>
                  <a:cubicBezTo>
                    <a:pt x="1009" y="29873"/>
                    <a:pt x="565" y="34712"/>
                    <a:pt x="36" y="39204"/>
                  </a:cubicBezTo>
                  <a:lnTo>
                    <a:pt x="0" y="39525"/>
                  </a:lnTo>
                  <a:lnTo>
                    <a:pt x="0" y="39525"/>
                  </a:lnTo>
                  <a:lnTo>
                    <a:pt x="3692" y="39352"/>
                  </a:lnTo>
                  <a:lnTo>
                    <a:pt x="3733" y="39148"/>
                  </a:lnTo>
                  <a:cubicBezTo>
                    <a:pt x="3784" y="38939"/>
                    <a:pt x="8419" y="18062"/>
                    <a:pt x="9254" y="14732"/>
                  </a:cubicBezTo>
                  <a:cubicBezTo>
                    <a:pt x="9498" y="13744"/>
                    <a:pt x="9850" y="12654"/>
                    <a:pt x="10191" y="11599"/>
                  </a:cubicBezTo>
                  <a:cubicBezTo>
                    <a:pt x="11032" y="9001"/>
                    <a:pt x="11898" y="6312"/>
                    <a:pt x="11444" y="4494"/>
                  </a:cubicBezTo>
                  <a:lnTo>
                    <a:pt x="11444" y="4494"/>
                  </a:lnTo>
                  <a:lnTo>
                    <a:pt x="10915" y="4626"/>
                  </a:lnTo>
                  <a:cubicBezTo>
                    <a:pt x="11327" y="6292"/>
                    <a:pt x="10487" y="8905"/>
                    <a:pt x="9672" y="11431"/>
                  </a:cubicBezTo>
                  <a:cubicBezTo>
                    <a:pt x="9326" y="12496"/>
                    <a:pt x="8974" y="13596"/>
                    <a:pt x="8719" y="14599"/>
                  </a:cubicBezTo>
                  <a:cubicBezTo>
                    <a:pt x="7935" y="17757"/>
                    <a:pt x="3733" y="36642"/>
                    <a:pt x="3249" y="38827"/>
                  </a:cubicBezTo>
                  <a:lnTo>
                    <a:pt x="616" y="38949"/>
                  </a:lnTo>
                  <a:cubicBezTo>
                    <a:pt x="1131" y="34543"/>
                    <a:pt x="1564" y="29812"/>
                    <a:pt x="1981" y="25239"/>
                  </a:cubicBezTo>
                  <a:cubicBezTo>
                    <a:pt x="2378" y="20864"/>
                    <a:pt x="2756" y="16728"/>
                    <a:pt x="3172" y="13178"/>
                  </a:cubicBezTo>
                  <a:cubicBezTo>
                    <a:pt x="3249" y="12557"/>
                    <a:pt x="3362" y="11894"/>
                    <a:pt x="3484" y="11187"/>
                  </a:cubicBezTo>
                  <a:cubicBezTo>
                    <a:pt x="3799" y="9374"/>
                    <a:pt x="4126" y="7499"/>
                    <a:pt x="3845" y="5869"/>
                  </a:cubicBezTo>
                  <a:cubicBezTo>
                    <a:pt x="3626" y="4612"/>
                    <a:pt x="4161" y="2034"/>
                    <a:pt x="5342" y="1051"/>
                  </a:cubicBezTo>
                  <a:cubicBezTo>
                    <a:pt x="5811" y="667"/>
                    <a:pt x="6351" y="554"/>
                    <a:pt x="6824" y="554"/>
                  </a:cubicBezTo>
                  <a:cubicBezTo>
                    <a:pt x="7498" y="554"/>
                    <a:pt x="8038" y="783"/>
                    <a:pt x="8047" y="787"/>
                  </a:cubicBezTo>
                  <a:lnTo>
                    <a:pt x="8266" y="287"/>
                  </a:lnTo>
                  <a:cubicBezTo>
                    <a:pt x="8222" y="267"/>
                    <a:pt x="7606" y="1"/>
                    <a:pt x="68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0"/>
            <p:cNvSpPr/>
            <p:nvPr/>
          </p:nvSpPr>
          <p:spPr>
            <a:xfrm>
              <a:off x="3548425" y="3156275"/>
              <a:ext cx="55800" cy="52625"/>
            </a:xfrm>
            <a:custGeom>
              <a:rect b="b" l="l" r="r" t="t"/>
              <a:pathLst>
                <a:path extrusionOk="0" h="2105" w="2232">
                  <a:moveTo>
                    <a:pt x="2231" y="1"/>
                  </a:moveTo>
                  <a:cubicBezTo>
                    <a:pt x="2231" y="1"/>
                    <a:pt x="132" y="1432"/>
                    <a:pt x="0" y="2104"/>
                  </a:cubicBezTo>
                  <a:lnTo>
                    <a:pt x="2231"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0"/>
            <p:cNvSpPr/>
            <p:nvPr/>
          </p:nvSpPr>
          <p:spPr>
            <a:xfrm>
              <a:off x="3540900" y="3149450"/>
              <a:ext cx="71075" cy="66325"/>
            </a:xfrm>
            <a:custGeom>
              <a:rect b="b" l="l" r="r" t="t"/>
              <a:pathLst>
                <a:path extrusionOk="0" h="2653" w="2843">
                  <a:moveTo>
                    <a:pt x="2536" y="0"/>
                  </a:moveTo>
                  <a:cubicBezTo>
                    <a:pt x="2482" y="0"/>
                    <a:pt x="2428" y="16"/>
                    <a:pt x="2379" y="49"/>
                  </a:cubicBezTo>
                  <a:cubicBezTo>
                    <a:pt x="2013" y="299"/>
                    <a:pt x="179" y="1583"/>
                    <a:pt x="31" y="2326"/>
                  </a:cubicBezTo>
                  <a:cubicBezTo>
                    <a:pt x="1" y="2474"/>
                    <a:pt x="97" y="2616"/>
                    <a:pt x="245" y="2646"/>
                  </a:cubicBezTo>
                  <a:cubicBezTo>
                    <a:pt x="266" y="2652"/>
                    <a:pt x="280" y="2652"/>
                    <a:pt x="301" y="2652"/>
                  </a:cubicBezTo>
                  <a:cubicBezTo>
                    <a:pt x="428" y="2652"/>
                    <a:pt x="541" y="2561"/>
                    <a:pt x="566" y="2432"/>
                  </a:cubicBezTo>
                  <a:cubicBezTo>
                    <a:pt x="637" y="2086"/>
                    <a:pt x="1723" y="1160"/>
                    <a:pt x="2690" y="497"/>
                  </a:cubicBezTo>
                  <a:cubicBezTo>
                    <a:pt x="2812" y="415"/>
                    <a:pt x="2843" y="243"/>
                    <a:pt x="2762" y="121"/>
                  </a:cubicBezTo>
                  <a:cubicBezTo>
                    <a:pt x="2708" y="42"/>
                    <a:pt x="2623" y="0"/>
                    <a:pt x="253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0"/>
            <p:cNvSpPr/>
            <p:nvPr/>
          </p:nvSpPr>
          <p:spPr>
            <a:xfrm>
              <a:off x="3578225" y="3154750"/>
              <a:ext cx="59350" cy="69425"/>
            </a:xfrm>
            <a:custGeom>
              <a:rect b="b" l="l" r="r" t="t"/>
              <a:pathLst>
                <a:path extrusionOk="0" h="2777" w="2374">
                  <a:moveTo>
                    <a:pt x="2374" y="1"/>
                  </a:moveTo>
                  <a:cubicBezTo>
                    <a:pt x="2373" y="1"/>
                    <a:pt x="453" y="1757"/>
                    <a:pt x="0" y="2777"/>
                  </a:cubicBezTo>
                  <a:lnTo>
                    <a:pt x="2374"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0"/>
            <p:cNvSpPr/>
            <p:nvPr/>
          </p:nvSpPr>
          <p:spPr>
            <a:xfrm>
              <a:off x="3570450" y="3147900"/>
              <a:ext cx="74650" cy="83150"/>
            </a:xfrm>
            <a:custGeom>
              <a:rect b="b" l="l" r="r" t="t"/>
              <a:pathLst>
                <a:path extrusionOk="0" h="3326" w="2986">
                  <a:moveTo>
                    <a:pt x="2678" y="0"/>
                  </a:moveTo>
                  <a:cubicBezTo>
                    <a:pt x="2613" y="0"/>
                    <a:pt x="2548" y="23"/>
                    <a:pt x="2497" y="70"/>
                  </a:cubicBezTo>
                  <a:cubicBezTo>
                    <a:pt x="2420" y="147"/>
                    <a:pt x="535" y="1878"/>
                    <a:pt x="62" y="2943"/>
                  </a:cubicBezTo>
                  <a:cubicBezTo>
                    <a:pt x="1" y="3081"/>
                    <a:pt x="67" y="3239"/>
                    <a:pt x="205" y="3300"/>
                  </a:cubicBezTo>
                  <a:cubicBezTo>
                    <a:pt x="240" y="3315"/>
                    <a:pt x="276" y="3326"/>
                    <a:pt x="311" y="3326"/>
                  </a:cubicBezTo>
                  <a:cubicBezTo>
                    <a:pt x="419" y="3326"/>
                    <a:pt x="520" y="3264"/>
                    <a:pt x="565" y="3162"/>
                  </a:cubicBezTo>
                  <a:cubicBezTo>
                    <a:pt x="988" y="2205"/>
                    <a:pt x="2847" y="493"/>
                    <a:pt x="2868" y="473"/>
                  </a:cubicBezTo>
                  <a:cubicBezTo>
                    <a:pt x="2979" y="371"/>
                    <a:pt x="2986" y="198"/>
                    <a:pt x="2883" y="91"/>
                  </a:cubicBezTo>
                  <a:cubicBezTo>
                    <a:pt x="2829" y="31"/>
                    <a:pt x="2753" y="0"/>
                    <a:pt x="267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0"/>
            <p:cNvSpPr/>
            <p:nvPr/>
          </p:nvSpPr>
          <p:spPr>
            <a:xfrm>
              <a:off x="3604200" y="3100000"/>
              <a:ext cx="137275" cy="143775"/>
            </a:xfrm>
            <a:custGeom>
              <a:rect b="b" l="l" r="r" t="t"/>
              <a:pathLst>
                <a:path extrusionOk="0" h="5751" w="5491">
                  <a:moveTo>
                    <a:pt x="5399" y="0"/>
                  </a:moveTo>
                  <a:lnTo>
                    <a:pt x="2777" y="2792"/>
                  </a:lnTo>
                  <a:lnTo>
                    <a:pt x="2777" y="2792"/>
                  </a:lnTo>
                  <a:cubicBezTo>
                    <a:pt x="3047" y="2596"/>
                    <a:pt x="3298" y="2459"/>
                    <a:pt x="3509" y="2419"/>
                  </a:cubicBezTo>
                  <a:cubicBezTo>
                    <a:pt x="3629" y="2397"/>
                    <a:pt x="3725" y="2386"/>
                    <a:pt x="3803" y="2386"/>
                  </a:cubicBezTo>
                  <a:cubicBezTo>
                    <a:pt x="4481" y="2386"/>
                    <a:pt x="3731" y="3213"/>
                    <a:pt x="3937" y="4401"/>
                  </a:cubicBezTo>
                  <a:cubicBezTo>
                    <a:pt x="4012" y="4833"/>
                    <a:pt x="4146" y="5013"/>
                    <a:pt x="4302" y="5013"/>
                  </a:cubicBezTo>
                  <a:cubicBezTo>
                    <a:pt x="4623" y="5013"/>
                    <a:pt x="5039" y="4246"/>
                    <a:pt x="5221" y="3341"/>
                  </a:cubicBezTo>
                  <a:cubicBezTo>
                    <a:pt x="5491" y="1991"/>
                    <a:pt x="5261" y="672"/>
                    <a:pt x="5399" y="0"/>
                  </a:cubicBezTo>
                  <a:close/>
                  <a:moveTo>
                    <a:pt x="2777" y="2792"/>
                  </a:moveTo>
                  <a:cubicBezTo>
                    <a:pt x="1572" y="3671"/>
                    <a:pt x="0" y="5750"/>
                    <a:pt x="0" y="5750"/>
                  </a:cubicBezTo>
                  <a:lnTo>
                    <a:pt x="2777" y="2792"/>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0"/>
            <p:cNvSpPr/>
            <p:nvPr/>
          </p:nvSpPr>
          <p:spPr>
            <a:xfrm>
              <a:off x="3596425" y="3093100"/>
              <a:ext cx="150125" cy="157550"/>
            </a:xfrm>
            <a:custGeom>
              <a:rect b="b" l="l" r="r" t="t"/>
              <a:pathLst>
                <a:path extrusionOk="0" h="6302" w="6005">
                  <a:moveTo>
                    <a:pt x="5706" y="0"/>
                  </a:moveTo>
                  <a:cubicBezTo>
                    <a:pt x="5580" y="0"/>
                    <a:pt x="5467" y="90"/>
                    <a:pt x="5440" y="220"/>
                  </a:cubicBezTo>
                  <a:cubicBezTo>
                    <a:pt x="5379" y="525"/>
                    <a:pt x="5384" y="934"/>
                    <a:pt x="5394" y="1407"/>
                  </a:cubicBezTo>
                  <a:cubicBezTo>
                    <a:pt x="5405" y="2028"/>
                    <a:pt x="5414" y="2803"/>
                    <a:pt x="5262" y="3562"/>
                  </a:cubicBezTo>
                  <a:cubicBezTo>
                    <a:pt x="5088" y="4437"/>
                    <a:pt x="4737" y="4972"/>
                    <a:pt x="4650" y="5029"/>
                  </a:cubicBezTo>
                  <a:cubicBezTo>
                    <a:pt x="4650" y="5029"/>
                    <a:pt x="4575" y="4961"/>
                    <a:pt x="4518" y="4631"/>
                  </a:cubicBezTo>
                  <a:cubicBezTo>
                    <a:pt x="4432" y="4142"/>
                    <a:pt x="4528" y="3724"/>
                    <a:pt x="4605" y="3383"/>
                  </a:cubicBezTo>
                  <a:cubicBezTo>
                    <a:pt x="4681" y="3042"/>
                    <a:pt x="4747" y="2746"/>
                    <a:pt x="4544" y="2542"/>
                  </a:cubicBezTo>
                  <a:cubicBezTo>
                    <a:pt x="4430" y="2426"/>
                    <a:pt x="4274" y="2389"/>
                    <a:pt x="4106" y="2389"/>
                  </a:cubicBezTo>
                  <a:cubicBezTo>
                    <a:pt x="3996" y="2389"/>
                    <a:pt x="3880" y="2405"/>
                    <a:pt x="3769" y="2425"/>
                  </a:cubicBezTo>
                  <a:cubicBezTo>
                    <a:pt x="2547" y="2660"/>
                    <a:pt x="342" y="5537"/>
                    <a:pt x="92" y="5863"/>
                  </a:cubicBezTo>
                  <a:cubicBezTo>
                    <a:pt x="1" y="5986"/>
                    <a:pt x="26" y="6153"/>
                    <a:pt x="148" y="6245"/>
                  </a:cubicBezTo>
                  <a:cubicBezTo>
                    <a:pt x="194" y="6282"/>
                    <a:pt x="255" y="6301"/>
                    <a:pt x="311" y="6301"/>
                  </a:cubicBezTo>
                  <a:cubicBezTo>
                    <a:pt x="393" y="6301"/>
                    <a:pt x="474" y="6266"/>
                    <a:pt x="530" y="6195"/>
                  </a:cubicBezTo>
                  <a:cubicBezTo>
                    <a:pt x="1167" y="5349"/>
                    <a:pt x="3010" y="3128"/>
                    <a:pt x="3872" y="2965"/>
                  </a:cubicBezTo>
                  <a:cubicBezTo>
                    <a:pt x="4009" y="2940"/>
                    <a:pt x="4086" y="2935"/>
                    <a:pt x="4131" y="2935"/>
                  </a:cubicBezTo>
                  <a:cubicBezTo>
                    <a:pt x="4126" y="3017"/>
                    <a:pt x="4095" y="3154"/>
                    <a:pt x="4070" y="3266"/>
                  </a:cubicBezTo>
                  <a:cubicBezTo>
                    <a:pt x="3988" y="3628"/>
                    <a:pt x="3877" y="4131"/>
                    <a:pt x="3978" y="4723"/>
                  </a:cubicBezTo>
                  <a:cubicBezTo>
                    <a:pt x="4075" y="5273"/>
                    <a:pt x="4284" y="5558"/>
                    <a:pt x="4605" y="5563"/>
                  </a:cubicBezTo>
                  <a:cubicBezTo>
                    <a:pt x="4608" y="5563"/>
                    <a:pt x="4610" y="5563"/>
                    <a:pt x="4612" y="5563"/>
                  </a:cubicBezTo>
                  <a:cubicBezTo>
                    <a:pt x="5234" y="5563"/>
                    <a:pt x="5669" y="4323"/>
                    <a:pt x="5802" y="3668"/>
                  </a:cubicBezTo>
                  <a:cubicBezTo>
                    <a:pt x="5964" y="2853"/>
                    <a:pt x="5950" y="2044"/>
                    <a:pt x="5939" y="1397"/>
                  </a:cubicBezTo>
                  <a:cubicBezTo>
                    <a:pt x="5934" y="958"/>
                    <a:pt x="5924" y="577"/>
                    <a:pt x="5974" y="327"/>
                  </a:cubicBezTo>
                  <a:cubicBezTo>
                    <a:pt x="6005" y="180"/>
                    <a:pt x="5908" y="37"/>
                    <a:pt x="5760" y="6"/>
                  </a:cubicBezTo>
                  <a:cubicBezTo>
                    <a:pt x="5742" y="2"/>
                    <a:pt x="5724" y="0"/>
                    <a:pt x="570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0"/>
            <p:cNvSpPr/>
            <p:nvPr/>
          </p:nvSpPr>
          <p:spPr>
            <a:xfrm>
              <a:off x="3933450" y="2771600"/>
              <a:ext cx="52750" cy="119200"/>
            </a:xfrm>
            <a:custGeom>
              <a:rect b="b" l="l" r="r" t="t"/>
              <a:pathLst>
                <a:path extrusionOk="0" h="4768" w="2110">
                  <a:moveTo>
                    <a:pt x="2110" y="1"/>
                  </a:moveTo>
                  <a:lnTo>
                    <a:pt x="1" y="4768"/>
                  </a:lnTo>
                  <a:cubicBezTo>
                    <a:pt x="2089" y="3169"/>
                    <a:pt x="2110" y="1"/>
                    <a:pt x="2110" y="1"/>
                  </a:cubicBez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0"/>
            <p:cNvSpPr/>
            <p:nvPr/>
          </p:nvSpPr>
          <p:spPr>
            <a:xfrm>
              <a:off x="3925700" y="2764850"/>
              <a:ext cx="67375" cy="132825"/>
            </a:xfrm>
            <a:custGeom>
              <a:rect b="b" l="l" r="r" t="t"/>
              <a:pathLst>
                <a:path extrusionOk="0" h="5313" w="2695">
                  <a:moveTo>
                    <a:pt x="2420" y="1"/>
                  </a:moveTo>
                  <a:cubicBezTo>
                    <a:pt x="2267" y="1"/>
                    <a:pt x="2144" y="123"/>
                    <a:pt x="2144" y="271"/>
                  </a:cubicBezTo>
                  <a:cubicBezTo>
                    <a:pt x="2144" y="301"/>
                    <a:pt x="2104" y="3327"/>
                    <a:pt x="143" y="4819"/>
                  </a:cubicBezTo>
                  <a:cubicBezTo>
                    <a:pt x="26" y="4911"/>
                    <a:pt x="0" y="5084"/>
                    <a:pt x="92" y="5207"/>
                  </a:cubicBezTo>
                  <a:cubicBezTo>
                    <a:pt x="148" y="5277"/>
                    <a:pt x="229" y="5313"/>
                    <a:pt x="311" y="5313"/>
                  </a:cubicBezTo>
                  <a:cubicBezTo>
                    <a:pt x="367" y="5313"/>
                    <a:pt x="428" y="5293"/>
                    <a:pt x="474" y="5257"/>
                  </a:cubicBezTo>
                  <a:cubicBezTo>
                    <a:pt x="2649" y="3597"/>
                    <a:pt x="2690" y="409"/>
                    <a:pt x="2695" y="276"/>
                  </a:cubicBezTo>
                  <a:cubicBezTo>
                    <a:pt x="2695" y="123"/>
                    <a:pt x="2572" y="1"/>
                    <a:pt x="242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0"/>
            <p:cNvSpPr/>
            <p:nvPr/>
          </p:nvSpPr>
          <p:spPr>
            <a:xfrm>
              <a:off x="3410525" y="1579450"/>
              <a:ext cx="297700" cy="212900"/>
            </a:xfrm>
            <a:custGeom>
              <a:rect b="b" l="l" r="r" t="t"/>
              <a:pathLst>
                <a:path extrusionOk="0" h="8516" w="11908">
                  <a:moveTo>
                    <a:pt x="11872" y="0"/>
                  </a:moveTo>
                  <a:cubicBezTo>
                    <a:pt x="11837" y="5"/>
                    <a:pt x="8532" y="473"/>
                    <a:pt x="7065" y="3376"/>
                  </a:cubicBezTo>
                  <a:cubicBezTo>
                    <a:pt x="6790" y="3912"/>
                    <a:pt x="6637" y="4538"/>
                    <a:pt x="6489" y="5144"/>
                  </a:cubicBezTo>
                  <a:cubicBezTo>
                    <a:pt x="6280" y="5990"/>
                    <a:pt x="6066" y="6860"/>
                    <a:pt x="5526" y="7502"/>
                  </a:cubicBezTo>
                  <a:cubicBezTo>
                    <a:pt x="5065" y="8053"/>
                    <a:pt x="4412" y="8249"/>
                    <a:pt x="3718" y="8249"/>
                  </a:cubicBezTo>
                  <a:cubicBezTo>
                    <a:pt x="2167" y="8249"/>
                    <a:pt x="412" y="7273"/>
                    <a:pt x="138" y="7116"/>
                  </a:cubicBezTo>
                  <a:lnTo>
                    <a:pt x="1" y="7354"/>
                  </a:lnTo>
                  <a:cubicBezTo>
                    <a:pt x="1116" y="7996"/>
                    <a:pt x="2501" y="8515"/>
                    <a:pt x="3699" y="8515"/>
                  </a:cubicBezTo>
                  <a:cubicBezTo>
                    <a:pt x="4508" y="8515"/>
                    <a:pt x="5236" y="8277"/>
                    <a:pt x="5735" y="7680"/>
                  </a:cubicBezTo>
                  <a:cubicBezTo>
                    <a:pt x="6316" y="6987"/>
                    <a:pt x="6541" y="6081"/>
                    <a:pt x="6754" y="5205"/>
                  </a:cubicBezTo>
                  <a:cubicBezTo>
                    <a:pt x="6907" y="4589"/>
                    <a:pt x="7049" y="4008"/>
                    <a:pt x="7305" y="3503"/>
                  </a:cubicBezTo>
                  <a:cubicBezTo>
                    <a:pt x="8710" y="729"/>
                    <a:pt x="11877" y="275"/>
                    <a:pt x="11908" y="270"/>
                  </a:cubicBezTo>
                  <a:lnTo>
                    <a:pt x="1187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0"/>
            <p:cNvSpPr/>
            <p:nvPr/>
          </p:nvSpPr>
          <p:spPr>
            <a:xfrm>
              <a:off x="3117775" y="1735350"/>
              <a:ext cx="699350" cy="534475"/>
            </a:xfrm>
            <a:custGeom>
              <a:rect b="b" l="l" r="r" t="t"/>
              <a:pathLst>
                <a:path extrusionOk="0" h="21379" w="27974">
                  <a:moveTo>
                    <a:pt x="27784" y="1"/>
                  </a:moveTo>
                  <a:cubicBezTo>
                    <a:pt x="26989" y="1"/>
                    <a:pt x="23990" y="90"/>
                    <a:pt x="23068" y="1362"/>
                  </a:cubicBezTo>
                  <a:cubicBezTo>
                    <a:pt x="22574" y="2046"/>
                    <a:pt x="22767" y="3431"/>
                    <a:pt x="22992" y="5036"/>
                  </a:cubicBezTo>
                  <a:cubicBezTo>
                    <a:pt x="23237" y="6761"/>
                    <a:pt x="23507" y="8722"/>
                    <a:pt x="22788" y="9731"/>
                  </a:cubicBezTo>
                  <a:cubicBezTo>
                    <a:pt x="22496" y="10139"/>
                    <a:pt x="22052" y="10288"/>
                    <a:pt x="21503" y="10288"/>
                  </a:cubicBezTo>
                  <a:cubicBezTo>
                    <a:pt x="20827" y="10288"/>
                    <a:pt x="19993" y="10062"/>
                    <a:pt x="19090" y="9817"/>
                  </a:cubicBezTo>
                  <a:cubicBezTo>
                    <a:pt x="18039" y="9532"/>
                    <a:pt x="16897" y="9220"/>
                    <a:pt x="15807" y="9220"/>
                  </a:cubicBezTo>
                  <a:cubicBezTo>
                    <a:pt x="15208" y="9220"/>
                    <a:pt x="14624" y="9314"/>
                    <a:pt x="14079" y="9558"/>
                  </a:cubicBezTo>
                  <a:cubicBezTo>
                    <a:pt x="12505" y="10261"/>
                    <a:pt x="11787" y="12130"/>
                    <a:pt x="11023" y="14105"/>
                  </a:cubicBezTo>
                  <a:cubicBezTo>
                    <a:pt x="10280" y="16046"/>
                    <a:pt x="9434" y="18242"/>
                    <a:pt x="7651" y="19714"/>
                  </a:cubicBezTo>
                  <a:cubicBezTo>
                    <a:pt x="6373" y="20771"/>
                    <a:pt x="5036" y="21108"/>
                    <a:pt x="3851" y="21108"/>
                  </a:cubicBezTo>
                  <a:cubicBezTo>
                    <a:pt x="1782" y="21108"/>
                    <a:pt x="175" y="20081"/>
                    <a:pt x="149" y="20064"/>
                  </a:cubicBezTo>
                  <a:lnTo>
                    <a:pt x="1" y="20294"/>
                  </a:lnTo>
                  <a:cubicBezTo>
                    <a:pt x="26" y="20309"/>
                    <a:pt x="1697" y="21378"/>
                    <a:pt x="3857" y="21378"/>
                  </a:cubicBezTo>
                  <a:cubicBezTo>
                    <a:pt x="5094" y="21378"/>
                    <a:pt x="6490" y="21028"/>
                    <a:pt x="7824" y="19927"/>
                  </a:cubicBezTo>
                  <a:cubicBezTo>
                    <a:pt x="9663" y="18409"/>
                    <a:pt x="10524" y="16174"/>
                    <a:pt x="11283" y="14203"/>
                  </a:cubicBezTo>
                  <a:cubicBezTo>
                    <a:pt x="12052" y="12196"/>
                    <a:pt x="12719" y="10464"/>
                    <a:pt x="14191" y="9808"/>
                  </a:cubicBezTo>
                  <a:cubicBezTo>
                    <a:pt x="14696" y="9582"/>
                    <a:pt x="15243" y="9495"/>
                    <a:pt x="15809" y="9495"/>
                  </a:cubicBezTo>
                  <a:cubicBezTo>
                    <a:pt x="16866" y="9495"/>
                    <a:pt x="17988" y="9799"/>
                    <a:pt x="19019" y="10078"/>
                  </a:cubicBezTo>
                  <a:cubicBezTo>
                    <a:pt x="19944" y="10330"/>
                    <a:pt x="20802" y="10564"/>
                    <a:pt x="21517" y="10564"/>
                  </a:cubicBezTo>
                  <a:cubicBezTo>
                    <a:pt x="22141" y="10564"/>
                    <a:pt x="22656" y="10386"/>
                    <a:pt x="23012" y="9888"/>
                  </a:cubicBezTo>
                  <a:cubicBezTo>
                    <a:pt x="23796" y="8788"/>
                    <a:pt x="23521" y="6863"/>
                    <a:pt x="23262" y="4999"/>
                  </a:cubicBezTo>
                  <a:cubicBezTo>
                    <a:pt x="23053" y="3517"/>
                    <a:pt x="22859" y="2117"/>
                    <a:pt x="23293" y="1521"/>
                  </a:cubicBezTo>
                  <a:cubicBezTo>
                    <a:pt x="24250" y="201"/>
                    <a:pt x="27932" y="278"/>
                    <a:pt x="27968" y="273"/>
                  </a:cubicBezTo>
                  <a:lnTo>
                    <a:pt x="27973" y="3"/>
                  </a:lnTo>
                  <a:cubicBezTo>
                    <a:pt x="27955" y="3"/>
                    <a:pt x="27889" y="1"/>
                    <a:pt x="27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0"/>
            <p:cNvSpPr/>
            <p:nvPr/>
          </p:nvSpPr>
          <p:spPr>
            <a:xfrm>
              <a:off x="3026250" y="1638975"/>
              <a:ext cx="869425" cy="482275"/>
            </a:xfrm>
            <a:custGeom>
              <a:rect b="b" l="l" r="r" t="t"/>
              <a:pathLst>
                <a:path extrusionOk="0" h="19291" w="34777">
                  <a:moveTo>
                    <a:pt x="28912" y="0"/>
                  </a:moveTo>
                  <a:cubicBezTo>
                    <a:pt x="28517" y="0"/>
                    <a:pt x="28109" y="66"/>
                    <a:pt x="27702" y="201"/>
                  </a:cubicBezTo>
                  <a:cubicBezTo>
                    <a:pt x="26428" y="624"/>
                    <a:pt x="25415" y="1632"/>
                    <a:pt x="24987" y="2906"/>
                  </a:cubicBezTo>
                  <a:cubicBezTo>
                    <a:pt x="24667" y="3863"/>
                    <a:pt x="24646" y="4907"/>
                    <a:pt x="24631" y="5910"/>
                  </a:cubicBezTo>
                  <a:cubicBezTo>
                    <a:pt x="24601" y="7515"/>
                    <a:pt x="24580" y="8905"/>
                    <a:pt x="23348" y="9511"/>
                  </a:cubicBezTo>
                  <a:cubicBezTo>
                    <a:pt x="23097" y="9636"/>
                    <a:pt x="22818" y="9690"/>
                    <a:pt x="22511" y="9690"/>
                  </a:cubicBezTo>
                  <a:cubicBezTo>
                    <a:pt x="21699" y="9690"/>
                    <a:pt x="20695" y="9311"/>
                    <a:pt x="19512" y="8860"/>
                  </a:cubicBezTo>
                  <a:cubicBezTo>
                    <a:pt x="17897" y="8248"/>
                    <a:pt x="15945" y="7508"/>
                    <a:pt x="13744" y="7508"/>
                  </a:cubicBezTo>
                  <a:cubicBezTo>
                    <a:pt x="13344" y="7508"/>
                    <a:pt x="12935" y="7532"/>
                    <a:pt x="12519" y="7586"/>
                  </a:cubicBezTo>
                  <a:cubicBezTo>
                    <a:pt x="8134" y="8146"/>
                    <a:pt x="7141" y="10877"/>
                    <a:pt x="6183" y="13520"/>
                  </a:cubicBezTo>
                  <a:cubicBezTo>
                    <a:pt x="6040" y="13922"/>
                    <a:pt x="5893" y="14324"/>
                    <a:pt x="5735" y="14721"/>
                  </a:cubicBezTo>
                  <a:cubicBezTo>
                    <a:pt x="4874" y="16871"/>
                    <a:pt x="3015" y="18792"/>
                    <a:pt x="1584" y="18995"/>
                  </a:cubicBezTo>
                  <a:cubicBezTo>
                    <a:pt x="1495" y="19007"/>
                    <a:pt x="1409" y="19014"/>
                    <a:pt x="1325" y="19014"/>
                  </a:cubicBezTo>
                  <a:cubicBezTo>
                    <a:pt x="878" y="19014"/>
                    <a:pt x="506" y="18829"/>
                    <a:pt x="215" y="18460"/>
                  </a:cubicBezTo>
                  <a:lnTo>
                    <a:pt x="1" y="18628"/>
                  </a:lnTo>
                  <a:cubicBezTo>
                    <a:pt x="342" y="19067"/>
                    <a:pt x="800" y="19290"/>
                    <a:pt x="1329" y="19290"/>
                  </a:cubicBezTo>
                  <a:cubicBezTo>
                    <a:pt x="1426" y="19290"/>
                    <a:pt x="1523" y="19281"/>
                    <a:pt x="1620" y="19265"/>
                  </a:cubicBezTo>
                  <a:cubicBezTo>
                    <a:pt x="3163" y="19046"/>
                    <a:pt x="5083" y="17090"/>
                    <a:pt x="5990" y="14824"/>
                  </a:cubicBezTo>
                  <a:cubicBezTo>
                    <a:pt x="6148" y="14422"/>
                    <a:pt x="6296" y="14018"/>
                    <a:pt x="6443" y="13611"/>
                  </a:cubicBezTo>
                  <a:cubicBezTo>
                    <a:pt x="7416" y="10932"/>
                    <a:pt x="8332" y="8395"/>
                    <a:pt x="12554" y="7856"/>
                  </a:cubicBezTo>
                  <a:cubicBezTo>
                    <a:pt x="12954" y="7805"/>
                    <a:pt x="13348" y="7781"/>
                    <a:pt x="13733" y="7781"/>
                  </a:cubicBezTo>
                  <a:cubicBezTo>
                    <a:pt x="15892" y="7781"/>
                    <a:pt x="17816" y="8514"/>
                    <a:pt x="19415" y="9114"/>
                  </a:cubicBezTo>
                  <a:cubicBezTo>
                    <a:pt x="20623" y="9573"/>
                    <a:pt x="21650" y="9964"/>
                    <a:pt x="22513" y="9964"/>
                  </a:cubicBezTo>
                  <a:cubicBezTo>
                    <a:pt x="22858" y="9964"/>
                    <a:pt x="23176" y="9901"/>
                    <a:pt x="23470" y="9756"/>
                  </a:cubicBezTo>
                  <a:cubicBezTo>
                    <a:pt x="24850" y="9074"/>
                    <a:pt x="24876" y="7540"/>
                    <a:pt x="24900" y="5915"/>
                  </a:cubicBezTo>
                  <a:cubicBezTo>
                    <a:pt x="24921" y="4933"/>
                    <a:pt x="24937" y="3909"/>
                    <a:pt x="25242" y="2998"/>
                  </a:cubicBezTo>
                  <a:cubicBezTo>
                    <a:pt x="25645" y="1801"/>
                    <a:pt x="26597" y="854"/>
                    <a:pt x="27789" y="461"/>
                  </a:cubicBezTo>
                  <a:cubicBezTo>
                    <a:pt x="28166" y="337"/>
                    <a:pt x="28545" y="276"/>
                    <a:pt x="28913" y="276"/>
                  </a:cubicBezTo>
                  <a:cubicBezTo>
                    <a:pt x="29527" y="276"/>
                    <a:pt x="30108" y="447"/>
                    <a:pt x="30590" y="781"/>
                  </a:cubicBezTo>
                  <a:cubicBezTo>
                    <a:pt x="31302" y="1278"/>
                    <a:pt x="32071" y="1434"/>
                    <a:pt x="32753" y="1434"/>
                  </a:cubicBezTo>
                  <a:cubicBezTo>
                    <a:pt x="33848" y="1434"/>
                    <a:pt x="34720" y="1034"/>
                    <a:pt x="34777" y="1006"/>
                  </a:cubicBezTo>
                  <a:lnTo>
                    <a:pt x="34664" y="756"/>
                  </a:lnTo>
                  <a:cubicBezTo>
                    <a:pt x="34648" y="766"/>
                    <a:pt x="33802" y="1153"/>
                    <a:pt x="32749" y="1153"/>
                  </a:cubicBezTo>
                  <a:cubicBezTo>
                    <a:pt x="32112" y="1153"/>
                    <a:pt x="31399" y="1011"/>
                    <a:pt x="30748" y="558"/>
                  </a:cubicBezTo>
                  <a:cubicBezTo>
                    <a:pt x="30216" y="190"/>
                    <a:pt x="29582" y="0"/>
                    <a:pt x="289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0"/>
            <p:cNvSpPr/>
            <p:nvPr/>
          </p:nvSpPr>
          <p:spPr>
            <a:xfrm>
              <a:off x="4749150" y="852150"/>
              <a:ext cx="200050" cy="309200"/>
            </a:xfrm>
            <a:custGeom>
              <a:rect b="b" l="l" r="r" t="t"/>
              <a:pathLst>
                <a:path extrusionOk="0" h="12368" w="8002">
                  <a:moveTo>
                    <a:pt x="1014" y="0"/>
                  </a:moveTo>
                  <a:lnTo>
                    <a:pt x="0" y="11042"/>
                  </a:lnTo>
                  <a:cubicBezTo>
                    <a:pt x="1101" y="12021"/>
                    <a:pt x="2456" y="12368"/>
                    <a:pt x="3734" y="12368"/>
                  </a:cubicBezTo>
                  <a:cubicBezTo>
                    <a:pt x="5938" y="12368"/>
                    <a:pt x="7910" y="11336"/>
                    <a:pt x="7946" y="10736"/>
                  </a:cubicBezTo>
                  <a:cubicBezTo>
                    <a:pt x="8002" y="9789"/>
                    <a:pt x="6926" y="7360"/>
                    <a:pt x="6926" y="7360"/>
                  </a:cubicBezTo>
                  <a:lnTo>
                    <a:pt x="6443" y="6397"/>
                  </a:lnTo>
                  <a:lnTo>
                    <a:pt x="7064" y="5592"/>
                  </a:lnTo>
                  <a:lnTo>
                    <a:pt x="6952" y="5083"/>
                  </a:lnTo>
                  <a:cubicBezTo>
                    <a:pt x="6865" y="4685"/>
                    <a:pt x="6285" y="4642"/>
                    <a:pt x="6034" y="4642"/>
                  </a:cubicBezTo>
                  <a:cubicBezTo>
                    <a:pt x="5963" y="4642"/>
                    <a:pt x="5918" y="4645"/>
                    <a:pt x="5918" y="4645"/>
                  </a:cubicBezTo>
                  <a:cubicBezTo>
                    <a:pt x="5918" y="4645"/>
                    <a:pt x="4166" y="3968"/>
                    <a:pt x="3021" y="1818"/>
                  </a:cubicBezTo>
                  <a:cubicBezTo>
                    <a:pt x="2445" y="748"/>
                    <a:pt x="1726" y="203"/>
                    <a:pt x="1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0"/>
            <p:cNvSpPr/>
            <p:nvPr/>
          </p:nvSpPr>
          <p:spPr>
            <a:xfrm>
              <a:off x="4741500" y="845250"/>
              <a:ext cx="214575" cy="323075"/>
            </a:xfrm>
            <a:custGeom>
              <a:rect b="b" l="l" r="r" t="t"/>
              <a:pathLst>
                <a:path extrusionOk="0" h="12923" w="8583">
                  <a:moveTo>
                    <a:pt x="1316" y="1"/>
                  </a:moveTo>
                  <a:cubicBezTo>
                    <a:pt x="1199" y="1"/>
                    <a:pt x="1089" y="77"/>
                    <a:pt x="1054" y="199"/>
                  </a:cubicBezTo>
                  <a:cubicBezTo>
                    <a:pt x="1014" y="342"/>
                    <a:pt x="1096" y="495"/>
                    <a:pt x="1243" y="535"/>
                  </a:cubicBezTo>
                  <a:cubicBezTo>
                    <a:pt x="1982" y="754"/>
                    <a:pt x="2603" y="1320"/>
                    <a:pt x="3087" y="2227"/>
                  </a:cubicBezTo>
                  <a:cubicBezTo>
                    <a:pt x="4263" y="4437"/>
                    <a:pt x="6051" y="5150"/>
                    <a:pt x="6127" y="5175"/>
                  </a:cubicBezTo>
                  <a:cubicBezTo>
                    <a:pt x="6163" y="5191"/>
                    <a:pt x="6204" y="5196"/>
                    <a:pt x="6244" y="5196"/>
                  </a:cubicBezTo>
                  <a:cubicBezTo>
                    <a:pt x="6277" y="5193"/>
                    <a:pt x="6313" y="5192"/>
                    <a:pt x="6352" y="5192"/>
                  </a:cubicBezTo>
                  <a:cubicBezTo>
                    <a:pt x="6602" y="5192"/>
                    <a:pt x="6954" y="5253"/>
                    <a:pt x="6994" y="5420"/>
                  </a:cubicBezTo>
                  <a:lnTo>
                    <a:pt x="7074" y="5802"/>
                  </a:lnTo>
                  <a:lnTo>
                    <a:pt x="6535" y="6510"/>
                  </a:lnTo>
                  <a:cubicBezTo>
                    <a:pt x="6468" y="6591"/>
                    <a:pt x="6458" y="6703"/>
                    <a:pt x="6505" y="6795"/>
                  </a:cubicBezTo>
                  <a:lnTo>
                    <a:pt x="6983" y="7747"/>
                  </a:lnTo>
                  <a:cubicBezTo>
                    <a:pt x="7274" y="8405"/>
                    <a:pt x="8022" y="10274"/>
                    <a:pt x="7977" y="10997"/>
                  </a:cubicBezTo>
                  <a:cubicBezTo>
                    <a:pt x="7972" y="11089"/>
                    <a:pt x="7676" y="11461"/>
                    <a:pt x="6774" y="11837"/>
                  </a:cubicBezTo>
                  <a:cubicBezTo>
                    <a:pt x="6114" y="12108"/>
                    <a:pt x="5118" y="12362"/>
                    <a:pt x="4039" y="12362"/>
                  </a:cubicBezTo>
                  <a:cubicBezTo>
                    <a:pt x="2844" y="12362"/>
                    <a:pt x="1547" y="12051"/>
                    <a:pt x="490" y="11109"/>
                  </a:cubicBezTo>
                  <a:cubicBezTo>
                    <a:pt x="438" y="11064"/>
                    <a:pt x="374" y="11043"/>
                    <a:pt x="310" y="11043"/>
                  </a:cubicBezTo>
                  <a:cubicBezTo>
                    <a:pt x="233" y="11043"/>
                    <a:pt x="157" y="11073"/>
                    <a:pt x="102" y="11134"/>
                  </a:cubicBezTo>
                  <a:cubicBezTo>
                    <a:pt x="1" y="11247"/>
                    <a:pt x="10" y="11419"/>
                    <a:pt x="123" y="11522"/>
                  </a:cubicBezTo>
                  <a:cubicBezTo>
                    <a:pt x="1279" y="12545"/>
                    <a:pt x="2690" y="12923"/>
                    <a:pt x="4039" y="12923"/>
                  </a:cubicBezTo>
                  <a:cubicBezTo>
                    <a:pt x="5119" y="12923"/>
                    <a:pt x="6153" y="12683"/>
                    <a:pt x="6983" y="12342"/>
                  </a:cubicBezTo>
                  <a:cubicBezTo>
                    <a:pt x="7431" y="12153"/>
                    <a:pt x="8485" y="11654"/>
                    <a:pt x="8522" y="11028"/>
                  </a:cubicBezTo>
                  <a:cubicBezTo>
                    <a:pt x="8583" y="10044"/>
                    <a:pt x="7594" y="7778"/>
                    <a:pt x="7477" y="7514"/>
                  </a:cubicBezTo>
                  <a:lnTo>
                    <a:pt x="7070" y="6703"/>
                  </a:lnTo>
                  <a:lnTo>
                    <a:pt x="7589" y="6036"/>
                  </a:lnTo>
                  <a:cubicBezTo>
                    <a:pt x="7635" y="5970"/>
                    <a:pt x="7655" y="5888"/>
                    <a:pt x="7640" y="5807"/>
                  </a:cubicBezTo>
                  <a:lnTo>
                    <a:pt x="7523" y="5302"/>
                  </a:lnTo>
                  <a:cubicBezTo>
                    <a:pt x="7393" y="4717"/>
                    <a:pt x="6683" y="4644"/>
                    <a:pt x="6358" y="4644"/>
                  </a:cubicBezTo>
                  <a:cubicBezTo>
                    <a:pt x="6326" y="4644"/>
                    <a:pt x="6298" y="4645"/>
                    <a:pt x="6275" y="4646"/>
                  </a:cubicBezTo>
                  <a:cubicBezTo>
                    <a:pt x="5990" y="4519"/>
                    <a:pt x="4549" y="3805"/>
                    <a:pt x="3565" y="1967"/>
                  </a:cubicBezTo>
                  <a:cubicBezTo>
                    <a:pt x="3010" y="928"/>
                    <a:pt x="2282" y="271"/>
                    <a:pt x="1390" y="11"/>
                  </a:cubicBezTo>
                  <a:cubicBezTo>
                    <a:pt x="1366" y="4"/>
                    <a:pt x="1341" y="1"/>
                    <a:pt x="13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0"/>
            <p:cNvSpPr/>
            <p:nvPr/>
          </p:nvSpPr>
          <p:spPr>
            <a:xfrm>
              <a:off x="4491925" y="712125"/>
              <a:ext cx="335650" cy="407700"/>
            </a:xfrm>
            <a:custGeom>
              <a:rect b="b" l="l" r="r" t="t"/>
              <a:pathLst>
                <a:path extrusionOk="0" h="16308" w="13426">
                  <a:moveTo>
                    <a:pt x="8895" y="0"/>
                  </a:moveTo>
                  <a:cubicBezTo>
                    <a:pt x="8093" y="0"/>
                    <a:pt x="7475" y="335"/>
                    <a:pt x="6876" y="1067"/>
                  </a:cubicBezTo>
                  <a:cubicBezTo>
                    <a:pt x="5914" y="2245"/>
                    <a:pt x="6148" y="3013"/>
                    <a:pt x="4936" y="3345"/>
                  </a:cubicBezTo>
                  <a:cubicBezTo>
                    <a:pt x="3724" y="3671"/>
                    <a:pt x="2003" y="4847"/>
                    <a:pt x="1004" y="6803"/>
                  </a:cubicBezTo>
                  <a:cubicBezTo>
                    <a:pt x="1" y="8763"/>
                    <a:pt x="964" y="11723"/>
                    <a:pt x="2537" y="13286"/>
                  </a:cubicBezTo>
                  <a:cubicBezTo>
                    <a:pt x="3553" y="14295"/>
                    <a:pt x="6208" y="16307"/>
                    <a:pt x="7537" y="16307"/>
                  </a:cubicBezTo>
                  <a:cubicBezTo>
                    <a:pt x="8267" y="16307"/>
                    <a:pt x="8596" y="15700"/>
                    <a:pt x="8033" y="13984"/>
                  </a:cubicBezTo>
                  <a:cubicBezTo>
                    <a:pt x="8033" y="13984"/>
                    <a:pt x="9347" y="12966"/>
                    <a:pt x="9331" y="12558"/>
                  </a:cubicBezTo>
                  <a:cubicBezTo>
                    <a:pt x="9311" y="12151"/>
                    <a:pt x="9031" y="12023"/>
                    <a:pt x="9011" y="11616"/>
                  </a:cubicBezTo>
                  <a:cubicBezTo>
                    <a:pt x="8990" y="11208"/>
                    <a:pt x="11160" y="10832"/>
                    <a:pt x="10162" y="9925"/>
                  </a:cubicBezTo>
                  <a:cubicBezTo>
                    <a:pt x="9163" y="9013"/>
                    <a:pt x="8481" y="9049"/>
                    <a:pt x="8425" y="7821"/>
                  </a:cubicBezTo>
                  <a:cubicBezTo>
                    <a:pt x="8369" y="6594"/>
                    <a:pt x="11919" y="6701"/>
                    <a:pt x="12673" y="5300"/>
                  </a:cubicBezTo>
                  <a:cubicBezTo>
                    <a:pt x="13426" y="3900"/>
                    <a:pt x="13238" y="1481"/>
                    <a:pt x="11782" y="834"/>
                  </a:cubicBezTo>
                  <a:cubicBezTo>
                    <a:pt x="10565" y="296"/>
                    <a:pt x="9648" y="0"/>
                    <a:pt x="889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0"/>
            <p:cNvSpPr/>
            <p:nvPr/>
          </p:nvSpPr>
          <p:spPr>
            <a:xfrm>
              <a:off x="4644600" y="1024725"/>
              <a:ext cx="89175" cy="74600"/>
            </a:xfrm>
            <a:custGeom>
              <a:rect b="b" l="l" r="r" t="t"/>
              <a:pathLst>
                <a:path extrusionOk="0" h="2984" w="3567">
                  <a:moveTo>
                    <a:pt x="1371" y="0"/>
                  </a:moveTo>
                  <a:cubicBezTo>
                    <a:pt x="1205" y="0"/>
                    <a:pt x="1046" y="49"/>
                    <a:pt x="901" y="166"/>
                  </a:cubicBezTo>
                  <a:cubicBezTo>
                    <a:pt x="1" y="904"/>
                    <a:pt x="988" y="2952"/>
                    <a:pt x="2063" y="2982"/>
                  </a:cubicBezTo>
                  <a:cubicBezTo>
                    <a:pt x="2090" y="2983"/>
                    <a:pt x="2117" y="2983"/>
                    <a:pt x="2143" y="2983"/>
                  </a:cubicBezTo>
                  <a:cubicBezTo>
                    <a:pt x="3160" y="2983"/>
                    <a:pt x="3566" y="2514"/>
                    <a:pt x="3566" y="2514"/>
                  </a:cubicBezTo>
                  <a:lnTo>
                    <a:pt x="3306" y="1368"/>
                  </a:lnTo>
                  <a:cubicBezTo>
                    <a:pt x="3306" y="1368"/>
                    <a:pt x="2248" y="0"/>
                    <a:pt x="137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0"/>
            <p:cNvSpPr/>
            <p:nvPr/>
          </p:nvSpPr>
          <p:spPr>
            <a:xfrm>
              <a:off x="4648425" y="1017950"/>
              <a:ext cx="92825" cy="88225"/>
            </a:xfrm>
            <a:custGeom>
              <a:rect b="b" l="l" r="r" t="t"/>
              <a:pathLst>
                <a:path extrusionOk="0" h="3529" w="3713">
                  <a:moveTo>
                    <a:pt x="1216" y="1"/>
                  </a:moveTo>
                  <a:cubicBezTo>
                    <a:pt x="978" y="1"/>
                    <a:pt x="765" y="78"/>
                    <a:pt x="581" y="228"/>
                  </a:cubicBezTo>
                  <a:cubicBezTo>
                    <a:pt x="123" y="600"/>
                    <a:pt x="0" y="1262"/>
                    <a:pt x="250" y="1996"/>
                  </a:cubicBezTo>
                  <a:cubicBezTo>
                    <a:pt x="504" y="2745"/>
                    <a:pt x="1157" y="3509"/>
                    <a:pt x="1905" y="3523"/>
                  </a:cubicBezTo>
                  <a:cubicBezTo>
                    <a:pt x="1935" y="3523"/>
                    <a:pt x="1966" y="3528"/>
                    <a:pt x="1996" y="3528"/>
                  </a:cubicBezTo>
                  <a:cubicBezTo>
                    <a:pt x="3122" y="3528"/>
                    <a:pt x="3596" y="2983"/>
                    <a:pt x="3616" y="2964"/>
                  </a:cubicBezTo>
                  <a:cubicBezTo>
                    <a:pt x="3713" y="2851"/>
                    <a:pt x="3703" y="2678"/>
                    <a:pt x="3590" y="2581"/>
                  </a:cubicBezTo>
                  <a:cubicBezTo>
                    <a:pt x="3539" y="2535"/>
                    <a:pt x="3475" y="2512"/>
                    <a:pt x="3411" y="2512"/>
                  </a:cubicBezTo>
                  <a:cubicBezTo>
                    <a:pt x="3335" y="2512"/>
                    <a:pt x="3259" y="2543"/>
                    <a:pt x="3204" y="2602"/>
                  </a:cubicBezTo>
                  <a:cubicBezTo>
                    <a:pt x="3189" y="2622"/>
                    <a:pt x="2864" y="2980"/>
                    <a:pt x="2023" y="2980"/>
                  </a:cubicBezTo>
                  <a:cubicBezTo>
                    <a:pt x="1990" y="2980"/>
                    <a:pt x="1955" y="2979"/>
                    <a:pt x="1921" y="2978"/>
                  </a:cubicBezTo>
                  <a:cubicBezTo>
                    <a:pt x="1493" y="2969"/>
                    <a:pt x="988" y="2459"/>
                    <a:pt x="769" y="1822"/>
                  </a:cubicBezTo>
                  <a:cubicBezTo>
                    <a:pt x="703" y="1629"/>
                    <a:pt x="520" y="977"/>
                    <a:pt x="922" y="651"/>
                  </a:cubicBezTo>
                  <a:cubicBezTo>
                    <a:pt x="1011" y="579"/>
                    <a:pt x="1107" y="545"/>
                    <a:pt x="1222" y="545"/>
                  </a:cubicBezTo>
                  <a:cubicBezTo>
                    <a:pt x="1245" y="545"/>
                    <a:pt x="1269" y="547"/>
                    <a:pt x="1294" y="549"/>
                  </a:cubicBezTo>
                  <a:cubicBezTo>
                    <a:pt x="1895" y="620"/>
                    <a:pt x="2685" y="1481"/>
                    <a:pt x="2939" y="1807"/>
                  </a:cubicBezTo>
                  <a:cubicBezTo>
                    <a:pt x="2992" y="1876"/>
                    <a:pt x="3073" y="1913"/>
                    <a:pt x="3155" y="1913"/>
                  </a:cubicBezTo>
                  <a:cubicBezTo>
                    <a:pt x="3213" y="1913"/>
                    <a:pt x="3272" y="1893"/>
                    <a:pt x="3321" y="1853"/>
                  </a:cubicBezTo>
                  <a:cubicBezTo>
                    <a:pt x="3444" y="1761"/>
                    <a:pt x="3463" y="1593"/>
                    <a:pt x="3372" y="1471"/>
                  </a:cubicBezTo>
                  <a:cubicBezTo>
                    <a:pt x="3265" y="1333"/>
                    <a:pt x="2297" y="117"/>
                    <a:pt x="1355" y="9"/>
                  </a:cubicBezTo>
                  <a:cubicBezTo>
                    <a:pt x="1307" y="4"/>
                    <a:pt x="1261" y="1"/>
                    <a:pt x="12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0"/>
            <p:cNvSpPr/>
            <p:nvPr/>
          </p:nvSpPr>
          <p:spPr>
            <a:xfrm>
              <a:off x="4809625" y="936875"/>
              <a:ext cx="29425" cy="38575"/>
            </a:xfrm>
            <a:custGeom>
              <a:rect b="b" l="l" r="r" t="t"/>
              <a:pathLst>
                <a:path extrusionOk="0" h="1543" w="1177">
                  <a:moveTo>
                    <a:pt x="286" y="0"/>
                  </a:moveTo>
                  <a:cubicBezTo>
                    <a:pt x="253" y="0"/>
                    <a:pt x="221" y="8"/>
                    <a:pt x="193" y="23"/>
                  </a:cubicBezTo>
                  <a:cubicBezTo>
                    <a:pt x="0" y="125"/>
                    <a:pt x="26" y="537"/>
                    <a:pt x="245" y="955"/>
                  </a:cubicBezTo>
                  <a:cubicBezTo>
                    <a:pt x="431" y="1306"/>
                    <a:pt x="698" y="1543"/>
                    <a:pt x="890" y="1543"/>
                  </a:cubicBezTo>
                  <a:cubicBezTo>
                    <a:pt x="923" y="1543"/>
                    <a:pt x="955" y="1535"/>
                    <a:pt x="983" y="1520"/>
                  </a:cubicBezTo>
                  <a:cubicBezTo>
                    <a:pt x="1176" y="1419"/>
                    <a:pt x="1152" y="1001"/>
                    <a:pt x="932" y="589"/>
                  </a:cubicBezTo>
                  <a:cubicBezTo>
                    <a:pt x="745" y="237"/>
                    <a:pt x="478" y="0"/>
                    <a:pt x="2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0"/>
            <p:cNvSpPr/>
            <p:nvPr/>
          </p:nvSpPr>
          <p:spPr>
            <a:xfrm>
              <a:off x="4867925" y="1054775"/>
              <a:ext cx="67775" cy="23400"/>
            </a:xfrm>
            <a:custGeom>
              <a:rect b="b" l="l" r="r" t="t"/>
              <a:pathLst>
                <a:path extrusionOk="0" h="936" w="2711">
                  <a:moveTo>
                    <a:pt x="2399" y="1"/>
                  </a:moveTo>
                  <a:cubicBezTo>
                    <a:pt x="2358" y="1"/>
                    <a:pt x="2317" y="10"/>
                    <a:pt x="2278" y="29"/>
                  </a:cubicBezTo>
                  <a:cubicBezTo>
                    <a:pt x="2039" y="146"/>
                    <a:pt x="1428" y="387"/>
                    <a:pt x="948" y="387"/>
                  </a:cubicBezTo>
                  <a:cubicBezTo>
                    <a:pt x="762" y="387"/>
                    <a:pt x="596" y="351"/>
                    <a:pt x="480" y="257"/>
                  </a:cubicBezTo>
                  <a:cubicBezTo>
                    <a:pt x="429" y="218"/>
                    <a:pt x="368" y="198"/>
                    <a:pt x="307" y="198"/>
                  </a:cubicBezTo>
                  <a:cubicBezTo>
                    <a:pt x="228" y="198"/>
                    <a:pt x="149" y="232"/>
                    <a:pt x="97" y="299"/>
                  </a:cubicBezTo>
                  <a:cubicBezTo>
                    <a:pt x="1" y="416"/>
                    <a:pt x="21" y="589"/>
                    <a:pt x="139" y="685"/>
                  </a:cubicBezTo>
                  <a:cubicBezTo>
                    <a:pt x="367" y="868"/>
                    <a:pt x="658" y="936"/>
                    <a:pt x="959" y="936"/>
                  </a:cubicBezTo>
                  <a:cubicBezTo>
                    <a:pt x="1662" y="936"/>
                    <a:pt x="2410" y="574"/>
                    <a:pt x="2522" y="518"/>
                  </a:cubicBezTo>
                  <a:cubicBezTo>
                    <a:pt x="2659" y="452"/>
                    <a:pt x="2710" y="283"/>
                    <a:pt x="2644" y="151"/>
                  </a:cubicBezTo>
                  <a:cubicBezTo>
                    <a:pt x="2597" y="57"/>
                    <a:pt x="2500" y="1"/>
                    <a:pt x="23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0"/>
            <p:cNvSpPr/>
            <p:nvPr/>
          </p:nvSpPr>
          <p:spPr>
            <a:xfrm>
              <a:off x="4680000" y="1129450"/>
              <a:ext cx="169250" cy="105200"/>
            </a:xfrm>
            <a:custGeom>
              <a:rect b="b" l="l" r="r" t="t"/>
              <a:pathLst>
                <a:path extrusionOk="0" h="4208" w="6770">
                  <a:moveTo>
                    <a:pt x="284" y="0"/>
                  </a:moveTo>
                  <a:cubicBezTo>
                    <a:pt x="278" y="0"/>
                    <a:pt x="272" y="1"/>
                    <a:pt x="265" y="1"/>
                  </a:cubicBezTo>
                  <a:cubicBezTo>
                    <a:pt x="117" y="6"/>
                    <a:pt x="0" y="133"/>
                    <a:pt x="5" y="286"/>
                  </a:cubicBezTo>
                  <a:lnTo>
                    <a:pt x="133" y="2980"/>
                  </a:lnTo>
                  <a:cubicBezTo>
                    <a:pt x="138" y="3097"/>
                    <a:pt x="214" y="3199"/>
                    <a:pt x="326" y="3229"/>
                  </a:cubicBezTo>
                  <a:cubicBezTo>
                    <a:pt x="999" y="3428"/>
                    <a:pt x="3780" y="4207"/>
                    <a:pt x="5389" y="4207"/>
                  </a:cubicBezTo>
                  <a:cubicBezTo>
                    <a:pt x="5842" y="4207"/>
                    <a:pt x="6203" y="4146"/>
                    <a:pt x="6398" y="3993"/>
                  </a:cubicBezTo>
                  <a:cubicBezTo>
                    <a:pt x="6545" y="3877"/>
                    <a:pt x="6622" y="3708"/>
                    <a:pt x="6617" y="3520"/>
                  </a:cubicBezTo>
                  <a:cubicBezTo>
                    <a:pt x="6560" y="2394"/>
                    <a:pt x="6739" y="1513"/>
                    <a:pt x="6739" y="1503"/>
                  </a:cubicBezTo>
                  <a:cubicBezTo>
                    <a:pt x="6769" y="1355"/>
                    <a:pt x="6678" y="1212"/>
                    <a:pt x="6525" y="1182"/>
                  </a:cubicBezTo>
                  <a:cubicBezTo>
                    <a:pt x="6507" y="1178"/>
                    <a:pt x="6488" y="1176"/>
                    <a:pt x="6470" y="1176"/>
                  </a:cubicBezTo>
                  <a:cubicBezTo>
                    <a:pt x="6343" y="1176"/>
                    <a:pt x="6230" y="1267"/>
                    <a:pt x="6203" y="1396"/>
                  </a:cubicBezTo>
                  <a:cubicBezTo>
                    <a:pt x="6199" y="1432"/>
                    <a:pt x="6010" y="2349"/>
                    <a:pt x="6071" y="3551"/>
                  </a:cubicBezTo>
                  <a:cubicBezTo>
                    <a:pt x="6014" y="3639"/>
                    <a:pt x="5808" y="3681"/>
                    <a:pt x="5488" y="3681"/>
                  </a:cubicBezTo>
                  <a:cubicBezTo>
                    <a:pt x="4556" y="3681"/>
                    <a:pt x="2661" y="3330"/>
                    <a:pt x="667" y="2761"/>
                  </a:cubicBezTo>
                  <a:lnTo>
                    <a:pt x="550" y="260"/>
                  </a:lnTo>
                  <a:cubicBezTo>
                    <a:pt x="545" y="114"/>
                    <a:pt x="424" y="0"/>
                    <a:pt x="28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0"/>
            <p:cNvSpPr/>
            <p:nvPr/>
          </p:nvSpPr>
          <p:spPr>
            <a:xfrm>
              <a:off x="4660900" y="1203700"/>
              <a:ext cx="227550" cy="87750"/>
            </a:xfrm>
            <a:custGeom>
              <a:rect b="b" l="l" r="r" t="t"/>
              <a:pathLst>
                <a:path extrusionOk="0" h="3510" w="9102">
                  <a:moveTo>
                    <a:pt x="1166" y="0"/>
                  </a:moveTo>
                  <a:lnTo>
                    <a:pt x="0" y="1493"/>
                  </a:lnTo>
                  <a:lnTo>
                    <a:pt x="9102" y="3509"/>
                  </a:lnTo>
                  <a:lnTo>
                    <a:pt x="8140" y="1023"/>
                  </a:lnTo>
                  <a:lnTo>
                    <a:pt x="1166"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0"/>
            <p:cNvSpPr/>
            <p:nvPr/>
          </p:nvSpPr>
          <p:spPr>
            <a:xfrm>
              <a:off x="4653525" y="1196850"/>
              <a:ext cx="242200" cy="101475"/>
            </a:xfrm>
            <a:custGeom>
              <a:rect b="b" l="l" r="r" t="t"/>
              <a:pathLst>
                <a:path extrusionOk="0" h="4059" w="9688">
                  <a:moveTo>
                    <a:pt x="1459" y="0"/>
                  </a:moveTo>
                  <a:cubicBezTo>
                    <a:pt x="1328" y="0"/>
                    <a:pt x="1214" y="101"/>
                    <a:pt x="1192" y="234"/>
                  </a:cubicBezTo>
                  <a:cubicBezTo>
                    <a:pt x="1171" y="380"/>
                    <a:pt x="1273" y="523"/>
                    <a:pt x="1426" y="544"/>
                  </a:cubicBezTo>
                  <a:lnTo>
                    <a:pt x="8235" y="1542"/>
                  </a:lnTo>
                  <a:lnTo>
                    <a:pt x="8959" y="3406"/>
                  </a:lnTo>
                  <a:lnTo>
                    <a:pt x="8959" y="3406"/>
                  </a:lnTo>
                  <a:lnTo>
                    <a:pt x="356" y="1496"/>
                  </a:lnTo>
                  <a:cubicBezTo>
                    <a:pt x="337" y="1493"/>
                    <a:pt x="318" y="1491"/>
                    <a:pt x="299" y="1491"/>
                  </a:cubicBezTo>
                  <a:cubicBezTo>
                    <a:pt x="172" y="1491"/>
                    <a:pt x="58" y="1577"/>
                    <a:pt x="31" y="1705"/>
                  </a:cubicBezTo>
                  <a:cubicBezTo>
                    <a:pt x="0" y="1853"/>
                    <a:pt x="92" y="2000"/>
                    <a:pt x="239" y="2031"/>
                  </a:cubicBezTo>
                  <a:lnTo>
                    <a:pt x="9336" y="4054"/>
                  </a:lnTo>
                  <a:cubicBezTo>
                    <a:pt x="9356" y="4054"/>
                    <a:pt x="9376" y="4059"/>
                    <a:pt x="9397" y="4059"/>
                  </a:cubicBezTo>
                  <a:cubicBezTo>
                    <a:pt x="9474" y="4059"/>
                    <a:pt x="9550" y="4023"/>
                    <a:pt x="9606" y="3962"/>
                  </a:cubicBezTo>
                  <a:cubicBezTo>
                    <a:pt x="9667" y="3885"/>
                    <a:pt x="9688" y="3779"/>
                    <a:pt x="9651" y="3687"/>
                  </a:cubicBezTo>
                  <a:lnTo>
                    <a:pt x="8689" y="1196"/>
                  </a:lnTo>
                  <a:cubicBezTo>
                    <a:pt x="8654" y="1104"/>
                    <a:pt x="8572" y="1038"/>
                    <a:pt x="8475" y="1028"/>
                  </a:cubicBezTo>
                  <a:lnTo>
                    <a:pt x="1503" y="4"/>
                  </a:lnTo>
                  <a:cubicBezTo>
                    <a:pt x="1488" y="1"/>
                    <a:pt x="1473" y="0"/>
                    <a:pt x="14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0"/>
            <p:cNvSpPr/>
            <p:nvPr/>
          </p:nvSpPr>
          <p:spPr>
            <a:xfrm>
              <a:off x="5005725" y="1588775"/>
              <a:ext cx="399300" cy="281125"/>
            </a:xfrm>
            <a:custGeom>
              <a:rect b="b" l="l" r="r" t="t"/>
              <a:pathLst>
                <a:path extrusionOk="0" h="11245" w="15972">
                  <a:moveTo>
                    <a:pt x="12481" y="0"/>
                  </a:moveTo>
                  <a:cubicBezTo>
                    <a:pt x="11914" y="0"/>
                    <a:pt x="11266" y="105"/>
                    <a:pt x="10532" y="361"/>
                  </a:cubicBezTo>
                  <a:cubicBezTo>
                    <a:pt x="6493" y="1766"/>
                    <a:pt x="0" y="11244"/>
                    <a:pt x="0" y="11244"/>
                  </a:cubicBezTo>
                  <a:lnTo>
                    <a:pt x="15972" y="2117"/>
                  </a:lnTo>
                  <a:cubicBezTo>
                    <a:pt x="15972" y="2117"/>
                    <a:pt x="15034" y="0"/>
                    <a:pt x="124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0"/>
            <p:cNvSpPr/>
            <p:nvPr/>
          </p:nvSpPr>
          <p:spPr>
            <a:xfrm>
              <a:off x="5000100" y="1581950"/>
              <a:ext cx="411150" cy="291775"/>
            </a:xfrm>
            <a:custGeom>
              <a:rect b="b" l="l" r="r" t="t"/>
              <a:pathLst>
                <a:path extrusionOk="0" h="11671" w="16446">
                  <a:moveTo>
                    <a:pt x="12695" y="1"/>
                  </a:moveTo>
                  <a:cubicBezTo>
                    <a:pt x="12101" y="1"/>
                    <a:pt x="11427" y="109"/>
                    <a:pt x="10665" y="373"/>
                  </a:cubicBezTo>
                  <a:cubicBezTo>
                    <a:pt x="6591" y="1795"/>
                    <a:pt x="265" y="10972"/>
                    <a:pt x="0" y="11365"/>
                  </a:cubicBezTo>
                  <a:lnTo>
                    <a:pt x="449" y="11670"/>
                  </a:lnTo>
                  <a:cubicBezTo>
                    <a:pt x="515" y="11579"/>
                    <a:pt x="6942" y="2253"/>
                    <a:pt x="10849" y="893"/>
                  </a:cubicBezTo>
                  <a:cubicBezTo>
                    <a:pt x="11554" y="647"/>
                    <a:pt x="12172" y="547"/>
                    <a:pt x="12712" y="547"/>
                  </a:cubicBezTo>
                  <a:cubicBezTo>
                    <a:pt x="15036" y="547"/>
                    <a:pt x="15906" y="2403"/>
                    <a:pt x="15952" y="2503"/>
                  </a:cubicBezTo>
                  <a:lnTo>
                    <a:pt x="16446" y="2279"/>
                  </a:lnTo>
                  <a:cubicBezTo>
                    <a:pt x="16438" y="2249"/>
                    <a:pt x="15399" y="1"/>
                    <a:pt x="126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0"/>
            <p:cNvSpPr/>
            <p:nvPr/>
          </p:nvSpPr>
          <p:spPr>
            <a:xfrm>
              <a:off x="4708000" y="1611200"/>
              <a:ext cx="934825" cy="881325"/>
            </a:xfrm>
            <a:custGeom>
              <a:rect b="b" l="l" r="r" t="t"/>
              <a:pathLst>
                <a:path extrusionOk="0" h="35253" w="37393">
                  <a:moveTo>
                    <a:pt x="31491" y="0"/>
                  </a:moveTo>
                  <a:cubicBezTo>
                    <a:pt x="31254" y="0"/>
                    <a:pt x="31034" y="37"/>
                    <a:pt x="30840" y="115"/>
                  </a:cubicBezTo>
                  <a:cubicBezTo>
                    <a:pt x="18382" y="5122"/>
                    <a:pt x="13125" y="11732"/>
                    <a:pt x="13125" y="11732"/>
                  </a:cubicBezTo>
                  <a:lnTo>
                    <a:pt x="1" y="18201"/>
                  </a:lnTo>
                  <a:cubicBezTo>
                    <a:pt x="1" y="18201"/>
                    <a:pt x="1249" y="23819"/>
                    <a:pt x="4025" y="25378"/>
                  </a:cubicBezTo>
                  <a:cubicBezTo>
                    <a:pt x="5425" y="26164"/>
                    <a:pt x="6887" y="26648"/>
                    <a:pt x="8542" y="26648"/>
                  </a:cubicBezTo>
                  <a:cubicBezTo>
                    <a:pt x="10166" y="26648"/>
                    <a:pt x="11977" y="26182"/>
                    <a:pt x="14098" y="25077"/>
                  </a:cubicBezTo>
                  <a:cubicBezTo>
                    <a:pt x="18388" y="22851"/>
                    <a:pt x="28028" y="10974"/>
                    <a:pt x="28028" y="10973"/>
                  </a:cubicBezTo>
                  <a:lnTo>
                    <a:pt x="28028" y="10973"/>
                  </a:lnTo>
                  <a:cubicBezTo>
                    <a:pt x="28028" y="10974"/>
                    <a:pt x="22793" y="33516"/>
                    <a:pt x="22497" y="34372"/>
                  </a:cubicBezTo>
                  <a:lnTo>
                    <a:pt x="26016" y="35253"/>
                  </a:lnTo>
                  <a:cubicBezTo>
                    <a:pt x="26016" y="35253"/>
                    <a:pt x="36453" y="10576"/>
                    <a:pt x="36947" y="6671"/>
                  </a:cubicBezTo>
                  <a:cubicBezTo>
                    <a:pt x="37392" y="3147"/>
                    <a:pt x="33678" y="0"/>
                    <a:pt x="314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0"/>
            <p:cNvSpPr/>
            <p:nvPr/>
          </p:nvSpPr>
          <p:spPr>
            <a:xfrm>
              <a:off x="4701375" y="1604350"/>
              <a:ext cx="944700" cy="896200"/>
            </a:xfrm>
            <a:custGeom>
              <a:rect b="b" l="l" r="r" t="t"/>
              <a:pathLst>
                <a:path extrusionOk="0" h="35848" w="37788">
                  <a:moveTo>
                    <a:pt x="31761" y="1"/>
                  </a:moveTo>
                  <a:cubicBezTo>
                    <a:pt x="31485" y="1"/>
                    <a:pt x="31230" y="45"/>
                    <a:pt x="31003" y="135"/>
                  </a:cubicBezTo>
                  <a:cubicBezTo>
                    <a:pt x="18622" y="5111"/>
                    <a:pt x="13228" y="11767"/>
                    <a:pt x="13176" y="11834"/>
                  </a:cubicBezTo>
                  <a:lnTo>
                    <a:pt x="13604" y="12175"/>
                  </a:lnTo>
                  <a:cubicBezTo>
                    <a:pt x="13656" y="12109"/>
                    <a:pt x="18968" y="5563"/>
                    <a:pt x="31206" y="643"/>
                  </a:cubicBezTo>
                  <a:cubicBezTo>
                    <a:pt x="31370" y="577"/>
                    <a:pt x="31559" y="545"/>
                    <a:pt x="31766" y="545"/>
                  </a:cubicBezTo>
                  <a:cubicBezTo>
                    <a:pt x="32493" y="545"/>
                    <a:pt x="33449" y="942"/>
                    <a:pt x="34365" y="1647"/>
                  </a:cubicBezTo>
                  <a:cubicBezTo>
                    <a:pt x="35790" y="2747"/>
                    <a:pt x="37217" y="4708"/>
                    <a:pt x="36942" y="6908"/>
                  </a:cubicBezTo>
                  <a:cubicBezTo>
                    <a:pt x="36483" y="10544"/>
                    <a:pt x="27148" y="32761"/>
                    <a:pt x="26124" y="35201"/>
                  </a:cubicBezTo>
                  <a:lnTo>
                    <a:pt x="23103" y="34452"/>
                  </a:lnTo>
                  <a:cubicBezTo>
                    <a:pt x="23817" y="31728"/>
                    <a:pt x="28359" y="12185"/>
                    <a:pt x="28564" y="11308"/>
                  </a:cubicBezTo>
                  <a:lnTo>
                    <a:pt x="28829" y="10158"/>
                  </a:lnTo>
                  <a:lnTo>
                    <a:pt x="28084" y="11075"/>
                  </a:lnTo>
                  <a:cubicBezTo>
                    <a:pt x="27988" y="11192"/>
                    <a:pt x="18423" y="22932"/>
                    <a:pt x="14236" y="25111"/>
                  </a:cubicBezTo>
                  <a:cubicBezTo>
                    <a:pt x="12252" y="26141"/>
                    <a:pt x="10499" y="26654"/>
                    <a:pt x="8830" y="26654"/>
                  </a:cubicBezTo>
                  <a:cubicBezTo>
                    <a:pt x="7329" y="26654"/>
                    <a:pt x="5896" y="26239"/>
                    <a:pt x="4422" y="25412"/>
                  </a:cubicBezTo>
                  <a:cubicBezTo>
                    <a:pt x="1789" y="23935"/>
                    <a:pt x="546" y="18470"/>
                    <a:pt x="531" y="18414"/>
                  </a:cubicBezTo>
                  <a:lnTo>
                    <a:pt x="1" y="18536"/>
                  </a:lnTo>
                  <a:cubicBezTo>
                    <a:pt x="52" y="18771"/>
                    <a:pt x="1310" y="24291"/>
                    <a:pt x="4157" y="25891"/>
                  </a:cubicBezTo>
                  <a:cubicBezTo>
                    <a:pt x="5700" y="26756"/>
                    <a:pt x="7228" y="27190"/>
                    <a:pt x="8825" y="27190"/>
                  </a:cubicBezTo>
                  <a:cubicBezTo>
                    <a:pt x="10592" y="27190"/>
                    <a:pt x="12442" y="26660"/>
                    <a:pt x="14491" y="25595"/>
                  </a:cubicBezTo>
                  <a:cubicBezTo>
                    <a:pt x="18133" y="23701"/>
                    <a:pt x="25411" y="15154"/>
                    <a:pt x="27764" y="12323"/>
                  </a:cubicBezTo>
                  <a:lnTo>
                    <a:pt x="27764" y="12323"/>
                  </a:lnTo>
                  <a:cubicBezTo>
                    <a:pt x="25900" y="20339"/>
                    <a:pt x="22727" y="33922"/>
                    <a:pt x="22503" y="34559"/>
                  </a:cubicBezTo>
                  <a:lnTo>
                    <a:pt x="22405" y="34839"/>
                  </a:lnTo>
                  <a:lnTo>
                    <a:pt x="26445" y="35847"/>
                  </a:lnTo>
                  <a:lnTo>
                    <a:pt x="26537" y="35633"/>
                  </a:lnTo>
                  <a:cubicBezTo>
                    <a:pt x="26959" y="34620"/>
                    <a:pt x="36993" y="10876"/>
                    <a:pt x="37482" y="6980"/>
                  </a:cubicBezTo>
                  <a:cubicBezTo>
                    <a:pt x="37787" y="4550"/>
                    <a:pt x="36244" y="2411"/>
                    <a:pt x="34701" y="1214"/>
                  </a:cubicBezTo>
                  <a:cubicBezTo>
                    <a:pt x="33679" y="428"/>
                    <a:pt x="32619" y="1"/>
                    <a:pt x="317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0"/>
            <p:cNvSpPr/>
            <p:nvPr/>
          </p:nvSpPr>
          <p:spPr>
            <a:xfrm>
              <a:off x="4980100" y="1987650"/>
              <a:ext cx="53500" cy="120725"/>
            </a:xfrm>
            <a:custGeom>
              <a:rect b="b" l="l" r="r" t="t"/>
              <a:pathLst>
                <a:path extrusionOk="0" h="4829" w="2140">
                  <a:moveTo>
                    <a:pt x="2140" y="0"/>
                  </a:moveTo>
                  <a:lnTo>
                    <a:pt x="1" y="4829"/>
                  </a:lnTo>
                  <a:cubicBezTo>
                    <a:pt x="2125" y="3209"/>
                    <a:pt x="2140" y="1"/>
                    <a:pt x="2140" y="0"/>
                  </a:cubicBez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0"/>
            <p:cNvSpPr/>
            <p:nvPr/>
          </p:nvSpPr>
          <p:spPr>
            <a:xfrm>
              <a:off x="4972475" y="1980775"/>
              <a:ext cx="68000" cy="134350"/>
            </a:xfrm>
            <a:custGeom>
              <a:rect b="b" l="l" r="r" t="t"/>
              <a:pathLst>
                <a:path extrusionOk="0" h="5374" w="2720">
                  <a:moveTo>
                    <a:pt x="2445" y="0"/>
                  </a:moveTo>
                  <a:cubicBezTo>
                    <a:pt x="2297" y="0"/>
                    <a:pt x="2175" y="123"/>
                    <a:pt x="2170" y="271"/>
                  </a:cubicBezTo>
                  <a:cubicBezTo>
                    <a:pt x="2170" y="301"/>
                    <a:pt x="2130" y="3367"/>
                    <a:pt x="143" y="4885"/>
                  </a:cubicBezTo>
                  <a:cubicBezTo>
                    <a:pt x="21" y="4977"/>
                    <a:pt x="0" y="5150"/>
                    <a:pt x="92" y="5266"/>
                  </a:cubicBezTo>
                  <a:cubicBezTo>
                    <a:pt x="143" y="5338"/>
                    <a:pt x="224" y="5374"/>
                    <a:pt x="306" y="5374"/>
                  </a:cubicBezTo>
                  <a:cubicBezTo>
                    <a:pt x="367" y="5374"/>
                    <a:pt x="423" y="5358"/>
                    <a:pt x="474" y="5318"/>
                  </a:cubicBezTo>
                  <a:cubicBezTo>
                    <a:pt x="2675" y="3637"/>
                    <a:pt x="2720" y="414"/>
                    <a:pt x="2720" y="275"/>
                  </a:cubicBezTo>
                  <a:cubicBezTo>
                    <a:pt x="2720" y="123"/>
                    <a:pt x="2598" y="0"/>
                    <a:pt x="24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0"/>
            <p:cNvSpPr/>
            <p:nvPr/>
          </p:nvSpPr>
          <p:spPr>
            <a:xfrm>
              <a:off x="4587550" y="1258250"/>
              <a:ext cx="433950" cy="812050"/>
            </a:xfrm>
            <a:custGeom>
              <a:rect b="b" l="l" r="r" t="t"/>
              <a:pathLst>
                <a:path extrusionOk="0" h="32482" w="17358">
                  <a:moveTo>
                    <a:pt x="2487" y="1"/>
                  </a:moveTo>
                  <a:cubicBezTo>
                    <a:pt x="2369" y="1"/>
                    <a:pt x="2265" y="81"/>
                    <a:pt x="2231" y="202"/>
                  </a:cubicBezTo>
                  <a:cubicBezTo>
                    <a:pt x="2217" y="247"/>
                    <a:pt x="928" y="4816"/>
                    <a:pt x="459" y="9435"/>
                  </a:cubicBezTo>
                  <a:cubicBezTo>
                    <a:pt x="0" y="13998"/>
                    <a:pt x="2139" y="28617"/>
                    <a:pt x="3260" y="30292"/>
                  </a:cubicBezTo>
                  <a:cubicBezTo>
                    <a:pt x="4345" y="31917"/>
                    <a:pt x="6387" y="32482"/>
                    <a:pt x="8364" y="32482"/>
                  </a:cubicBezTo>
                  <a:cubicBezTo>
                    <a:pt x="9168" y="32482"/>
                    <a:pt x="9963" y="32390"/>
                    <a:pt x="10676" y="32237"/>
                  </a:cubicBezTo>
                  <a:cubicBezTo>
                    <a:pt x="12240" y="31896"/>
                    <a:pt x="17200" y="29742"/>
                    <a:pt x="17322" y="27206"/>
                  </a:cubicBezTo>
                  <a:cubicBezTo>
                    <a:pt x="17358" y="26416"/>
                    <a:pt x="16798" y="24771"/>
                    <a:pt x="16147" y="22867"/>
                  </a:cubicBezTo>
                  <a:cubicBezTo>
                    <a:pt x="15555" y="21149"/>
                    <a:pt x="14887" y="19200"/>
                    <a:pt x="14694" y="17879"/>
                  </a:cubicBezTo>
                  <a:cubicBezTo>
                    <a:pt x="14562" y="17004"/>
                    <a:pt x="14450" y="15608"/>
                    <a:pt x="14323" y="13989"/>
                  </a:cubicBezTo>
                  <a:cubicBezTo>
                    <a:pt x="14053" y="10648"/>
                    <a:pt x="13691" y="6069"/>
                    <a:pt x="12882" y="2769"/>
                  </a:cubicBezTo>
                  <a:cubicBezTo>
                    <a:pt x="12851" y="2643"/>
                    <a:pt x="12740" y="2561"/>
                    <a:pt x="12617" y="2561"/>
                  </a:cubicBezTo>
                  <a:cubicBezTo>
                    <a:pt x="12595" y="2561"/>
                    <a:pt x="12573" y="2564"/>
                    <a:pt x="12550" y="2569"/>
                  </a:cubicBezTo>
                  <a:cubicBezTo>
                    <a:pt x="12402" y="2606"/>
                    <a:pt x="12316" y="2753"/>
                    <a:pt x="12351" y="2896"/>
                  </a:cubicBezTo>
                  <a:cubicBezTo>
                    <a:pt x="13146" y="6161"/>
                    <a:pt x="13512" y="10709"/>
                    <a:pt x="13778" y="14035"/>
                  </a:cubicBezTo>
                  <a:cubicBezTo>
                    <a:pt x="13905" y="15660"/>
                    <a:pt x="14017" y="17070"/>
                    <a:pt x="14149" y="17961"/>
                  </a:cubicBezTo>
                  <a:cubicBezTo>
                    <a:pt x="14353" y="19332"/>
                    <a:pt x="15000" y="21221"/>
                    <a:pt x="15627" y="23044"/>
                  </a:cubicBezTo>
                  <a:cubicBezTo>
                    <a:pt x="16232" y="24822"/>
                    <a:pt x="16808" y="26497"/>
                    <a:pt x="16777" y="27180"/>
                  </a:cubicBezTo>
                  <a:cubicBezTo>
                    <a:pt x="16681" y="29176"/>
                    <a:pt x="12412" y="31301"/>
                    <a:pt x="10564" y="31703"/>
                  </a:cubicBezTo>
                  <a:cubicBezTo>
                    <a:pt x="9881" y="31850"/>
                    <a:pt x="9120" y="31940"/>
                    <a:pt x="8351" y="31940"/>
                  </a:cubicBezTo>
                  <a:cubicBezTo>
                    <a:pt x="6536" y="31940"/>
                    <a:pt x="4680" y="31437"/>
                    <a:pt x="3714" y="29992"/>
                  </a:cubicBezTo>
                  <a:cubicBezTo>
                    <a:pt x="2762" y="28565"/>
                    <a:pt x="536" y="14167"/>
                    <a:pt x="1004" y="9487"/>
                  </a:cubicBezTo>
                  <a:cubicBezTo>
                    <a:pt x="1462" y="4922"/>
                    <a:pt x="2741" y="395"/>
                    <a:pt x="2756" y="350"/>
                  </a:cubicBezTo>
                  <a:cubicBezTo>
                    <a:pt x="2797" y="207"/>
                    <a:pt x="2715" y="54"/>
                    <a:pt x="2567" y="13"/>
                  </a:cubicBezTo>
                  <a:cubicBezTo>
                    <a:pt x="2540" y="5"/>
                    <a:pt x="2513" y="1"/>
                    <a:pt x="24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0"/>
            <p:cNvSpPr/>
            <p:nvPr/>
          </p:nvSpPr>
          <p:spPr>
            <a:xfrm>
              <a:off x="4633500" y="698550"/>
              <a:ext cx="215625" cy="150800"/>
            </a:xfrm>
            <a:custGeom>
              <a:rect b="b" l="l" r="r" t="t"/>
              <a:pathLst>
                <a:path extrusionOk="0" h="6032" w="8625">
                  <a:moveTo>
                    <a:pt x="3039" y="0"/>
                  </a:moveTo>
                  <a:cubicBezTo>
                    <a:pt x="1503" y="0"/>
                    <a:pt x="403" y="830"/>
                    <a:pt x="1" y="1453"/>
                  </a:cubicBezTo>
                  <a:lnTo>
                    <a:pt x="231" y="1601"/>
                  </a:lnTo>
                  <a:cubicBezTo>
                    <a:pt x="599" y="1030"/>
                    <a:pt x="1611" y="272"/>
                    <a:pt x="3033" y="272"/>
                  </a:cubicBezTo>
                  <a:cubicBezTo>
                    <a:pt x="3754" y="272"/>
                    <a:pt x="4580" y="467"/>
                    <a:pt x="5482" y="980"/>
                  </a:cubicBezTo>
                  <a:cubicBezTo>
                    <a:pt x="8013" y="2416"/>
                    <a:pt x="6892" y="5766"/>
                    <a:pt x="6883" y="5797"/>
                  </a:cubicBezTo>
                  <a:lnTo>
                    <a:pt x="6801" y="6032"/>
                  </a:lnTo>
                  <a:lnTo>
                    <a:pt x="7045" y="5975"/>
                  </a:lnTo>
                  <a:cubicBezTo>
                    <a:pt x="7071" y="5971"/>
                    <a:pt x="7732" y="5808"/>
                    <a:pt x="8160" y="5059"/>
                  </a:cubicBezTo>
                  <a:cubicBezTo>
                    <a:pt x="8618" y="4249"/>
                    <a:pt x="8625" y="3108"/>
                    <a:pt x="8176" y="1657"/>
                  </a:cubicBezTo>
                  <a:lnTo>
                    <a:pt x="8176" y="1657"/>
                  </a:lnTo>
                  <a:lnTo>
                    <a:pt x="7916" y="1739"/>
                  </a:lnTo>
                  <a:cubicBezTo>
                    <a:pt x="8339" y="3108"/>
                    <a:pt x="8343" y="4177"/>
                    <a:pt x="7927" y="4917"/>
                  </a:cubicBezTo>
                  <a:cubicBezTo>
                    <a:pt x="7713" y="5298"/>
                    <a:pt x="7422" y="5502"/>
                    <a:pt x="7219" y="5609"/>
                  </a:cubicBezTo>
                  <a:cubicBezTo>
                    <a:pt x="7438" y="4738"/>
                    <a:pt x="7901" y="2038"/>
                    <a:pt x="5614" y="740"/>
                  </a:cubicBezTo>
                  <a:cubicBezTo>
                    <a:pt x="4670" y="205"/>
                    <a:pt x="3801" y="0"/>
                    <a:pt x="303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0"/>
            <p:cNvSpPr/>
            <p:nvPr/>
          </p:nvSpPr>
          <p:spPr>
            <a:xfrm>
              <a:off x="4660250" y="740725"/>
              <a:ext cx="144300" cy="124675"/>
            </a:xfrm>
            <a:custGeom>
              <a:rect b="b" l="l" r="r" t="t"/>
              <a:pathLst>
                <a:path extrusionOk="0" h="4987" w="5772">
                  <a:moveTo>
                    <a:pt x="3412" y="0"/>
                  </a:moveTo>
                  <a:cubicBezTo>
                    <a:pt x="1858" y="0"/>
                    <a:pt x="78" y="1394"/>
                    <a:pt x="0" y="1457"/>
                  </a:cubicBezTo>
                  <a:lnTo>
                    <a:pt x="169" y="1671"/>
                  </a:lnTo>
                  <a:cubicBezTo>
                    <a:pt x="189" y="1656"/>
                    <a:pt x="1933" y="271"/>
                    <a:pt x="3402" y="271"/>
                  </a:cubicBezTo>
                  <a:cubicBezTo>
                    <a:pt x="3487" y="271"/>
                    <a:pt x="3570" y="276"/>
                    <a:pt x="3653" y="285"/>
                  </a:cubicBezTo>
                  <a:cubicBezTo>
                    <a:pt x="4090" y="337"/>
                    <a:pt x="4452" y="535"/>
                    <a:pt x="4722" y="882"/>
                  </a:cubicBezTo>
                  <a:cubicBezTo>
                    <a:pt x="5287" y="1599"/>
                    <a:pt x="5481" y="2307"/>
                    <a:pt x="5277" y="2913"/>
                  </a:cubicBezTo>
                  <a:cubicBezTo>
                    <a:pt x="5007" y="3713"/>
                    <a:pt x="4081" y="4354"/>
                    <a:pt x="2665" y="4721"/>
                  </a:cubicBezTo>
                  <a:lnTo>
                    <a:pt x="2731" y="4986"/>
                  </a:lnTo>
                  <a:cubicBezTo>
                    <a:pt x="4238" y="4594"/>
                    <a:pt x="5237" y="3891"/>
                    <a:pt x="5532" y="3005"/>
                  </a:cubicBezTo>
                  <a:cubicBezTo>
                    <a:pt x="5771" y="2302"/>
                    <a:pt x="5562" y="1508"/>
                    <a:pt x="4936" y="708"/>
                  </a:cubicBezTo>
                  <a:cubicBezTo>
                    <a:pt x="4621" y="311"/>
                    <a:pt x="4198" y="76"/>
                    <a:pt x="3683" y="15"/>
                  </a:cubicBezTo>
                  <a:cubicBezTo>
                    <a:pt x="3594" y="5"/>
                    <a:pt x="3503" y="0"/>
                    <a:pt x="34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0"/>
            <p:cNvSpPr/>
            <p:nvPr/>
          </p:nvSpPr>
          <p:spPr>
            <a:xfrm>
              <a:off x="4588200" y="796700"/>
              <a:ext cx="174325" cy="73275"/>
            </a:xfrm>
            <a:custGeom>
              <a:rect b="b" l="l" r="r" t="t"/>
              <a:pathLst>
                <a:path extrusionOk="0" h="2931" w="6973">
                  <a:moveTo>
                    <a:pt x="4671" y="1"/>
                  </a:moveTo>
                  <a:cubicBezTo>
                    <a:pt x="3161" y="1"/>
                    <a:pt x="1205" y="875"/>
                    <a:pt x="0" y="2096"/>
                  </a:cubicBezTo>
                  <a:lnTo>
                    <a:pt x="193" y="2284"/>
                  </a:lnTo>
                  <a:cubicBezTo>
                    <a:pt x="1354" y="1113"/>
                    <a:pt x="3230" y="272"/>
                    <a:pt x="4680" y="272"/>
                  </a:cubicBezTo>
                  <a:cubicBezTo>
                    <a:pt x="4711" y="272"/>
                    <a:pt x="4737" y="272"/>
                    <a:pt x="4767" y="277"/>
                  </a:cubicBezTo>
                  <a:cubicBezTo>
                    <a:pt x="5465" y="293"/>
                    <a:pt x="5994" y="496"/>
                    <a:pt x="6347" y="888"/>
                  </a:cubicBezTo>
                  <a:cubicBezTo>
                    <a:pt x="6591" y="1163"/>
                    <a:pt x="6678" y="1408"/>
                    <a:pt x="6601" y="1627"/>
                  </a:cubicBezTo>
                  <a:cubicBezTo>
                    <a:pt x="6397" y="2218"/>
                    <a:pt x="5094" y="2574"/>
                    <a:pt x="4610" y="2661"/>
                  </a:cubicBezTo>
                  <a:lnTo>
                    <a:pt x="4655" y="2931"/>
                  </a:lnTo>
                  <a:cubicBezTo>
                    <a:pt x="4737" y="2916"/>
                    <a:pt x="6565" y="2580"/>
                    <a:pt x="6861" y="1713"/>
                  </a:cubicBezTo>
                  <a:cubicBezTo>
                    <a:pt x="6972" y="1398"/>
                    <a:pt x="6866" y="1057"/>
                    <a:pt x="6549" y="710"/>
                  </a:cubicBezTo>
                  <a:cubicBezTo>
                    <a:pt x="6152" y="262"/>
                    <a:pt x="5536" y="18"/>
                    <a:pt x="4772" y="2"/>
                  </a:cubicBezTo>
                  <a:cubicBezTo>
                    <a:pt x="4739" y="1"/>
                    <a:pt x="4705" y="1"/>
                    <a:pt x="4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0"/>
            <p:cNvSpPr/>
            <p:nvPr/>
          </p:nvSpPr>
          <p:spPr>
            <a:xfrm>
              <a:off x="4629950" y="905225"/>
              <a:ext cx="75025" cy="129125"/>
            </a:xfrm>
            <a:custGeom>
              <a:rect b="b" l="l" r="r" t="t"/>
              <a:pathLst>
                <a:path extrusionOk="0" h="5165" w="3001">
                  <a:moveTo>
                    <a:pt x="2808" y="0"/>
                  </a:moveTo>
                  <a:cubicBezTo>
                    <a:pt x="2705" y="103"/>
                    <a:pt x="429" y="2496"/>
                    <a:pt x="1" y="5120"/>
                  </a:cubicBezTo>
                  <a:lnTo>
                    <a:pt x="271" y="5165"/>
                  </a:lnTo>
                  <a:cubicBezTo>
                    <a:pt x="683" y="2624"/>
                    <a:pt x="2980" y="214"/>
                    <a:pt x="3001" y="189"/>
                  </a:cubicBezTo>
                  <a:lnTo>
                    <a:pt x="28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0"/>
            <p:cNvSpPr/>
            <p:nvPr/>
          </p:nvSpPr>
          <p:spPr>
            <a:xfrm>
              <a:off x="4579150" y="934900"/>
              <a:ext cx="65225" cy="131675"/>
            </a:xfrm>
            <a:custGeom>
              <a:rect b="b" l="l" r="r" t="t"/>
              <a:pathLst>
                <a:path extrusionOk="0" h="5267" w="2609">
                  <a:moveTo>
                    <a:pt x="2461" y="0"/>
                  </a:moveTo>
                  <a:cubicBezTo>
                    <a:pt x="2435" y="16"/>
                    <a:pt x="0" y="1575"/>
                    <a:pt x="1004" y="5266"/>
                  </a:cubicBezTo>
                  <a:lnTo>
                    <a:pt x="1269" y="5195"/>
                  </a:lnTo>
                  <a:cubicBezTo>
                    <a:pt x="317" y="1707"/>
                    <a:pt x="2511" y="291"/>
                    <a:pt x="2609" y="230"/>
                  </a:cubicBezTo>
                  <a:lnTo>
                    <a:pt x="24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0"/>
            <p:cNvSpPr/>
            <p:nvPr/>
          </p:nvSpPr>
          <p:spPr>
            <a:xfrm>
              <a:off x="4663300" y="1329775"/>
              <a:ext cx="234725" cy="996100"/>
            </a:xfrm>
            <a:custGeom>
              <a:rect b="b" l="l" r="r" t="t"/>
              <a:pathLst>
                <a:path extrusionOk="0" h="39844" w="9389">
                  <a:moveTo>
                    <a:pt x="4129" y="0"/>
                  </a:moveTo>
                  <a:cubicBezTo>
                    <a:pt x="3549" y="0"/>
                    <a:pt x="2844" y="144"/>
                    <a:pt x="2262" y="692"/>
                  </a:cubicBezTo>
                  <a:cubicBezTo>
                    <a:pt x="1040" y="1854"/>
                    <a:pt x="679" y="4614"/>
                    <a:pt x="1004" y="5933"/>
                  </a:cubicBezTo>
                  <a:cubicBezTo>
                    <a:pt x="1540" y="8149"/>
                    <a:pt x="933" y="11046"/>
                    <a:pt x="821" y="13288"/>
                  </a:cubicBezTo>
                  <a:cubicBezTo>
                    <a:pt x="449" y="20794"/>
                    <a:pt x="435" y="30996"/>
                    <a:pt x="1" y="39843"/>
                  </a:cubicBezTo>
                  <a:lnTo>
                    <a:pt x="3185" y="39472"/>
                  </a:lnTo>
                  <a:cubicBezTo>
                    <a:pt x="3185" y="39472"/>
                    <a:pt x="6460" y="17866"/>
                    <a:pt x="7076" y="14402"/>
                  </a:cubicBezTo>
                  <a:cubicBezTo>
                    <a:pt x="7692" y="10935"/>
                    <a:pt x="9388" y="6492"/>
                    <a:pt x="8594" y="4038"/>
                  </a:cubicBezTo>
                  <a:lnTo>
                    <a:pt x="5263" y="178"/>
                  </a:lnTo>
                  <a:cubicBezTo>
                    <a:pt x="5263" y="178"/>
                    <a:pt x="4772" y="0"/>
                    <a:pt x="4129"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0"/>
            <p:cNvSpPr/>
            <p:nvPr/>
          </p:nvSpPr>
          <p:spPr>
            <a:xfrm>
              <a:off x="4656050" y="1322875"/>
              <a:ext cx="243225" cy="1010625"/>
            </a:xfrm>
            <a:custGeom>
              <a:rect b="b" l="l" r="r" t="t"/>
              <a:pathLst>
                <a:path extrusionOk="0" h="40425" w="9729">
                  <a:moveTo>
                    <a:pt x="4417" y="1"/>
                  </a:moveTo>
                  <a:cubicBezTo>
                    <a:pt x="3784" y="1"/>
                    <a:pt x="3011" y="162"/>
                    <a:pt x="2364" y="774"/>
                  </a:cubicBezTo>
                  <a:cubicBezTo>
                    <a:pt x="1055" y="2012"/>
                    <a:pt x="694" y="4904"/>
                    <a:pt x="1024" y="6275"/>
                  </a:cubicBezTo>
                  <a:cubicBezTo>
                    <a:pt x="1402" y="7807"/>
                    <a:pt x="1207" y="9678"/>
                    <a:pt x="1019" y="11486"/>
                  </a:cubicBezTo>
                  <a:cubicBezTo>
                    <a:pt x="943" y="12214"/>
                    <a:pt x="871" y="12901"/>
                    <a:pt x="841" y="13548"/>
                  </a:cubicBezTo>
                  <a:cubicBezTo>
                    <a:pt x="657" y="17169"/>
                    <a:pt x="561" y="21382"/>
                    <a:pt x="459" y="25837"/>
                  </a:cubicBezTo>
                  <a:cubicBezTo>
                    <a:pt x="352" y="30600"/>
                    <a:pt x="240" y="35524"/>
                    <a:pt x="16" y="40103"/>
                  </a:cubicBezTo>
                  <a:lnTo>
                    <a:pt x="1" y="40425"/>
                  </a:lnTo>
                  <a:lnTo>
                    <a:pt x="1" y="40425"/>
                  </a:lnTo>
                  <a:lnTo>
                    <a:pt x="3713" y="39997"/>
                  </a:lnTo>
                  <a:lnTo>
                    <a:pt x="3744" y="39788"/>
                  </a:lnTo>
                  <a:cubicBezTo>
                    <a:pt x="3774" y="39574"/>
                    <a:pt x="7025" y="18147"/>
                    <a:pt x="7636" y="14725"/>
                  </a:cubicBezTo>
                  <a:cubicBezTo>
                    <a:pt x="7814" y="13711"/>
                    <a:pt x="8094" y="12586"/>
                    <a:pt x="8369" y="11495"/>
                  </a:cubicBezTo>
                  <a:cubicBezTo>
                    <a:pt x="9037" y="8811"/>
                    <a:pt x="9728" y="6035"/>
                    <a:pt x="9143" y="4227"/>
                  </a:cubicBezTo>
                  <a:lnTo>
                    <a:pt x="9143" y="4227"/>
                  </a:lnTo>
                  <a:lnTo>
                    <a:pt x="8623" y="4396"/>
                  </a:lnTo>
                  <a:cubicBezTo>
                    <a:pt x="9159" y="6056"/>
                    <a:pt x="8487" y="8755"/>
                    <a:pt x="7834" y="11363"/>
                  </a:cubicBezTo>
                  <a:cubicBezTo>
                    <a:pt x="7564" y="12463"/>
                    <a:pt x="7279" y="13599"/>
                    <a:pt x="7095" y="14628"/>
                  </a:cubicBezTo>
                  <a:cubicBezTo>
                    <a:pt x="6520" y="17877"/>
                    <a:pt x="3571" y="37272"/>
                    <a:pt x="3235" y="39503"/>
                  </a:cubicBezTo>
                  <a:lnTo>
                    <a:pt x="577" y="39809"/>
                  </a:lnTo>
                  <a:cubicBezTo>
                    <a:pt x="791" y="35317"/>
                    <a:pt x="902" y="30503"/>
                    <a:pt x="1009" y="25848"/>
                  </a:cubicBezTo>
                  <a:cubicBezTo>
                    <a:pt x="1111" y="21396"/>
                    <a:pt x="1207" y="17189"/>
                    <a:pt x="1386" y="13573"/>
                  </a:cubicBezTo>
                  <a:cubicBezTo>
                    <a:pt x="1416" y="12941"/>
                    <a:pt x="1489" y="12264"/>
                    <a:pt x="1559" y="11542"/>
                  </a:cubicBezTo>
                  <a:cubicBezTo>
                    <a:pt x="1753" y="9687"/>
                    <a:pt x="1957" y="7772"/>
                    <a:pt x="1559" y="6148"/>
                  </a:cubicBezTo>
                  <a:cubicBezTo>
                    <a:pt x="1249" y="4885"/>
                    <a:pt x="1611" y="2241"/>
                    <a:pt x="2741" y="1166"/>
                  </a:cubicBezTo>
                  <a:cubicBezTo>
                    <a:pt x="3257" y="680"/>
                    <a:pt x="3892" y="551"/>
                    <a:pt x="4419" y="551"/>
                  </a:cubicBezTo>
                  <a:cubicBezTo>
                    <a:pt x="4999" y="551"/>
                    <a:pt x="5447" y="708"/>
                    <a:pt x="5455" y="713"/>
                  </a:cubicBezTo>
                  <a:lnTo>
                    <a:pt x="5645" y="198"/>
                  </a:lnTo>
                  <a:cubicBezTo>
                    <a:pt x="5605" y="183"/>
                    <a:pt x="5090" y="1"/>
                    <a:pt x="441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0"/>
            <p:cNvSpPr/>
            <p:nvPr/>
          </p:nvSpPr>
          <p:spPr>
            <a:xfrm>
              <a:off x="4555725" y="2325850"/>
              <a:ext cx="107600" cy="97275"/>
            </a:xfrm>
            <a:custGeom>
              <a:rect b="b" l="l" r="r" t="t"/>
              <a:pathLst>
                <a:path extrusionOk="0" h="3891" w="4304">
                  <a:moveTo>
                    <a:pt x="4304" y="0"/>
                  </a:moveTo>
                  <a:lnTo>
                    <a:pt x="2077" y="2014"/>
                  </a:lnTo>
                  <a:lnTo>
                    <a:pt x="2077" y="2014"/>
                  </a:lnTo>
                  <a:cubicBezTo>
                    <a:pt x="2195" y="1930"/>
                    <a:pt x="2324" y="1839"/>
                    <a:pt x="2465" y="1737"/>
                  </a:cubicBezTo>
                  <a:cubicBezTo>
                    <a:pt x="3876" y="729"/>
                    <a:pt x="4303" y="0"/>
                    <a:pt x="4304" y="0"/>
                  </a:cubicBezTo>
                  <a:close/>
                  <a:moveTo>
                    <a:pt x="2077" y="2014"/>
                  </a:moveTo>
                  <a:cubicBezTo>
                    <a:pt x="1014" y="2765"/>
                    <a:pt x="798" y="2882"/>
                    <a:pt x="1" y="3891"/>
                  </a:cubicBezTo>
                  <a:lnTo>
                    <a:pt x="2077" y="2014"/>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0"/>
            <p:cNvSpPr/>
            <p:nvPr/>
          </p:nvSpPr>
          <p:spPr>
            <a:xfrm>
              <a:off x="4547950" y="2318925"/>
              <a:ext cx="123175" cy="111075"/>
            </a:xfrm>
            <a:custGeom>
              <a:rect b="b" l="l" r="r" t="t"/>
              <a:pathLst>
                <a:path extrusionOk="0" h="4443" w="4927">
                  <a:moveTo>
                    <a:pt x="4614" y="0"/>
                  </a:moveTo>
                  <a:cubicBezTo>
                    <a:pt x="4519" y="0"/>
                    <a:pt x="4427" y="49"/>
                    <a:pt x="4376" y="134"/>
                  </a:cubicBezTo>
                  <a:cubicBezTo>
                    <a:pt x="4376" y="144"/>
                    <a:pt x="3953" y="837"/>
                    <a:pt x="2618" y="1794"/>
                  </a:cubicBezTo>
                  <a:cubicBezTo>
                    <a:pt x="2384" y="1963"/>
                    <a:pt x="2186" y="2100"/>
                    <a:pt x="2012" y="2222"/>
                  </a:cubicBezTo>
                  <a:cubicBezTo>
                    <a:pt x="1126" y="2844"/>
                    <a:pt x="862" y="3032"/>
                    <a:pt x="98" y="4000"/>
                  </a:cubicBezTo>
                  <a:cubicBezTo>
                    <a:pt x="0" y="4117"/>
                    <a:pt x="21" y="4290"/>
                    <a:pt x="138" y="4382"/>
                  </a:cubicBezTo>
                  <a:cubicBezTo>
                    <a:pt x="190" y="4422"/>
                    <a:pt x="251" y="4443"/>
                    <a:pt x="312" y="4443"/>
                  </a:cubicBezTo>
                  <a:cubicBezTo>
                    <a:pt x="388" y="4443"/>
                    <a:pt x="470" y="4408"/>
                    <a:pt x="526" y="4337"/>
                  </a:cubicBezTo>
                  <a:cubicBezTo>
                    <a:pt x="1238" y="3435"/>
                    <a:pt x="1447" y="3287"/>
                    <a:pt x="2329" y="2671"/>
                  </a:cubicBezTo>
                  <a:cubicBezTo>
                    <a:pt x="2501" y="2548"/>
                    <a:pt x="2700" y="2405"/>
                    <a:pt x="2934" y="2238"/>
                  </a:cubicBezTo>
                  <a:cubicBezTo>
                    <a:pt x="4376" y="1204"/>
                    <a:pt x="4829" y="445"/>
                    <a:pt x="4849" y="414"/>
                  </a:cubicBezTo>
                  <a:cubicBezTo>
                    <a:pt x="4926" y="282"/>
                    <a:pt x="4880" y="120"/>
                    <a:pt x="4753" y="38"/>
                  </a:cubicBezTo>
                  <a:cubicBezTo>
                    <a:pt x="4709" y="12"/>
                    <a:pt x="4661" y="0"/>
                    <a:pt x="46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0"/>
            <p:cNvSpPr/>
            <p:nvPr/>
          </p:nvSpPr>
          <p:spPr>
            <a:xfrm>
              <a:off x="5501250" y="747825"/>
              <a:ext cx="202100" cy="183925"/>
            </a:xfrm>
            <a:custGeom>
              <a:rect b="b" l="l" r="r" t="t"/>
              <a:pathLst>
                <a:path extrusionOk="0" h="7357" w="8084">
                  <a:moveTo>
                    <a:pt x="7237" y="1"/>
                  </a:moveTo>
                  <a:cubicBezTo>
                    <a:pt x="7219" y="1"/>
                    <a:pt x="7208" y="1"/>
                    <a:pt x="7208" y="1"/>
                  </a:cubicBezTo>
                  <a:cubicBezTo>
                    <a:pt x="7208" y="1"/>
                    <a:pt x="4188" y="1601"/>
                    <a:pt x="3134" y="2375"/>
                  </a:cubicBezTo>
                  <a:cubicBezTo>
                    <a:pt x="2079" y="3154"/>
                    <a:pt x="1" y="5436"/>
                    <a:pt x="1" y="5436"/>
                  </a:cubicBezTo>
                  <a:lnTo>
                    <a:pt x="1728" y="7356"/>
                  </a:lnTo>
                  <a:cubicBezTo>
                    <a:pt x="1728" y="7356"/>
                    <a:pt x="4993" y="7025"/>
                    <a:pt x="6256" y="6780"/>
                  </a:cubicBezTo>
                  <a:cubicBezTo>
                    <a:pt x="7518" y="6541"/>
                    <a:pt x="7509" y="6357"/>
                    <a:pt x="7657" y="5624"/>
                  </a:cubicBezTo>
                  <a:cubicBezTo>
                    <a:pt x="7729" y="5263"/>
                    <a:pt x="7291" y="5188"/>
                    <a:pt x="6761" y="5188"/>
                  </a:cubicBezTo>
                  <a:cubicBezTo>
                    <a:pt x="6386" y="5188"/>
                    <a:pt x="5966" y="5225"/>
                    <a:pt x="5645" y="5225"/>
                  </a:cubicBezTo>
                  <a:cubicBezTo>
                    <a:pt x="5491" y="5225"/>
                    <a:pt x="5360" y="5217"/>
                    <a:pt x="5268" y="5191"/>
                  </a:cubicBezTo>
                  <a:cubicBezTo>
                    <a:pt x="4718" y="5034"/>
                    <a:pt x="4672" y="4127"/>
                    <a:pt x="4993" y="3200"/>
                  </a:cubicBezTo>
                  <a:cubicBezTo>
                    <a:pt x="5313" y="2274"/>
                    <a:pt x="7457" y="1442"/>
                    <a:pt x="7789" y="699"/>
                  </a:cubicBezTo>
                  <a:cubicBezTo>
                    <a:pt x="8084" y="37"/>
                    <a:pt x="7391" y="1"/>
                    <a:pt x="7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0"/>
            <p:cNvSpPr/>
            <p:nvPr/>
          </p:nvSpPr>
          <p:spPr>
            <a:xfrm>
              <a:off x="4555325" y="2400075"/>
              <a:ext cx="52875" cy="57075"/>
            </a:xfrm>
            <a:custGeom>
              <a:rect b="b" l="l" r="r" t="t"/>
              <a:pathLst>
                <a:path extrusionOk="0" h="2283" w="2115">
                  <a:moveTo>
                    <a:pt x="2114" y="0"/>
                  </a:moveTo>
                  <a:cubicBezTo>
                    <a:pt x="2114" y="1"/>
                    <a:pt x="93" y="1594"/>
                    <a:pt x="1" y="2282"/>
                  </a:cubicBezTo>
                  <a:lnTo>
                    <a:pt x="2114" y="0"/>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0"/>
            <p:cNvSpPr/>
            <p:nvPr/>
          </p:nvSpPr>
          <p:spPr>
            <a:xfrm>
              <a:off x="4548100" y="2393300"/>
              <a:ext cx="67850" cy="70725"/>
            </a:xfrm>
            <a:custGeom>
              <a:rect b="b" l="l" r="r" t="t"/>
              <a:pathLst>
                <a:path extrusionOk="0" h="2829" w="2714">
                  <a:moveTo>
                    <a:pt x="2403" y="0"/>
                  </a:moveTo>
                  <a:cubicBezTo>
                    <a:pt x="2345" y="0"/>
                    <a:pt x="2285" y="19"/>
                    <a:pt x="2236" y="57"/>
                  </a:cubicBezTo>
                  <a:cubicBezTo>
                    <a:pt x="1884" y="332"/>
                    <a:pt x="123" y="1759"/>
                    <a:pt x="20" y="2517"/>
                  </a:cubicBezTo>
                  <a:cubicBezTo>
                    <a:pt x="0" y="2670"/>
                    <a:pt x="107" y="2803"/>
                    <a:pt x="255" y="2822"/>
                  </a:cubicBezTo>
                  <a:cubicBezTo>
                    <a:pt x="269" y="2828"/>
                    <a:pt x="280" y="2828"/>
                    <a:pt x="290" y="2828"/>
                  </a:cubicBezTo>
                  <a:cubicBezTo>
                    <a:pt x="428" y="2828"/>
                    <a:pt x="544" y="2726"/>
                    <a:pt x="560" y="2589"/>
                  </a:cubicBezTo>
                  <a:cubicBezTo>
                    <a:pt x="611" y="2232"/>
                    <a:pt x="1639" y="1219"/>
                    <a:pt x="2572" y="485"/>
                  </a:cubicBezTo>
                  <a:cubicBezTo>
                    <a:pt x="2694" y="394"/>
                    <a:pt x="2714" y="220"/>
                    <a:pt x="2617" y="103"/>
                  </a:cubicBezTo>
                  <a:cubicBezTo>
                    <a:pt x="2564" y="35"/>
                    <a:pt x="2484" y="0"/>
                    <a:pt x="24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0"/>
            <p:cNvSpPr/>
            <p:nvPr/>
          </p:nvSpPr>
          <p:spPr>
            <a:xfrm>
              <a:off x="4586650" y="2396250"/>
              <a:ext cx="55050" cy="74250"/>
            </a:xfrm>
            <a:custGeom>
              <a:rect b="b" l="l" r="r" t="t"/>
              <a:pathLst>
                <a:path extrusionOk="0" h="2970" w="2202">
                  <a:moveTo>
                    <a:pt x="2201" y="1"/>
                  </a:moveTo>
                  <a:lnTo>
                    <a:pt x="2201" y="1"/>
                  </a:lnTo>
                  <a:cubicBezTo>
                    <a:pt x="2201" y="1"/>
                    <a:pt x="388" y="1905"/>
                    <a:pt x="1" y="2970"/>
                  </a:cubicBezTo>
                  <a:lnTo>
                    <a:pt x="2201"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0"/>
            <p:cNvSpPr/>
            <p:nvPr/>
          </p:nvSpPr>
          <p:spPr>
            <a:xfrm>
              <a:off x="4578900" y="2389400"/>
              <a:ext cx="70425" cy="87975"/>
            </a:xfrm>
            <a:custGeom>
              <a:rect b="b" l="l" r="r" t="t"/>
              <a:pathLst>
                <a:path extrusionOk="0" h="3519" w="2817">
                  <a:moveTo>
                    <a:pt x="2512" y="0"/>
                  </a:moveTo>
                  <a:cubicBezTo>
                    <a:pt x="2440" y="0"/>
                    <a:pt x="2368" y="29"/>
                    <a:pt x="2313" y="86"/>
                  </a:cubicBezTo>
                  <a:cubicBezTo>
                    <a:pt x="2236" y="162"/>
                    <a:pt x="454" y="2047"/>
                    <a:pt x="52" y="3152"/>
                  </a:cubicBezTo>
                  <a:cubicBezTo>
                    <a:pt x="0" y="3295"/>
                    <a:pt x="71" y="3448"/>
                    <a:pt x="214" y="3498"/>
                  </a:cubicBezTo>
                  <a:cubicBezTo>
                    <a:pt x="245" y="3514"/>
                    <a:pt x="280" y="3519"/>
                    <a:pt x="311" y="3519"/>
                  </a:cubicBezTo>
                  <a:cubicBezTo>
                    <a:pt x="423" y="3519"/>
                    <a:pt x="525" y="3448"/>
                    <a:pt x="565" y="3335"/>
                  </a:cubicBezTo>
                  <a:cubicBezTo>
                    <a:pt x="927" y="2343"/>
                    <a:pt x="2695" y="479"/>
                    <a:pt x="2710" y="463"/>
                  </a:cubicBezTo>
                  <a:cubicBezTo>
                    <a:pt x="2817" y="350"/>
                    <a:pt x="2812" y="178"/>
                    <a:pt x="2699" y="75"/>
                  </a:cubicBezTo>
                  <a:cubicBezTo>
                    <a:pt x="2648" y="26"/>
                    <a:pt x="2580" y="0"/>
                    <a:pt x="251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0"/>
            <p:cNvSpPr/>
            <p:nvPr/>
          </p:nvSpPr>
          <p:spPr>
            <a:xfrm>
              <a:off x="4614175" y="2333850"/>
              <a:ext cx="132300" cy="154750"/>
            </a:xfrm>
            <a:custGeom>
              <a:rect b="b" l="l" r="r" t="t"/>
              <a:pathLst>
                <a:path extrusionOk="0" h="6190" w="5292">
                  <a:moveTo>
                    <a:pt x="5058" y="0"/>
                  </a:moveTo>
                  <a:lnTo>
                    <a:pt x="2594" y="3016"/>
                  </a:lnTo>
                  <a:lnTo>
                    <a:pt x="2594" y="3016"/>
                  </a:lnTo>
                  <a:cubicBezTo>
                    <a:pt x="2858" y="2793"/>
                    <a:pt x="3107" y="2634"/>
                    <a:pt x="3321" y="2578"/>
                  </a:cubicBezTo>
                  <a:cubicBezTo>
                    <a:pt x="3467" y="2540"/>
                    <a:pt x="3580" y="2521"/>
                    <a:pt x="3666" y="2521"/>
                  </a:cubicBezTo>
                  <a:cubicBezTo>
                    <a:pt x="4262" y="2521"/>
                    <a:pt x="3606" y="3397"/>
                    <a:pt x="3886" y="4549"/>
                  </a:cubicBezTo>
                  <a:cubicBezTo>
                    <a:pt x="3988" y="4969"/>
                    <a:pt x="4130" y="5144"/>
                    <a:pt x="4283" y="5144"/>
                  </a:cubicBezTo>
                  <a:cubicBezTo>
                    <a:pt x="4611" y="5144"/>
                    <a:pt x="4986" y="4330"/>
                    <a:pt x="5108" y="3388"/>
                  </a:cubicBezTo>
                  <a:cubicBezTo>
                    <a:pt x="5292" y="2008"/>
                    <a:pt x="4966" y="689"/>
                    <a:pt x="5058" y="0"/>
                  </a:cubicBezTo>
                  <a:close/>
                  <a:moveTo>
                    <a:pt x="2594" y="3016"/>
                  </a:moveTo>
                  <a:cubicBezTo>
                    <a:pt x="1436" y="3992"/>
                    <a:pt x="0" y="6189"/>
                    <a:pt x="0" y="6189"/>
                  </a:cubicBezTo>
                  <a:lnTo>
                    <a:pt x="2594" y="3016"/>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0"/>
            <p:cNvSpPr/>
            <p:nvPr/>
          </p:nvSpPr>
          <p:spPr>
            <a:xfrm>
              <a:off x="4606400" y="2326925"/>
              <a:ext cx="145050" cy="168425"/>
            </a:xfrm>
            <a:custGeom>
              <a:rect b="b" l="l" r="r" t="t"/>
              <a:pathLst>
                <a:path extrusionOk="0" h="6737" w="5802">
                  <a:moveTo>
                    <a:pt x="5370" y="0"/>
                  </a:moveTo>
                  <a:cubicBezTo>
                    <a:pt x="5235" y="0"/>
                    <a:pt x="5117" y="101"/>
                    <a:pt x="5099" y="242"/>
                  </a:cubicBezTo>
                  <a:cubicBezTo>
                    <a:pt x="5057" y="557"/>
                    <a:pt x="5094" y="966"/>
                    <a:pt x="5134" y="1439"/>
                  </a:cubicBezTo>
                  <a:cubicBezTo>
                    <a:pt x="5186" y="2071"/>
                    <a:pt x="5252" y="2849"/>
                    <a:pt x="5149" y="3629"/>
                  </a:cubicBezTo>
                  <a:cubicBezTo>
                    <a:pt x="5033" y="4515"/>
                    <a:pt x="4712" y="5101"/>
                    <a:pt x="4630" y="5157"/>
                  </a:cubicBezTo>
                  <a:cubicBezTo>
                    <a:pt x="4630" y="5157"/>
                    <a:pt x="4544" y="5096"/>
                    <a:pt x="4462" y="4760"/>
                  </a:cubicBezTo>
                  <a:cubicBezTo>
                    <a:pt x="4345" y="4276"/>
                    <a:pt x="4411" y="3843"/>
                    <a:pt x="4462" y="3497"/>
                  </a:cubicBezTo>
                  <a:cubicBezTo>
                    <a:pt x="4518" y="3145"/>
                    <a:pt x="4564" y="2844"/>
                    <a:pt x="4350" y="2651"/>
                  </a:cubicBezTo>
                  <a:cubicBezTo>
                    <a:pt x="4246" y="2558"/>
                    <a:pt x="4115" y="2525"/>
                    <a:pt x="3974" y="2525"/>
                  </a:cubicBezTo>
                  <a:cubicBezTo>
                    <a:pt x="3839" y="2525"/>
                    <a:pt x="3695" y="2555"/>
                    <a:pt x="3560" y="2590"/>
                  </a:cubicBezTo>
                  <a:cubicBezTo>
                    <a:pt x="2338" y="2910"/>
                    <a:pt x="311" y="5966"/>
                    <a:pt x="82" y="6313"/>
                  </a:cubicBezTo>
                  <a:cubicBezTo>
                    <a:pt x="1" y="6441"/>
                    <a:pt x="36" y="6608"/>
                    <a:pt x="163" y="6695"/>
                  </a:cubicBezTo>
                  <a:cubicBezTo>
                    <a:pt x="210" y="6725"/>
                    <a:pt x="260" y="6736"/>
                    <a:pt x="311" y="6736"/>
                  </a:cubicBezTo>
                  <a:cubicBezTo>
                    <a:pt x="398" y="6736"/>
                    <a:pt x="490" y="6695"/>
                    <a:pt x="541" y="6614"/>
                  </a:cubicBezTo>
                  <a:cubicBezTo>
                    <a:pt x="1126" y="5717"/>
                    <a:pt x="2838" y="3344"/>
                    <a:pt x="3698" y="3119"/>
                  </a:cubicBezTo>
                  <a:cubicBezTo>
                    <a:pt x="3841" y="3084"/>
                    <a:pt x="3917" y="3074"/>
                    <a:pt x="3963" y="3069"/>
                  </a:cubicBezTo>
                  <a:lnTo>
                    <a:pt x="3963" y="3069"/>
                  </a:lnTo>
                  <a:cubicBezTo>
                    <a:pt x="3963" y="3150"/>
                    <a:pt x="3943" y="3298"/>
                    <a:pt x="3922" y="3415"/>
                  </a:cubicBezTo>
                  <a:cubicBezTo>
                    <a:pt x="3866" y="3787"/>
                    <a:pt x="3790" y="4301"/>
                    <a:pt x="3933" y="4892"/>
                  </a:cubicBezTo>
                  <a:cubicBezTo>
                    <a:pt x="4061" y="5426"/>
                    <a:pt x="4286" y="5692"/>
                    <a:pt x="4593" y="5692"/>
                  </a:cubicBezTo>
                  <a:cubicBezTo>
                    <a:pt x="4602" y="5692"/>
                    <a:pt x="4611" y="5692"/>
                    <a:pt x="4620" y="5691"/>
                  </a:cubicBezTo>
                  <a:cubicBezTo>
                    <a:pt x="5266" y="5656"/>
                    <a:pt x="5603" y="4372"/>
                    <a:pt x="5694" y="3700"/>
                  </a:cubicBezTo>
                  <a:cubicBezTo>
                    <a:pt x="5802" y="2865"/>
                    <a:pt x="5730" y="2050"/>
                    <a:pt x="5680" y="1393"/>
                  </a:cubicBezTo>
                  <a:cubicBezTo>
                    <a:pt x="5638" y="950"/>
                    <a:pt x="5608" y="568"/>
                    <a:pt x="5638" y="313"/>
                  </a:cubicBezTo>
                  <a:cubicBezTo>
                    <a:pt x="5659" y="160"/>
                    <a:pt x="5553" y="23"/>
                    <a:pt x="5405" y="2"/>
                  </a:cubicBezTo>
                  <a:cubicBezTo>
                    <a:pt x="5393" y="1"/>
                    <a:pt x="5381" y="0"/>
                    <a:pt x="537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0"/>
            <p:cNvSpPr/>
            <p:nvPr/>
          </p:nvSpPr>
          <p:spPr>
            <a:xfrm>
              <a:off x="5232750" y="2470475"/>
              <a:ext cx="222200" cy="145550"/>
            </a:xfrm>
            <a:custGeom>
              <a:rect b="b" l="l" r="r" t="t"/>
              <a:pathLst>
                <a:path extrusionOk="0" h="5822" w="8888">
                  <a:moveTo>
                    <a:pt x="1507" y="1"/>
                  </a:moveTo>
                  <a:cubicBezTo>
                    <a:pt x="1507" y="1"/>
                    <a:pt x="1456" y="41"/>
                    <a:pt x="1370" y="113"/>
                  </a:cubicBezTo>
                  <a:cubicBezTo>
                    <a:pt x="998" y="424"/>
                    <a:pt x="0" y="1324"/>
                    <a:pt x="179" y="1916"/>
                  </a:cubicBezTo>
                  <a:cubicBezTo>
                    <a:pt x="392" y="2634"/>
                    <a:pt x="784" y="3158"/>
                    <a:pt x="784" y="3158"/>
                  </a:cubicBezTo>
                  <a:lnTo>
                    <a:pt x="2995" y="3785"/>
                  </a:lnTo>
                  <a:lnTo>
                    <a:pt x="3707" y="3388"/>
                  </a:lnTo>
                  <a:lnTo>
                    <a:pt x="5037" y="4600"/>
                  </a:lnTo>
                  <a:cubicBezTo>
                    <a:pt x="5037" y="4600"/>
                    <a:pt x="7358" y="5822"/>
                    <a:pt x="8240" y="5822"/>
                  </a:cubicBezTo>
                  <a:cubicBezTo>
                    <a:pt x="8389" y="5822"/>
                    <a:pt x="8497" y="5787"/>
                    <a:pt x="8546" y="5705"/>
                  </a:cubicBezTo>
                  <a:cubicBezTo>
                    <a:pt x="8888" y="5144"/>
                    <a:pt x="5292" y="2222"/>
                    <a:pt x="5292" y="2222"/>
                  </a:cubicBezTo>
                  <a:lnTo>
                    <a:pt x="5026" y="882"/>
                  </a:lnTo>
                  <a:lnTo>
                    <a:pt x="150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0"/>
            <p:cNvSpPr/>
            <p:nvPr/>
          </p:nvSpPr>
          <p:spPr>
            <a:xfrm>
              <a:off x="4890600" y="883700"/>
              <a:ext cx="663800" cy="545500"/>
            </a:xfrm>
            <a:custGeom>
              <a:rect b="b" l="l" r="r" t="t"/>
              <a:pathLst>
                <a:path extrusionOk="0" h="21820" w="26552">
                  <a:moveTo>
                    <a:pt x="24427" y="1"/>
                  </a:moveTo>
                  <a:lnTo>
                    <a:pt x="20179" y="2568"/>
                  </a:lnTo>
                  <a:cubicBezTo>
                    <a:pt x="20179" y="2568"/>
                    <a:pt x="10461" y="8853"/>
                    <a:pt x="8877" y="10019"/>
                  </a:cubicBezTo>
                  <a:cubicBezTo>
                    <a:pt x="7294" y="11185"/>
                    <a:pt x="1" y="14801"/>
                    <a:pt x="1" y="14801"/>
                  </a:cubicBezTo>
                  <a:lnTo>
                    <a:pt x="1788" y="21820"/>
                  </a:lnTo>
                  <a:cubicBezTo>
                    <a:pt x="1788" y="21820"/>
                    <a:pt x="10350" y="18138"/>
                    <a:pt x="12066" y="15877"/>
                  </a:cubicBezTo>
                  <a:cubicBezTo>
                    <a:pt x="13778" y="13609"/>
                    <a:pt x="26551" y="2634"/>
                    <a:pt x="26551" y="2634"/>
                  </a:cubicBezTo>
                  <a:lnTo>
                    <a:pt x="24427"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0"/>
            <p:cNvSpPr/>
            <p:nvPr/>
          </p:nvSpPr>
          <p:spPr>
            <a:xfrm>
              <a:off x="4882850" y="876875"/>
              <a:ext cx="679175" cy="559200"/>
            </a:xfrm>
            <a:custGeom>
              <a:rect b="b" l="l" r="r" t="t"/>
              <a:pathLst>
                <a:path extrusionOk="0" h="22368" w="27167">
                  <a:moveTo>
                    <a:pt x="24734" y="1"/>
                  </a:moveTo>
                  <a:cubicBezTo>
                    <a:pt x="24686" y="1"/>
                    <a:pt x="24638" y="13"/>
                    <a:pt x="24595" y="39"/>
                  </a:cubicBezTo>
                  <a:lnTo>
                    <a:pt x="20341" y="2612"/>
                  </a:lnTo>
                  <a:cubicBezTo>
                    <a:pt x="19944" y="2866"/>
                    <a:pt x="10599" y="8912"/>
                    <a:pt x="9025" y="10069"/>
                  </a:cubicBezTo>
                  <a:cubicBezTo>
                    <a:pt x="7476" y="11209"/>
                    <a:pt x="259" y="14794"/>
                    <a:pt x="188" y="14830"/>
                  </a:cubicBezTo>
                  <a:cubicBezTo>
                    <a:pt x="56" y="14902"/>
                    <a:pt x="0" y="15064"/>
                    <a:pt x="66" y="15196"/>
                  </a:cubicBezTo>
                  <a:cubicBezTo>
                    <a:pt x="112" y="15293"/>
                    <a:pt x="207" y="15350"/>
                    <a:pt x="306" y="15350"/>
                  </a:cubicBezTo>
                  <a:cubicBezTo>
                    <a:pt x="349" y="15350"/>
                    <a:pt x="392" y="15340"/>
                    <a:pt x="433" y="15319"/>
                  </a:cubicBezTo>
                  <a:cubicBezTo>
                    <a:pt x="729" y="15172"/>
                    <a:pt x="7767" y="11677"/>
                    <a:pt x="9351" y="10511"/>
                  </a:cubicBezTo>
                  <a:cubicBezTo>
                    <a:pt x="10910" y="9360"/>
                    <a:pt x="20541" y="3132"/>
                    <a:pt x="20632" y="3075"/>
                  </a:cubicBezTo>
                  <a:lnTo>
                    <a:pt x="24676" y="631"/>
                  </a:lnTo>
                  <a:lnTo>
                    <a:pt x="26484" y="2871"/>
                  </a:lnTo>
                  <a:cubicBezTo>
                    <a:pt x="24793" y="4328"/>
                    <a:pt x="13771" y="13852"/>
                    <a:pt x="12158" y="15981"/>
                  </a:cubicBezTo>
                  <a:cubicBezTo>
                    <a:pt x="10507" y="18167"/>
                    <a:pt x="2073" y="21803"/>
                    <a:pt x="1986" y="21844"/>
                  </a:cubicBezTo>
                  <a:cubicBezTo>
                    <a:pt x="1848" y="21900"/>
                    <a:pt x="1787" y="22062"/>
                    <a:pt x="1843" y="22200"/>
                  </a:cubicBezTo>
                  <a:cubicBezTo>
                    <a:pt x="1890" y="22302"/>
                    <a:pt x="1991" y="22368"/>
                    <a:pt x="2098" y="22368"/>
                  </a:cubicBezTo>
                  <a:cubicBezTo>
                    <a:pt x="2134" y="22368"/>
                    <a:pt x="2170" y="22358"/>
                    <a:pt x="2205" y="22342"/>
                  </a:cubicBezTo>
                  <a:cubicBezTo>
                    <a:pt x="2556" y="22189"/>
                    <a:pt x="10853" y="18609"/>
                    <a:pt x="12595" y="16312"/>
                  </a:cubicBezTo>
                  <a:cubicBezTo>
                    <a:pt x="14271" y="14096"/>
                    <a:pt x="26912" y="3223"/>
                    <a:pt x="27040" y="3111"/>
                  </a:cubicBezTo>
                  <a:cubicBezTo>
                    <a:pt x="27151" y="3019"/>
                    <a:pt x="27167" y="2851"/>
                    <a:pt x="27075" y="2734"/>
                  </a:cubicBezTo>
                  <a:lnTo>
                    <a:pt x="24951" y="100"/>
                  </a:lnTo>
                  <a:cubicBezTo>
                    <a:pt x="24896" y="36"/>
                    <a:pt x="24815" y="1"/>
                    <a:pt x="2473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0"/>
            <p:cNvSpPr/>
            <p:nvPr/>
          </p:nvSpPr>
          <p:spPr>
            <a:xfrm>
              <a:off x="5493625" y="740975"/>
              <a:ext cx="212675" cy="197650"/>
            </a:xfrm>
            <a:custGeom>
              <a:rect b="b" l="l" r="r" t="t"/>
              <a:pathLst>
                <a:path extrusionOk="0" h="7906" w="8507">
                  <a:moveTo>
                    <a:pt x="7525" y="0"/>
                  </a:moveTo>
                  <a:cubicBezTo>
                    <a:pt x="7515" y="0"/>
                    <a:pt x="7508" y="0"/>
                    <a:pt x="7503" y="0"/>
                  </a:cubicBezTo>
                  <a:cubicBezTo>
                    <a:pt x="7462" y="5"/>
                    <a:pt x="7421" y="16"/>
                    <a:pt x="7386" y="31"/>
                  </a:cubicBezTo>
                  <a:cubicBezTo>
                    <a:pt x="7264" y="97"/>
                    <a:pt x="4335" y="1650"/>
                    <a:pt x="3275" y="2430"/>
                  </a:cubicBezTo>
                  <a:cubicBezTo>
                    <a:pt x="2212" y="3214"/>
                    <a:pt x="189" y="5435"/>
                    <a:pt x="103" y="5526"/>
                  </a:cubicBezTo>
                  <a:cubicBezTo>
                    <a:pt x="0" y="5639"/>
                    <a:pt x="11" y="5811"/>
                    <a:pt x="123" y="5914"/>
                  </a:cubicBezTo>
                  <a:cubicBezTo>
                    <a:pt x="175" y="5961"/>
                    <a:pt x="240" y="5984"/>
                    <a:pt x="305" y="5984"/>
                  </a:cubicBezTo>
                  <a:cubicBezTo>
                    <a:pt x="381" y="5984"/>
                    <a:pt x="456" y="5953"/>
                    <a:pt x="510" y="5893"/>
                  </a:cubicBezTo>
                  <a:cubicBezTo>
                    <a:pt x="531" y="5872"/>
                    <a:pt x="2578" y="3622"/>
                    <a:pt x="3601" y="2873"/>
                  </a:cubicBezTo>
                  <a:cubicBezTo>
                    <a:pt x="4549" y="2175"/>
                    <a:pt x="7156" y="775"/>
                    <a:pt x="7584" y="550"/>
                  </a:cubicBezTo>
                  <a:cubicBezTo>
                    <a:pt x="7696" y="555"/>
                    <a:pt x="7844" y="586"/>
                    <a:pt x="7880" y="642"/>
                  </a:cubicBezTo>
                  <a:cubicBezTo>
                    <a:pt x="7900" y="668"/>
                    <a:pt x="7900" y="739"/>
                    <a:pt x="7844" y="867"/>
                  </a:cubicBezTo>
                  <a:cubicBezTo>
                    <a:pt x="7722" y="1136"/>
                    <a:pt x="7172" y="1509"/>
                    <a:pt x="6683" y="1834"/>
                  </a:cubicBezTo>
                  <a:cubicBezTo>
                    <a:pt x="5975" y="2308"/>
                    <a:pt x="5242" y="2802"/>
                    <a:pt x="5038" y="3382"/>
                  </a:cubicBezTo>
                  <a:cubicBezTo>
                    <a:pt x="4779" y="4146"/>
                    <a:pt x="4753" y="4859"/>
                    <a:pt x="4977" y="5292"/>
                  </a:cubicBezTo>
                  <a:cubicBezTo>
                    <a:pt x="5094" y="5512"/>
                    <a:pt x="5277" y="5665"/>
                    <a:pt x="5501" y="5726"/>
                  </a:cubicBezTo>
                  <a:cubicBezTo>
                    <a:pt x="5621" y="5761"/>
                    <a:pt x="5776" y="5771"/>
                    <a:pt x="5956" y="5771"/>
                  </a:cubicBezTo>
                  <a:cubicBezTo>
                    <a:pt x="6115" y="5771"/>
                    <a:pt x="6293" y="5763"/>
                    <a:pt x="6484" y="5756"/>
                  </a:cubicBezTo>
                  <a:cubicBezTo>
                    <a:pt x="6629" y="5750"/>
                    <a:pt x="6838" y="5740"/>
                    <a:pt x="7043" y="5740"/>
                  </a:cubicBezTo>
                  <a:cubicBezTo>
                    <a:pt x="7341" y="5740"/>
                    <a:pt x="7628" y="5761"/>
                    <a:pt x="7691" y="5842"/>
                  </a:cubicBezTo>
                  <a:lnTo>
                    <a:pt x="7676" y="5919"/>
                  </a:lnTo>
                  <a:cubicBezTo>
                    <a:pt x="7559" y="6525"/>
                    <a:pt x="7544" y="6591"/>
                    <a:pt x="6509" y="6784"/>
                  </a:cubicBezTo>
                  <a:cubicBezTo>
                    <a:pt x="5272" y="7024"/>
                    <a:pt x="2038" y="7355"/>
                    <a:pt x="2007" y="7360"/>
                  </a:cubicBezTo>
                  <a:cubicBezTo>
                    <a:pt x="1855" y="7376"/>
                    <a:pt x="1747" y="7508"/>
                    <a:pt x="1763" y="7661"/>
                  </a:cubicBezTo>
                  <a:cubicBezTo>
                    <a:pt x="1778" y="7804"/>
                    <a:pt x="1895" y="7905"/>
                    <a:pt x="2033" y="7905"/>
                  </a:cubicBezTo>
                  <a:lnTo>
                    <a:pt x="2064" y="7905"/>
                  </a:lnTo>
                  <a:cubicBezTo>
                    <a:pt x="2196" y="7889"/>
                    <a:pt x="5348" y="7564"/>
                    <a:pt x="6612" y="7325"/>
                  </a:cubicBezTo>
                  <a:cubicBezTo>
                    <a:pt x="7880" y="7080"/>
                    <a:pt x="8048" y="6861"/>
                    <a:pt x="8216" y="6025"/>
                  </a:cubicBezTo>
                  <a:lnTo>
                    <a:pt x="8226" y="5949"/>
                  </a:lnTo>
                  <a:cubicBezTo>
                    <a:pt x="8277" y="5720"/>
                    <a:pt x="8190" y="5567"/>
                    <a:pt x="8114" y="5475"/>
                  </a:cubicBezTo>
                  <a:cubicBezTo>
                    <a:pt x="7915" y="5245"/>
                    <a:pt x="7533" y="5190"/>
                    <a:pt x="7079" y="5190"/>
                  </a:cubicBezTo>
                  <a:cubicBezTo>
                    <a:pt x="6883" y="5190"/>
                    <a:pt x="6673" y="5200"/>
                    <a:pt x="6459" y="5211"/>
                  </a:cubicBezTo>
                  <a:cubicBezTo>
                    <a:pt x="6294" y="5219"/>
                    <a:pt x="6119" y="5227"/>
                    <a:pt x="5969" y="5227"/>
                  </a:cubicBezTo>
                  <a:cubicBezTo>
                    <a:pt x="5831" y="5227"/>
                    <a:pt x="5715" y="5220"/>
                    <a:pt x="5649" y="5200"/>
                  </a:cubicBezTo>
                  <a:cubicBezTo>
                    <a:pt x="5598" y="5185"/>
                    <a:pt x="5527" y="5155"/>
                    <a:pt x="5466" y="5038"/>
                  </a:cubicBezTo>
                  <a:cubicBezTo>
                    <a:pt x="5313" y="4742"/>
                    <a:pt x="5348" y="4167"/>
                    <a:pt x="5557" y="3561"/>
                  </a:cubicBezTo>
                  <a:cubicBezTo>
                    <a:pt x="5700" y="3153"/>
                    <a:pt x="6382" y="2694"/>
                    <a:pt x="6984" y="2287"/>
                  </a:cubicBezTo>
                  <a:cubicBezTo>
                    <a:pt x="7614" y="1864"/>
                    <a:pt x="8160" y="1502"/>
                    <a:pt x="8343" y="1086"/>
                  </a:cubicBezTo>
                  <a:cubicBezTo>
                    <a:pt x="8507" y="714"/>
                    <a:pt x="8430" y="474"/>
                    <a:pt x="8333" y="331"/>
                  </a:cubicBezTo>
                  <a:cubicBezTo>
                    <a:pt x="8112" y="13"/>
                    <a:pt x="7641" y="0"/>
                    <a:pt x="752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0"/>
            <p:cNvSpPr/>
            <p:nvPr/>
          </p:nvSpPr>
          <p:spPr>
            <a:xfrm>
              <a:off x="5015000" y="3888800"/>
              <a:ext cx="108000" cy="64700"/>
            </a:xfrm>
            <a:custGeom>
              <a:rect b="b" l="l" r="r" t="t"/>
              <a:pathLst>
                <a:path extrusionOk="0" h="2588" w="4320">
                  <a:moveTo>
                    <a:pt x="4070" y="1"/>
                  </a:moveTo>
                  <a:lnTo>
                    <a:pt x="1" y="2098"/>
                  </a:lnTo>
                  <a:lnTo>
                    <a:pt x="250" y="2587"/>
                  </a:lnTo>
                  <a:lnTo>
                    <a:pt x="4319" y="484"/>
                  </a:lnTo>
                  <a:lnTo>
                    <a:pt x="40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0"/>
            <p:cNvSpPr/>
            <p:nvPr/>
          </p:nvSpPr>
          <p:spPr>
            <a:xfrm>
              <a:off x="5163450" y="3599500"/>
              <a:ext cx="519925" cy="277350"/>
            </a:xfrm>
            <a:custGeom>
              <a:rect b="b" l="l" r="r" t="t"/>
              <a:pathLst>
                <a:path extrusionOk="0" h="11094" w="20797">
                  <a:moveTo>
                    <a:pt x="20546" y="1"/>
                  </a:moveTo>
                  <a:lnTo>
                    <a:pt x="1" y="10605"/>
                  </a:lnTo>
                  <a:lnTo>
                    <a:pt x="255" y="11094"/>
                  </a:lnTo>
                  <a:lnTo>
                    <a:pt x="20797" y="490"/>
                  </a:lnTo>
                  <a:lnTo>
                    <a:pt x="2054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0"/>
            <p:cNvSpPr/>
            <p:nvPr/>
          </p:nvSpPr>
          <p:spPr>
            <a:xfrm>
              <a:off x="4456775" y="4681300"/>
              <a:ext cx="108000" cy="64700"/>
            </a:xfrm>
            <a:custGeom>
              <a:rect b="b" l="l" r="r" t="t"/>
              <a:pathLst>
                <a:path extrusionOk="0" h="2588" w="4320">
                  <a:moveTo>
                    <a:pt x="4070" y="0"/>
                  </a:moveTo>
                  <a:lnTo>
                    <a:pt x="1" y="2104"/>
                  </a:lnTo>
                  <a:lnTo>
                    <a:pt x="250" y="2588"/>
                  </a:lnTo>
                  <a:lnTo>
                    <a:pt x="4319" y="489"/>
                  </a:lnTo>
                  <a:lnTo>
                    <a:pt x="40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0"/>
            <p:cNvSpPr/>
            <p:nvPr/>
          </p:nvSpPr>
          <p:spPr>
            <a:xfrm>
              <a:off x="4605250" y="4392100"/>
              <a:ext cx="519925" cy="277225"/>
            </a:xfrm>
            <a:custGeom>
              <a:rect b="b" l="l" r="r" t="t"/>
              <a:pathLst>
                <a:path extrusionOk="0" h="11089" w="20797">
                  <a:moveTo>
                    <a:pt x="20547" y="1"/>
                  </a:moveTo>
                  <a:lnTo>
                    <a:pt x="0" y="10605"/>
                  </a:lnTo>
                  <a:lnTo>
                    <a:pt x="256" y="11089"/>
                  </a:lnTo>
                  <a:lnTo>
                    <a:pt x="20796" y="485"/>
                  </a:lnTo>
                  <a:lnTo>
                    <a:pt x="2054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0"/>
            <p:cNvSpPr/>
            <p:nvPr/>
          </p:nvSpPr>
          <p:spPr>
            <a:xfrm>
              <a:off x="3605200" y="1218725"/>
              <a:ext cx="108025" cy="64700"/>
            </a:xfrm>
            <a:custGeom>
              <a:rect b="b" l="l" r="r" t="t"/>
              <a:pathLst>
                <a:path extrusionOk="0" h="2588" w="4321">
                  <a:moveTo>
                    <a:pt x="4071" y="1"/>
                  </a:moveTo>
                  <a:lnTo>
                    <a:pt x="0" y="2103"/>
                  </a:lnTo>
                  <a:lnTo>
                    <a:pt x="251" y="2587"/>
                  </a:lnTo>
                  <a:lnTo>
                    <a:pt x="4320" y="489"/>
                  </a:lnTo>
                  <a:lnTo>
                    <a:pt x="40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0"/>
            <p:cNvSpPr/>
            <p:nvPr/>
          </p:nvSpPr>
          <p:spPr>
            <a:xfrm>
              <a:off x="3753675" y="929550"/>
              <a:ext cx="519900" cy="277225"/>
            </a:xfrm>
            <a:custGeom>
              <a:rect b="b" l="l" r="r" t="t"/>
              <a:pathLst>
                <a:path extrusionOk="0" h="11089" w="20796">
                  <a:moveTo>
                    <a:pt x="20546" y="0"/>
                  </a:moveTo>
                  <a:lnTo>
                    <a:pt x="1" y="10604"/>
                  </a:lnTo>
                  <a:lnTo>
                    <a:pt x="255" y="11088"/>
                  </a:lnTo>
                  <a:lnTo>
                    <a:pt x="20796" y="484"/>
                  </a:lnTo>
                  <a:lnTo>
                    <a:pt x="205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0"/>
            <p:cNvSpPr/>
            <p:nvPr/>
          </p:nvSpPr>
          <p:spPr>
            <a:xfrm>
              <a:off x="6093625" y="4038275"/>
              <a:ext cx="108100" cy="64725"/>
            </a:xfrm>
            <a:custGeom>
              <a:rect b="b" l="l" r="r" t="t"/>
              <a:pathLst>
                <a:path extrusionOk="0" h="2589" w="4324">
                  <a:moveTo>
                    <a:pt x="4074" y="0"/>
                  </a:moveTo>
                  <a:lnTo>
                    <a:pt x="0" y="2104"/>
                  </a:lnTo>
                  <a:lnTo>
                    <a:pt x="254" y="2588"/>
                  </a:lnTo>
                  <a:lnTo>
                    <a:pt x="4324" y="489"/>
                  </a:lnTo>
                  <a:lnTo>
                    <a:pt x="407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0"/>
            <p:cNvSpPr/>
            <p:nvPr/>
          </p:nvSpPr>
          <p:spPr>
            <a:xfrm>
              <a:off x="6242200" y="3749125"/>
              <a:ext cx="519925" cy="277225"/>
            </a:xfrm>
            <a:custGeom>
              <a:rect b="b" l="l" r="r" t="t"/>
              <a:pathLst>
                <a:path extrusionOk="0" h="11089" w="20797">
                  <a:moveTo>
                    <a:pt x="20546" y="0"/>
                  </a:moveTo>
                  <a:lnTo>
                    <a:pt x="0" y="10604"/>
                  </a:lnTo>
                  <a:lnTo>
                    <a:pt x="250" y="11088"/>
                  </a:lnTo>
                  <a:lnTo>
                    <a:pt x="20796" y="484"/>
                  </a:lnTo>
                  <a:lnTo>
                    <a:pt x="205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0"/>
            <p:cNvSpPr/>
            <p:nvPr/>
          </p:nvSpPr>
          <p:spPr>
            <a:xfrm>
              <a:off x="1928425" y="3429500"/>
              <a:ext cx="108000" cy="64725"/>
            </a:xfrm>
            <a:custGeom>
              <a:rect b="b" l="l" r="r" t="t"/>
              <a:pathLst>
                <a:path extrusionOk="0" h="2589" w="4320">
                  <a:moveTo>
                    <a:pt x="4070" y="1"/>
                  </a:moveTo>
                  <a:lnTo>
                    <a:pt x="0" y="2104"/>
                  </a:lnTo>
                  <a:lnTo>
                    <a:pt x="250" y="2588"/>
                  </a:lnTo>
                  <a:lnTo>
                    <a:pt x="4319" y="490"/>
                  </a:lnTo>
                  <a:lnTo>
                    <a:pt x="40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0"/>
            <p:cNvSpPr/>
            <p:nvPr/>
          </p:nvSpPr>
          <p:spPr>
            <a:xfrm>
              <a:off x="2076875" y="3140350"/>
              <a:ext cx="519900" cy="277225"/>
            </a:xfrm>
            <a:custGeom>
              <a:rect b="b" l="l" r="r" t="t"/>
              <a:pathLst>
                <a:path extrusionOk="0" h="11089" w="20796">
                  <a:moveTo>
                    <a:pt x="20546" y="1"/>
                  </a:moveTo>
                  <a:lnTo>
                    <a:pt x="1" y="10605"/>
                  </a:lnTo>
                  <a:lnTo>
                    <a:pt x="255" y="11089"/>
                  </a:lnTo>
                  <a:lnTo>
                    <a:pt x="20795" y="485"/>
                  </a:lnTo>
                  <a:lnTo>
                    <a:pt x="20546" y="1"/>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0"/>
            <p:cNvSpPr/>
            <p:nvPr/>
          </p:nvSpPr>
          <p:spPr>
            <a:xfrm>
              <a:off x="6131950" y="1092925"/>
              <a:ext cx="107975" cy="64700"/>
            </a:xfrm>
            <a:custGeom>
              <a:rect b="b" l="l" r="r" t="t"/>
              <a:pathLst>
                <a:path extrusionOk="0" h="2588" w="4319">
                  <a:moveTo>
                    <a:pt x="4069" y="0"/>
                  </a:moveTo>
                  <a:lnTo>
                    <a:pt x="0" y="2099"/>
                  </a:lnTo>
                  <a:lnTo>
                    <a:pt x="249" y="2588"/>
                  </a:lnTo>
                  <a:lnTo>
                    <a:pt x="4319" y="484"/>
                  </a:lnTo>
                  <a:lnTo>
                    <a:pt x="40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0"/>
            <p:cNvSpPr/>
            <p:nvPr/>
          </p:nvSpPr>
          <p:spPr>
            <a:xfrm>
              <a:off x="6280525" y="803625"/>
              <a:ext cx="519925" cy="277225"/>
            </a:xfrm>
            <a:custGeom>
              <a:rect b="b" l="l" r="r" t="t"/>
              <a:pathLst>
                <a:path extrusionOk="0" h="11089" w="20797">
                  <a:moveTo>
                    <a:pt x="20547" y="0"/>
                  </a:moveTo>
                  <a:lnTo>
                    <a:pt x="0" y="10604"/>
                  </a:lnTo>
                  <a:lnTo>
                    <a:pt x="249" y="11088"/>
                  </a:lnTo>
                  <a:lnTo>
                    <a:pt x="20796" y="484"/>
                  </a:lnTo>
                  <a:lnTo>
                    <a:pt x="2054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0"/>
            <p:cNvSpPr/>
            <p:nvPr/>
          </p:nvSpPr>
          <p:spPr>
            <a:xfrm>
              <a:off x="5678900" y="2838725"/>
              <a:ext cx="1702650" cy="1193575"/>
            </a:xfrm>
            <a:custGeom>
              <a:rect b="b" l="l" r="r" t="t"/>
              <a:pathLst>
                <a:path extrusionOk="0" h="47743" w="68106">
                  <a:moveTo>
                    <a:pt x="52914" y="1"/>
                  </a:moveTo>
                  <a:cubicBezTo>
                    <a:pt x="52339" y="1"/>
                    <a:pt x="51759" y="90"/>
                    <a:pt x="51176" y="285"/>
                  </a:cubicBezTo>
                  <a:cubicBezTo>
                    <a:pt x="43878" y="2729"/>
                    <a:pt x="51008" y="10966"/>
                    <a:pt x="45406" y="13864"/>
                  </a:cubicBezTo>
                  <a:cubicBezTo>
                    <a:pt x="44025" y="14580"/>
                    <a:pt x="42703" y="14803"/>
                    <a:pt x="41470" y="14803"/>
                  </a:cubicBezTo>
                  <a:cubicBezTo>
                    <a:pt x="39425" y="14803"/>
                    <a:pt x="37622" y="14190"/>
                    <a:pt x="36185" y="14190"/>
                  </a:cubicBezTo>
                  <a:cubicBezTo>
                    <a:pt x="34972" y="14190"/>
                    <a:pt x="34021" y="14626"/>
                    <a:pt x="33406" y="16237"/>
                  </a:cubicBezTo>
                  <a:cubicBezTo>
                    <a:pt x="31618" y="20907"/>
                    <a:pt x="34975" y="24804"/>
                    <a:pt x="30243" y="26866"/>
                  </a:cubicBezTo>
                  <a:cubicBezTo>
                    <a:pt x="28928" y="27440"/>
                    <a:pt x="27619" y="27584"/>
                    <a:pt x="26367" y="27584"/>
                  </a:cubicBezTo>
                  <a:cubicBezTo>
                    <a:pt x="25106" y="27584"/>
                    <a:pt x="23902" y="27438"/>
                    <a:pt x="22809" y="27438"/>
                  </a:cubicBezTo>
                  <a:cubicBezTo>
                    <a:pt x="21086" y="27438"/>
                    <a:pt x="19636" y="27801"/>
                    <a:pt x="18661" y="29673"/>
                  </a:cubicBezTo>
                  <a:cubicBezTo>
                    <a:pt x="16456" y="33911"/>
                    <a:pt x="16416" y="36473"/>
                    <a:pt x="14261" y="37719"/>
                  </a:cubicBezTo>
                  <a:cubicBezTo>
                    <a:pt x="13920" y="37916"/>
                    <a:pt x="13571" y="37985"/>
                    <a:pt x="13211" y="37985"/>
                  </a:cubicBezTo>
                  <a:cubicBezTo>
                    <a:pt x="12362" y="37985"/>
                    <a:pt x="11452" y="37602"/>
                    <a:pt x="10446" y="37602"/>
                  </a:cubicBezTo>
                  <a:cubicBezTo>
                    <a:pt x="9172" y="37602"/>
                    <a:pt x="7743" y="38217"/>
                    <a:pt x="6092" y="41005"/>
                  </a:cubicBezTo>
                  <a:cubicBezTo>
                    <a:pt x="3830" y="44820"/>
                    <a:pt x="1957" y="46515"/>
                    <a:pt x="909" y="47239"/>
                  </a:cubicBezTo>
                  <a:lnTo>
                    <a:pt x="909" y="47239"/>
                  </a:lnTo>
                  <a:cubicBezTo>
                    <a:pt x="8926" y="42791"/>
                    <a:pt x="67330" y="10390"/>
                    <a:pt x="68106" y="9962"/>
                  </a:cubicBezTo>
                  <a:lnTo>
                    <a:pt x="68106" y="9962"/>
                  </a:lnTo>
                  <a:cubicBezTo>
                    <a:pt x="67938" y="10055"/>
                    <a:pt x="67757" y="10098"/>
                    <a:pt x="67566" y="10098"/>
                  </a:cubicBezTo>
                  <a:cubicBezTo>
                    <a:pt x="66535" y="10098"/>
                    <a:pt x="65170" y="8844"/>
                    <a:pt x="63568" y="7217"/>
                  </a:cubicBezTo>
                  <a:cubicBezTo>
                    <a:pt x="60624" y="4232"/>
                    <a:pt x="56879" y="1"/>
                    <a:pt x="52914" y="1"/>
                  </a:cubicBezTo>
                  <a:close/>
                  <a:moveTo>
                    <a:pt x="909" y="47239"/>
                  </a:moveTo>
                  <a:lnTo>
                    <a:pt x="909" y="47239"/>
                  </a:lnTo>
                  <a:cubicBezTo>
                    <a:pt x="318" y="47567"/>
                    <a:pt x="1" y="47743"/>
                    <a:pt x="1" y="47743"/>
                  </a:cubicBezTo>
                  <a:cubicBezTo>
                    <a:pt x="1" y="47743"/>
                    <a:pt x="328" y="47640"/>
                    <a:pt x="909" y="472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0"/>
            <p:cNvSpPr/>
            <p:nvPr/>
          </p:nvSpPr>
          <p:spPr>
            <a:xfrm>
              <a:off x="238225" y="3569850"/>
              <a:ext cx="1153750" cy="808800"/>
            </a:xfrm>
            <a:custGeom>
              <a:rect b="b" l="l" r="r" t="t"/>
              <a:pathLst>
                <a:path extrusionOk="0" h="32352" w="46150">
                  <a:moveTo>
                    <a:pt x="46150" y="6748"/>
                  </a:moveTo>
                  <a:cubicBezTo>
                    <a:pt x="46149" y="6749"/>
                    <a:pt x="46149" y="6749"/>
                    <a:pt x="46148" y="6750"/>
                  </a:cubicBezTo>
                  <a:lnTo>
                    <a:pt x="46148" y="6750"/>
                  </a:lnTo>
                  <a:cubicBezTo>
                    <a:pt x="46148" y="6749"/>
                    <a:pt x="46149" y="6749"/>
                    <a:pt x="46150" y="6748"/>
                  </a:cubicBezTo>
                  <a:close/>
                  <a:moveTo>
                    <a:pt x="35857" y="0"/>
                  </a:moveTo>
                  <a:cubicBezTo>
                    <a:pt x="35468" y="0"/>
                    <a:pt x="35075" y="61"/>
                    <a:pt x="34680" y="193"/>
                  </a:cubicBezTo>
                  <a:cubicBezTo>
                    <a:pt x="29735" y="1849"/>
                    <a:pt x="34563" y="7431"/>
                    <a:pt x="30769" y="9391"/>
                  </a:cubicBezTo>
                  <a:cubicBezTo>
                    <a:pt x="29834" y="9876"/>
                    <a:pt x="28939" y="10027"/>
                    <a:pt x="28104" y="10027"/>
                  </a:cubicBezTo>
                  <a:cubicBezTo>
                    <a:pt x="26719" y="10027"/>
                    <a:pt x="25497" y="9612"/>
                    <a:pt x="24523" y="9612"/>
                  </a:cubicBezTo>
                  <a:cubicBezTo>
                    <a:pt x="23700" y="9612"/>
                    <a:pt x="23054" y="9908"/>
                    <a:pt x="22635" y="11001"/>
                  </a:cubicBezTo>
                  <a:cubicBezTo>
                    <a:pt x="21428" y="14164"/>
                    <a:pt x="23700" y="16807"/>
                    <a:pt x="20496" y="18203"/>
                  </a:cubicBezTo>
                  <a:cubicBezTo>
                    <a:pt x="19603" y="18593"/>
                    <a:pt x="18714" y="18691"/>
                    <a:pt x="17864" y="18691"/>
                  </a:cubicBezTo>
                  <a:cubicBezTo>
                    <a:pt x="17011" y="18691"/>
                    <a:pt x="16197" y="18592"/>
                    <a:pt x="15457" y="18592"/>
                  </a:cubicBezTo>
                  <a:cubicBezTo>
                    <a:pt x="14289" y="18592"/>
                    <a:pt x="13307" y="18838"/>
                    <a:pt x="12647" y="20108"/>
                  </a:cubicBezTo>
                  <a:cubicBezTo>
                    <a:pt x="11150" y="22975"/>
                    <a:pt x="11124" y="24712"/>
                    <a:pt x="9662" y="25557"/>
                  </a:cubicBezTo>
                  <a:cubicBezTo>
                    <a:pt x="9432" y="25690"/>
                    <a:pt x="9195" y="25737"/>
                    <a:pt x="8951" y="25737"/>
                  </a:cubicBezTo>
                  <a:cubicBezTo>
                    <a:pt x="8377" y="25737"/>
                    <a:pt x="7761" y="25478"/>
                    <a:pt x="7080" y="25478"/>
                  </a:cubicBezTo>
                  <a:cubicBezTo>
                    <a:pt x="6216" y="25478"/>
                    <a:pt x="5247" y="25895"/>
                    <a:pt x="4126" y="27788"/>
                  </a:cubicBezTo>
                  <a:cubicBezTo>
                    <a:pt x="2594" y="30373"/>
                    <a:pt x="1324" y="31522"/>
                    <a:pt x="614" y="32012"/>
                  </a:cubicBezTo>
                  <a:lnTo>
                    <a:pt x="614" y="32012"/>
                  </a:lnTo>
                  <a:cubicBezTo>
                    <a:pt x="6032" y="29006"/>
                    <a:pt x="45531" y="7092"/>
                    <a:pt x="46148" y="6750"/>
                  </a:cubicBezTo>
                  <a:lnTo>
                    <a:pt x="46148" y="6750"/>
                  </a:lnTo>
                  <a:cubicBezTo>
                    <a:pt x="46035" y="6812"/>
                    <a:pt x="45913" y="6842"/>
                    <a:pt x="45784" y="6842"/>
                  </a:cubicBezTo>
                  <a:cubicBezTo>
                    <a:pt x="45088" y="6842"/>
                    <a:pt x="44165" y="5992"/>
                    <a:pt x="43079" y="4889"/>
                  </a:cubicBezTo>
                  <a:cubicBezTo>
                    <a:pt x="41082" y="2870"/>
                    <a:pt x="38542" y="0"/>
                    <a:pt x="35857" y="0"/>
                  </a:cubicBezTo>
                  <a:close/>
                  <a:moveTo>
                    <a:pt x="614" y="32012"/>
                  </a:moveTo>
                  <a:lnTo>
                    <a:pt x="614" y="32012"/>
                  </a:lnTo>
                  <a:cubicBezTo>
                    <a:pt x="215" y="32233"/>
                    <a:pt x="1" y="32352"/>
                    <a:pt x="1" y="32352"/>
                  </a:cubicBezTo>
                  <a:cubicBezTo>
                    <a:pt x="1" y="32352"/>
                    <a:pt x="222" y="32282"/>
                    <a:pt x="614" y="320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0"/>
            <p:cNvSpPr/>
            <p:nvPr/>
          </p:nvSpPr>
          <p:spPr>
            <a:xfrm>
              <a:off x="2931775" y="665275"/>
              <a:ext cx="1174775" cy="823525"/>
            </a:xfrm>
            <a:custGeom>
              <a:rect b="b" l="l" r="r" t="t"/>
              <a:pathLst>
                <a:path extrusionOk="0" h="32941" w="46991">
                  <a:moveTo>
                    <a:pt x="36512" y="0"/>
                  </a:moveTo>
                  <a:cubicBezTo>
                    <a:pt x="36114" y="0"/>
                    <a:pt x="35713" y="62"/>
                    <a:pt x="35311" y="197"/>
                  </a:cubicBezTo>
                  <a:cubicBezTo>
                    <a:pt x="30274" y="1883"/>
                    <a:pt x="35194" y="7562"/>
                    <a:pt x="31328" y="9563"/>
                  </a:cubicBezTo>
                  <a:cubicBezTo>
                    <a:pt x="30376" y="10057"/>
                    <a:pt x="29466" y="10210"/>
                    <a:pt x="28615" y="10210"/>
                  </a:cubicBezTo>
                  <a:cubicBezTo>
                    <a:pt x="27204" y="10210"/>
                    <a:pt x="25959" y="9787"/>
                    <a:pt x="24967" y="9787"/>
                  </a:cubicBezTo>
                  <a:cubicBezTo>
                    <a:pt x="24131" y="9787"/>
                    <a:pt x="23475" y="10088"/>
                    <a:pt x="23051" y="11198"/>
                  </a:cubicBezTo>
                  <a:cubicBezTo>
                    <a:pt x="21819" y="14422"/>
                    <a:pt x="24132" y="17111"/>
                    <a:pt x="20867" y="18537"/>
                  </a:cubicBezTo>
                  <a:cubicBezTo>
                    <a:pt x="19962" y="18931"/>
                    <a:pt x="19062" y="19030"/>
                    <a:pt x="18202" y="19030"/>
                  </a:cubicBezTo>
                  <a:cubicBezTo>
                    <a:pt x="17327" y="19030"/>
                    <a:pt x="16493" y="18928"/>
                    <a:pt x="15736" y="18928"/>
                  </a:cubicBezTo>
                  <a:cubicBezTo>
                    <a:pt x="14548" y="18928"/>
                    <a:pt x="13548" y="19180"/>
                    <a:pt x="12875" y="20472"/>
                  </a:cubicBezTo>
                  <a:cubicBezTo>
                    <a:pt x="11358" y="23391"/>
                    <a:pt x="11328" y="25164"/>
                    <a:pt x="9840" y="26024"/>
                  </a:cubicBezTo>
                  <a:cubicBezTo>
                    <a:pt x="9606" y="26160"/>
                    <a:pt x="9366" y="26207"/>
                    <a:pt x="9118" y="26207"/>
                  </a:cubicBezTo>
                  <a:cubicBezTo>
                    <a:pt x="8532" y="26207"/>
                    <a:pt x="7903" y="25942"/>
                    <a:pt x="7208" y="25942"/>
                  </a:cubicBezTo>
                  <a:cubicBezTo>
                    <a:pt x="6328" y="25942"/>
                    <a:pt x="5342" y="26367"/>
                    <a:pt x="4201" y="28291"/>
                  </a:cubicBezTo>
                  <a:cubicBezTo>
                    <a:pt x="2639" y="30927"/>
                    <a:pt x="1345" y="32097"/>
                    <a:pt x="623" y="32595"/>
                  </a:cubicBezTo>
                  <a:lnTo>
                    <a:pt x="623" y="32595"/>
                  </a:lnTo>
                  <a:cubicBezTo>
                    <a:pt x="6139" y="29535"/>
                    <a:pt x="46458" y="7167"/>
                    <a:pt x="46990" y="6869"/>
                  </a:cubicBezTo>
                  <a:lnTo>
                    <a:pt x="46990" y="6869"/>
                  </a:lnTo>
                  <a:cubicBezTo>
                    <a:pt x="46873" y="6934"/>
                    <a:pt x="46748" y="6965"/>
                    <a:pt x="46614" y="6965"/>
                  </a:cubicBezTo>
                  <a:cubicBezTo>
                    <a:pt x="45904" y="6965"/>
                    <a:pt x="44964" y="6099"/>
                    <a:pt x="43862" y="4979"/>
                  </a:cubicBezTo>
                  <a:cubicBezTo>
                    <a:pt x="41830" y="2921"/>
                    <a:pt x="39247" y="0"/>
                    <a:pt x="36512" y="0"/>
                  </a:cubicBezTo>
                  <a:close/>
                  <a:moveTo>
                    <a:pt x="623" y="32595"/>
                  </a:moveTo>
                  <a:lnTo>
                    <a:pt x="623" y="32595"/>
                  </a:lnTo>
                  <a:cubicBezTo>
                    <a:pt x="218" y="32820"/>
                    <a:pt x="0" y="32940"/>
                    <a:pt x="0" y="32940"/>
                  </a:cubicBezTo>
                  <a:cubicBezTo>
                    <a:pt x="0" y="32940"/>
                    <a:pt x="225" y="32870"/>
                    <a:pt x="623" y="3259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8" name="Google Shape;1138;p70"/>
          <p:cNvSpPr txBox="1"/>
          <p:nvPr>
            <p:ph idx="1" type="subTitle"/>
          </p:nvPr>
        </p:nvSpPr>
        <p:spPr>
          <a:xfrm>
            <a:off x="5200350" y="3125825"/>
            <a:ext cx="37617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1"/>
                </a:solidFill>
                <a:latin typeface="Bree Serif"/>
                <a:ea typeface="Bree Serif"/>
                <a:cs typeface="Bree Serif"/>
                <a:sym typeface="Bree Serif"/>
              </a:rPr>
              <a:t>Benefits &amp; pain points addressed</a:t>
            </a:r>
            <a:endParaRPr>
              <a:solidFill>
                <a:schemeClr val="accent1"/>
              </a:solidFill>
              <a:latin typeface="Bree Serif"/>
              <a:ea typeface="Bree Serif"/>
              <a:cs typeface="Bree Serif"/>
              <a:sym typeface="Bree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71"/>
          <p:cNvSpPr txBox="1"/>
          <p:nvPr>
            <p:ph type="title"/>
          </p:nvPr>
        </p:nvSpPr>
        <p:spPr>
          <a:xfrm>
            <a:off x="690000" y="368825"/>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FOCUSED</a:t>
            </a:r>
            <a:endParaRPr/>
          </a:p>
        </p:txBody>
      </p:sp>
      <p:sp>
        <p:nvSpPr>
          <p:cNvPr id="1144" name="Google Shape;1144;p71"/>
          <p:cNvSpPr txBox="1"/>
          <p:nvPr>
            <p:ph idx="2" type="title"/>
          </p:nvPr>
        </p:nvSpPr>
        <p:spPr>
          <a:xfrm>
            <a:off x="1300750" y="1658550"/>
            <a:ext cx="15444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AUTOMATION</a:t>
            </a:r>
            <a:endParaRPr/>
          </a:p>
        </p:txBody>
      </p:sp>
      <p:sp>
        <p:nvSpPr>
          <p:cNvPr id="1145" name="Google Shape;1145;p71"/>
          <p:cNvSpPr txBox="1"/>
          <p:nvPr>
            <p:ph idx="1" type="subTitle"/>
          </p:nvPr>
        </p:nvSpPr>
        <p:spPr>
          <a:xfrm>
            <a:off x="830350" y="2132850"/>
            <a:ext cx="2467800" cy="68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Our automated system m</a:t>
            </a:r>
            <a:r>
              <a:rPr lang="en" sz="1400"/>
              <a:t>eans doing more in a shorter time</a:t>
            </a:r>
            <a:endParaRPr sz="1400"/>
          </a:p>
        </p:txBody>
      </p:sp>
      <p:sp>
        <p:nvSpPr>
          <p:cNvPr id="1146" name="Google Shape;1146;p71"/>
          <p:cNvSpPr txBox="1"/>
          <p:nvPr>
            <p:ph idx="3" type="title"/>
          </p:nvPr>
        </p:nvSpPr>
        <p:spPr>
          <a:xfrm>
            <a:off x="3623400" y="1687538"/>
            <a:ext cx="1897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CUSTOMER CENTRIC</a:t>
            </a:r>
            <a:endParaRPr/>
          </a:p>
        </p:txBody>
      </p:sp>
      <p:sp>
        <p:nvSpPr>
          <p:cNvPr id="1147" name="Google Shape;1147;p71"/>
          <p:cNvSpPr txBox="1"/>
          <p:nvPr>
            <p:ph idx="4" type="subTitle"/>
          </p:nvPr>
        </p:nvSpPr>
        <p:spPr>
          <a:xfrm>
            <a:off x="3706050" y="2195875"/>
            <a:ext cx="1731900" cy="68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Prompt service </a:t>
            </a:r>
            <a:r>
              <a:rPr lang="en"/>
              <a:t>is excellent service</a:t>
            </a:r>
            <a:endParaRPr/>
          </a:p>
        </p:txBody>
      </p:sp>
      <p:sp>
        <p:nvSpPr>
          <p:cNvPr id="1148" name="Google Shape;1148;p71"/>
          <p:cNvSpPr txBox="1"/>
          <p:nvPr>
            <p:ph idx="5" type="title"/>
          </p:nvPr>
        </p:nvSpPr>
        <p:spPr>
          <a:xfrm>
            <a:off x="6298850" y="1658550"/>
            <a:ext cx="2085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VISUALIZE DATA</a:t>
            </a:r>
            <a:endParaRPr/>
          </a:p>
        </p:txBody>
      </p:sp>
      <p:sp>
        <p:nvSpPr>
          <p:cNvPr id="1149" name="Google Shape;1149;p71"/>
          <p:cNvSpPr txBox="1"/>
          <p:nvPr>
            <p:ph idx="6" type="subTitle"/>
          </p:nvPr>
        </p:nvSpPr>
        <p:spPr>
          <a:xfrm>
            <a:off x="6205525" y="2195875"/>
            <a:ext cx="2024100" cy="68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 more spreadsheet diving; view customer data with ease</a:t>
            </a:r>
            <a:endParaRPr/>
          </a:p>
        </p:txBody>
      </p:sp>
      <p:sp>
        <p:nvSpPr>
          <p:cNvPr id="1150" name="Google Shape;1150;p71"/>
          <p:cNvSpPr txBox="1"/>
          <p:nvPr>
            <p:ph idx="7" type="title"/>
          </p:nvPr>
        </p:nvSpPr>
        <p:spPr>
          <a:xfrm>
            <a:off x="830350" y="3470550"/>
            <a:ext cx="2367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 HUMAN ERRORS</a:t>
            </a:r>
            <a:endParaRPr/>
          </a:p>
        </p:txBody>
      </p:sp>
      <p:sp>
        <p:nvSpPr>
          <p:cNvPr id="1151" name="Google Shape;1151;p71"/>
          <p:cNvSpPr txBox="1"/>
          <p:nvPr>
            <p:ph idx="8" type="subTitle"/>
          </p:nvPr>
        </p:nvSpPr>
        <p:spPr>
          <a:xfrm>
            <a:off x="1207000" y="4007875"/>
            <a:ext cx="1731900" cy="68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This means less time worrying and more time for productivity</a:t>
            </a:r>
            <a:endParaRPr/>
          </a:p>
        </p:txBody>
      </p:sp>
      <p:sp>
        <p:nvSpPr>
          <p:cNvPr id="1152" name="Google Shape;1152;p71"/>
          <p:cNvSpPr txBox="1"/>
          <p:nvPr>
            <p:ph idx="9" type="title"/>
          </p:nvPr>
        </p:nvSpPr>
        <p:spPr>
          <a:xfrm>
            <a:off x="3513513" y="3470550"/>
            <a:ext cx="20241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CLOUD ARCHITECTURE</a:t>
            </a:r>
            <a:endParaRPr/>
          </a:p>
        </p:txBody>
      </p:sp>
      <p:sp>
        <p:nvSpPr>
          <p:cNvPr id="1153" name="Google Shape;1153;p71"/>
          <p:cNvSpPr txBox="1"/>
          <p:nvPr>
            <p:ph idx="13" type="subTitle"/>
          </p:nvPr>
        </p:nvSpPr>
        <p:spPr>
          <a:xfrm>
            <a:off x="3659613" y="4043250"/>
            <a:ext cx="1731900" cy="6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Industry grade services means higher security and reliability</a:t>
            </a:r>
            <a:endParaRPr/>
          </a:p>
        </p:txBody>
      </p:sp>
      <p:sp>
        <p:nvSpPr>
          <p:cNvPr id="1154" name="Google Shape;1154;p71"/>
          <p:cNvSpPr txBox="1"/>
          <p:nvPr>
            <p:ph idx="14" type="title"/>
          </p:nvPr>
        </p:nvSpPr>
        <p:spPr>
          <a:xfrm>
            <a:off x="6112225" y="3470550"/>
            <a:ext cx="2210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HIGHLY AVAILABLE</a:t>
            </a:r>
            <a:endParaRPr/>
          </a:p>
        </p:txBody>
      </p:sp>
      <p:sp>
        <p:nvSpPr>
          <p:cNvPr id="1155" name="Google Shape;1155;p71"/>
          <p:cNvSpPr txBox="1"/>
          <p:nvPr>
            <p:ph idx="15" type="subTitle"/>
          </p:nvPr>
        </p:nvSpPr>
        <p:spPr>
          <a:xfrm>
            <a:off x="6351625" y="4007875"/>
            <a:ext cx="1731900" cy="683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t>Access resources anywhere, anytime.</a:t>
            </a:r>
            <a:endParaRPr/>
          </a:p>
          <a:p>
            <a:pPr indent="0" lvl="0" marL="0" rtl="0" algn="l">
              <a:spcBef>
                <a:spcPts val="1600"/>
              </a:spcBef>
              <a:spcAft>
                <a:spcPts val="0"/>
              </a:spcAft>
              <a:buNone/>
            </a:pPr>
            <a:r>
              <a:t/>
            </a:r>
            <a:endParaRPr/>
          </a:p>
        </p:txBody>
      </p:sp>
      <p:grpSp>
        <p:nvGrpSpPr>
          <p:cNvPr id="1156" name="Google Shape;1156;p71"/>
          <p:cNvGrpSpPr/>
          <p:nvPr/>
        </p:nvGrpSpPr>
        <p:grpSpPr>
          <a:xfrm>
            <a:off x="4317355" y="1192863"/>
            <a:ext cx="509275" cy="506487"/>
            <a:chOff x="-5971525" y="3273750"/>
            <a:chExt cx="292250" cy="290650"/>
          </a:xfrm>
        </p:grpSpPr>
        <p:sp>
          <p:nvSpPr>
            <p:cNvPr id="1157" name="Google Shape;1157;p71"/>
            <p:cNvSpPr/>
            <p:nvPr/>
          </p:nvSpPr>
          <p:spPr>
            <a:xfrm>
              <a:off x="-5868325" y="3273750"/>
              <a:ext cx="85075" cy="84300"/>
            </a:xfrm>
            <a:custGeom>
              <a:rect b="b" l="l" r="r" t="t"/>
              <a:pathLst>
                <a:path extrusionOk="0" h="3372" w="3403">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1"/>
            <p:cNvSpPr/>
            <p:nvPr/>
          </p:nvSpPr>
          <p:spPr>
            <a:xfrm>
              <a:off x="-5971525" y="3308400"/>
              <a:ext cx="292250" cy="256000"/>
            </a:xfrm>
            <a:custGeom>
              <a:rect b="b" l="l" r="r" t="t"/>
              <a:pathLst>
                <a:path extrusionOk="0" h="10240" w="1169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9" name="Google Shape;1159;p71"/>
          <p:cNvGrpSpPr/>
          <p:nvPr/>
        </p:nvGrpSpPr>
        <p:grpSpPr>
          <a:xfrm>
            <a:off x="6962951" y="1192870"/>
            <a:ext cx="509231" cy="506487"/>
            <a:chOff x="-4118225" y="3253275"/>
            <a:chExt cx="292225" cy="290650"/>
          </a:xfrm>
        </p:grpSpPr>
        <p:sp>
          <p:nvSpPr>
            <p:cNvPr id="1160" name="Google Shape;1160;p71"/>
            <p:cNvSpPr/>
            <p:nvPr/>
          </p:nvSpPr>
          <p:spPr>
            <a:xfrm>
              <a:off x="-4118225" y="3287125"/>
              <a:ext cx="256725" cy="256800"/>
            </a:xfrm>
            <a:custGeom>
              <a:rect b="b" l="l" r="r" t="t"/>
              <a:pathLst>
                <a:path extrusionOk="0" h="10272" w="10269">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1"/>
            <p:cNvSpPr/>
            <p:nvPr/>
          </p:nvSpPr>
          <p:spPr>
            <a:xfrm>
              <a:off x="-3963850" y="3253275"/>
              <a:ext cx="137850" cy="137850"/>
            </a:xfrm>
            <a:custGeom>
              <a:rect b="b" l="l" r="r" t="t"/>
              <a:pathLst>
                <a:path extrusionOk="0" h="5514" w="5514">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2" name="Google Shape;1162;p71"/>
          <p:cNvGrpSpPr/>
          <p:nvPr/>
        </p:nvGrpSpPr>
        <p:grpSpPr>
          <a:xfrm>
            <a:off x="1797720" y="1227900"/>
            <a:ext cx="543547" cy="490558"/>
            <a:chOff x="-4478975" y="3251700"/>
            <a:chExt cx="293825" cy="293800"/>
          </a:xfrm>
        </p:grpSpPr>
        <p:sp>
          <p:nvSpPr>
            <p:cNvPr id="1163" name="Google Shape;1163;p71"/>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1"/>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1"/>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71"/>
          <p:cNvGrpSpPr/>
          <p:nvPr/>
        </p:nvGrpSpPr>
        <p:grpSpPr>
          <a:xfrm>
            <a:off x="1804572" y="3033111"/>
            <a:ext cx="536759" cy="494252"/>
            <a:chOff x="-34004625" y="3585850"/>
            <a:chExt cx="292225" cy="292025"/>
          </a:xfrm>
        </p:grpSpPr>
        <p:sp>
          <p:nvSpPr>
            <p:cNvPr id="1167" name="Google Shape;1167;p71"/>
            <p:cNvSpPr/>
            <p:nvPr/>
          </p:nvSpPr>
          <p:spPr>
            <a:xfrm>
              <a:off x="-33832150" y="3585850"/>
              <a:ext cx="103200" cy="154200"/>
            </a:xfrm>
            <a:custGeom>
              <a:rect b="b" l="l" r="r" t="t"/>
              <a:pathLst>
                <a:path extrusionOk="0" h="6168" w="4128">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1"/>
            <p:cNvSpPr/>
            <p:nvPr/>
          </p:nvSpPr>
          <p:spPr>
            <a:xfrm>
              <a:off x="-34004625" y="3690400"/>
              <a:ext cx="155175" cy="187475"/>
            </a:xfrm>
            <a:custGeom>
              <a:rect b="b" l="l" r="r" t="t"/>
              <a:pathLst>
                <a:path extrusionOk="0" h="7499" w="6207">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1"/>
            <p:cNvSpPr/>
            <p:nvPr/>
          </p:nvSpPr>
          <p:spPr>
            <a:xfrm>
              <a:off x="-33936100" y="3621075"/>
              <a:ext cx="51200" cy="51225"/>
            </a:xfrm>
            <a:custGeom>
              <a:rect b="b" l="l" r="r" t="t"/>
              <a:pathLst>
                <a:path extrusionOk="0" h="2049" w="2048">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1"/>
            <p:cNvSpPr/>
            <p:nvPr/>
          </p:nvSpPr>
          <p:spPr>
            <a:xfrm>
              <a:off x="-33952650" y="3690125"/>
              <a:ext cx="155975" cy="186950"/>
            </a:xfrm>
            <a:custGeom>
              <a:rect b="b" l="l" r="r" t="t"/>
              <a:pathLst>
                <a:path extrusionOk="0" h="7478" w="6239">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1"/>
            <p:cNvSpPr/>
            <p:nvPr/>
          </p:nvSpPr>
          <p:spPr>
            <a:xfrm>
              <a:off x="-33849475" y="3758125"/>
              <a:ext cx="137075" cy="33100"/>
            </a:xfrm>
            <a:custGeom>
              <a:rect b="b" l="l" r="r" t="t"/>
              <a:pathLst>
                <a:path extrusionOk="0" h="1324" w="5483">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72" name="Google Shape;1172;p71"/>
          <p:cNvPicPr preferRelativeResize="0"/>
          <p:nvPr/>
        </p:nvPicPr>
        <p:blipFill>
          <a:blip r:embed="rId3">
            <a:alphaModFix/>
          </a:blip>
          <a:stretch>
            <a:fillRect/>
          </a:stretch>
        </p:blipFill>
        <p:spPr>
          <a:xfrm>
            <a:off x="4153549" y="2938387"/>
            <a:ext cx="683700" cy="683700"/>
          </a:xfrm>
          <a:prstGeom prst="rect">
            <a:avLst/>
          </a:prstGeom>
          <a:noFill/>
          <a:ln>
            <a:noFill/>
          </a:ln>
        </p:spPr>
      </p:pic>
      <p:grpSp>
        <p:nvGrpSpPr>
          <p:cNvPr id="1173" name="Google Shape;1173;p71"/>
          <p:cNvGrpSpPr/>
          <p:nvPr/>
        </p:nvGrpSpPr>
        <p:grpSpPr>
          <a:xfrm>
            <a:off x="7006636" y="3076566"/>
            <a:ext cx="421885" cy="407334"/>
            <a:chOff x="-33645475" y="3944800"/>
            <a:chExt cx="292225" cy="293025"/>
          </a:xfrm>
        </p:grpSpPr>
        <p:sp>
          <p:nvSpPr>
            <p:cNvPr id="1174" name="Google Shape;1174;p71"/>
            <p:cNvSpPr/>
            <p:nvPr/>
          </p:nvSpPr>
          <p:spPr>
            <a:xfrm>
              <a:off x="-33549375" y="3944800"/>
              <a:ext cx="98475" cy="70900"/>
            </a:xfrm>
            <a:custGeom>
              <a:rect b="b" l="l" r="r" t="t"/>
              <a:pathLst>
                <a:path extrusionOk="0" h="2836" w="3939">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1"/>
            <p:cNvSpPr/>
            <p:nvPr/>
          </p:nvSpPr>
          <p:spPr>
            <a:xfrm>
              <a:off x="-33645475" y="4041675"/>
              <a:ext cx="70900" cy="98475"/>
            </a:xfrm>
            <a:custGeom>
              <a:rect b="b" l="l" r="r" t="t"/>
              <a:pathLst>
                <a:path extrusionOk="0" h="3939" w="2836">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1"/>
            <p:cNvSpPr/>
            <p:nvPr/>
          </p:nvSpPr>
          <p:spPr>
            <a:xfrm>
              <a:off x="-33424150" y="4042450"/>
              <a:ext cx="70900" cy="52025"/>
            </a:xfrm>
            <a:custGeom>
              <a:rect b="b" l="l" r="r" t="t"/>
              <a:pathLst>
                <a:path extrusionOk="0" h="2081" w="2836">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1"/>
            <p:cNvSpPr/>
            <p:nvPr/>
          </p:nvSpPr>
          <p:spPr>
            <a:xfrm>
              <a:off x="-33549375" y="4165325"/>
              <a:ext cx="86650" cy="70925"/>
            </a:xfrm>
            <a:custGeom>
              <a:rect b="b" l="l" r="r" t="t"/>
              <a:pathLst>
                <a:path extrusionOk="0" h="2837" w="3466">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1"/>
            <p:cNvSpPr/>
            <p:nvPr/>
          </p:nvSpPr>
          <p:spPr>
            <a:xfrm>
              <a:off x="-33558825" y="4030650"/>
              <a:ext cx="118950" cy="120525"/>
            </a:xfrm>
            <a:custGeom>
              <a:rect b="b" l="l" r="r" t="t"/>
              <a:pathLst>
                <a:path extrusionOk="0" h="4821" w="4758">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1"/>
            <p:cNvSpPr/>
            <p:nvPr/>
          </p:nvSpPr>
          <p:spPr>
            <a:xfrm>
              <a:off x="-33639950" y="4129900"/>
              <a:ext cx="100825" cy="100825"/>
            </a:xfrm>
            <a:custGeom>
              <a:rect b="b" l="l" r="r" t="t"/>
              <a:pathLst>
                <a:path extrusionOk="0" h="4033" w="4033">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71"/>
            <p:cNvSpPr/>
            <p:nvPr/>
          </p:nvSpPr>
          <p:spPr>
            <a:xfrm>
              <a:off x="-33459600" y="3951875"/>
              <a:ext cx="100850" cy="100075"/>
            </a:xfrm>
            <a:custGeom>
              <a:rect b="b" l="l" r="r" t="t"/>
              <a:pathLst>
                <a:path extrusionOk="0" h="4003" w="4034">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1"/>
            <p:cNvSpPr/>
            <p:nvPr/>
          </p:nvSpPr>
          <p:spPr>
            <a:xfrm>
              <a:off x="-33639950" y="3951100"/>
              <a:ext cx="100825" cy="100050"/>
            </a:xfrm>
            <a:custGeom>
              <a:rect b="b" l="l" r="r" t="t"/>
              <a:pathLst>
                <a:path extrusionOk="0" h="4002" w="4033">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1"/>
            <p:cNvSpPr/>
            <p:nvPr/>
          </p:nvSpPr>
          <p:spPr>
            <a:xfrm>
              <a:off x="-33472975" y="4082625"/>
              <a:ext cx="119725" cy="155200"/>
            </a:xfrm>
            <a:custGeom>
              <a:rect b="b" l="l" r="r" t="t"/>
              <a:pathLst>
                <a:path extrusionOk="0" h="6208" w="4789">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1"/>
            <p:cNvSpPr/>
            <p:nvPr/>
          </p:nvSpPr>
          <p:spPr>
            <a:xfrm>
              <a:off x="-33421775" y="4133825"/>
              <a:ext cx="17350" cy="18150"/>
            </a:xfrm>
            <a:custGeom>
              <a:rect b="b" l="l" r="r" t="t"/>
              <a:pathLst>
                <a:path extrusionOk="0" h="726" w="694">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72"/>
          <p:cNvSpPr txBox="1"/>
          <p:nvPr>
            <p:ph type="title"/>
          </p:nvPr>
        </p:nvSpPr>
        <p:spPr>
          <a:xfrm>
            <a:off x="674075" y="381800"/>
            <a:ext cx="81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 PRODUCTIVITY</a:t>
            </a:r>
            <a:endParaRPr/>
          </a:p>
        </p:txBody>
      </p:sp>
      <p:sp>
        <p:nvSpPr>
          <p:cNvPr id="1189" name="Google Shape;1189;p72"/>
          <p:cNvSpPr txBox="1"/>
          <p:nvPr>
            <p:ph idx="4294967295" type="title"/>
          </p:nvPr>
        </p:nvSpPr>
        <p:spPr>
          <a:xfrm>
            <a:off x="674100" y="3381000"/>
            <a:ext cx="1862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REDUCED DOCUMENT READING</a:t>
            </a:r>
            <a:endParaRPr sz="1800"/>
          </a:p>
        </p:txBody>
      </p:sp>
      <p:sp>
        <p:nvSpPr>
          <p:cNvPr id="1190" name="Google Shape;1190;p72"/>
          <p:cNvSpPr txBox="1"/>
          <p:nvPr>
            <p:ph idx="4294967295" type="subTitle"/>
          </p:nvPr>
        </p:nvSpPr>
        <p:spPr>
          <a:xfrm>
            <a:off x="521575" y="4060350"/>
            <a:ext cx="2167800" cy="67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latin typeface="Bree Serif"/>
                <a:ea typeface="Bree Serif"/>
                <a:cs typeface="Bree Serif"/>
                <a:sym typeface="Bree Serif"/>
              </a:rPr>
              <a:t>Work smarter, not harder; Use Machine Learning</a:t>
            </a:r>
            <a:endParaRPr sz="1200">
              <a:latin typeface="Bree Serif"/>
              <a:ea typeface="Bree Serif"/>
              <a:cs typeface="Bree Serif"/>
              <a:sym typeface="Bree Serif"/>
            </a:endParaRPr>
          </a:p>
        </p:txBody>
      </p:sp>
      <p:sp>
        <p:nvSpPr>
          <p:cNvPr id="1191" name="Google Shape;1191;p72"/>
          <p:cNvSpPr txBox="1"/>
          <p:nvPr>
            <p:ph idx="4294967295" type="title"/>
          </p:nvPr>
        </p:nvSpPr>
        <p:spPr>
          <a:xfrm>
            <a:off x="2651788" y="3381000"/>
            <a:ext cx="1862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NO TO </a:t>
            </a:r>
            <a:endParaRPr sz="1800"/>
          </a:p>
          <a:p>
            <a:pPr indent="0" lvl="0" marL="0" rtl="0" algn="ctr">
              <a:spcBef>
                <a:spcPts val="0"/>
              </a:spcBef>
              <a:spcAft>
                <a:spcPts val="0"/>
              </a:spcAft>
              <a:buNone/>
            </a:pPr>
            <a:r>
              <a:rPr lang="en" sz="1800"/>
              <a:t>EMAILING AND QUERIES</a:t>
            </a:r>
            <a:endParaRPr sz="1800"/>
          </a:p>
        </p:txBody>
      </p:sp>
      <p:sp>
        <p:nvSpPr>
          <p:cNvPr id="1192" name="Google Shape;1192;p72"/>
          <p:cNvSpPr txBox="1"/>
          <p:nvPr>
            <p:ph idx="4294967295" type="subTitle"/>
          </p:nvPr>
        </p:nvSpPr>
        <p:spPr>
          <a:xfrm>
            <a:off x="2499250" y="4215825"/>
            <a:ext cx="2167800" cy="1083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latin typeface="Bree Serif"/>
                <a:ea typeface="Bree Serif"/>
                <a:cs typeface="Bree Serif"/>
                <a:sym typeface="Bree Serif"/>
              </a:rPr>
              <a:t>Less emails and queries, means less work</a:t>
            </a:r>
            <a:endParaRPr sz="1200">
              <a:latin typeface="Bree Serif"/>
              <a:ea typeface="Bree Serif"/>
              <a:cs typeface="Bree Serif"/>
              <a:sym typeface="Bree Serif"/>
            </a:endParaRPr>
          </a:p>
        </p:txBody>
      </p:sp>
      <p:sp>
        <p:nvSpPr>
          <p:cNvPr id="1193" name="Google Shape;1193;p72"/>
          <p:cNvSpPr txBox="1"/>
          <p:nvPr>
            <p:ph idx="4294967295" type="title"/>
          </p:nvPr>
        </p:nvSpPr>
        <p:spPr>
          <a:xfrm>
            <a:off x="4629501" y="3381000"/>
            <a:ext cx="1862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NO MORE SPREADSHEETS</a:t>
            </a:r>
            <a:endParaRPr sz="1800"/>
          </a:p>
        </p:txBody>
      </p:sp>
      <p:sp>
        <p:nvSpPr>
          <p:cNvPr id="1194" name="Google Shape;1194;p72"/>
          <p:cNvSpPr txBox="1"/>
          <p:nvPr>
            <p:ph idx="4294967295" type="subTitle"/>
          </p:nvPr>
        </p:nvSpPr>
        <p:spPr>
          <a:xfrm>
            <a:off x="4629525" y="4060350"/>
            <a:ext cx="1977600" cy="102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latin typeface="Bree Serif"/>
                <a:ea typeface="Bree Serif"/>
                <a:cs typeface="Bree Serif"/>
                <a:sym typeface="Bree Serif"/>
              </a:rPr>
              <a:t>You heard that right. Automatically generated spreadsheet when required</a:t>
            </a:r>
            <a:endParaRPr sz="1200">
              <a:latin typeface="Bree Serif"/>
              <a:ea typeface="Bree Serif"/>
              <a:cs typeface="Bree Serif"/>
              <a:sym typeface="Bree Serif"/>
            </a:endParaRPr>
          </a:p>
        </p:txBody>
      </p:sp>
      <p:sp>
        <p:nvSpPr>
          <p:cNvPr id="1195" name="Google Shape;1195;p72"/>
          <p:cNvSpPr txBox="1"/>
          <p:nvPr>
            <p:ph idx="4294967295" type="title"/>
          </p:nvPr>
        </p:nvSpPr>
        <p:spPr>
          <a:xfrm>
            <a:off x="6607214" y="3381000"/>
            <a:ext cx="1862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SEAMLESS INTEGRATION</a:t>
            </a:r>
            <a:endParaRPr sz="1800"/>
          </a:p>
          <a:p>
            <a:pPr indent="0" lvl="0" marL="0" rtl="0" algn="ctr">
              <a:spcBef>
                <a:spcPts val="0"/>
              </a:spcBef>
              <a:spcAft>
                <a:spcPts val="0"/>
              </a:spcAft>
              <a:buNone/>
            </a:pPr>
            <a:r>
              <a:t/>
            </a:r>
            <a:endParaRPr sz="1800"/>
          </a:p>
        </p:txBody>
      </p:sp>
      <p:sp>
        <p:nvSpPr>
          <p:cNvPr id="1196" name="Google Shape;1196;p72"/>
          <p:cNvSpPr txBox="1"/>
          <p:nvPr>
            <p:ph idx="4294967295" type="subTitle"/>
          </p:nvPr>
        </p:nvSpPr>
        <p:spPr>
          <a:xfrm>
            <a:off x="6471775" y="4060350"/>
            <a:ext cx="2133600" cy="1020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latin typeface="Bree Serif"/>
                <a:ea typeface="Bree Serif"/>
                <a:cs typeface="Bree Serif"/>
                <a:sym typeface="Bree Serif"/>
              </a:rPr>
              <a:t>Your customer’s experience will not change except that it will be faster</a:t>
            </a:r>
            <a:endParaRPr sz="1200">
              <a:latin typeface="Bree Serif"/>
              <a:ea typeface="Bree Serif"/>
              <a:cs typeface="Bree Serif"/>
              <a:sym typeface="Bree Serif"/>
            </a:endParaRPr>
          </a:p>
          <a:p>
            <a:pPr indent="0" lvl="0" marL="0" rtl="0" algn="ctr">
              <a:lnSpc>
                <a:spcPct val="100000"/>
              </a:lnSpc>
              <a:spcBef>
                <a:spcPts val="0"/>
              </a:spcBef>
              <a:spcAft>
                <a:spcPts val="1600"/>
              </a:spcAft>
              <a:buNone/>
            </a:pPr>
            <a:r>
              <a:t/>
            </a:r>
            <a:endParaRPr sz="1200">
              <a:latin typeface="Bree Serif"/>
              <a:ea typeface="Bree Serif"/>
              <a:cs typeface="Bree Serif"/>
              <a:sym typeface="Bree Serif"/>
            </a:endParaRPr>
          </a:p>
        </p:txBody>
      </p:sp>
      <p:sp>
        <p:nvSpPr>
          <p:cNvPr id="1197" name="Google Shape;1197;p72"/>
          <p:cNvSpPr/>
          <p:nvPr/>
        </p:nvSpPr>
        <p:spPr>
          <a:xfrm>
            <a:off x="1209575" y="1699363"/>
            <a:ext cx="791700" cy="79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2"/>
          <p:cNvSpPr/>
          <p:nvPr/>
        </p:nvSpPr>
        <p:spPr>
          <a:xfrm>
            <a:off x="3187300" y="1699363"/>
            <a:ext cx="791700" cy="79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2"/>
          <p:cNvSpPr/>
          <p:nvPr/>
        </p:nvSpPr>
        <p:spPr>
          <a:xfrm>
            <a:off x="5165025" y="1699363"/>
            <a:ext cx="791700" cy="79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2"/>
          <p:cNvSpPr/>
          <p:nvPr/>
        </p:nvSpPr>
        <p:spPr>
          <a:xfrm>
            <a:off x="7142750" y="1699363"/>
            <a:ext cx="791700" cy="79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1" name="Google Shape;1201;p72"/>
          <p:cNvCxnSpPr>
            <a:stCxn id="1197" idx="4"/>
            <a:endCxn id="1189" idx="0"/>
          </p:cNvCxnSpPr>
          <p:nvPr/>
        </p:nvCxnSpPr>
        <p:spPr>
          <a:xfrm>
            <a:off x="1605425" y="2491063"/>
            <a:ext cx="0" cy="889800"/>
          </a:xfrm>
          <a:prstGeom prst="straightConnector1">
            <a:avLst/>
          </a:prstGeom>
          <a:noFill/>
          <a:ln cap="flat" cmpd="sng" w="19050">
            <a:solidFill>
              <a:schemeClr val="accent4"/>
            </a:solidFill>
            <a:prstDash val="solid"/>
            <a:round/>
            <a:headEnd len="med" w="med" type="none"/>
            <a:tailEnd len="med" w="med" type="none"/>
          </a:ln>
        </p:spPr>
      </p:cxnSp>
      <p:cxnSp>
        <p:nvCxnSpPr>
          <p:cNvPr id="1202" name="Google Shape;1202;p72"/>
          <p:cNvCxnSpPr>
            <a:stCxn id="1198" idx="4"/>
            <a:endCxn id="1191" idx="0"/>
          </p:cNvCxnSpPr>
          <p:nvPr/>
        </p:nvCxnSpPr>
        <p:spPr>
          <a:xfrm>
            <a:off x="3583150" y="2491063"/>
            <a:ext cx="0" cy="889800"/>
          </a:xfrm>
          <a:prstGeom prst="straightConnector1">
            <a:avLst/>
          </a:prstGeom>
          <a:noFill/>
          <a:ln cap="flat" cmpd="sng" w="19050">
            <a:solidFill>
              <a:schemeClr val="accent4"/>
            </a:solidFill>
            <a:prstDash val="solid"/>
            <a:round/>
            <a:headEnd len="med" w="med" type="none"/>
            <a:tailEnd len="med" w="med" type="none"/>
          </a:ln>
        </p:spPr>
      </p:cxnSp>
      <p:cxnSp>
        <p:nvCxnSpPr>
          <p:cNvPr id="1203" name="Google Shape;1203;p72"/>
          <p:cNvCxnSpPr>
            <a:stCxn id="1199" idx="4"/>
            <a:endCxn id="1193" idx="0"/>
          </p:cNvCxnSpPr>
          <p:nvPr/>
        </p:nvCxnSpPr>
        <p:spPr>
          <a:xfrm>
            <a:off x="5560875" y="2491063"/>
            <a:ext cx="0" cy="889800"/>
          </a:xfrm>
          <a:prstGeom prst="straightConnector1">
            <a:avLst/>
          </a:prstGeom>
          <a:noFill/>
          <a:ln cap="flat" cmpd="sng" w="19050">
            <a:solidFill>
              <a:schemeClr val="accent4"/>
            </a:solidFill>
            <a:prstDash val="solid"/>
            <a:round/>
            <a:headEnd len="med" w="med" type="none"/>
            <a:tailEnd len="med" w="med" type="none"/>
          </a:ln>
        </p:spPr>
      </p:cxnSp>
      <p:cxnSp>
        <p:nvCxnSpPr>
          <p:cNvPr id="1204" name="Google Shape;1204;p72"/>
          <p:cNvCxnSpPr>
            <a:stCxn id="1200" idx="4"/>
            <a:endCxn id="1195" idx="0"/>
          </p:cNvCxnSpPr>
          <p:nvPr/>
        </p:nvCxnSpPr>
        <p:spPr>
          <a:xfrm>
            <a:off x="7538600" y="2491063"/>
            <a:ext cx="0" cy="889800"/>
          </a:xfrm>
          <a:prstGeom prst="straightConnector1">
            <a:avLst/>
          </a:prstGeom>
          <a:noFill/>
          <a:ln cap="flat" cmpd="sng" w="19050">
            <a:solidFill>
              <a:schemeClr val="accent4"/>
            </a:solidFill>
            <a:prstDash val="solid"/>
            <a:round/>
            <a:headEnd len="med" w="med" type="none"/>
            <a:tailEnd len="med" w="med" type="none"/>
          </a:ln>
        </p:spPr>
      </p:cxnSp>
      <p:sp>
        <p:nvSpPr>
          <p:cNvPr id="1205" name="Google Shape;1205;p72"/>
          <p:cNvSpPr/>
          <p:nvPr/>
        </p:nvSpPr>
        <p:spPr>
          <a:xfrm>
            <a:off x="2420438" y="1927375"/>
            <a:ext cx="347700" cy="3357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2"/>
          <p:cNvSpPr/>
          <p:nvPr/>
        </p:nvSpPr>
        <p:spPr>
          <a:xfrm>
            <a:off x="4398150" y="1927375"/>
            <a:ext cx="347700" cy="3357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2"/>
          <p:cNvSpPr/>
          <p:nvPr/>
        </p:nvSpPr>
        <p:spPr>
          <a:xfrm>
            <a:off x="6375888" y="1927375"/>
            <a:ext cx="347700" cy="3357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8" name="Google Shape;1208;p72"/>
          <p:cNvGrpSpPr/>
          <p:nvPr/>
        </p:nvGrpSpPr>
        <p:grpSpPr>
          <a:xfrm>
            <a:off x="1389484" y="1852229"/>
            <a:ext cx="426922" cy="485958"/>
            <a:chOff x="-48233050" y="3569725"/>
            <a:chExt cx="252050" cy="299475"/>
          </a:xfrm>
        </p:grpSpPr>
        <p:sp>
          <p:nvSpPr>
            <p:cNvPr id="1209" name="Google Shape;1209;p72"/>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2"/>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2"/>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72"/>
          <p:cNvGrpSpPr/>
          <p:nvPr/>
        </p:nvGrpSpPr>
        <p:grpSpPr>
          <a:xfrm>
            <a:off x="5367553" y="1919246"/>
            <a:ext cx="386630" cy="351906"/>
            <a:chOff x="-60988625" y="3740800"/>
            <a:chExt cx="316650" cy="310350"/>
          </a:xfrm>
        </p:grpSpPr>
        <p:sp>
          <p:nvSpPr>
            <p:cNvPr id="1213" name="Google Shape;1213;p72"/>
            <p:cNvSpPr/>
            <p:nvPr/>
          </p:nvSpPr>
          <p:spPr>
            <a:xfrm>
              <a:off x="-60988625" y="3740800"/>
              <a:ext cx="311125" cy="310350"/>
            </a:xfrm>
            <a:custGeom>
              <a:rect b="b" l="l" r="r" t="t"/>
              <a:pathLst>
                <a:path extrusionOk="0" h="12414" w="12445">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72"/>
            <p:cNvSpPr/>
            <p:nvPr/>
          </p:nvSpPr>
          <p:spPr>
            <a:xfrm>
              <a:off x="-60742100" y="3920375"/>
              <a:ext cx="68550" cy="55175"/>
            </a:xfrm>
            <a:custGeom>
              <a:rect b="b" l="l" r="r" t="t"/>
              <a:pathLst>
                <a:path extrusionOk="0" h="2207" w="2742">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2"/>
            <p:cNvSpPr/>
            <p:nvPr/>
          </p:nvSpPr>
          <p:spPr>
            <a:xfrm>
              <a:off x="-60740525" y="3741600"/>
              <a:ext cx="68550" cy="158325"/>
            </a:xfrm>
            <a:custGeom>
              <a:rect b="b" l="l" r="r" t="t"/>
              <a:pathLst>
                <a:path extrusionOk="0" h="6333" w="2742">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6" name="Google Shape;1216;p72"/>
          <p:cNvGrpSpPr/>
          <p:nvPr/>
        </p:nvGrpSpPr>
        <p:grpSpPr>
          <a:xfrm>
            <a:off x="3372191" y="1946601"/>
            <a:ext cx="421927" cy="297195"/>
            <a:chOff x="-1199300" y="3279250"/>
            <a:chExt cx="293025" cy="206400"/>
          </a:xfrm>
        </p:grpSpPr>
        <p:sp>
          <p:nvSpPr>
            <p:cNvPr id="1217" name="Google Shape;1217;p72"/>
            <p:cNvSpPr/>
            <p:nvPr/>
          </p:nvSpPr>
          <p:spPr>
            <a:xfrm>
              <a:off x="-1183550" y="3395050"/>
              <a:ext cx="261525" cy="90600"/>
            </a:xfrm>
            <a:custGeom>
              <a:rect b="b" l="l" r="r" t="t"/>
              <a:pathLst>
                <a:path extrusionOk="0" h="3624" w="10461">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2"/>
            <p:cNvSpPr/>
            <p:nvPr/>
          </p:nvSpPr>
          <p:spPr>
            <a:xfrm>
              <a:off x="-1184325" y="3279250"/>
              <a:ext cx="261500" cy="129400"/>
            </a:xfrm>
            <a:custGeom>
              <a:rect b="b" l="l" r="r" t="t"/>
              <a:pathLst>
                <a:path extrusionOk="0" h="5176" w="1046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2"/>
            <p:cNvSpPr/>
            <p:nvPr/>
          </p:nvSpPr>
          <p:spPr>
            <a:xfrm>
              <a:off x="-1199300" y="3294225"/>
              <a:ext cx="90600" cy="175650"/>
            </a:xfrm>
            <a:custGeom>
              <a:rect b="b" l="l" r="r" t="t"/>
              <a:pathLst>
                <a:path extrusionOk="0" h="7026" w="3624">
                  <a:moveTo>
                    <a:pt x="126" y="0"/>
                  </a:moveTo>
                  <a:cubicBezTo>
                    <a:pt x="32" y="126"/>
                    <a:pt x="0" y="284"/>
                    <a:pt x="0" y="441"/>
                  </a:cubicBezTo>
                  <a:lnTo>
                    <a:pt x="0" y="6585"/>
                  </a:lnTo>
                  <a:cubicBezTo>
                    <a:pt x="0" y="6742"/>
                    <a:pt x="32" y="6900"/>
                    <a:pt x="126" y="7026"/>
                  </a:cubicBezTo>
                  <a:lnTo>
                    <a:pt x="3624" y="3466"/>
                  </a:lnTo>
                  <a:lnTo>
                    <a:pt x="1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2"/>
            <p:cNvSpPr/>
            <p:nvPr/>
          </p:nvSpPr>
          <p:spPr>
            <a:xfrm>
              <a:off x="-996875" y="3294225"/>
              <a:ext cx="90600" cy="177225"/>
            </a:xfrm>
            <a:custGeom>
              <a:rect b="b" l="l" r="r" t="t"/>
              <a:pathLst>
                <a:path extrusionOk="0" h="7089" w="3624">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72"/>
          <p:cNvGrpSpPr/>
          <p:nvPr/>
        </p:nvGrpSpPr>
        <p:grpSpPr>
          <a:xfrm>
            <a:off x="7327626" y="1885391"/>
            <a:ext cx="442337" cy="419623"/>
            <a:chOff x="-6696925" y="3272575"/>
            <a:chExt cx="307200" cy="291425"/>
          </a:xfrm>
        </p:grpSpPr>
        <p:sp>
          <p:nvSpPr>
            <p:cNvPr id="1222" name="Google Shape;1222;p72"/>
            <p:cNvSpPr/>
            <p:nvPr/>
          </p:nvSpPr>
          <p:spPr>
            <a:xfrm>
              <a:off x="-6696925" y="3371400"/>
              <a:ext cx="220575" cy="192600"/>
            </a:xfrm>
            <a:custGeom>
              <a:rect b="b" l="l" r="r" t="t"/>
              <a:pathLst>
                <a:path extrusionOk="0" h="7704" w="8823">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2"/>
            <p:cNvSpPr/>
            <p:nvPr/>
          </p:nvSpPr>
          <p:spPr>
            <a:xfrm>
              <a:off x="-6621300" y="3272575"/>
              <a:ext cx="231575" cy="194950"/>
            </a:xfrm>
            <a:custGeom>
              <a:rect b="b" l="l" r="r" t="t"/>
              <a:pathLst>
                <a:path extrusionOk="0" h="7798" w="9263">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R Consulting by Slidesgo">
  <a:themeElements>
    <a:clrScheme name="Simple Light">
      <a:dk1>
        <a:srgbClr val="000000"/>
      </a:dk1>
      <a:lt1>
        <a:srgbClr val="FFFFFF"/>
      </a:lt1>
      <a:dk2>
        <a:srgbClr val="595959"/>
      </a:dk2>
      <a:lt2>
        <a:srgbClr val="EEEEEE"/>
      </a:lt2>
      <a:accent1>
        <a:srgbClr val="FCB572"/>
      </a:accent1>
      <a:accent2>
        <a:srgbClr val="EFEFEF"/>
      </a:accent2>
      <a:accent3>
        <a:srgbClr val="A6682F"/>
      </a:accent3>
      <a:accent4>
        <a:srgbClr val="434343"/>
      </a:accent4>
      <a:accent5>
        <a:srgbClr val="F9CB9C"/>
      </a:accent5>
      <a:accent6>
        <a:srgbClr val="99999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HR Consulting by Slidesgo">
  <a:themeElements>
    <a:clrScheme name="Simple Light">
      <a:dk1>
        <a:srgbClr val="000000"/>
      </a:dk1>
      <a:lt1>
        <a:srgbClr val="FFFFFF"/>
      </a:lt1>
      <a:dk2>
        <a:srgbClr val="595959"/>
      </a:dk2>
      <a:lt2>
        <a:srgbClr val="EEEEEE"/>
      </a:lt2>
      <a:accent1>
        <a:srgbClr val="F4CCCC"/>
      </a:accent1>
      <a:accent2>
        <a:srgbClr val="EFEFEF"/>
      </a:accent2>
      <a:accent3>
        <a:srgbClr val="E47373"/>
      </a:accent3>
      <a:accent4>
        <a:srgbClr val="434343"/>
      </a:accent4>
      <a:accent5>
        <a:srgbClr val="C29292"/>
      </a:accent5>
      <a:accent6>
        <a:srgbClr val="99999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