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09" r:id="rId4"/>
    <p:sldMasterId id="214748371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Anton"/>
      <p:regular r:id="rId29"/>
    </p:embeddedFont>
    <p:embeddedFont>
      <p:font typeface="Roboto"/>
      <p:regular r:id="rId30"/>
      <p:bold r:id="rId31"/>
      <p:italic r:id="rId32"/>
      <p:boldItalic r:id="rId33"/>
    </p:embeddedFont>
    <p:embeddedFont>
      <p:font typeface="Lato"/>
      <p:regular r:id="rId34"/>
      <p:bold r:id="rId35"/>
      <p:italic r:id="rId36"/>
      <p:boldItalic r:id="rId37"/>
    </p:embeddedFont>
    <p:embeddedFont>
      <p:font typeface="Saira SemiCondensed SemiBold"/>
      <p:regular r:id="rId38"/>
      <p:bold r:id="rId39"/>
    </p:embeddedFont>
    <p:embeddedFont>
      <p:font typeface="Fjalla One"/>
      <p:regular r:id="rId40"/>
    </p:embeddedFont>
    <p:embeddedFont>
      <p:font typeface="Lora"/>
      <p:regular r:id="rId41"/>
      <p:bold r:id="rId42"/>
      <p:italic r:id="rId43"/>
      <p:boldItalic r:id="rId44"/>
    </p:embeddedFont>
    <p:embeddedFont>
      <p:font typeface="Abel"/>
      <p:regular r:id="rId45"/>
    </p:embeddedFont>
    <p:embeddedFont>
      <p:font typeface="Bree Serif"/>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989">
          <p15:clr>
            <a:srgbClr val="9AA0A6"/>
          </p15:clr>
        </p15:guide>
        <p15:guide id="2" orient="horz" pos="863">
          <p15:clr>
            <a:srgbClr val="9AA0A6"/>
          </p15:clr>
        </p15:guide>
        <p15:guide id="3" orient="horz" pos="2043">
          <p15:clr>
            <a:srgbClr val="9AA0A6"/>
          </p15:clr>
        </p15:guide>
        <p15:guide id="4" orient="horz" pos="2854">
          <p15:clr>
            <a:srgbClr val="9AA0A6"/>
          </p15:clr>
        </p15:guide>
        <p15:guide id="5" orient="horz" pos="1364">
          <p15:clr>
            <a:srgbClr val="9AA0A6"/>
          </p15:clr>
        </p15:guide>
        <p15:guide id="6" pos="219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89"/>
        <p:guide pos="863" orient="horz"/>
        <p:guide pos="2043" orient="horz"/>
        <p:guide pos="2854" orient="horz"/>
        <p:guide pos="1364" orient="horz"/>
        <p:guide pos="219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jallaOne-regular.fntdata"/><Relationship Id="rId20" Type="http://schemas.openxmlformats.org/officeDocument/2006/relationships/slide" Target="slides/slide14.xml"/><Relationship Id="rId42" Type="http://schemas.openxmlformats.org/officeDocument/2006/relationships/font" Target="fonts/Lora-bold.fntdata"/><Relationship Id="rId41" Type="http://schemas.openxmlformats.org/officeDocument/2006/relationships/font" Target="fonts/Lora-regular.fntdata"/><Relationship Id="rId22" Type="http://schemas.openxmlformats.org/officeDocument/2006/relationships/slide" Target="slides/slide16.xml"/><Relationship Id="rId44" Type="http://schemas.openxmlformats.org/officeDocument/2006/relationships/font" Target="fonts/Lora-boldItalic.fntdata"/><Relationship Id="rId21" Type="http://schemas.openxmlformats.org/officeDocument/2006/relationships/slide" Target="slides/slide15.xml"/><Relationship Id="rId43" Type="http://schemas.openxmlformats.org/officeDocument/2006/relationships/font" Target="fonts/Lora-italic.fntdata"/><Relationship Id="rId24" Type="http://schemas.openxmlformats.org/officeDocument/2006/relationships/slide" Target="slides/slide18.xml"/><Relationship Id="rId46" Type="http://schemas.openxmlformats.org/officeDocument/2006/relationships/font" Target="fonts/BreeSerif-regular.fntdata"/><Relationship Id="rId23" Type="http://schemas.openxmlformats.org/officeDocument/2006/relationships/slide" Target="slides/slide17.xml"/><Relationship Id="rId45" Type="http://schemas.openxmlformats.org/officeDocument/2006/relationships/font" Target="fonts/Abe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nton-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39" Type="http://schemas.openxmlformats.org/officeDocument/2006/relationships/font" Target="fonts/SairaSemiCondensedSemiBold-bold.fntdata"/><Relationship Id="rId16" Type="http://schemas.openxmlformats.org/officeDocument/2006/relationships/slide" Target="slides/slide10.xml"/><Relationship Id="rId38" Type="http://schemas.openxmlformats.org/officeDocument/2006/relationships/font" Target="fonts/SairaSemiCondensed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5303c86311_9_1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303c86311_9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solidFill>
                  <a:srgbClr val="222222"/>
                </a:solidFill>
                <a:highlight>
                  <a:srgbClr val="FFFFFF"/>
                </a:highlight>
                <a:latin typeface="Arial"/>
                <a:ea typeface="Arial"/>
                <a:cs typeface="Arial"/>
                <a:sym typeface="Arial"/>
              </a:rPr>
              <a:t>You have proposed a lot of services to implement in your solution, and it is very structured by process.</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22222"/>
                </a:solidFill>
                <a:highlight>
                  <a:srgbClr val="FFFFFF"/>
                </a:highlight>
                <a:latin typeface="Arial"/>
                <a:ea typeface="Arial"/>
                <a:cs typeface="Arial"/>
                <a:sym typeface="Arial"/>
              </a:rPr>
              <a:t> Please elaborate further in your next presentation on how you will be using Sagemaker to determine what is approved or rejected, and what kind of information you will be filtering.</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22222"/>
                </a:solidFill>
                <a:highlight>
                  <a:srgbClr val="FFFFFF"/>
                </a:highlight>
                <a:latin typeface="Arial"/>
                <a:ea typeface="Arial"/>
                <a:cs typeface="Arial"/>
                <a:sym typeface="Arial"/>
              </a:rPr>
              <a:t>P</a:t>
            </a:r>
            <a:r>
              <a:rPr lang="en" sz="1100">
                <a:solidFill>
                  <a:srgbClr val="222222"/>
                </a:solidFill>
                <a:highlight>
                  <a:srgbClr val="FFFFFF"/>
                </a:highlight>
                <a:latin typeface="Arial"/>
                <a:ea typeface="Arial"/>
                <a:cs typeface="Arial"/>
                <a:sym typeface="Arial"/>
              </a:rPr>
              <a:t>repare a </a:t>
            </a:r>
            <a:r>
              <a:rPr b="1" lang="en" sz="1100">
                <a:solidFill>
                  <a:srgbClr val="222222"/>
                </a:solidFill>
                <a:highlight>
                  <a:srgbClr val="FFFFFF"/>
                </a:highlight>
                <a:latin typeface="Arial"/>
                <a:ea typeface="Arial"/>
                <a:cs typeface="Arial"/>
                <a:sym typeface="Arial"/>
              </a:rPr>
              <a:t>15 mins presentation</a:t>
            </a:r>
            <a:r>
              <a:rPr lang="en" sz="1100">
                <a:solidFill>
                  <a:srgbClr val="222222"/>
                </a:solidFill>
                <a:highlight>
                  <a:srgbClr val="FFFFFF"/>
                </a:highlight>
                <a:latin typeface="Arial"/>
                <a:ea typeface="Arial"/>
                <a:cs typeface="Arial"/>
                <a:sym typeface="Arial"/>
              </a:rPr>
              <a:t> to demonstrate your prototype and to update us on your progress on </a:t>
            </a:r>
            <a:r>
              <a:rPr b="1" lang="en" sz="1100">
                <a:solidFill>
                  <a:srgbClr val="222222"/>
                </a:solidFill>
                <a:highlight>
                  <a:srgbClr val="FFFFFF"/>
                </a:highlight>
                <a:latin typeface="Arial"/>
                <a:ea typeface="Arial"/>
                <a:cs typeface="Arial"/>
                <a:sym typeface="Arial"/>
              </a:rPr>
              <a:t>27</a:t>
            </a:r>
            <a:endParaRPr>
              <a:solidFill>
                <a:srgbClr val="222222"/>
              </a:solidFill>
              <a:highlight>
                <a:srgbClr val="FFFFFF"/>
              </a:highligh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8cc361d3f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8cc361d3f4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1400" u="sng"/>
              <a:t>Review:</a:t>
            </a:r>
            <a:endParaRPr b="1" sz="1400" u="sng"/>
          </a:p>
          <a:p>
            <a:pPr indent="0" lvl="0" marL="0" rtl="0" algn="l">
              <a:spcBef>
                <a:spcPts val="0"/>
              </a:spcBef>
              <a:spcAft>
                <a:spcPts val="0"/>
              </a:spcAft>
              <a:buClr>
                <a:schemeClr val="dk1"/>
              </a:buClr>
              <a:buSzPts val="1100"/>
              <a:buFont typeface="Arial"/>
              <a:buNone/>
            </a:pPr>
            <a:r>
              <a:rPr i="1" lang="en"/>
              <a:t>Decision Making Engine:</a:t>
            </a:r>
            <a:endParaRPr i="1"/>
          </a:p>
          <a:p>
            <a:pPr indent="-304800" lvl="0" marL="457200" rtl="0" algn="l">
              <a:lnSpc>
                <a:spcPct val="115000"/>
              </a:lnSpc>
              <a:spcBef>
                <a:spcPts val="0"/>
              </a:spcBef>
              <a:spcAft>
                <a:spcPts val="0"/>
              </a:spcAft>
              <a:buSzPts val="1200"/>
              <a:buChar char="●"/>
            </a:pPr>
            <a:r>
              <a:rPr lang="en"/>
              <a:t>Once form details are added to </a:t>
            </a:r>
            <a:r>
              <a:rPr b="1" lang="en"/>
              <a:t>AWS DynamoDB</a:t>
            </a:r>
            <a:r>
              <a:rPr lang="en"/>
              <a:t>, </a:t>
            </a:r>
            <a:r>
              <a:rPr b="1" lang="en"/>
              <a:t>AWS Lambda</a:t>
            </a:r>
            <a:r>
              <a:rPr lang="en"/>
              <a:t> is automatically triggered where it will make use of </a:t>
            </a:r>
            <a:r>
              <a:rPr b="1" lang="en"/>
              <a:t>Amazon SageMaker </a:t>
            </a:r>
            <a:r>
              <a:rPr lang="en"/>
              <a:t>to determine if the case should be approved.</a:t>
            </a:r>
            <a:endParaRPr/>
          </a:p>
          <a:p>
            <a:pPr indent="0" lvl="0" marL="0" rtl="0" algn="l">
              <a:spcBef>
                <a:spcPts val="0"/>
              </a:spcBef>
              <a:spcAft>
                <a:spcPts val="0"/>
              </a:spcAft>
              <a:buNone/>
            </a:pPr>
            <a:r>
              <a:rPr i="1" lang="en"/>
              <a:t>Dashboard:</a:t>
            </a:r>
            <a:endParaRPr i="1"/>
          </a:p>
          <a:p>
            <a:pPr indent="-304800" lvl="0" marL="457200" rtl="0" algn="l">
              <a:spcBef>
                <a:spcPts val="0"/>
              </a:spcBef>
              <a:spcAft>
                <a:spcPts val="0"/>
              </a:spcAft>
              <a:buSzPts val="1200"/>
              <a:buChar char="●"/>
            </a:pPr>
            <a:r>
              <a:rPr lang="en"/>
              <a:t>The staff views the staff website which is hosted on </a:t>
            </a:r>
            <a:r>
              <a:rPr b="1" lang="en"/>
              <a:t>AWS S3</a:t>
            </a:r>
            <a:endParaRPr b="1"/>
          </a:p>
          <a:p>
            <a:pPr indent="-304800" lvl="0" marL="457200" rtl="0" algn="l">
              <a:spcBef>
                <a:spcPts val="0"/>
              </a:spcBef>
              <a:spcAft>
                <a:spcPts val="0"/>
              </a:spcAft>
              <a:buSzPts val="1200"/>
              <a:buChar char="●"/>
            </a:pPr>
            <a:r>
              <a:rPr lang="en"/>
              <a:t>The website makes use of </a:t>
            </a:r>
            <a:r>
              <a:rPr b="1" lang="en"/>
              <a:t>Amazon API Gateway</a:t>
            </a:r>
            <a:r>
              <a:rPr lang="en"/>
              <a:t> and </a:t>
            </a:r>
            <a:r>
              <a:rPr b="1" lang="en"/>
              <a:t>AWS Lambda</a:t>
            </a:r>
            <a:r>
              <a:rPr lang="en"/>
              <a:t> to retrieve the case records from </a:t>
            </a:r>
            <a:r>
              <a:rPr b="1" lang="en"/>
              <a:t>AWS DynamoDB</a:t>
            </a:r>
            <a:endParaRPr b="1"/>
          </a:p>
          <a:p>
            <a:pPr indent="-304800" lvl="0" marL="457200" rtl="0" algn="l">
              <a:spcBef>
                <a:spcPts val="0"/>
              </a:spcBef>
              <a:spcAft>
                <a:spcPts val="0"/>
              </a:spcAft>
              <a:buSzPts val="1200"/>
              <a:buChar char="●"/>
            </a:pPr>
            <a:r>
              <a:rPr lang="en"/>
              <a:t>Case status can be viewed (on-going and closed)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5303c86311_9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5303c86311_9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u="sng"/>
              <a:t>Recap:</a:t>
            </a:r>
            <a:endParaRPr b="1" u="sng"/>
          </a:p>
          <a:p>
            <a:pPr indent="0" lvl="0" marL="0" rtl="0" algn="l">
              <a:spcBef>
                <a:spcPts val="0"/>
              </a:spcBef>
              <a:spcAft>
                <a:spcPts val="0"/>
              </a:spcAft>
              <a:buClr>
                <a:schemeClr val="dk1"/>
              </a:buClr>
              <a:buSzPts val="1100"/>
              <a:buFont typeface="Arial"/>
              <a:buNone/>
            </a:pPr>
            <a:r>
              <a:rPr i="1" lang="en"/>
              <a:t>Decision Making Engine:</a:t>
            </a:r>
            <a:endParaRPr i="1"/>
          </a:p>
          <a:p>
            <a:pPr indent="-304800" lvl="0" marL="457200" rtl="0" algn="l">
              <a:lnSpc>
                <a:spcPct val="115000"/>
              </a:lnSpc>
              <a:spcBef>
                <a:spcPts val="0"/>
              </a:spcBef>
              <a:spcAft>
                <a:spcPts val="0"/>
              </a:spcAft>
              <a:buClr>
                <a:schemeClr val="dk1"/>
              </a:buClr>
              <a:buSzPts val="1200"/>
              <a:buChar char="●"/>
            </a:pPr>
            <a:r>
              <a:rPr lang="en"/>
              <a:t>Once form details are added to </a:t>
            </a:r>
            <a:r>
              <a:rPr b="1" lang="en"/>
              <a:t>AWS DynamoDB</a:t>
            </a:r>
            <a:r>
              <a:rPr lang="en"/>
              <a:t>, </a:t>
            </a:r>
            <a:r>
              <a:rPr b="1" lang="en"/>
              <a:t>AWS Lambda</a:t>
            </a:r>
            <a:r>
              <a:rPr lang="en"/>
              <a:t> is automatically triggered where it will make use of </a:t>
            </a:r>
            <a:r>
              <a:rPr b="1" lang="en"/>
              <a:t>Amazon SageMaker </a:t>
            </a:r>
            <a:r>
              <a:rPr lang="en"/>
              <a:t>to determine if the case should be approved.</a:t>
            </a:r>
            <a:endParaRPr b="1" u="sng"/>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u="sng"/>
              <a:t>The flow:</a:t>
            </a:r>
            <a:endParaRPr b="1" u="sng"/>
          </a:p>
          <a:p>
            <a:pPr indent="0" lvl="0" marL="0" rtl="0" algn="l">
              <a:spcBef>
                <a:spcPts val="0"/>
              </a:spcBef>
              <a:spcAft>
                <a:spcPts val="0"/>
              </a:spcAft>
              <a:buClr>
                <a:schemeClr val="dk1"/>
              </a:buClr>
              <a:buSzPts val="1100"/>
              <a:buFont typeface="Arial"/>
              <a:buNone/>
            </a:pPr>
            <a:r>
              <a:rPr b="1" lang="en"/>
              <a:t>Once Lambda is triggered, it uses the SageMaker model to conduct a confidence level check. </a:t>
            </a:r>
            <a:endParaRPr b="1"/>
          </a:p>
          <a:p>
            <a:pPr indent="0" lvl="0" marL="0" rtl="0" algn="l">
              <a:spcBef>
                <a:spcPts val="0"/>
              </a:spcBef>
              <a:spcAft>
                <a:spcPts val="0"/>
              </a:spcAft>
              <a:buClr>
                <a:schemeClr val="dk1"/>
              </a:buClr>
              <a:buSzPts val="1100"/>
              <a:buFont typeface="Arial"/>
              <a:buNone/>
            </a:pPr>
            <a:r>
              <a:rPr lang="en"/>
              <a:t>If the AI confidence is high:</a:t>
            </a:r>
            <a:endParaRPr/>
          </a:p>
          <a:p>
            <a:pPr indent="457200" lvl="0" marL="0" rtl="0" algn="l">
              <a:spcBef>
                <a:spcPts val="0"/>
              </a:spcBef>
              <a:spcAft>
                <a:spcPts val="0"/>
              </a:spcAft>
              <a:buClr>
                <a:schemeClr val="dk1"/>
              </a:buClr>
              <a:buSzPts val="1100"/>
              <a:buFont typeface="Arial"/>
              <a:buNone/>
            </a:pPr>
            <a:r>
              <a:rPr lang="en"/>
              <a:t> it will return an approval opinion.</a:t>
            </a:r>
            <a:endParaRPr/>
          </a:p>
          <a:p>
            <a:pPr indent="0" lvl="0" marL="0" rtl="0" algn="l">
              <a:spcBef>
                <a:spcPts val="0"/>
              </a:spcBef>
              <a:spcAft>
                <a:spcPts val="0"/>
              </a:spcAft>
              <a:buClr>
                <a:schemeClr val="dk1"/>
              </a:buClr>
              <a:buSzPts val="1100"/>
              <a:buFont typeface="Arial"/>
              <a:buNone/>
            </a:pPr>
            <a:r>
              <a:rPr lang="en"/>
              <a:t>Else:</a:t>
            </a:r>
            <a:endParaRPr/>
          </a:p>
          <a:p>
            <a:pPr indent="0" lvl="0" marL="0" rtl="0" algn="l">
              <a:spcBef>
                <a:spcPts val="0"/>
              </a:spcBef>
              <a:spcAft>
                <a:spcPts val="0"/>
              </a:spcAft>
              <a:buClr>
                <a:schemeClr val="dk1"/>
              </a:buClr>
              <a:buSzPts val="1100"/>
              <a:buFont typeface="Arial"/>
              <a:buNone/>
            </a:pPr>
            <a:r>
              <a:rPr lang="en"/>
              <a:t>	The staff will determine the approval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u="sng"/>
              <a:t>Details about Lambda:</a:t>
            </a:r>
            <a:endParaRPr b="1" u="sng"/>
          </a:p>
          <a:p>
            <a:pPr indent="0" lvl="0" marL="0" rtl="0" algn="l">
              <a:spcBef>
                <a:spcPts val="0"/>
              </a:spcBef>
              <a:spcAft>
                <a:spcPts val="0"/>
              </a:spcAft>
              <a:buClr>
                <a:schemeClr val="dk1"/>
              </a:buClr>
              <a:buSzPts val="1100"/>
              <a:buFont typeface="Arial"/>
              <a:buNone/>
            </a:pPr>
            <a:r>
              <a:rPr lang="en"/>
              <a:t>The lambda interacts with the DynamoDB (blue dotted box) entries from the Request Process and reads it to SageMaker for processing. Lambda would also retrieve the processed entries and move them to DynamoDB (red dotted box) for persistent storage.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u="sng"/>
              <a:t>Details about SageMaker Model:</a:t>
            </a:r>
            <a:endParaRPr/>
          </a:p>
          <a:p>
            <a:pPr indent="-317500" lvl="0" marL="457200" rtl="0" algn="l">
              <a:spcBef>
                <a:spcPts val="0"/>
              </a:spcBef>
              <a:spcAft>
                <a:spcPts val="0"/>
              </a:spcAft>
              <a:buSzPts val="1400"/>
              <a:buChar char="●"/>
            </a:pPr>
            <a:r>
              <a:rPr lang="en"/>
              <a:t>Sagemaker is used to determine if a case is to be approved or rejected (Rule engine)</a:t>
            </a:r>
            <a:endParaRPr/>
          </a:p>
          <a:p>
            <a:pPr indent="-317500" lvl="0" marL="457200" rtl="0" algn="l">
              <a:spcBef>
                <a:spcPts val="0"/>
              </a:spcBef>
              <a:spcAft>
                <a:spcPts val="0"/>
              </a:spcAft>
              <a:buSzPts val="1400"/>
              <a:buChar char="●"/>
            </a:pPr>
            <a:r>
              <a:rPr lang="en"/>
              <a:t>The model we are looking into is a classifier model; To classify cases into two categories (Approve or Reject)</a:t>
            </a:r>
            <a:endParaRPr/>
          </a:p>
          <a:p>
            <a:pPr indent="-317500" lvl="0" marL="457200" rtl="0" algn="l">
              <a:spcBef>
                <a:spcPts val="0"/>
              </a:spcBef>
              <a:spcAft>
                <a:spcPts val="0"/>
              </a:spcAft>
              <a:buSzPts val="1400"/>
              <a:buChar char="●"/>
            </a:pPr>
            <a:r>
              <a:rPr lang="en"/>
              <a:t>In addition, supervised learning will be used to train our ML model. For this, we made use of Augmented AI</a:t>
            </a:r>
            <a:endParaRPr/>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u="sng"/>
              <a:t>Details about Augmented AI:</a:t>
            </a:r>
            <a:endParaRPr b="1" u="sng"/>
          </a:p>
          <a:p>
            <a:pPr indent="0" lvl="0" marL="0" rtl="0" algn="l">
              <a:spcBef>
                <a:spcPts val="0"/>
              </a:spcBef>
              <a:spcAft>
                <a:spcPts val="0"/>
              </a:spcAft>
              <a:buClr>
                <a:schemeClr val="dk1"/>
              </a:buClr>
              <a:buSzPts val="1100"/>
              <a:buFont typeface="Arial"/>
              <a:buNone/>
            </a:pPr>
            <a:r>
              <a:rPr lang="en"/>
              <a:t>Augmented AI is used to review Machine Learning (ML) predictions to ensure that predictions are accurate</a:t>
            </a:r>
            <a:endParaRPr b="1" sz="1400" u="sng"/>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8db28a874e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8db28a874e_4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u="sng"/>
              <a:t>Using the SageMaker</a:t>
            </a:r>
            <a:r>
              <a:rPr b="1" lang="en" u="sng"/>
              <a:t>:</a:t>
            </a:r>
            <a:endParaRPr/>
          </a:p>
          <a:p>
            <a:pPr indent="-317500" lvl="0" marL="457200" rtl="0" algn="l">
              <a:spcBef>
                <a:spcPts val="0"/>
              </a:spcBef>
              <a:spcAft>
                <a:spcPts val="0"/>
              </a:spcAft>
              <a:buClr>
                <a:schemeClr val="dk1"/>
              </a:buClr>
              <a:buSzPts val="1400"/>
              <a:buChar char="●"/>
            </a:pPr>
            <a:r>
              <a:t/>
            </a:r>
            <a:endParaRPr b="1" sz="1400" u="sng"/>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8cc361d3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8cc361d3f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u="sng"/>
              <a:t>Using the SageMaker Autopilot:</a:t>
            </a:r>
            <a:endParaRPr/>
          </a:p>
          <a:p>
            <a:pPr indent="-317500" lvl="0" marL="457200" rtl="0" algn="l">
              <a:spcBef>
                <a:spcPts val="0"/>
              </a:spcBef>
              <a:spcAft>
                <a:spcPts val="0"/>
              </a:spcAft>
              <a:buClr>
                <a:schemeClr val="dk1"/>
              </a:buClr>
              <a:buSzPts val="1400"/>
              <a:buChar char="●"/>
            </a:pPr>
            <a:r>
              <a:rPr lang="en" sz="1400"/>
              <a:t>Auto/Binary classification</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8cc361d3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8cc361d3f4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u="sng"/>
              <a:t>Recap:</a:t>
            </a:r>
            <a:endParaRPr b="1" u="sng"/>
          </a:p>
          <a:p>
            <a:pPr indent="0" lvl="0" marL="0" rtl="0" algn="l">
              <a:spcBef>
                <a:spcPts val="0"/>
              </a:spcBef>
              <a:spcAft>
                <a:spcPts val="0"/>
              </a:spcAft>
              <a:buClr>
                <a:schemeClr val="dk1"/>
              </a:buClr>
              <a:buSzPts val="1100"/>
              <a:buFont typeface="Arial"/>
              <a:buNone/>
            </a:pPr>
            <a:r>
              <a:rPr i="1" lang="en"/>
              <a:t>Decision Making Engine:</a:t>
            </a:r>
            <a:endParaRPr i="1"/>
          </a:p>
          <a:p>
            <a:pPr indent="-304800" lvl="0" marL="457200" rtl="0" algn="l">
              <a:lnSpc>
                <a:spcPct val="115000"/>
              </a:lnSpc>
              <a:spcBef>
                <a:spcPts val="0"/>
              </a:spcBef>
              <a:spcAft>
                <a:spcPts val="0"/>
              </a:spcAft>
              <a:buClr>
                <a:schemeClr val="dk1"/>
              </a:buClr>
              <a:buSzPts val="1200"/>
              <a:buChar char="●"/>
            </a:pPr>
            <a:r>
              <a:rPr lang="en"/>
              <a:t>Once form details are added to </a:t>
            </a:r>
            <a:r>
              <a:rPr b="1" lang="en"/>
              <a:t>AWS DynamoDB</a:t>
            </a:r>
            <a:r>
              <a:rPr lang="en"/>
              <a:t>, </a:t>
            </a:r>
            <a:r>
              <a:rPr b="1" lang="en"/>
              <a:t>AWS Lambda</a:t>
            </a:r>
            <a:r>
              <a:rPr lang="en"/>
              <a:t> is automatically triggered where it will make use of </a:t>
            </a:r>
            <a:r>
              <a:rPr b="1" lang="en"/>
              <a:t>Amazon SageMaker </a:t>
            </a:r>
            <a:r>
              <a:rPr lang="en"/>
              <a:t>to determine if the case should be approved.</a:t>
            </a:r>
            <a:endParaRPr b="1" u="sng"/>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u="sng"/>
              <a:t>The flow:</a:t>
            </a:r>
            <a:endParaRPr b="1" u="sng"/>
          </a:p>
          <a:p>
            <a:pPr indent="0" lvl="0" marL="0" rtl="0" algn="l">
              <a:spcBef>
                <a:spcPts val="0"/>
              </a:spcBef>
              <a:spcAft>
                <a:spcPts val="0"/>
              </a:spcAft>
              <a:buClr>
                <a:schemeClr val="dk1"/>
              </a:buClr>
              <a:buSzPts val="1100"/>
              <a:buFont typeface="Arial"/>
              <a:buNone/>
            </a:pPr>
            <a:r>
              <a:rPr b="1" lang="en"/>
              <a:t>Once Lambda is triggered, it uses the SageMaker model to conduct a confidence level check. </a:t>
            </a:r>
            <a:endParaRPr b="1"/>
          </a:p>
          <a:p>
            <a:pPr indent="0" lvl="0" marL="0" rtl="0" algn="l">
              <a:spcBef>
                <a:spcPts val="0"/>
              </a:spcBef>
              <a:spcAft>
                <a:spcPts val="0"/>
              </a:spcAft>
              <a:buClr>
                <a:schemeClr val="dk1"/>
              </a:buClr>
              <a:buSzPts val="1100"/>
              <a:buFont typeface="Arial"/>
              <a:buNone/>
            </a:pPr>
            <a:r>
              <a:rPr lang="en"/>
              <a:t>If the AI confidence is high:</a:t>
            </a:r>
            <a:endParaRPr/>
          </a:p>
          <a:p>
            <a:pPr indent="457200" lvl="0" marL="0" rtl="0" algn="l">
              <a:spcBef>
                <a:spcPts val="0"/>
              </a:spcBef>
              <a:spcAft>
                <a:spcPts val="0"/>
              </a:spcAft>
              <a:buClr>
                <a:schemeClr val="dk1"/>
              </a:buClr>
              <a:buSzPts val="1100"/>
              <a:buFont typeface="Arial"/>
              <a:buNone/>
            </a:pPr>
            <a:r>
              <a:rPr lang="en"/>
              <a:t> it will return an approval opinion.</a:t>
            </a:r>
            <a:endParaRPr/>
          </a:p>
          <a:p>
            <a:pPr indent="0" lvl="0" marL="0" rtl="0" algn="l">
              <a:spcBef>
                <a:spcPts val="0"/>
              </a:spcBef>
              <a:spcAft>
                <a:spcPts val="0"/>
              </a:spcAft>
              <a:buClr>
                <a:schemeClr val="dk1"/>
              </a:buClr>
              <a:buSzPts val="1100"/>
              <a:buFont typeface="Arial"/>
              <a:buNone/>
            </a:pPr>
            <a:r>
              <a:rPr lang="en"/>
              <a:t>Else:</a:t>
            </a:r>
            <a:endParaRPr/>
          </a:p>
          <a:p>
            <a:pPr indent="0" lvl="0" marL="0" rtl="0" algn="l">
              <a:spcBef>
                <a:spcPts val="0"/>
              </a:spcBef>
              <a:spcAft>
                <a:spcPts val="0"/>
              </a:spcAft>
              <a:buClr>
                <a:schemeClr val="dk1"/>
              </a:buClr>
              <a:buSzPts val="1100"/>
              <a:buFont typeface="Arial"/>
              <a:buNone/>
            </a:pPr>
            <a:r>
              <a:rPr lang="en"/>
              <a:t>	The staff will determine the approval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u="sng"/>
              <a:t>Details about Lambda:</a:t>
            </a:r>
            <a:endParaRPr b="1" u="sng"/>
          </a:p>
          <a:p>
            <a:pPr indent="0" lvl="0" marL="0" rtl="0" algn="l">
              <a:spcBef>
                <a:spcPts val="0"/>
              </a:spcBef>
              <a:spcAft>
                <a:spcPts val="0"/>
              </a:spcAft>
              <a:buClr>
                <a:schemeClr val="dk1"/>
              </a:buClr>
              <a:buSzPts val="1100"/>
              <a:buFont typeface="Arial"/>
              <a:buNone/>
            </a:pPr>
            <a:r>
              <a:rPr lang="en"/>
              <a:t>The lambda interacts with the DynamoDB (blue dotted box) entries from the Request Process and reads it to SageMaker for processing. Lambda would also retrieve the processed entries and move them to DynamoDB (red dotted box) for persistent storage.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u="sng"/>
              <a:t>Details about SageMaker Model:</a:t>
            </a:r>
            <a:endParaRPr/>
          </a:p>
          <a:p>
            <a:pPr indent="-317500" lvl="0" marL="457200" rtl="0" algn="l">
              <a:spcBef>
                <a:spcPts val="0"/>
              </a:spcBef>
              <a:spcAft>
                <a:spcPts val="0"/>
              </a:spcAft>
              <a:buSzPts val="1400"/>
              <a:buChar char="●"/>
            </a:pPr>
            <a:r>
              <a:rPr lang="en"/>
              <a:t>Sagemaker is used to determine if a case is to be approved or rejected (Rule engine)</a:t>
            </a:r>
            <a:endParaRPr/>
          </a:p>
          <a:p>
            <a:pPr indent="-317500" lvl="0" marL="457200" rtl="0" algn="l">
              <a:spcBef>
                <a:spcPts val="0"/>
              </a:spcBef>
              <a:spcAft>
                <a:spcPts val="0"/>
              </a:spcAft>
              <a:buSzPts val="1400"/>
              <a:buChar char="●"/>
            </a:pPr>
            <a:r>
              <a:rPr lang="en"/>
              <a:t>The model we are looking into is a classifier model; To classify cases into two categories (Approve or Reject)</a:t>
            </a:r>
            <a:endParaRPr/>
          </a:p>
          <a:p>
            <a:pPr indent="-317500" lvl="0" marL="457200" rtl="0" algn="l">
              <a:spcBef>
                <a:spcPts val="0"/>
              </a:spcBef>
              <a:spcAft>
                <a:spcPts val="0"/>
              </a:spcAft>
              <a:buSzPts val="1400"/>
              <a:buChar char="●"/>
            </a:pPr>
            <a:r>
              <a:rPr lang="en"/>
              <a:t>In addition, supervised learning will be used to train our ML model. For this, we made use of Augmented AI</a:t>
            </a:r>
            <a:endParaRPr/>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u="sng"/>
              <a:t>Details about Augmented AI:</a:t>
            </a:r>
            <a:endParaRPr b="1" u="sng"/>
          </a:p>
          <a:p>
            <a:pPr indent="0" lvl="0" marL="0" rtl="0" algn="l">
              <a:spcBef>
                <a:spcPts val="0"/>
              </a:spcBef>
              <a:spcAft>
                <a:spcPts val="0"/>
              </a:spcAft>
              <a:buClr>
                <a:schemeClr val="dk1"/>
              </a:buClr>
              <a:buSzPts val="1100"/>
              <a:buFont typeface="Arial"/>
              <a:buNone/>
            </a:pPr>
            <a:r>
              <a:rPr lang="en"/>
              <a:t>Augmented AI is used to review Machine Learning (ML) predictions to ensure that predictions are accurate</a:t>
            </a:r>
            <a:endParaRPr b="1" sz="1400" u="sng"/>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8cefe1bfc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8cefe1bfc3_5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Textract demonstration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8ea5a11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8ea5a1197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1400" u="sng"/>
              <a:t>Review:</a:t>
            </a:r>
            <a:endParaRPr b="1" sz="1400" u="sng"/>
          </a:p>
          <a:p>
            <a:pPr indent="0" lvl="0" marL="0" rtl="0" algn="l">
              <a:spcBef>
                <a:spcPts val="0"/>
              </a:spcBef>
              <a:spcAft>
                <a:spcPts val="0"/>
              </a:spcAft>
              <a:buClr>
                <a:schemeClr val="dk1"/>
              </a:buClr>
              <a:buSzPts val="1100"/>
              <a:buFont typeface="Arial"/>
              <a:buNone/>
            </a:pPr>
            <a:r>
              <a:rPr i="1" lang="en"/>
              <a:t>Decision Making Engine:</a:t>
            </a:r>
            <a:endParaRPr i="1"/>
          </a:p>
          <a:p>
            <a:pPr indent="-304800" lvl="0" marL="457200" rtl="0" algn="l">
              <a:lnSpc>
                <a:spcPct val="115000"/>
              </a:lnSpc>
              <a:spcBef>
                <a:spcPts val="0"/>
              </a:spcBef>
              <a:spcAft>
                <a:spcPts val="0"/>
              </a:spcAft>
              <a:buSzPts val="1200"/>
              <a:buChar char="●"/>
            </a:pPr>
            <a:r>
              <a:rPr lang="en"/>
              <a:t>Once form details are added to </a:t>
            </a:r>
            <a:r>
              <a:rPr b="1" lang="en"/>
              <a:t>AWS DynamoDB</a:t>
            </a:r>
            <a:r>
              <a:rPr lang="en"/>
              <a:t>, </a:t>
            </a:r>
            <a:r>
              <a:rPr b="1" lang="en"/>
              <a:t>AWS Lambda</a:t>
            </a:r>
            <a:r>
              <a:rPr lang="en"/>
              <a:t> is automatically triggered where it will make use of </a:t>
            </a:r>
            <a:r>
              <a:rPr b="1" lang="en"/>
              <a:t>Amazon SageMaker </a:t>
            </a:r>
            <a:r>
              <a:rPr lang="en"/>
              <a:t>to determine if the case should be approved.</a:t>
            </a:r>
            <a:endParaRPr/>
          </a:p>
          <a:p>
            <a:pPr indent="0" lvl="0" marL="0" rtl="0" algn="l">
              <a:spcBef>
                <a:spcPts val="0"/>
              </a:spcBef>
              <a:spcAft>
                <a:spcPts val="0"/>
              </a:spcAft>
              <a:buNone/>
            </a:pPr>
            <a:r>
              <a:rPr i="1" lang="en"/>
              <a:t>Dashboard:</a:t>
            </a:r>
            <a:endParaRPr i="1"/>
          </a:p>
          <a:p>
            <a:pPr indent="-304800" lvl="0" marL="457200" rtl="0" algn="l">
              <a:spcBef>
                <a:spcPts val="0"/>
              </a:spcBef>
              <a:spcAft>
                <a:spcPts val="0"/>
              </a:spcAft>
              <a:buSzPts val="1200"/>
              <a:buChar char="●"/>
            </a:pPr>
            <a:r>
              <a:rPr lang="en"/>
              <a:t>The staff views the staff website which is hosted on </a:t>
            </a:r>
            <a:r>
              <a:rPr b="1" lang="en"/>
              <a:t>AWS S3</a:t>
            </a:r>
            <a:endParaRPr b="1"/>
          </a:p>
          <a:p>
            <a:pPr indent="-304800" lvl="0" marL="457200" rtl="0" algn="l">
              <a:spcBef>
                <a:spcPts val="0"/>
              </a:spcBef>
              <a:spcAft>
                <a:spcPts val="0"/>
              </a:spcAft>
              <a:buSzPts val="1200"/>
              <a:buChar char="●"/>
            </a:pPr>
            <a:r>
              <a:rPr lang="en"/>
              <a:t>The website makes use of </a:t>
            </a:r>
            <a:r>
              <a:rPr b="1" lang="en"/>
              <a:t>Amazon API Gateway</a:t>
            </a:r>
            <a:r>
              <a:rPr lang="en"/>
              <a:t> and </a:t>
            </a:r>
            <a:r>
              <a:rPr b="1" lang="en"/>
              <a:t>AWS Lambda</a:t>
            </a:r>
            <a:r>
              <a:rPr lang="en"/>
              <a:t> to retrieve the case records from </a:t>
            </a:r>
            <a:r>
              <a:rPr b="1" lang="en"/>
              <a:t>AWS DynamoDB</a:t>
            </a:r>
            <a:endParaRPr b="1"/>
          </a:p>
          <a:p>
            <a:pPr indent="-304800" lvl="0" marL="457200" rtl="0" algn="l">
              <a:spcBef>
                <a:spcPts val="0"/>
              </a:spcBef>
              <a:spcAft>
                <a:spcPts val="0"/>
              </a:spcAft>
              <a:buSzPts val="1200"/>
              <a:buChar char="●"/>
            </a:pPr>
            <a:r>
              <a:rPr lang="en"/>
              <a:t>Case status can be viewed (on-going and closed)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8cc361d3f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8cc361d3f4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Staff can view statuses of cases (case id, date time, customer, status)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Status can be completed, rejected, waiting for approval, waiting for manual refund.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Staff can filter by status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8cc361d3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8cc361d3f4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1400" u="sng"/>
              <a:t>Request:</a:t>
            </a:r>
            <a:endParaRPr b="1" sz="1400" u="sng"/>
          </a:p>
          <a:p>
            <a:pPr indent="0" lvl="0" marL="0" rtl="0" algn="l">
              <a:spcBef>
                <a:spcPts val="0"/>
              </a:spcBef>
              <a:spcAft>
                <a:spcPts val="0"/>
              </a:spcAft>
              <a:buClr>
                <a:schemeClr val="dk1"/>
              </a:buClr>
              <a:buSzPts val="1100"/>
              <a:buFont typeface="Arial"/>
              <a:buNone/>
            </a:pPr>
            <a:r>
              <a:rPr i="1" lang="en"/>
              <a:t>Hard Copy Form</a:t>
            </a:r>
            <a:endParaRPr i="1"/>
          </a:p>
          <a:p>
            <a:pPr indent="-304800" lvl="0" marL="457200" rtl="0" algn="l">
              <a:spcBef>
                <a:spcPts val="0"/>
              </a:spcBef>
              <a:spcAft>
                <a:spcPts val="0"/>
              </a:spcAft>
              <a:buSzPts val="1200"/>
              <a:buChar char="●"/>
            </a:pPr>
            <a:r>
              <a:rPr lang="en"/>
              <a:t>Customer submits hard copy form to ACRA staff</a:t>
            </a:r>
            <a:endParaRPr/>
          </a:p>
          <a:p>
            <a:pPr indent="-304800" lvl="0" marL="457200" rtl="0" algn="l">
              <a:spcBef>
                <a:spcPts val="0"/>
              </a:spcBef>
              <a:spcAft>
                <a:spcPts val="0"/>
              </a:spcAft>
              <a:buSzPts val="1200"/>
              <a:buChar char="●"/>
            </a:pPr>
            <a:r>
              <a:rPr lang="en"/>
              <a:t>Staff scans and uploads the document to the staff website where it will be stored in </a:t>
            </a:r>
            <a:r>
              <a:rPr b="1" lang="en"/>
              <a:t>AWS S3</a:t>
            </a:r>
            <a:endParaRPr b="1"/>
          </a:p>
          <a:p>
            <a:pPr indent="-304800" lvl="0" marL="457200" rtl="0" algn="l">
              <a:lnSpc>
                <a:spcPct val="115000"/>
              </a:lnSpc>
              <a:spcBef>
                <a:spcPts val="0"/>
              </a:spcBef>
              <a:spcAft>
                <a:spcPts val="0"/>
              </a:spcAft>
              <a:buSzPts val="1200"/>
              <a:buChar char="●"/>
            </a:pPr>
            <a:r>
              <a:rPr lang="en"/>
              <a:t>The uploading of the document to S3 triggers </a:t>
            </a:r>
            <a:r>
              <a:rPr b="1" lang="en"/>
              <a:t>AWS Lambda</a:t>
            </a:r>
            <a:r>
              <a:rPr lang="en"/>
              <a:t> and </a:t>
            </a:r>
            <a:r>
              <a:rPr b="1" lang="en"/>
              <a:t>AWS Textract</a:t>
            </a:r>
            <a:r>
              <a:rPr lang="en"/>
              <a:t> to extract text elements from the document and stores this information in </a:t>
            </a:r>
            <a:r>
              <a:rPr b="1" lang="en"/>
              <a:t>AWS DynamoDB</a:t>
            </a:r>
            <a:endParaRPr b="1"/>
          </a:p>
          <a:p>
            <a:pPr indent="0" lvl="0" marL="0" rtl="0" algn="l">
              <a:spcBef>
                <a:spcPts val="0"/>
              </a:spcBef>
              <a:spcAft>
                <a:spcPts val="0"/>
              </a:spcAft>
              <a:buNone/>
            </a:pPr>
            <a:r>
              <a:rPr i="1" lang="en"/>
              <a:t>Online Form</a:t>
            </a:r>
            <a:endParaRPr i="1"/>
          </a:p>
          <a:p>
            <a:pPr indent="-304800" lvl="0" marL="457200" rtl="0" algn="l">
              <a:spcBef>
                <a:spcPts val="0"/>
              </a:spcBef>
              <a:spcAft>
                <a:spcPts val="0"/>
              </a:spcAft>
              <a:buSzPts val="1200"/>
              <a:buChar char="●"/>
            </a:pPr>
            <a:r>
              <a:rPr lang="en"/>
              <a:t>Customer submits online form on the customer website</a:t>
            </a:r>
            <a:endParaRPr/>
          </a:p>
          <a:p>
            <a:pPr indent="-304800" lvl="0" marL="457200" rtl="0" algn="l">
              <a:lnSpc>
                <a:spcPct val="115000"/>
              </a:lnSpc>
              <a:spcBef>
                <a:spcPts val="0"/>
              </a:spcBef>
              <a:spcAft>
                <a:spcPts val="0"/>
              </a:spcAft>
              <a:buSzPts val="1200"/>
              <a:buChar char="●"/>
            </a:pPr>
            <a:r>
              <a:rPr lang="en"/>
              <a:t>Form details are stored in </a:t>
            </a:r>
            <a:r>
              <a:rPr b="1" lang="en"/>
              <a:t>Amazon DynamoDB</a:t>
            </a:r>
            <a:endParaRPr b="1"/>
          </a:p>
          <a:p>
            <a:pPr indent="0" lvl="0" marL="0" rtl="0" algn="l">
              <a:spcBef>
                <a:spcPts val="0"/>
              </a:spcBef>
              <a:spcAft>
                <a:spcPts val="0"/>
              </a:spcAft>
              <a:buNone/>
            </a:pPr>
            <a:r>
              <a:rPr i="1" lang="en"/>
              <a:t>Helpdesk and Chatbot</a:t>
            </a:r>
            <a:endParaRPr i="1"/>
          </a:p>
          <a:p>
            <a:pPr indent="-304800" lvl="0" marL="457200" rtl="0" algn="l">
              <a:spcBef>
                <a:spcPts val="0"/>
              </a:spcBef>
              <a:spcAft>
                <a:spcPts val="0"/>
              </a:spcAft>
              <a:buSzPts val="1200"/>
              <a:buChar char="●"/>
            </a:pPr>
            <a:r>
              <a:rPr lang="en"/>
              <a:t>Customer can chat with chatbot which utilises </a:t>
            </a:r>
            <a:r>
              <a:rPr b="1" lang="en"/>
              <a:t>AWS Lex</a:t>
            </a:r>
            <a:endParaRPr b="1"/>
          </a:p>
          <a:p>
            <a:pPr indent="-304800" lvl="0" marL="457200" rtl="0" algn="l">
              <a:spcBef>
                <a:spcPts val="0"/>
              </a:spcBef>
              <a:spcAft>
                <a:spcPts val="0"/>
              </a:spcAft>
              <a:buSzPts val="1200"/>
              <a:buChar char="●"/>
            </a:pPr>
            <a:r>
              <a:rPr lang="en"/>
              <a:t>Customer can make enquiries to the helpdesk through </a:t>
            </a:r>
            <a:r>
              <a:rPr b="1" lang="en"/>
              <a:t>AWS Connect</a:t>
            </a:r>
            <a:endParaRPr b="1"/>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Review:</a:t>
            </a:r>
            <a:endParaRPr b="1" sz="1400" u="sng"/>
          </a:p>
          <a:p>
            <a:pPr indent="0" lvl="0" marL="0" rtl="0" algn="l">
              <a:spcBef>
                <a:spcPts val="0"/>
              </a:spcBef>
              <a:spcAft>
                <a:spcPts val="0"/>
              </a:spcAft>
              <a:buClr>
                <a:schemeClr val="dk1"/>
              </a:buClr>
              <a:buSzPts val="1100"/>
              <a:buFont typeface="Arial"/>
              <a:buNone/>
            </a:pPr>
            <a:r>
              <a:rPr i="1" lang="en"/>
              <a:t>Decision Making Engine:</a:t>
            </a:r>
            <a:endParaRPr i="1"/>
          </a:p>
          <a:p>
            <a:pPr indent="-304800" lvl="0" marL="457200" rtl="0" algn="l">
              <a:lnSpc>
                <a:spcPct val="115000"/>
              </a:lnSpc>
              <a:spcBef>
                <a:spcPts val="0"/>
              </a:spcBef>
              <a:spcAft>
                <a:spcPts val="0"/>
              </a:spcAft>
              <a:buSzPts val="1200"/>
              <a:buChar char="●"/>
            </a:pPr>
            <a:r>
              <a:rPr lang="en"/>
              <a:t>Once form details are added to </a:t>
            </a:r>
            <a:r>
              <a:rPr b="1" lang="en"/>
              <a:t>AWS DynamoDB</a:t>
            </a:r>
            <a:r>
              <a:rPr lang="en"/>
              <a:t>, </a:t>
            </a:r>
            <a:r>
              <a:rPr b="1" lang="en"/>
              <a:t>AWS Lambda</a:t>
            </a:r>
            <a:r>
              <a:rPr lang="en"/>
              <a:t> is automatically triggered where it will make use of </a:t>
            </a:r>
            <a:r>
              <a:rPr b="1" lang="en"/>
              <a:t>Amazon SageMaker </a:t>
            </a:r>
            <a:r>
              <a:rPr lang="en"/>
              <a:t>to determine if the case should be approved.</a:t>
            </a:r>
            <a:endParaRPr/>
          </a:p>
          <a:p>
            <a:pPr indent="0" lvl="0" marL="0" rtl="0" algn="l">
              <a:spcBef>
                <a:spcPts val="0"/>
              </a:spcBef>
              <a:spcAft>
                <a:spcPts val="0"/>
              </a:spcAft>
              <a:buNone/>
            </a:pPr>
            <a:r>
              <a:rPr i="1" lang="en"/>
              <a:t>Dashboard:</a:t>
            </a:r>
            <a:endParaRPr i="1"/>
          </a:p>
          <a:p>
            <a:pPr indent="-304800" lvl="0" marL="457200" rtl="0" algn="l">
              <a:spcBef>
                <a:spcPts val="0"/>
              </a:spcBef>
              <a:spcAft>
                <a:spcPts val="0"/>
              </a:spcAft>
              <a:buSzPts val="1200"/>
              <a:buChar char="●"/>
            </a:pPr>
            <a:r>
              <a:rPr lang="en"/>
              <a:t>The staff views the staff website which is hosted on </a:t>
            </a:r>
            <a:r>
              <a:rPr b="1" lang="en"/>
              <a:t>AWS S3</a:t>
            </a:r>
            <a:endParaRPr b="1"/>
          </a:p>
          <a:p>
            <a:pPr indent="-304800" lvl="0" marL="457200" rtl="0" algn="l">
              <a:spcBef>
                <a:spcPts val="0"/>
              </a:spcBef>
              <a:spcAft>
                <a:spcPts val="0"/>
              </a:spcAft>
              <a:buSzPts val="1200"/>
              <a:buChar char="●"/>
            </a:pPr>
            <a:r>
              <a:rPr lang="en"/>
              <a:t>The website makes use of </a:t>
            </a:r>
            <a:r>
              <a:rPr b="1" lang="en"/>
              <a:t>Amazon API Gateway</a:t>
            </a:r>
            <a:r>
              <a:rPr lang="en"/>
              <a:t> and </a:t>
            </a:r>
            <a:r>
              <a:rPr b="1" lang="en"/>
              <a:t>AWS Lambda</a:t>
            </a:r>
            <a:r>
              <a:rPr lang="en"/>
              <a:t> to retrieve the case records from </a:t>
            </a:r>
            <a:r>
              <a:rPr b="1" lang="en"/>
              <a:t>AWS DynamoDB</a:t>
            </a:r>
            <a:endParaRPr b="1"/>
          </a:p>
          <a:p>
            <a:pPr indent="-304800" lvl="0" marL="457200" rtl="0" algn="l">
              <a:spcBef>
                <a:spcPts val="0"/>
              </a:spcBef>
              <a:spcAft>
                <a:spcPts val="0"/>
              </a:spcAft>
              <a:buSzPts val="1200"/>
              <a:buChar char="●"/>
            </a:pPr>
            <a:r>
              <a:rPr lang="en"/>
              <a:t>Case status can be viewed (on-going and closed)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sz="1400" u="sng"/>
              <a:t>Refund/Reply:</a:t>
            </a:r>
            <a:endParaRPr b="1" sz="1400" u="sng"/>
          </a:p>
          <a:p>
            <a:pPr indent="0" lvl="0" marL="0" rtl="0" algn="l">
              <a:spcBef>
                <a:spcPts val="0"/>
              </a:spcBef>
              <a:spcAft>
                <a:spcPts val="0"/>
              </a:spcAft>
              <a:buClr>
                <a:schemeClr val="dk1"/>
              </a:buClr>
              <a:buSzPts val="1100"/>
              <a:buFont typeface="Arial"/>
              <a:buNone/>
            </a:pPr>
            <a:r>
              <a:rPr i="1" lang="en"/>
              <a:t>Customer Notification:</a:t>
            </a:r>
            <a:endParaRPr i="1"/>
          </a:p>
          <a:p>
            <a:pPr indent="-304800" lvl="0" marL="457200" rtl="0" algn="l">
              <a:lnSpc>
                <a:spcPct val="115000"/>
              </a:lnSpc>
              <a:spcBef>
                <a:spcPts val="0"/>
              </a:spcBef>
              <a:spcAft>
                <a:spcPts val="0"/>
              </a:spcAft>
              <a:buSzPts val="1200"/>
              <a:buChar char="●"/>
            </a:pPr>
            <a:r>
              <a:rPr lang="en"/>
              <a:t>When a case if approved or rejected, customers will be notified via email using </a:t>
            </a:r>
            <a:r>
              <a:rPr b="1" lang="en"/>
              <a:t>AWS SES</a:t>
            </a:r>
            <a:endParaRPr b="1"/>
          </a:p>
          <a:p>
            <a:pPr indent="0" lvl="0" marL="0" rtl="0" algn="l">
              <a:spcBef>
                <a:spcPts val="0"/>
              </a:spcBef>
              <a:spcAft>
                <a:spcPts val="0"/>
              </a:spcAft>
              <a:buNone/>
            </a:pPr>
            <a:r>
              <a:rPr i="1" lang="en"/>
              <a:t>Refund:</a:t>
            </a:r>
            <a:endParaRPr i="1"/>
          </a:p>
          <a:p>
            <a:pPr indent="-304800" lvl="0" marL="457200" rtl="0" algn="l">
              <a:spcBef>
                <a:spcPts val="0"/>
              </a:spcBef>
              <a:spcAft>
                <a:spcPts val="0"/>
              </a:spcAft>
              <a:buSzPts val="1200"/>
              <a:buChar char="●"/>
            </a:pPr>
            <a:r>
              <a:rPr lang="en"/>
              <a:t>When a case is approved, </a:t>
            </a:r>
            <a:r>
              <a:rPr b="1" lang="en"/>
              <a:t>AWS Lambda</a:t>
            </a:r>
            <a:r>
              <a:rPr lang="en"/>
              <a:t> is triggered and submits a refund to the customer through the payment gateway</a:t>
            </a:r>
            <a:endParaRPr/>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Record:</a:t>
            </a:r>
            <a:endParaRPr b="1" sz="1400" u="sng"/>
          </a:p>
          <a:p>
            <a:pPr indent="0" lvl="0" marL="0" rtl="0" algn="l">
              <a:spcBef>
                <a:spcPts val="0"/>
              </a:spcBef>
              <a:spcAft>
                <a:spcPts val="0"/>
              </a:spcAft>
              <a:buClr>
                <a:schemeClr val="dk1"/>
              </a:buClr>
              <a:buSzPts val="1100"/>
              <a:buFont typeface="Arial"/>
              <a:buNone/>
            </a:pPr>
            <a:r>
              <a:rPr i="1" lang="en"/>
              <a:t>Excel Records:</a:t>
            </a:r>
            <a:endParaRPr i="1"/>
          </a:p>
          <a:p>
            <a:pPr indent="-304800" lvl="0" marL="457200" rtl="0" algn="l">
              <a:spcBef>
                <a:spcPts val="0"/>
              </a:spcBef>
              <a:spcAft>
                <a:spcPts val="0"/>
              </a:spcAft>
              <a:buSzPts val="1200"/>
              <a:buChar char="●"/>
            </a:pPr>
            <a:r>
              <a:rPr lang="en"/>
              <a:t>Staff requests to view the excel spreadsheet.</a:t>
            </a:r>
            <a:endParaRPr/>
          </a:p>
          <a:p>
            <a:pPr indent="-304800" lvl="0" marL="457200" rtl="0" algn="l">
              <a:spcBef>
                <a:spcPts val="0"/>
              </a:spcBef>
              <a:spcAft>
                <a:spcPts val="0"/>
              </a:spcAft>
              <a:buSzPts val="1200"/>
              <a:buChar char="●"/>
            </a:pPr>
            <a:r>
              <a:rPr lang="en"/>
              <a:t>This triggers </a:t>
            </a:r>
            <a:r>
              <a:rPr b="1" lang="en"/>
              <a:t>Amazon API Gateway</a:t>
            </a:r>
            <a:r>
              <a:rPr lang="en"/>
              <a:t> and </a:t>
            </a:r>
            <a:r>
              <a:rPr b="1" lang="en"/>
              <a:t>AWS Lambda</a:t>
            </a:r>
            <a:r>
              <a:rPr lang="en"/>
              <a:t> to retrieve records from </a:t>
            </a:r>
            <a:r>
              <a:rPr b="1" lang="en"/>
              <a:t>AWS DynamoDB</a:t>
            </a:r>
            <a:r>
              <a:rPr lang="en"/>
              <a:t> and export it as an excel spreadsheet</a:t>
            </a:r>
            <a:endParaRPr/>
          </a:p>
          <a:p>
            <a:pPr indent="-304800" lvl="0" marL="457200" rtl="0" algn="l">
              <a:spcBef>
                <a:spcPts val="0"/>
              </a:spcBef>
              <a:spcAft>
                <a:spcPts val="0"/>
              </a:spcAft>
              <a:buSzPts val="1200"/>
              <a:buChar char="●"/>
            </a:pPr>
            <a:r>
              <a:rPr lang="en"/>
              <a:t>Spreadsheet is stored in </a:t>
            </a:r>
            <a:r>
              <a:rPr b="1" lang="en"/>
              <a:t>AWS S3</a:t>
            </a:r>
            <a:r>
              <a:rPr lang="en"/>
              <a:t> where it can be downloaded</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8cc361d3f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8cc361d3f4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Staff can see cases that require manual approval. Same view as review but show only filtered manual approval ones.</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8d67cd7e71_1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8d67cd7e71_1_12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8cc361d3f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8cc361d3f4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1400" u="sng"/>
              <a:t>Request:</a:t>
            </a:r>
            <a:endParaRPr b="1" sz="1400" u="sng"/>
          </a:p>
          <a:p>
            <a:pPr indent="0" lvl="0" marL="0" rtl="0" algn="l">
              <a:spcBef>
                <a:spcPts val="0"/>
              </a:spcBef>
              <a:spcAft>
                <a:spcPts val="0"/>
              </a:spcAft>
              <a:buClr>
                <a:schemeClr val="dk1"/>
              </a:buClr>
              <a:buSzPts val="1100"/>
              <a:buFont typeface="Arial"/>
              <a:buNone/>
            </a:pPr>
            <a:r>
              <a:rPr i="1" lang="en"/>
              <a:t>Hard Copy Form</a:t>
            </a:r>
            <a:endParaRPr i="1"/>
          </a:p>
          <a:p>
            <a:pPr indent="-304800" lvl="0" marL="457200" rtl="0" algn="l">
              <a:spcBef>
                <a:spcPts val="0"/>
              </a:spcBef>
              <a:spcAft>
                <a:spcPts val="0"/>
              </a:spcAft>
              <a:buSzPts val="1200"/>
              <a:buChar char="●"/>
            </a:pPr>
            <a:r>
              <a:rPr lang="en"/>
              <a:t>Customer submits hard copy form to ACRA staff</a:t>
            </a:r>
            <a:endParaRPr/>
          </a:p>
          <a:p>
            <a:pPr indent="-304800" lvl="0" marL="457200" rtl="0" algn="l">
              <a:spcBef>
                <a:spcPts val="0"/>
              </a:spcBef>
              <a:spcAft>
                <a:spcPts val="0"/>
              </a:spcAft>
              <a:buSzPts val="1200"/>
              <a:buChar char="●"/>
            </a:pPr>
            <a:r>
              <a:rPr lang="en"/>
              <a:t>Staff scans and uploads the document to the staff website where it will be stored in </a:t>
            </a:r>
            <a:r>
              <a:rPr b="1" lang="en"/>
              <a:t>AWS S3</a:t>
            </a:r>
            <a:endParaRPr b="1"/>
          </a:p>
          <a:p>
            <a:pPr indent="-304800" lvl="0" marL="457200" rtl="0" algn="l">
              <a:lnSpc>
                <a:spcPct val="115000"/>
              </a:lnSpc>
              <a:spcBef>
                <a:spcPts val="0"/>
              </a:spcBef>
              <a:spcAft>
                <a:spcPts val="0"/>
              </a:spcAft>
              <a:buSzPts val="1200"/>
              <a:buChar char="●"/>
            </a:pPr>
            <a:r>
              <a:rPr lang="en"/>
              <a:t>The uploading of the document to S3 triggers </a:t>
            </a:r>
            <a:r>
              <a:rPr b="1" lang="en"/>
              <a:t>AWS Lambda</a:t>
            </a:r>
            <a:r>
              <a:rPr lang="en"/>
              <a:t> and </a:t>
            </a:r>
            <a:r>
              <a:rPr b="1" lang="en"/>
              <a:t>AWS Textract</a:t>
            </a:r>
            <a:r>
              <a:rPr lang="en"/>
              <a:t> to extract text elements from the document and stores this information in </a:t>
            </a:r>
            <a:r>
              <a:rPr b="1" lang="en"/>
              <a:t>AWS DynamoDB</a:t>
            </a:r>
            <a:endParaRPr b="1"/>
          </a:p>
          <a:p>
            <a:pPr indent="0" lvl="0" marL="0" rtl="0" algn="l">
              <a:spcBef>
                <a:spcPts val="0"/>
              </a:spcBef>
              <a:spcAft>
                <a:spcPts val="0"/>
              </a:spcAft>
              <a:buNone/>
            </a:pPr>
            <a:r>
              <a:rPr i="1" lang="en"/>
              <a:t>Online Form</a:t>
            </a:r>
            <a:endParaRPr i="1"/>
          </a:p>
          <a:p>
            <a:pPr indent="-304800" lvl="0" marL="457200" rtl="0" algn="l">
              <a:spcBef>
                <a:spcPts val="0"/>
              </a:spcBef>
              <a:spcAft>
                <a:spcPts val="0"/>
              </a:spcAft>
              <a:buSzPts val="1200"/>
              <a:buChar char="●"/>
            </a:pPr>
            <a:r>
              <a:rPr lang="en"/>
              <a:t>Customer submits online form on the customer website</a:t>
            </a:r>
            <a:endParaRPr/>
          </a:p>
          <a:p>
            <a:pPr indent="-304800" lvl="0" marL="457200" rtl="0" algn="l">
              <a:lnSpc>
                <a:spcPct val="115000"/>
              </a:lnSpc>
              <a:spcBef>
                <a:spcPts val="0"/>
              </a:spcBef>
              <a:spcAft>
                <a:spcPts val="0"/>
              </a:spcAft>
              <a:buSzPts val="1200"/>
              <a:buChar char="●"/>
            </a:pPr>
            <a:r>
              <a:rPr lang="en"/>
              <a:t>Form details are stored in </a:t>
            </a:r>
            <a:r>
              <a:rPr b="1" lang="en"/>
              <a:t>Amazon DynamoDB</a:t>
            </a:r>
            <a:endParaRPr b="1"/>
          </a:p>
          <a:p>
            <a:pPr indent="0" lvl="0" marL="0" rtl="0" algn="l">
              <a:spcBef>
                <a:spcPts val="0"/>
              </a:spcBef>
              <a:spcAft>
                <a:spcPts val="0"/>
              </a:spcAft>
              <a:buNone/>
            </a:pPr>
            <a:r>
              <a:rPr i="1" lang="en"/>
              <a:t>Helpdesk and Chatbot</a:t>
            </a:r>
            <a:endParaRPr i="1"/>
          </a:p>
          <a:p>
            <a:pPr indent="-304800" lvl="0" marL="457200" rtl="0" algn="l">
              <a:spcBef>
                <a:spcPts val="0"/>
              </a:spcBef>
              <a:spcAft>
                <a:spcPts val="0"/>
              </a:spcAft>
              <a:buSzPts val="1200"/>
              <a:buChar char="●"/>
            </a:pPr>
            <a:r>
              <a:rPr lang="en"/>
              <a:t>Customer can chat with chatbot which utilises </a:t>
            </a:r>
            <a:r>
              <a:rPr b="1" lang="en"/>
              <a:t>AWS Lex</a:t>
            </a:r>
            <a:endParaRPr b="1"/>
          </a:p>
          <a:p>
            <a:pPr indent="-304800" lvl="0" marL="457200" rtl="0" algn="l">
              <a:spcBef>
                <a:spcPts val="0"/>
              </a:spcBef>
              <a:spcAft>
                <a:spcPts val="0"/>
              </a:spcAft>
              <a:buSzPts val="1200"/>
              <a:buChar char="●"/>
            </a:pPr>
            <a:r>
              <a:rPr lang="en"/>
              <a:t>Customer can make enquiries to the helpdesk through </a:t>
            </a:r>
            <a:r>
              <a:rPr b="1" lang="en"/>
              <a:t>AWS Connect</a:t>
            </a:r>
            <a:endParaRPr b="1"/>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Review:</a:t>
            </a:r>
            <a:endParaRPr b="1" sz="1400" u="sng"/>
          </a:p>
          <a:p>
            <a:pPr indent="0" lvl="0" marL="0" rtl="0" algn="l">
              <a:spcBef>
                <a:spcPts val="0"/>
              </a:spcBef>
              <a:spcAft>
                <a:spcPts val="0"/>
              </a:spcAft>
              <a:buClr>
                <a:schemeClr val="dk1"/>
              </a:buClr>
              <a:buSzPts val="1100"/>
              <a:buFont typeface="Arial"/>
              <a:buNone/>
            </a:pPr>
            <a:r>
              <a:rPr i="1" lang="en"/>
              <a:t>Decision Making Engine:</a:t>
            </a:r>
            <a:endParaRPr i="1"/>
          </a:p>
          <a:p>
            <a:pPr indent="-304800" lvl="0" marL="457200" rtl="0" algn="l">
              <a:lnSpc>
                <a:spcPct val="115000"/>
              </a:lnSpc>
              <a:spcBef>
                <a:spcPts val="0"/>
              </a:spcBef>
              <a:spcAft>
                <a:spcPts val="0"/>
              </a:spcAft>
              <a:buSzPts val="1200"/>
              <a:buChar char="●"/>
            </a:pPr>
            <a:r>
              <a:rPr lang="en"/>
              <a:t>Once form details are added to </a:t>
            </a:r>
            <a:r>
              <a:rPr b="1" lang="en"/>
              <a:t>AWS DynamoDB</a:t>
            </a:r>
            <a:r>
              <a:rPr lang="en"/>
              <a:t>, </a:t>
            </a:r>
            <a:r>
              <a:rPr b="1" lang="en"/>
              <a:t>AWS Lambda</a:t>
            </a:r>
            <a:r>
              <a:rPr lang="en"/>
              <a:t> is automatically triggered where it will make use of </a:t>
            </a:r>
            <a:r>
              <a:rPr b="1" lang="en"/>
              <a:t>Amazon SageMaker </a:t>
            </a:r>
            <a:r>
              <a:rPr lang="en"/>
              <a:t>to determine if the case should be approved.</a:t>
            </a:r>
            <a:endParaRPr/>
          </a:p>
          <a:p>
            <a:pPr indent="0" lvl="0" marL="0" rtl="0" algn="l">
              <a:spcBef>
                <a:spcPts val="0"/>
              </a:spcBef>
              <a:spcAft>
                <a:spcPts val="0"/>
              </a:spcAft>
              <a:buNone/>
            </a:pPr>
            <a:r>
              <a:rPr i="1" lang="en"/>
              <a:t>Dashboard:</a:t>
            </a:r>
            <a:endParaRPr i="1"/>
          </a:p>
          <a:p>
            <a:pPr indent="-304800" lvl="0" marL="457200" rtl="0" algn="l">
              <a:spcBef>
                <a:spcPts val="0"/>
              </a:spcBef>
              <a:spcAft>
                <a:spcPts val="0"/>
              </a:spcAft>
              <a:buSzPts val="1200"/>
              <a:buChar char="●"/>
            </a:pPr>
            <a:r>
              <a:rPr lang="en"/>
              <a:t>The staff views the staff website which is hosted on </a:t>
            </a:r>
            <a:r>
              <a:rPr b="1" lang="en"/>
              <a:t>AWS S3</a:t>
            </a:r>
            <a:endParaRPr b="1"/>
          </a:p>
          <a:p>
            <a:pPr indent="-304800" lvl="0" marL="457200" rtl="0" algn="l">
              <a:spcBef>
                <a:spcPts val="0"/>
              </a:spcBef>
              <a:spcAft>
                <a:spcPts val="0"/>
              </a:spcAft>
              <a:buSzPts val="1200"/>
              <a:buChar char="●"/>
            </a:pPr>
            <a:r>
              <a:rPr lang="en"/>
              <a:t>The website makes use of </a:t>
            </a:r>
            <a:r>
              <a:rPr b="1" lang="en"/>
              <a:t>Amazon API Gateway</a:t>
            </a:r>
            <a:r>
              <a:rPr lang="en"/>
              <a:t> and </a:t>
            </a:r>
            <a:r>
              <a:rPr b="1" lang="en"/>
              <a:t>AWS Lambda</a:t>
            </a:r>
            <a:r>
              <a:rPr lang="en"/>
              <a:t> to retrieve the case records from </a:t>
            </a:r>
            <a:r>
              <a:rPr b="1" lang="en"/>
              <a:t>AWS DynamoDB</a:t>
            </a:r>
            <a:endParaRPr b="1"/>
          </a:p>
          <a:p>
            <a:pPr indent="-304800" lvl="0" marL="457200" rtl="0" algn="l">
              <a:spcBef>
                <a:spcPts val="0"/>
              </a:spcBef>
              <a:spcAft>
                <a:spcPts val="0"/>
              </a:spcAft>
              <a:buSzPts val="1200"/>
              <a:buChar char="●"/>
            </a:pPr>
            <a:r>
              <a:rPr lang="en"/>
              <a:t>Case status can be viewed (on-going and closed)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sz="1400" u="sng"/>
              <a:t>Refund/Reply:</a:t>
            </a:r>
            <a:endParaRPr b="1" sz="1400" u="sng"/>
          </a:p>
          <a:p>
            <a:pPr indent="0" lvl="0" marL="0" rtl="0" algn="l">
              <a:spcBef>
                <a:spcPts val="0"/>
              </a:spcBef>
              <a:spcAft>
                <a:spcPts val="0"/>
              </a:spcAft>
              <a:buClr>
                <a:schemeClr val="dk1"/>
              </a:buClr>
              <a:buSzPts val="1100"/>
              <a:buFont typeface="Arial"/>
              <a:buNone/>
            </a:pPr>
            <a:r>
              <a:rPr i="1" lang="en"/>
              <a:t>Customer Notification:</a:t>
            </a:r>
            <a:endParaRPr i="1"/>
          </a:p>
          <a:p>
            <a:pPr indent="-304800" lvl="0" marL="457200" rtl="0" algn="l">
              <a:lnSpc>
                <a:spcPct val="115000"/>
              </a:lnSpc>
              <a:spcBef>
                <a:spcPts val="0"/>
              </a:spcBef>
              <a:spcAft>
                <a:spcPts val="0"/>
              </a:spcAft>
              <a:buSzPts val="1200"/>
              <a:buChar char="●"/>
            </a:pPr>
            <a:r>
              <a:rPr lang="en"/>
              <a:t>When a case if approved or rejected, customers will be notified via email using </a:t>
            </a:r>
            <a:r>
              <a:rPr b="1" lang="en"/>
              <a:t>AWS SES</a:t>
            </a:r>
            <a:endParaRPr b="1"/>
          </a:p>
          <a:p>
            <a:pPr indent="0" lvl="0" marL="0" rtl="0" algn="l">
              <a:spcBef>
                <a:spcPts val="0"/>
              </a:spcBef>
              <a:spcAft>
                <a:spcPts val="0"/>
              </a:spcAft>
              <a:buNone/>
            </a:pPr>
            <a:r>
              <a:rPr i="1" lang="en"/>
              <a:t>Refund:</a:t>
            </a:r>
            <a:endParaRPr i="1"/>
          </a:p>
          <a:p>
            <a:pPr indent="-304800" lvl="0" marL="457200" rtl="0" algn="l">
              <a:spcBef>
                <a:spcPts val="0"/>
              </a:spcBef>
              <a:spcAft>
                <a:spcPts val="0"/>
              </a:spcAft>
              <a:buSzPts val="1200"/>
              <a:buChar char="●"/>
            </a:pPr>
            <a:r>
              <a:rPr lang="en"/>
              <a:t>When a case is approved, </a:t>
            </a:r>
            <a:r>
              <a:rPr b="1" lang="en"/>
              <a:t>AWS Lambda</a:t>
            </a:r>
            <a:r>
              <a:rPr lang="en"/>
              <a:t> is triggered and submits a refund to the customer through the payment gateway</a:t>
            </a:r>
            <a:endParaRPr/>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Record:</a:t>
            </a:r>
            <a:endParaRPr b="1" sz="1400" u="sng"/>
          </a:p>
          <a:p>
            <a:pPr indent="0" lvl="0" marL="0" rtl="0" algn="l">
              <a:spcBef>
                <a:spcPts val="0"/>
              </a:spcBef>
              <a:spcAft>
                <a:spcPts val="0"/>
              </a:spcAft>
              <a:buClr>
                <a:schemeClr val="dk1"/>
              </a:buClr>
              <a:buSzPts val="1100"/>
              <a:buFont typeface="Arial"/>
              <a:buNone/>
            </a:pPr>
            <a:r>
              <a:rPr i="1" lang="en"/>
              <a:t>Excel Records:</a:t>
            </a:r>
            <a:endParaRPr i="1"/>
          </a:p>
          <a:p>
            <a:pPr indent="-304800" lvl="0" marL="457200" rtl="0" algn="l">
              <a:spcBef>
                <a:spcPts val="0"/>
              </a:spcBef>
              <a:spcAft>
                <a:spcPts val="0"/>
              </a:spcAft>
              <a:buSzPts val="1200"/>
              <a:buChar char="●"/>
            </a:pPr>
            <a:r>
              <a:rPr lang="en"/>
              <a:t>Staff requests to view the excel spreadsheet.</a:t>
            </a:r>
            <a:endParaRPr/>
          </a:p>
          <a:p>
            <a:pPr indent="-304800" lvl="0" marL="457200" rtl="0" algn="l">
              <a:spcBef>
                <a:spcPts val="0"/>
              </a:spcBef>
              <a:spcAft>
                <a:spcPts val="0"/>
              </a:spcAft>
              <a:buSzPts val="1200"/>
              <a:buChar char="●"/>
            </a:pPr>
            <a:r>
              <a:rPr lang="en"/>
              <a:t>This triggers </a:t>
            </a:r>
            <a:r>
              <a:rPr b="1" lang="en"/>
              <a:t>Amazon API Gateway</a:t>
            </a:r>
            <a:r>
              <a:rPr lang="en"/>
              <a:t> and </a:t>
            </a:r>
            <a:r>
              <a:rPr b="1" lang="en"/>
              <a:t>AWS Lambda</a:t>
            </a:r>
            <a:r>
              <a:rPr lang="en"/>
              <a:t> to retrieve records from </a:t>
            </a:r>
            <a:r>
              <a:rPr b="1" lang="en"/>
              <a:t>AWS DynamoDB</a:t>
            </a:r>
            <a:r>
              <a:rPr lang="en"/>
              <a:t> and export it as an excel spreadsheet</a:t>
            </a:r>
            <a:endParaRPr/>
          </a:p>
          <a:p>
            <a:pPr indent="-304800" lvl="0" marL="457200" rtl="0" algn="l">
              <a:spcBef>
                <a:spcPts val="0"/>
              </a:spcBef>
              <a:spcAft>
                <a:spcPts val="0"/>
              </a:spcAft>
              <a:buSzPts val="1200"/>
              <a:buChar char="●"/>
            </a:pPr>
            <a:r>
              <a:rPr lang="en"/>
              <a:t>Spreadsheet is stored in </a:t>
            </a:r>
            <a:r>
              <a:rPr b="1" lang="en"/>
              <a:t>AWS S3</a:t>
            </a:r>
            <a:r>
              <a:rPr lang="en"/>
              <a:t> where it can be downloaded</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8cc361d3f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8cc361d3f4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Staff can download an excel sheet of all the cases.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5303c86311_9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5303c86311_9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5303c86311_9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5303c86311_9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5303c86311_9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5303c86311_9_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8cc361d3f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8cc361d3f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1400" u="sng"/>
              <a:t>Request:</a:t>
            </a:r>
            <a:endParaRPr b="1" sz="1400" u="sng"/>
          </a:p>
          <a:p>
            <a:pPr indent="0" lvl="0" marL="0" rtl="0" algn="l">
              <a:spcBef>
                <a:spcPts val="0"/>
              </a:spcBef>
              <a:spcAft>
                <a:spcPts val="0"/>
              </a:spcAft>
              <a:buClr>
                <a:schemeClr val="dk1"/>
              </a:buClr>
              <a:buSzPts val="1100"/>
              <a:buFont typeface="Arial"/>
              <a:buNone/>
            </a:pPr>
            <a:r>
              <a:rPr i="1" lang="en"/>
              <a:t>Hard Copy Form</a:t>
            </a:r>
            <a:endParaRPr i="1"/>
          </a:p>
          <a:p>
            <a:pPr indent="-304800" lvl="0" marL="457200" rtl="0" algn="l">
              <a:spcBef>
                <a:spcPts val="0"/>
              </a:spcBef>
              <a:spcAft>
                <a:spcPts val="0"/>
              </a:spcAft>
              <a:buSzPts val="1200"/>
              <a:buChar char="●"/>
            </a:pPr>
            <a:r>
              <a:rPr lang="en"/>
              <a:t>Customer submits hard copy form to ACRA staff</a:t>
            </a:r>
            <a:endParaRPr/>
          </a:p>
          <a:p>
            <a:pPr indent="-304800" lvl="0" marL="457200" rtl="0" algn="l">
              <a:spcBef>
                <a:spcPts val="0"/>
              </a:spcBef>
              <a:spcAft>
                <a:spcPts val="0"/>
              </a:spcAft>
              <a:buSzPts val="1200"/>
              <a:buChar char="●"/>
            </a:pPr>
            <a:r>
              <a:rPr lang="en"/>
              <a:t>Staff scans and uploads the document to the staff website where it will be stored in </a:t>
            </a:r>
            <a:r>
              <a:rPr b="1" lang="en"/>
              <a:t>AWS S3</a:t>
            </a:r>
            <a:endParaRPr b="1"/>
          </a:p>
          <a:p>
            <a:pPr indent="-304800" lvl="0" marL="457200" rtl="0" algn="l">
              <a:lnSpc>
                <a:spcPct val="115000"/>
              </a:lnSpc>
              <a:spcBef>
                <a:spcPts val="0"/>
              </a:spcBef>
              <a:spcAft>
                <a:spcPts val="0"/>
              </a:spcAft>
              <a:buSzPts val="1200"/>
              <a:buChar char="●"/>
            </a:pPr>
            <a:r>
              <a:rPr lang="en"/>
              <a:t>The uploading of the document to S3 triggers </a:t>
            </a:r>
            <a:r>
              <a:rPr b="1" lang="en"/>
              <a:t>AWS Lambda</a:t>
            </a:r>
            <a:r>
              <a:rPr lang="en"/>
              <a:t> and </a:t>
            </a:r>
            <a:r>
              <a:rPr b="1" lang="en"/>
              <a:t>AWS Textract</a:t>
            </a:r>
            <a:r>
              <a:rPr lang="en"/>
              <a:t> to extract text elements from the document and stores this information in </a:t>
            </a:r>
            <a:r>
              <a:rPr b="1" lang="en"/>
              <a:t>AWS DynamoDB</a:t>
            </a:r>
            <a:endParaRPr b="1"/>
          </a:p>
          <a:p>
            <a:pPr indent="0" lvl="0" marL="0" rtl="0" algn="l">
              <a:spcBef>
                <a:spcPts val="0"/>
              </a:spcBef>
              <a:spcAft>
                <a:spcPts val="0"/>
              </a:spcAft>
              <a:buNone/>
            </a:pPr>
            <a:r>
              <a:rPr i="1" lang="en"/>
              <a:t>Online Form</a:t>
            </a:r>
            <a:endParaRPr i="1"/>
          </a:p>
          <a:p>
            <a:pPr indent="-304800" lvl="0" marL="457200" rtl="0" algn="l">
              <a:spcBef>
                <a:spcPts val="0"/>
              </a:spcBef>
              <a:spcAft>
                <a:spcPts val="0"/>
              </a:spcAft>
              <a:buSzPts val="1200"/>
              <a:buChar char="●"/>
            </a:pPr>
            <a:r>
              <a:rPr lang="en"/>
              <a:t>Customer submits online form on the customer website</a:t>
            </a:r>
            <a:endParaRPr/>
          </a:p>
          <a:p>
            <a:pPr indent="-304800" lvl="0" marL="457200" rtl="0" algn="l">
              <a:lnSpc>
                <a:spcPct val="115000"/>
              </a:lnSpc>
              <a:spcBef>
                <a:spcPts val="0"/>
              </a:spcBef>
              <a:spcAft>
                <a:spcPts val="0"/>
              </a:spcAft>
              <a:buSzPts val="1200"/>
              <a:buChar char="●"/>
            </a:pPr>
            <a:r>
              <a:rPr lang="en"/>
              <a:t>Form details are stored in </a:t>
            </a:r>
            <a:r>
              <a:rPr b="1" lang="en"/>
              <a:t>Amazon DynamoDB</a:t>
            </a:r>
            <a:endParaRPr b="1"/>
          </a:p>
          <a:p>
            <a:pPr indent="0" lvl="0" marL="0" rtl="0" algn="l">
              <a:spcBef>
                <a:spcPts val="0"/>
              </a:spcBef>
              <a:spcAft>
                <a:spcPts val="0"/>
              </a:spcAft>
              <a:buNone/>
            </a:pPr>
            <a:r>
              <a:rPr i="1" lang="en"/>
              <a:t>Helpdesk and Chatbot</a:t>
            </a:r>
            <a:endParaRPr i="1"/>
          </a:p>
          <a:p>
            <a:pPr indent="-304800" lvl="0" marL="457200" rtl="0" algn="l">
              <a:spcBef>
                <a:spcPts val="0"/>
              </a:spcBef>
              <a:spcAft>
                <a:spcPts val="0"/>
              </a:spcAft>
              <a:buSzPts val="1200"/>
              <a:buChar char="●"/>
            </a:pPr>
            <a:r>
              <a:rPr lang="en"/>
              <a:t>Customer can chat with chatbot which utilises </a:t>
            </a:r>
            <a:r>
              <a:rPr b="1" lang="en"/>
              <a:t>AWS Lex</a:t>
            </a:r>
            <a:endParaRPr b="1"/>
          </a:p>
          <a:p>
            <a:pPr indent="-304800" lvl="0" marL="457200" rtl="0" algn="l">
              <a:spcBef>
                <a:spcPts val="0"/>
              </a:spcBef>
              <a:spcAft>
                <a:spcPts val="0"/>
              </a:spcAft>
              <a:buSzPts val="1200"/>
              <a:buChar char="●"/>
            </a:pPr>
            <a:r>
              <a:rPr lang="en"/>
              <a:t>Customer can make enquiries to the helpdesk through </a:t>
            </a:r>
            <a:r>
              <a:rPr b="1" lang="en"/>
              <a:t>AWS Connect</a:t>
            </a:r>
            <a:endParaRPr b="1"/>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Review:</a:t>
            </a:r>
            <a:endParaRPr b="1" sz="1400" u="sng"/>
          </a:p>
          <a:p>
            <a:pPr indent="0" lvl="0" marL="0" rtl="0" algn="l">
              <a:spcBef>
                <a:spcPts val="0"/>
              </a:spcBef>
              <a:spcAft>
                <a:spcPts val="0"/>
              </a:spcAft>
              <a:buClr>
                <a:schemeClr val="dk1"/>
              </a:buClr>
              <a:buSzPts val="1100"/>
              <a:buFont typeface="Arial"/>
              <a:buNone/>
            </a:pPr>
            <a:r>
              <a:rPr i="1" lang="en"/>
              <a:t>Decision Making Engine:</a:t>
            </a:r>
            <a:endParaRPr i="1"/>
          </a:p>
          <a:p>
            <a:pPr indent="-304800" lvl="0" marL="457200" rtl="0" algn="l">
              <a:lnSpc>
                <a:spcPct val="115000"/>
              </a:lnSpc>
              <a:spcBef>
                <a:spcPts val="0"/>
              </a:spcBef>
              <a:spcAft>
                <a:spcPts val="0"/>
              </a:spcAft>
              <a:buSzPts val="1200"/>
              <a:buChar char="●"/>
            </a:pPr>
            <a:r>
              <a:rPr lang="en"/>
              <a:t>Once form details are added to </a:t>
            </a:r>
            <a:r>
              <a:rPr b="1" lang="en"/>
              <a:t>AWS DynamoDB</a:t>
            </a:r>
            <a:r>
              <a:rPr lang="en"/>
              <a:t>, </a:t>
            </a:r>
            <a:r>
              <a:rPr b="1" lang="en"/>
              <a:t>AWS Lambda</a:t>
            </a:r>
            <a:r>
              <a:rPr lang="en"/>
              <a:t> is automatically triggered where it will make use of </a:t>
            </a:r>
            <a:r>
              <a:rPr b="1" lang="en"/>
              <a:t>Amazon SageMaker </a:t>
            </a:r>
            <a:r>
              <a:rPr lang="en"/>
              <a:t>to determine if the case should be approved.</a:t>
            </a:r>
            <a:endParaRPr/>
          </a:p>
          <a:p>
            <a:pPr indent="0" lvl="0" marL="0" rtl="0" algn="l">
              <a:spcBef>
                <a:spcPts val="0"/>
              </a:spcBef>
              <a:spcAft>
                <a:spcPts val="0"/>
              </a:spcAft>
              <a:buNone/>
            </a:pPr>
            <a:r>
              <a:rPr i="1" lang="en"/>
              <a:t>Dashboard:</a:t>
            </a:r>
            <a:endParaRPr i="1"/>
          </a:p>
          <a:p>
            <a:pPr indent="-304800" lvl="0" marL="457200" rtl="0" algn="l">
              <a:spcBef>
                <a:spcPts val="0"/>
              </a:spcBef>
              <a:spcAft>
                <a:spcPts val="0"/>
              </a:spcAft>
              <a:buSzPts val="1200"/>
              <a:buChar char="●"/>
            </a:pPr>
            <a:r>
              <a:rPr lang="en"/>
              <a:t>The staff views the staff website which is hosted on </a:t>
            </a:r>
            <a:r>
              <a:rPr b="1" lang="en"/>
              <a:t>AWS S3</a:t>
            </a:r>
            <a:endParaRPr b="1"/>
          </a:p>
          <a:p>
            <a:pPr indent="-304800" lvl="0" marL="457200" rtl="0" algn="l">
              <a:spcBef>
                <a:spcPts val="0"/>
              </a:spcBef>
              <a:spcAft>
                <a:spcPts val="0"/>
              </a:spcAft>
              <a:buSzPts val="1200"/>
              <a:buChar char="●"/>
            </a:pPr>
            <a:r>
              <a:rPr lang="en"/>
              <a:t>The website makes use of </a:t>
            </a:r>
            <a:r>
              <a:rPr b="1" lang="en"/>
              <a:t>Amazon API Gateway</a:t>
            </a:r>
            <a:r>
              <a:rPr lang="en"/>
              <a:t> and </a:t>
            </a:r>
            <a:r>
              <a:rPr b="1" lang="en"/>
              <a:t>AWS Lambda</a:t>
            </a:r>
            <a:r>
              <a:rPr lang="en"/>
              <a:t> to retrieve the case records from </a:t>
            </a:r>
            <a:r>
              <a:rPr b="1" lang="en"/>
              <a:t>AWS DynamoDB</a:t>
            </a:r>
            <a:endParaRPr b="1"/>
          </a:p>
          <a:p>
            <a:pPr indent="-304800" lvl="0" marL="457200" rtl="0" algn="l">
              <a:spcBef>
                <a:spcPts val="0"/>
              </a:spcBef>
              <a:spcAft>
                <a:spcPts val="0"/>
              </a:spcAft>
              <a:buSzPts val="1200"/>
              <a:buChar char="●"/>
            </a:pPr>
            <a:r>
              <a:rPr lang="en"/>
              <a:t>Case status can be viewed (on-going and closed)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sz="1400" u="sng"/>
              <a:t>Refund/Reply:</a:t>
            </a:r>
            <a:endParaRPr b="1" sz="1400" u="sng"/>
          </a:p>
          <a:p>
            <a:pPr indent="0" lvl="0" marL="0" rtl="0" algn="l">
              <a:spcBef>
                <a:spcPts val="0"/>
              </a:spcBef>
              <a:spcAft>
                <a:spcPts val="0"/>
              </a:spcAft>
              <a:buClr>
                <a:schemeClr val="dk1"/>
              </a:buClr>
              <a:buSzPts val="1100"/>
              <a:buFont typeface="Arial"/>
              <a:buNone/>
            </a:pPr>
            <a:r>
              <a:rPr i="1" lang="en"/>
              <a:t>Customer Notification:</a:t>
            </a:r>
            <a:endParaRPr i="1"/>
          </a:p>
          <a:p>
            <a:pPr indent="-304800" lvl="0" marL="457200" rtl="0" algn="l">
              <a:lnSpc>
                <a:spcPct val="115000"/>
              </a:lnSpc>
              <a:spcBef>
                <a:spcPts val="0"/>
              </a:spcBef>
              <a:spcAft>
                <a:spcPts val="0"/>
              </a:spcAft>
              <a:buSzPts val="1200"/>
              <a:buChar char="●"/>
            </a:pPr>
            <a:r>
              <a:rPr lang="en"/>
              <a:t>When a case if approved or rejected, customers will be notified via email using </a:t>
            </a:r>
            <a:r>
              <a:rPr b="1" lang="en"/>
              <a:t>AWS SES</a:t>
            </a:r>
            <a:endParaRPr b="1"/>
          </a:p>
          <a:p>
            <a:pPr indent="0" lvl="0" marL="0" rtl="0" algn="l">
              <a:spcBef>
                <a:spcPts val="0"/>
              </a:spcBef>
              <a:spcAft>
                <a:spcPts val="0"/>
              </a:spcAft>
              <a:buNone/>
            </a:pPr>
            <a:r>
              <a:rPr i="1" lang="en"/>
              <a:t>Refund:</a:t>
            </a:r>
            <a:endParaRPr i="1"/>
          </a:p>
          <a:p>
            <a:pPr indent="-304800" lvl="0" marL="457200" rtl="0" algn="l">
              <a:spcBef>
                <a:spcPts val="0"/>
              </a:spcBef>
              <a:spcAft>
                <a:spcPts val="0"/>
              </a:spcAft>
              <a:buSzPts val="1200"/>
              <a:buChar char="●"/>
            </a:pPr>
            <a:r>
              <a:rPr lang="en"/>
              <a:t>When a case is approved, </a:t>
            </a:r>
            <a:r>
              <a:rPr b="1" lang="en"/>
              <a:t>AWS Lambda</a:t>
            </a:r>
            <a:r>
              <a:rPr lang="en"/>
              <a:t> is triggered and submits a refund to the customer through the payment gateway</a:t>
            </a:r>
            <a:endParaRPr/>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Record:</a:t>
            </a:r>
            <a:endParaRPr b="1" sz="1400" u="sng"/>
          </a:p>
          <a:p>
            <a:pPr indent="0" lvl="0" marL="0" rtl="0" algn="l">
              <a:spcBef>
                <a:spcPts val="0"/>
              </a:spcBef>
              <a:spcAft>
                <a:spcPts val="0"/>
              </a:spcAft>
              <a:buClr>
                <a:schemeClr val="dk1"/>
              </a:buClr>
              <a:buSzPts val="1100"/>
              <a:buFont typeface="Arial"/>
              <a:buNone/>
            </a:pPr>
            <a:r>
              <a:rPr i="1" lang="en"/>
              <a:t>Excel Records:</a:t>
            </a:r>
            <a:endParaRPr i="1"/>
          </a:p>
          <a:p>
            <a:pPr indent="-304800" lvl="0" marL="457200" rtl="0" algn="l">
              <a:spcBef>
                <a:spcPts val="0"/>
              </a:spcBef>
              <a:spcAft>
                <a:spcPts val="0"/>
              </a:spcAft>
              <a:buSzPts val="1200"/>
              <a:buChar char="●"/>
            </a:pPr>
            <a:r>
              <a:rPr lang="en"/>
              <a:t>Staff requests to view the excel spreadsheet.</a:t>
            </a:r>
            <a:endParaRPr/>
          </a:p>
          <a:p>
            <a:pPr indent="-304800" lvl="0" marL="457200" rtl="0" algn="l">
              <a:spcBef>
                <a:spcPts val="0"/>
              </a:spcBef>
              <a:spcAft>
                <a:spcPts val="0"/>
              </a:spcAft>
              <a:buSzPts val="1200"/>
              <a:buChar char="●"/>
            </a:pPr>
            <a:r>
              <a:rPr lang="en"/>
              <a:t>This triggers </a:t>
            </a:r>
            <a:r>
              <a:rPr b="1" lang="en"/>
              <a:t>Amazon API Gateway</a:t>
            </a:r>
            <a:r>
              <a:rPr lang="en"/>
              <a:t> and </a:t>
            </a:r>
            <a:r>
              <a:rPr b="1" lang="en"/>
              <a:t>AWS Lambda</a:t>
            </a:r>
            <a:r>
              <a:rPr lang="en"/>
              <a:t> to retrieve records from </a:t>
            </a:r>
            <a:r>
              <a:rPr b="1" lang="en"/>
              <a:t>AWS DynamoDB</a:t>
            </a:r>
            <a:r>
              <a:rPr lang="en"/>
              <a:t> and export it as an excel spreadsheet</a:t>
            </a:r>
            <a:endParaRPr/>
          </a:p>
          <a:p>
            <a:pPr indent="-304800" lvl="0" marL="457200" rtl="0" algn="l">
              <a:spcBef>
                <a:spcPts val="0"/>
              </a:spcBef>
              <a:spcAft>
                <a:spcPts val="0"/>
              </a:spcAft>
              <a:buSzPts val="1200"/>
              <a:buChar char="●"/>
            </a:pPr>
            <a:r>
              <a:rPr lang="en"/>
              <a:t>Spreadsheet is stored in </a:t>
            </a:r>
            <a:r>
              <a:rPr b="1" lang="en"/>
              <a:t>AWS S3</a:t>
            </a:r>
            <a:r>
              <a:rPr lang="en"/>
              <a:t> where it can be downloaded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5303c86311_9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5303c86311_9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1400" u="sng"/>
              <a:t>Request:</a:t>
            </a:r>
            <a:endParaRPr b="1" sz="1400" u="sng"/>
          </a:p>
          <a:p>
            <a:pPr indent="0" lvl="0" marL="0" rtl="0" algn="l">
              <a:spcBef>
                <a:spcPts val="0"/>
              </a:spcBef>
              <a:spcAft>
                <a:spcPts val="0"/>
              </a:spcAft>
              <a:buClr>
                <a:schemeClr val="dk1"/>
              </a:buClr>
              <a:buSzPts val="1100"/>
              <a:buFont typeface="Arial"/>
              <a:buNone/>
            </a:pPr>
            <a:r>
              <a:rPr i="1" lang="en"/>
              <a:t>Hard Copy Form</a:t>
            </a:r>
            <a:endParaRPr i="1"/>
          </a:p>
          <a:p>
            <a:pPr indent="-304800" lvl="0" marL="457200" rtl="0" algn="l">
              <a:spcBef>
                <a:spcPts val="0"/>
              </a:spcBef>
              <a:spcAft>
                <a:spcPts val="0"/>
              </a:spcAft>
              <a:buSzPts val="1200"/>
              <a:buChar char="●"/>
            </a:pPr>
            <a:r>
              <a:rPr lang="en"/>
              <a:t>Customer submits </a:t>
            </a:r>
            <a:r>
              <a:rPr lang="en"/>
              <a:t>hard copy</a:t>
            </a:r>
            <a:r>
              <a:rPr lang="en"/>
              <a:t> form to ACRA staff</a:t>
            </a:r>
            <a:endParaRPr/>
          </a:p>
          <a:p>
            <a:pPr indent="-304800" lvl="0" marL="457200" rtl="0" algn="l">
              <a:spcBef>
                <a:spcPts val="0"/>
              </a:spcBef>
              <a:spcAft>
                <a:spcPts val="0"/>
              </a:spcAft>
              <a:buSzPts val="1200"/>
              <a:buChar char="●"/>
            </a:pPr>
            <a:r>
              <a:rPr lang="en"/>
              <a:t>Staff scans and uploads the document to the staff website where it will be stored in </a:t>
            </a:r>
            <a:r>
              <a:rPr b="1" lang="en"/>
              <a:t>AWS S3</a:t>
            </a:r>
            <a:endParaRPr b="1"/>
          </a:p>
          <a:p>
            <a:pPr indent="-304800" lvl="0" marL="457200" rtl="0" algn="l">
              <a:lnSpc>
                <a:spcPct val="115000"/>
              </a:lnSpc>
              <a:spcBef>
                <a:spcPts val="0"/>
              </a:spcBef>
              <a:spcAft>
                <a:spcPts val="0"/>
              </a:spcAft>
              <a:buSzPts val="1200"/>
              <a:buChar char="●"/>
            </a:pPr>
            <a:r>
              <a:rPr lang="en"/>
              <a:t>The uploading of the document to S3 triggers </a:t>
            </a:r>
            <a:r>
              <a:rPr b="1" lang="en"/>
              <a:t>AWS Lambda</a:t>
            </a:r>
            <a:r>
              <a:rPr lang="en"/>
              <a:t> and </a:t>
            </a:r>
            <a:r>
              <a:rPr b="1" lang="en"/>
              <a:t>AWS Textract</a:t>
            </a:r>
            <a:r>
              <a:rPr lang="en"/>
              <a:t> to extract text elements from the document and stores this information in </a:t>
            </a:r>
            <a:r>
              <a:rPr b="1" lang="en"/>
              <a:t>AWS DynamoDB</a:t>
            </a:r>
            <a:endParaRPr b="1"/>
          </a:p>
          <a:p>
            <a:pPr indent="0" lvl="0" marL="0" rtl="0" algn="l">
              <a:spcBef>
                <a:spcPts val="0"/>
              </a:spcBef>
              <a:spcAft>
                <a:spcPts val="0"/>
              </a:spcAft>
              <a:buNone/>
            </a:pPr>
            <a:r>
              <a:rPr i="1" lang="en"/>
              <a:t>Online Form</a:t>
            </a:r>
            <a:endParaRPr i="1"/>
          </a:p>
          <a:p>
            <a:pPr indent="-304800" lvl="0" marL="457200" rtl="0" algn="l">
              <a:spcBef>
                <a:spcPts val="0"/>
              </a:spcBef>
              <a:spcAft>
                <a:spcPts val="0"/>
              </a:spcAft>
              <a:buSzPts val="1200"/>
              <a:buChar char="●"/>
            </a:pPr>
            <a:r>
              <a:rPr lang="en"/>
              <a:t>Customer submits online form on the customer website</a:t>
            </a:r>
            <a:endParaRPr/>
          </a:p>
          <a:p>
            <a:pPr indent="-304800" lvl="0" marL="457200" rtl="0" algn="l">
              <a:lnSpc>
                <a:spcPct val="115000"/>
              </a:lnSpc>
              <a:spcBef>
                <a:spcPts val="0"/>
              </a:spcBef>
              <a:spcAft>
                <a:spcPts val="0"/>
              </a:spcAft>
              <a:buSzPts val="1200"/>
              <a:buChar char="●"/>
            </a:pPr>
            <a:r>
              <a:rPr lang="en"/>
              <a:t>Form details are stored in </a:t>
            </a:r>
            <a:r>
              <a:rPr b="1" lang="en"/>
              <a:t>Amazon </a:t>
            </a:r>
            <a:r>
              <a:rPr b="1" lang="en"/>
              <a:t>DynamoDB</a:t>
            </a:r>
            <a:endParaRPr b="1"/>
          </a:p>
          <a:p>
            <a:pPr indent="0" lvl="0" marL="0" rtl="0" algn="l">
              <a:spcBef>
                <a:spcPts val="0"/>
              </a:spcBef>
              <a:spcAft>
                <a:spcPts val="0"/>
              </a:spcAft>
              <a:buNone/>
            </a:pPr>
            <a:r>
              <a:rPr i="1" lang="en"/>
              <a:t>Helpdesk and Chatbot</a:t>
            </a:r>
            <a:endParaRPr i="1"/>
          </a:p>
          <a:p>
            <a:pPr indent="-304800" lvl="0" marL="457200" rtl="0" algn="l">
              <a:spcBef>
                <a:spcPts val="0"/>
              </a:spcBef>
              <a:spcAft>
                <a:spcPts val="0"/>
              </a:spcAft>
              <a:buSzPts val="1200"/>
              <a:buChar char="●"/>
            </a:pPr>
            <a:r>
              <a:rPr lang="en"/>
              <a:t>Customer can chat with chatbot which utilises </a:t>
            </a:r>
            <a:r>
              <a:rPr b="1" lang="en"/>
              <a:t>AWS Lex</a:t>
            </a:r>
            <a:endParaRPr b="1"/>
          </a:p>
          <a:p>
            <a:pPr indent="-304800" lvl="0" marL="457200" rtl="0" algn="l">
              <a:spcBef>
                <a:spcPts val="0"/>
              </a:spcBef>
              <a:spcAft>
                <a:spcPts val="0"/>
              </a:spcAft>
              <a:buSzPts val="1200"/>
              <a:buChar char="●"/>
            </a:pPr>
            <a:r>
              <a:rPr lang="en"/>
              <a:t>Customer can make enquiries to the helpdesk through </a:t>
            </a:r>
            <a:r>
              <a:rPr b="1" lang="en"/>
              <a:t>AWS Connect</a:t>
            </a:r>
            <a:endParaRPr b="1"/>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8cc361d3f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8cc361d3f4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User can fill up form and submit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8cc361d3f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8cc361d3f4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Staff upload document and submit</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5303c86311_9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5303c86311_9_3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Textract demonstration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5080550" y="1296650"/>
            <a:ext cx="3253800" cy="1822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4" name="Google Shape;14;p2"/>
          <p:cNvSpPr txBox="1"/>
          <p:nvPr>
            <p:ph idx="1" type="subTitle"/>
          </p:nvPr>
        </p:nvSpPr>
        <p:spPr>
          <a:xfrm>
            <a:off x="5080550" y="3156550"/>
            <a:ext cx="3253800" cy="69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1296000" y="2106000"/>
            <a:ext cx="7848000" cy="303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p:nvPr/>
        </p:nvSpPr>
        <p:spPr>
          <a:xfrm>
            <a:off x="0" y="0"/>
            <a:ext cx="1296000" cy="177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42900" lvl="1" marL="914400" algn="ctr">
              <a:spcBef>
                <a:spcPts val="1600"/>
              </a:spcBef>
              <a:spcAft>
                <a:spcPts val="0"/>
              </a:spcAft>
              <a:buSzPts val="1800"/>
              <a:buChar char="○"/>
              <a:defRPr sz="1800"/>
            </a:lvl2pPr>
            <a:lvl3pPr indent="-342900" lvl="2" marL="1371600" algn="ctr">
              <a:spcBef>
                <a:spcPts val="1600"/>
              </a:spcBef>
              <a:spcAft>
                <a:spcPts val="0"/>
              </a:spcAft>
              <a:buSzPts val="1800"/>
              <a:buChar char="■"/>
              <a:defRPr sz="1800"/>
            </a:lvl3pPr>
            <a:lvl4pPr indent="-342900" lvl="3" marL="1828800" algn="ctr">
              <a:spcBef>
                <a:spcPts val="1600"/>
              </a:spcBef>
              <a:spcAft>
                <a:spcPts val="0"/>
              </a:spcAft>
              <a:buSzPts val="1800"/>
              <a:buChar char="●"/>
              <a:defRPr sz="1800"/>
            </a:lvl4pPr>
            <a:lvl5pPr indent="-342900" lvl="4" marL="2286000" algn="ctr">
              <a:spcBef>
                <a:spcPts val="1600"/>
              </a:spcBef>
              <a:spcAft>
                <a:spcPts val="0"/>
              </a:spcAft>
              <a:buSzPts val="1800"/>
              <a:buChar char="○"/>
              <a:defRPr sz="1800"/>
            </a:lvl5pPr>
            <a:lvl6pPr indent="-342900" lvl="5" marL="2743200" algn="ctr">
              <a:spcBef>
                <a:spcPts val="1600"/>
              </a:spcBef>
              <a:spcAft>
                <a:spcPts val="0"/>
              </a:spcAft>
              <a:buSzPts val="1800"/>
              <a:buChar char="■"/>
              <a:defRPr sz="1800"/>
            </a:lvl6pPr>
            <a:lvl7pPr indent="-342900" lvl="6" marL="3200400" algn="ctr">
              <a:spcBef>
                <a:spcPts val="1600"/>
              </a:spcBef>
              <a:spcAft>
                <a:spcPts val="0"/>
              </a:spcAft>
              <a:buSzPts val="1800"/>
              <a:buChar char="●"/>
              <a:defRPr sz="1800"/>
            </a:lvl7pPr>
            <a:lvl8pPr indent="-342900" lvl="7" marL="3657600" algn="ctr">
              <a:spcBef>
                <a:spcPts val="1600"/>
              </a:spcBef>
              <a:spcAft>
                <a:spcPts val="0"/>
              </a:spcAft>
              <a:buSzPts val="1800"/>
              <a:buChar char="○"/>
              <a:defRPr sz="1800"/>
            </a:lvl8pPr>
            <a:lvl9pPr indent="-342900" lvl="8" marL="4114800" algn="ctr">
              <a:spcBef>
                <a:spcPts val="1600"/>
              </a:spcBef>
              <a:spcAft>
                <a:spcPts val="1600"/>
              </a:spcAft>
              <a:buSzPts val="1800"/>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BODY_2">
    <p:spTree>
      <p:nvGrpSpPr>
        <p:cNvPr id="54" name="Shape 54"/>
        <p:cNvGrpSpPr/>
        <p:nvPr/>
      </p:nvGrpSpPr>
      <p:grpSpPr>
        <a:xfrm>
          <a:off x="0" y="0"/>
          <a:ext cx="0" cy="0"/>
          <a:chOff x="0" y="0"/>
          <a:chExt cx="0" cy="0"/>
        </a:xfrm>
      </p:grpSpPr>
      <p:sp>
        <p:nvSpPr>
          <p:cNvPr id="55" name="Google Shape;55;p13"/>
          <p:cNvSpPr txBox="1"/>
          <p:nvPr>
            <p:ph idx="1" type="body"/>
          </p:nvPr>
        </p:nvSpPr>
        <p:spPr>
          <a:xfrm>
            <a:off x="690000" y="1223400"/>
            <a:ext cx="6818100" cy="3242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6" name="Google Shape;56;p13"/>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bg>
      <p:bgPr>
        <a:solidFill>
          <a:schemeClr val="accent1"/>
        </a:solidFill>
      </p:bgPr>
    </p:bg>
    <p:spTree>
      <p:nvGrpSpPr>
        <p:cNvPr id="58" name="Shape 58"/>
        <p:cNvGrpSpPr/>
        <p:nvPr/>
      </p:nvGrpSpPr>
      <p:grpSpPr>
        <a:xfrm>
          <a:off x="0" y="0"/>
          <a:ext cx="0" cy="0"/>
          <a:chOff x="0" y="0"/>
          <a:chExt cx="0" cy="0"/>
        </a:xfrm>
      </p:grpSpPr>
      <p:sp>
        <p:nvSpPr>
          <p:cNvPr id="59" name="Google Shape;59;p14"/>
          <p:cNvSpPr/>
          <p:nvPr/>
        </p:nvSpPr>
        <p:spPr>
          <a:xfrm flipH="1">
            <a:off x="4585800" y="756150"/>
            <a:ext cx="4558200" cy="363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73702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1" name="Google Shape;61;p14"/>
          <p:cNvSpPr txBox="1"/>
          <p:nvPr>
            <p:ph idx="1" type="subTitle"/>
          </p:nvPr>
        </p:nvSpPr>
        <p:spPr>
          <a:xfrm>
            <a:off x="64327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62" name="Google Shape;62;p14"/>
          <p:cNvSpPr txBox="1"/>
          <p:nvPr>
            <p:ph hasCustomPrompt="1" idx="2" type="title"/>
          </p:nvPr>
        </p:nvSpPr>
        <p:spPr>
          <a:xfrm>
            <a:off x="73702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 name="Google Shape;63;p14"/>
          <p:cNvSpPr txBox="1"/>
          <p:nvPr>
            <p:ph idx="3" type="title"/>
          </p:nvPr>
        </p:nvSpPr>
        <p:spPr>
          <a:xfrm>
            <a:off x="277887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4" name="Google Shape;64;p14"/>
          <p:cNvSpPr txBox="1"/>
          <p:nvPr>
            <p:ph idx="4" type="subTitle"/>
          </p:nvPr>
        </p:nvSpPr>
        <p:spPr>
          <a:xfrm>
            <a:off x="268512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65" name="Google Shape;65;p14"/>
          <p:cNvSpPr txBox="1"/>
          <p:nvPr>
            <p:ph hasCustomPrompt="1" idx="5" type="title"/>
          </p:nvPr>
        </p:nvSpPr>
        <p:spPr>
          <a:xfrm>
            <a:off x="277887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6" name="Google Shape;66;p14"/>
          <p:cNvSpPr txBox="1"/>
          <p:nvPr>
            <p:ph idx="6" type="title"/>
          </p:nvPr>
        </p:nvSpPr>
        <p:spPr>
          <a:xfrm>
            <a:off x="482072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7" name="Google Shape;67;p14"/>
          <p:cNvSpPr txBox="1"/>
          <p:nvPr>
            <p:ph idx="7" type="subTitle"/>
          </p:nvPr>
        </p:nvSpPr>
        <p:spPr>
          <a:xfrm>
            <a:off x="472697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68" name="Google Shape;68;p14"/>
          <p:cNvSpPr txBox="1"/>
          <p:nvPr>
            <p:ph hasCustomPrompt="1" idx="8" type="title"/>
          </p:nvPr>
        </p:nvSpPr>
        <p:spPr>
          <a:xfrm>
            <a:off x="482072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9" name="Google Shape;69;p14"/>
          <p:cNvSpPr txBox="1"/>
          <p:nvPr>
            <p:ph idx="9" type="title"/>
          </p:nvPr>
        </p:nvSpPr>
        <p:spPr>
          <a:xfrm>
            <a:off x="686257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 name="Google Shape;70;p14"/>
          <p:cNvSpPr txBox="1"/>
          <p:nvPr>
            <p:ph idx="13" type="subTitle"/>
          </p:nvPr>
        </p:nvSpPr>
        <p:spPr>
          <a:xfrm>
            <a:off x="676882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1" name="Google Shape;71;p14"/>
          <p:cNvSpPr txBox="1"/>
          <p:nvPr>
            <p:ph hasCustomPrompt="1" idx="14" type="title"/>
          </p:nvPr>
        </p:nvSpPr>
        <p:spPr>
          <a:xfrm>
            <a:off x="686257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
    <p:spTree>
      <p:nvGrpSpPr>
        <p:cNvPr id="72" name="Shape 72"/>
        <p:cNvGrpSpPr/>
        <p:nvPr/>
      </p:nvGrpSpPr>
      <p:grpSpPr>
        <a:xfrm>
          <a:off x="0" y="0"/>
          <a:ext cx="0" cy="0"/>
          <a:chOff x="0" y="0"/>
          <a:chExt cx="0" cy="0"/>
        </a:xfrm>
      </p:grpSpPr>
      <p:sp>
        <p:nvSpPr>
          <p:cNvPr id="73" name="Google Shape;73;p15"/>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2" type="title"/>
          </p:nvPr>
        </p:nvSpPr>
        <p:spPr>
          <a:xfrm>
            <a:off x="130075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76" name="Google Shape;76;p15"/>
          <p:cNvSpPr txBox="1"/>
          <p:nvPr>
            <p:ph idx="1" type="subTitle"/>
          </p:nvPr>
        </p:nvSpPr>
        <p:spPr>
          <a:xfrm>
            <a:off x="120700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7" name="Google Shape;77;p15"/>
          <p:cNvSpPr txBox="1"/>
          <p:nvPr>
            <p:ph idx="3" type="title"/>
          </p:nvPr>
        </p:nvSpPr>
        <p:spPr>
          <a:xfrm>
            <a:off x="379980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78" name="Google Shape;78;p15"/>
          <p:cNvSpPr txBox="1"/>
          <p:nvPr>
            <p:ph idx="4" type="subTitle"/>
          </p:nvPr>
        </p:nvSpPr>
        <p:spPr>
          <a:xfrm>
            <a:off x="370605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9" name="Google Shape;79;p15"/>
          <p:cNvSpPr txBox="1"/>
          <p:nvPr>
            <p:ph idx="5" type="title"/>
          </p:nvPr>
        </p:nvSpPr>
        <p:spPr>
          <a:xfrm>
            <a:off x="629885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80" name="Google Shape;80;p15"/>
          <p:cNvSpPr txBox="1"/>
          <p:nvPr>
            <p:ph idx="6" type="subTitle"/>
          </p:nvPr>
        </p:nvSpPr>
        <p:spPr>
          <a:xfrm>
            <a:off x="620510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2">
    <p:spTree>
      <p:nvGrpSpPr>
        <p:cNvPr id="81" name="Shape 81"/>
        <p:cNvGrpSpPr/>
        <p:nvPr/>
      </p:nvGrpSpPr>
      <p:grpSpPr>
        <a:xfrm>
          <a:off x="0" y="0"/>
          <a:ext cx="0" cy="0"/>
          <a:chOff x="0" y="0"/>
          <a:chExt cx="0" cy="0"/>
        </a:xfrm>
      </p:grpSpPr>
      <p:sp>
        <p:nvSpPr>
          <p:cNvPr id="82" name="Google Shape;82;p16"/>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6"/>
          <p:cNvSpPr/>
          <p:nvPr/>
        </p:nvSpPr>
        <p:spPr>
          <a:xfrm>
            <a:off x="3737575" y="891975"/>
            <a:ext cx="5406300" cy="408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AND_BODY_1_1">
    <p:spTree>
      <p:nvGrpSpPr>
        <p:cNvPr id="85" name="Shape 85"/>
        <p:cNvGrpSpPr/>
        <p:nvPr/>
      </p:nvGrpSpPr>
      <p:grpSpPr>
        <a:xfrm>
          <a:off x="0" y="0"/>
          <a:ext cx="0" cy="0"/>
          <a:chOff x="0" y="0"/>
          <a:chExt cx="0" cy="0"/>
        </a:xfrm>
      </p:grpSpPr>
      <p:sp>
        <p:nvSpPr>
          <p:cNvPr id="86" name="Google Shape;86;p17"/>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7"/>
          <p:cNvSpPr txBox="1"/>
          <p:nvPr>
            <p:ph idx="2" type="title"/>
          </p:nvPr>
        </p:nvSpPr>
        <p:spPr>
          <a:xfrm>
            <a:off x="1696599" y="3403575"/>
            <a:ext cx="1766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89" name="Google Shape;89;p17"/>
          <p:cNvSpPr txBox="1"/>
          <p:nvPr>
            <p:ph idx="1" type="subTitle"/>
          </p:nvPr>
        </p:nvSpPr>
        <p:spPr>
          <a:xfrm>
            <a:off x="1243000" y="3940900"/>
            <a:ext cx="2673300" cy="8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7"/>
          <p:cNvSpPr txBox="1"/>
          <p:nvPr>
            <p:ph idx="3" type="title"/>
          </p:nvPr>
        </p:nvSpPr>
        <p:spPr>
          <a:xfrm>
            <a:off x="5689349" y="3403575"/>
            <a:ext cx="1766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91" name="Google Shape;91;p17"/>
          <p:cNvSpPr txBox="1"/>
          <p:nvPr>
            <p:ph idx="4" type="subTitle"/>
          </p:nvPr>
        </p:nvSpPr>
        <p:spPr>
          <a:xfrm>
            <a:off x="5235750" y="3940900"/>
            <a:ext cx="2673300" cy="8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2">
    <p:spTree>
      <p:nvGrpSpPr>
        <p:cNvPr id="92" name="Shape 92"/>
        <p:cNvGrpSpPr/>
        <p:nvPr/>
      </p:nvGrpSpPr>
      <p:grpSpPr>
        <a:xfrm>
          <a:off x="0" y="0"/>
          <a:ext cx="0" cy="0"/>
          <a:chOff x="0" y="0"/>
          <a:chExt cx="0" cy="0"/>
        </a:xfrm>
      </p:grpSpPr>
      <p:sp>
        <p:nvSpPr>
          <p:cNvPr id="93" name="Google Shape;93;p18"/>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8"/>
          <p:cNvSpPr txBox="1"/>
          <p:nvPr>
            <p:ph idx="2" type="title"/>
          </p:nvPr>
        </p:nvSpPr>
        <p:spPr>
          <a:xfrm>
            <a:off x="130075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96" name="Google Shape;96;p18"/>
          <p:cNvSpPr txBox="1"/>
          <p:nvPr>
            <p:ph idx="1" type="subTitle"/>
          </p:nvPr>
        </p:nvSpPr>
        <p:spPr>
          <a:xfrm>
            <a:off x="120700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97" name="Google Shape;97;p18"/>
          <p:cNvSpPr txBox="1"/>
          <p:nvPr>
            <p:ph idx="3" type="title"/>
          </p:nvPr>
        </p:nvSpPr>
        <p:spPr>
          <a:xfrm>
            <a:off x="379980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98" name="Google Shape;98;p18"/>
          <p:cNvSpPr txBox="1"/>
          <p:nvPr>
            <p:ph idx="4" type="subTitle"/>
          </p:nvPr>
        </p:nvSpPr>
        <p:spPr>
          <a:xfrm>
            <a:off x="370605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99" name="Google Shape;99;p18"/>
          <p:cNvSpPr txBox="1"/>
          <p:nvPr>
            <p:ph idx="5" type="title"/>
          </p:nvPr>
        </p:nvSpPr>
        <p:spPr>
          <a:xfrm>
            <a:off x="629885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0" name="Google Shape;100;p18"/>
          <p:cNvSpPr txBox="1"/>
          <p:nvPr>
            <p:ph idx="6" type="subTitle"/>
          </p:nvPr>
        </p:nvSpPr>
        <p:spPr>
          <a:xfrm>
            <a:off x="620510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01" name="Google Shape;101;p18"/>
          <p:cNvSpPr txBox="1"/>
          <p:nvPr>
            <p:ph idx="7" type="title"/>
          </p:nvPr>
        </p:nvSpPr>
        <p:spPr>
          <a:xfrm>
            <a:off x="130075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2" name="Google Shape;102;p18"/>
          <p:cNvSpPr txBox="1"/>
          <p:nvPr>
            <p:ph idx="8" type="subTitle"/>
          </p:nvPr>
        </p:nvSpPr>
        <p:spPr>
          <a:xfrm>
            <a:off x="120700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03" name="Google Shape;103;p18"/>
          <p:cNvSpPr txBox="1"/>
          <p:nvPr>
            <p:ph idx="9" type="title"/>
          </p:nvPr>
        </p:nvSpPr>
        <p:spPr>
          <a:xfrm>
            <a:off x="379980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4" name="Google Shape;104;p18"/>
          <p:cNvSpPr txBox="1"/>
          <p:nvPr>
            <p:ph idx="13" type="subTitle"/>
          </p:nvPr>
        </p:nvSpPr>
        <p:spPr>
          <a:xfrm>
            <a:off x="370605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05" name="Google Shape;105;p18"/>
          <p:cNvSpPr txBox="1"/>
          <p:nvPr>
            <p:ph idx="14" type="title"/>
          </p:nvPr>
        </p:nvSpPr>
        <p:spPr>
          <a:xfrm>
            <a:off x="629885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6" name="Google Shape;106;p18"/>
          <p:cNvSpPr txBox="1"/>
          <p:nvPr>
            <p:ph idx="15" type="subTitle"/>
          </p:nvPr>
        </p:nvSpPr>
        <p:spPr>
          <a:xfrm>
            <a:off x="620510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AND_BODY_1_3">
    <p:spTree>
      <p:nvGrpSpPr>
        <p:cNvPr id="107" name="Shape 107"/>
        <p:cNvGrpSpPr/>
        <p:nvPr/>
      </p:nvGrpSpPr>
      <p:grpSpPr>
        <a:xfrm>
          <a:off x="0" y="0"/>
          <a:ext cx="0" cy="0"/>
          <a:chOff x="0" y="0"/>
          <a:chExt cx="0" cy="0"/>
        </a:xfrm>
      </p:grpSpPr>
      <p:sp>
        <p:nvSpPr>
          <p:cNvPr id="108" name="Google Shape;108;p19"/>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19"/>
          <p:cNvSpPr txBox="1"/>
          <p:nvPr>
            <p:ph idx="2" type="title"/>
          </p:nvPr>
        </p:nvSpPr>
        <p:spPr>
          <a:xfrm>
            <a:off x="690000" y="1971179"/>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400"/>
              <a:buNone/>
              <a:defRPr sz="1400">
                <a:solidFill>
                  <a:schemeClr val="accent1"/>
                </a:solidFill>
              </a:defRPr>
            </a:lvl2pPr>
            <a:lvl3pPr lvl="2" rtl="0">
              <a:spcBef>
                <a:spcPts val="0"/>
              </a:spcBef>
              <a:spcAft>
                <a:spcPts val="0"/>
              </a:spcAft>
              <a:buClr>
                <a:schemeClr val="accent1"/>
              </a:buClr>
              <a:buSzPts val="1400"/>
              <a:buNone/>
              <a:defRPr sz="1400">
                <a:solidFill>
                  <a:schemeClr val="accent1"/>
                </a:solidFill>
              </a:defRPr>
            </a:lvl3pPr>
            <a:lvl4pPr lvl="3" rtl="0">
              <a:spcBef>
                <a:spcPts val="0"/>
              </a:spcBef>
              <a:spcAft>
                <a:spcPts val="0"/>
              </a:spcAft>
              <a:buClr>
                <a:schemeClr val="accent1"/>
              </a:buClr>
              <a:buSzPts val="1400"/>
              <a:buNone/>
              <a:defRPr sz="1400">
                <a:solidFill>
                  <a:schemeClr val="accent1"/>
                </a:solidFill>
              </a:defRPr>
            </a:lvl4pPr>
            <a:lvl5pPr lvl="4" rtl="0">
              <a:spcBef>
                <a:spcPts val="0"/>
              </a:spcBef>
              <a:spcAft>
                <a:spcPts val="0"/>
              </a:spcAft>
              <a:buClr>
                <a:schemeClr val="accent1"/>
              </a:buClr>
              <a:buSzPts val="1400"/>
              <a:buNone/>
              <a:defRPr sz="1400">
                <a:solidFill>
                  <a:schemeClr val="accent1"/>
                </a:solidFill>
              </a:defRPr>
            </a:lvl5pPr>
            <a:lvl6pPr lvl="5" rtl="0">
              <a:spcBef>
                <a:spcPts val="0"/>
              </a:spcBef>
              <a:spcAft>
                <a:spcPts val="0"/>
              </a:spcAft>
              <a:buClr>
                <a:schemeClr val="accent1"/>
              </a:buClr>
              <a:buSzPts val="1400"/>
              <a:buNone/>
              <a:defRPr sz="1400">
                <a:solidFill>
                  <a:schemeClr val="accent1"/>
                </a:solidFill>
              </a:defRPr>
            </a:lvl6pPr>
            <a:lvl7pPr lvl="6" rtl="0">
              <a:spcBef>
                <a:spcPts val="0"/>
              </a:spcBef>
              <a:spcAft>
                <a:spcPts val="0"/>
              </a:spcAft>
              <a:buClr>
                <a:schemeClr val="accent1"/>
              </a:buClr>
              <a:buSzPts val="1400"/>
              <a:buNone/>
              <a:defRPr sz="1400">
                <a:solidFill>
                  <a:schemeClr val="accent1"/>
                </a:solidFill>
              </a:defRPr>
            </a:lvl7pPr>
            <a:lvl8pPr lvl="7" rtl="0">
              <a:spcBef>
                <a:spcPts val="0"/>
              </a:spcBef>
              <a:spcAft>
                <a:spcPts val="0"/>
              </a:spcAft>
              <a:buClr>
                <a:schemeClr val="accent1"/>
              </a:buClr>
              <a:buSzPts val="1400"/>
              <a:buNone/>
              <a:defRPr sz="1400">
                <a:solidFill>
                  <a:schemeClr val="accent1"/>
                </a:solidFill>
              </a:defRPr>
            </a:lvl8pPr>
            <a:lvl9pPr lvl="8" rtl="0">
              <a:spcBef>
                <a:spcPts val="0"/>
              </a:spcBef>
              <a:spcAft>
                <a:spcPts val="0"/>
              </a:spcAft>
              <a:buClr>
                <a:schemeClr val="accent1"/>
              </a:buClr>
              <a:buSzPts val="1400"/>
              <a:buNone/>
              <a:defRPr sz="1400">
                <a:solidFill>
                  <a:schemeClr val="accent1"/>
                </a:solidFill>
              </a:defRPr>
            </a:lvl9pPr>
          </a:lstStyle>
          <a:p/>
        </p:txBody>
      </p:sp>
      <p:sp>
        <p:nvSpPr>
          <p:cNvPr id="111" name="Google Shape;111;p19"/>
          <p:cNvSpPr txBox="1"/>
          <p:nvPr>
            <p:ph idx="1" type="subTitle"/>
          </p:nvPr>
        </p:nvSpPr>
        <p:spPr>
          <a:xfrm>
            <a:off x="690000" y="1347750"/>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2" name="Google Shape;112;p19"/>
          <p:cNvSpPr txBox="1"/>
          <p:nvPr>
            <p:ph idx="3" type="title"/>
          </p:nvPr>
        </p:nvSpPr>
        <p:spPr>
          <a:xfrm>
            <a:off x="690000" y="3097554"/>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400"/>
              <a:buNone/>
              <a:defRPr sz="1400">
                <a:solidFill>
                  <a:schemeClr val="accent1"/>
                </a:solidFill>
              </a:defRPr>
            </a:lvl2pPr>
            <a:lvl3pPr lvl="2" rtl="0">
              <a:spcBef>
                <a:spcPts val="0"/>
              </a:spcBef>
              <a:spcAft>
                <a:spcPts val="0"/>
              </a:spcAft>
              <a:buClr>
                <a:schemeClr val="accent1"/>
              </a:buClr>
              <a:buSzPts val="1400"/>
              <a:buNone/>
              <a:defRPr sz="1400">
                <a:solidFill>
                  <a:schemeClr val="accent1"/>
                </a:solidFill>
              </a:defRPr>
            </a:lvl3pPr>
            <a:lvl4pPr lvl="3" rtl="0">
              <a:spcBef>
                <a:spcPts val="0"/>
              </a:spcBef>
              <a:spcAft>
                <a:spcPts val="0"/>
              </a:spcAft>
              <a:buClr>
                <a:schemeClr val="accent1"/>
              </a:buClr>
              <a:buSzPts val="1400"/>
              <a:buNone/>
              <a:defRPr sz="1400">
                <a:solidFill>
                  <a:schemeClr val="accent1"/>
                </a:solidFill>
              </a:defRPr>
            </a:lvl4pPr>
            <a:lvl5pPr lvl="4" rtl="0">
              <a:spcBef>
                <a:spcPts val="0"/>
              </a:spcBef>
              <a:spcAft>
                <a:spcPts val="0"/>
              </a:spcAft>
              <a:buClr>
                <a:schemeClr val="accent1"/>
              </a:buClr>
              <a:buSzPts val="1400"/>
              <a:buNone/>
              <a:defRPr sz="1400">
                <a:solidFill>
                  <a:schemeClr val="accent1"/>
                </a:solidFill>
              </a:defRPr>
            </a:lvl5pPr>
            <a:lvl6pPr lvl="5" rtl="0">
              <a:spcBef>
                <a:spcPts val="0"/>
              </a:spcBef>
              <a:spcAft>
                <a:spcPts val="0"/>
              </a:spcAft>
              <a:buClr>
                <a:schemeClr val="accent1"/>
              </a:buClr>
              <a:buSzPts val="1400"/>
              <a:buNone/>
              <a:defRPr sz="1400">
                <a:solidFill>
                  <a:schemeClr val="accent1"/>
                </a:solidFill>
              </a:defRPr>
            </a:lvl6pPr>
            <a:lvl7pPr lvl="6" rtl="0">
              <a:spcBef>
                <a:spcPts val="0"/>
              </a:spcBef>
              <a:spcAft>
                <a:spcPts val="0"/>
              </a:spcAft>
              <a:buClr>
                <a:schemeClr val="accent1"/>
              </a:buClr>
              <a:buSzPts val="1400"/>
              <a:buNone/>
              <a:defRPr sz="1400">
                <a:solidFill>
                  <a:schemeClr val="accent1"/>
                </a:solidFill>
              </a:defRPr>
            </a:lvl7pPr>
            <a:lvl8pPr lvl="7" rtl="0">
              <a:spcBef>
                <a:spcPts val="0"/>
              </a:spcBef>
              <a:spcAft>
                <a:spcPts val="0"/>
              </a:spcAft>
              <a:buClr>
                <a:schemeClr val="accent1"/>
              </a:buClr>
              <a:buSzPts val="1400"/>
              <a:buNone/>
              <a:defRPr sz="1400">
                <a:solidFill>
                  <a:schemeClr val="accent1"/>
                </a:solidFill>
              </a:defRPr>
            </a:lvl8pPr>
            <a:lvl9pPr lvl="8" rtl="0">
              <a:spcBef>
                <a:spcPts val="0"/>
              </a:spcBef>
              <a:spcAft>
                <a:spcPts val="0"/>
              </a:spcAft>
              <a:buClr>
                <a:schemeClr val="accent1"/>
              </a:buClr>
              <a:buSzPts val="1400"/>
              <a:buNone/>
              <a:defRPr sz="1400">
                <a:solidFill>
                  <a:schemeClr val="accent1"/>
                </a:solidFill>
              </a:defRPr>
            </a:lvl9pPr>
          </a:lstStyle>
          <a:p/>
        </p:txBody>
      </p:sp>
      <p:sp>
        <p:nvSpPr>
          <p:cNvPr id="113" name="Google Shape;113;p19"/>
          <p:cNvSpPr txBox="1"/>
          <p:nvPr>
            <p:ph idx="4" type="subTitle"/>
          </p:nvPr>
        </p:nvSpPr>
        <p:spPr>
          <a:xfrm>
            <a:off x="690000" y="2474125"/>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19"/>
          <p:cNvSpPr txBox="1"/>
          <p:nvPr>
            <p:ph idx="5" type="title"/>
          </p:nvPr>
        </p:nvSpPr>
        <p:spPr>
          <a:xfrm>
            <a:off x="690000" y="4223929"/>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400"/>
              <a:buNone/>
              <a:defRPr sz="1400">
                <a:solidFill>
                  <a:schemeClr val="accent1"/>
                </a:solidFill>
              </a:defRPr>
            </a:lvl2pPr>
            <a:lvl3pPr lvl="2" rtl="0">
              <a:spcBef>
                <a:spcPts val="0"/>
              </a:spcBef>
              <a:spcAft>
                <a:spcPts val="0"/>
              </a:spcAft>
              <a:buClr>
                <a:schemeClr val="accent1"/>
              </a:buClr>
              <a:buSzPts val="1400"/>
              <a:buNone/>
              <a:defRPr sz="1400">
                <a:solidFill>
                  <a:schemeClr val="accent1"/>
                </a:solidFill>
              </a:defRPr>
            </a:lvl3pPr>
            <a:lvl4pPr lvl="3" rtl="0">
              <a:spcBef>
                <a:spcPts val="0"/>
              </a:spcBef>
              <a:spcAft>
                <a:spcPts val="0"/>
              </a:spcAft>
              <a:buClr>
                <a:schemeClr val="accent1"/>
              </a:buClr>
              <a:buSzPts val="1400"/>
              <a:buNone/>
              <a:defRPr sz="1400">
                <a:solidFill>
                  <a:schemeClr val="accent1"/>
                </a:solidFill>
              </a:defRPr>
            </a:lvl4pPr>
            <a:lvl5pPr lvl="4" rtl="0">
              <a:spcBef>
                <a:spcPts val="0"/>
              </a:spcBef>
              <a:spcAft>
                <a:spcPts val="0"/>
              </a:spcAft>
              <a:buClr>
                <a:schemeClr val="accent1"/>
              </a:buClr>
              <a:buSzPts val="1400"/>
              <a:buNone/>
              <a:defRPr sz="1400">
                <a:solidFill>
                  <a:schemeClr val="accent1"/>
                </a:solidFill>
              </a:defRPr>
            </a:lvl5pPr>
            <a:lvl6pPr lvl="5" rtl="0">
              <a:spcBef>
                <a:spcPts val="0"/>
              </a:spcBef>
              <a:spcAft>
                <a:spcPts val="0"/>
              </a:spcAft>
              <a:buClr>
                <a:schemeClr val="accent1"/>
              </a:buClr>
              <a:buSzPts val="1400"/>
              <a:buNone/>
              <a:defRPr sz="1400">
                <a:solidFill>
                  <a:schemeClr val="accent1"/>
                </a:solidFill>
              </a:defRPr>
            </a:lvl6pPr>
            <a:lvl7pPr lvl="6" rtl="0">
              <a:spcBef>
                <a:spcPts val="0"/>
              </a:spcBef>
              <a:spcAft>
                <a:spcPts val="0"/>
              </a:spcAft>
              <a:buClr>
                <a:schemeClr val="accent1"/>
              </a:buClr>
              <a:buSzPts val="1400"/>
              <a:buNone/>
              <a:defRPr sz="1400">
                <a:solidFill>
                  <a:schemeClr val="accent1"/>
                </a:solidFill>
              </a:defRPr>
            </a:lvl7pPr>
            <a:lvl8pPr lvl="7" rtl="0">
              <a:spcBef>
                <a:spcPts val="0"/>
              </a:spcBef>
              <a:spcAft>
                <a:spcPts val="0"/>
              </a:spcAft>
              <a:buClr>
                <a:schemeClr val="accent1"/>
              </a:buClr>
              <a:buSzPts val="1400"/>
              <a:buNone/>
              <a:defRPr sz="1400">
                <a:solidFill>
                  <a:schemeClr val="accent1"/>
                </a:solidFill>
              </a:defRPr>
            </a:lvl8pPr>
            <a:lvl9pPr lvl="8" rtl="0">
              <a:spcBef>
                <a:spcPts val="0"/>
              </a:spcBef>
              <a:spcAft>
                <a:spcPts val="0"/>
              </a:spcAft>
              <a:buClr>
                <a:schemeClr val="accent1"/>
              </a:buClr>
              <a:buSzPts val="1400"/>
              <a:buNone/>
              <a:defRPr sz="1400">
                <a:solidFill>
                  <a:schemeClr val="accent1"/>
                </a:solidFill>
              </a:defRPr>
            </a:lvl9pPr>
          </a:lstStyle>
          <a:p/>
        </p:txBody>
      </p:sp>
      <p:sp>
        <p:nvSpPr>
          <p:cNvPr id="115" name="Google Shape;115;p19"/>
          <p:cNvSpPr txBox="1"/>
          <p:nvPr>
            <p:ph idx="6" type="subTitle"/>
          </p:nvPr>
        </p:nvSpPr>
        <p:spPr>
          <a:xfrm>
            <a:off x="690000" y="3600500"/>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ONLY_1_1">
    <p:bg>
      <p:bgPr>
        <a:solidFill>
          <a:schemeClr val="lt1"/>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73702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8" name="Google Shape;118;p20"/>
          <p:cNvSpPr txBox="1"/>
          <p:nvPr>
            <p:ph idx="1" type="subTitle"/>
          </p:nvPr>
        </p:nvSpPr>
        <p:spPr>
          <a:xfrm>
            <a:off x="64327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19" name="Google Shape;119;p20"/>
          <p:cNvSpPr txBox="1"/>
          <p:nvPr>
            <p:ph idx="2" type="title"/>
          </p:nvPr>
        </p:nvSpPr>
        <p:spPr>
          <a:xfrm>
            <a:off x="277887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0" name="Google Shape;120;p20"/>
          <p:cNvSpPr txBox="1"/>
          <p:nvPr>
            <p:ph idx="3" type="subTitle"/>
          </p:nvPr>
        </p:nvSpPr>
        <p:spPr>
          <a:xfrm>
            <a:off x="268512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1" name="Google Shape;121;p20"/>
          <p:cNvSpPr txBox="1"/>
          <p:nvPr>
            <p:ph idx="4" type="title"/>
          </p:nvPr>
        </p:nvSpPr>
        <p:spPr>
          <a:xfrm>
            <a:off x="482072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2" name="Google Shape;122;p20"/>
          <p:cNvSpPr txBox="1"/>
          <p:nvPr>
            <p:ph idx="5" type="subTitle"/>
          </p:nvPr>
        </p:nvSpPr>
        <p:spPr>
          <a:xfrm>
            <a:off x="472697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3" name="Google Shape;123;p20"/>
          <p:cNvSpPr txBox="1"/>
          <p:nvPr>
            <p:ph idx="6" type="title"/>
          </p:nvPr>
        </p:nvSpPr>
        <p:spPr>
          <a:xfrm>
            <a:off x="686257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4" name="Google Shape;124;p20"/>
          <p:cNvSpPr txBox="1"/>
          <p:nvPr>
            <p:ph idx="7" type="subTitle"/>
          </p:nvPr>
        </p:nvSpPr>
        <p:spPr>
          <a:xfrm>
            <a:off x="676882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5" name="Google Shape;125;p20"/>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ph idx="8"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768900" y="2455650"/>
            <a:ext cx="4931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 type="subTitle"/>
          </p:nvPr>
        </p:nvSpPr>
        <p:spPr>
          <a:xfrm>
            <a:off x="768900" y="3213600"/>
            <a:ext cx="37617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3"/>
          <p:cNvSpPr txBox="1"/>
          <p:nvPr>
            <p:ph hasCustomPrompt="1" idx="2" type="title"/>
          </p:nvPr>
        </p:nvSpPr>
        <p:spPr>
          <a:xfrm>
            <a:off x="768900" y="952050"/>
            <a:ext cx="2488500" cy="1128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
    <p:spTree>
      <p:nvGrpSpPr>
        <p:cNvPr id="127" name="Shape 127"/>
        <p:cNvGrpSpPr/>
        <p:nvPr/>
      </p:nvGrpSpPr>
      <p:grpSpPr>
        <a:xfrm>
          <a:off x="0" y="0"/>
          <a:ext cx="0" cy="0"/>
          <a:chOff x="0" y="0"/>
          <a:chExt cx="0" cy="0"/>
        </a:xfrm>
      </p:grpSpPr>
      <p:sp>
        <p:nvSpPr>
          <p:cNvPr id="128" name="Google Shape;128;p21"/>
          <p:cNvSpPr txBox="1"/>
          <p:nvPr>
            <p:ph type="title"/>
          </p:nvPr>
        </p:nvSpPr>
        <p:spPr>
          <a:xfrm>
            <a:off x="4715050" y="578650"/>
            <a:ext cx="376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9" name="Google Shape;129;p21"/>
          <p:cNvSpPr txBox="1"/>
          <p:nvPr>
            <p:ph idx="1" type="subTitle"/>
          </p:nvPr>
        </p:nvSpPr>
        <p:spPr>
          <a:xfrm>
            <a:off x="4715050" y="1565200"/>
            <a:ext cx="3761700" cy="124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0" name="Google Shape;130;p21"/>
          <p:cNvSpPr txBox="1"/>
          <p:nvPr/>
        </p:nvSpPr>
        <p:spPr>
          <a:xfrm>
            <a:off x="4715050" y="3380825"/>
            <a:ext cx="3276900" cy="1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Lora"/>
                <a:ea typeface="Lora"/>
                <a:cs typeface="Lora"/>
                <a:sym typeface="Lora"/>
              </a:rPr>
              <a:t>CREDITS: This presentation template was created by Slidesgo, including icons by Flaticon, and infographics &amp; images by Freepik. </a:t>
            </a:r>
            <a:endParaRPr sz="1100">
              <a:solidFill>
                <a:schemeClr val="accent4"/>
              </a:solidFill>
              <a:latin typeface="Lora"/>
              <a:ea typeface="Lora"/>
              <a:cs typeface="Lora"/>
              <a:sym typeface="Lora"/>
            </a:endParaRPr>
          </a:p>
          <a:p>
            <a:pPr indent="0" lvl="0" marL="0" rtl="0" algn="l">
              <a:spcBef>
                <a:spcPts val="0"/>
              </a:spcBef>
              <a:spcAft>
                <a:spcPts val="0"/>
              </a:spcAft>
              <a:buNone/>
            </a:pPr>
            <a:r>
              <a:t/>
            </a:r>
            <a:endParaRPr sz="1100">
              <a:solidFill>
                <a:schemeClr val="accent4"/>
              </a:solidFill>
              <a:latin typeface="Lora"/>
              <a:ea typeface="Lora"/>
              <a:cs typeface="Lora"/>
              <a:sym typeface="Lora"/>
            </a:endParaRPr>
          </a:p>
          <a:p>
            <a:pPr indent="0" lvl="0" marL="0" rtl="0" algn="l">
              <a:spcBef>
                <a:spcPts val="0"/>
              </a:spcBef>
              <a:spcAft>
                <a:spcPts val="0"/>
              </a:spcAft>
              <a:buNone/>
            </a:pPr>
            <a:r>
              <a:t/>
            </a:r>
            <a:endParaRPr sz="1100">
              <a:solidFill>
                <a:schemeClr val="accent4"/>
              </a:solidFill>
              <a:latin typeface="Lora"/>
              <a:ea typeface="Lora"/>
              <a:cs typeface="Lora"/>
              <a:sym typeface="Lora"/>
            </a:endParaRPr>
          </a:p>
          <a:p>
            <a:pPr indent="0" lvl="0" marL="0" rtl="0" algn="l">
              <a:spcBef>
                <a:spcPts val="0"/>
              </a:spcBef>
              <a:spcAft>
                <a:spcPts val="0"/>
              </a:spcAft>
              <a:buNone/>
            </a:pPr>
            <a:r>
              <a:t/>
            </a:r>
            <a:endParaRPr sz="1100">
              <a:solidFill>
                <a:schemeClr val="accent4"/>
              </a:solidFill>
              <a:latin typeface="Lora"/>
              <a:ea typeface="Lora"/>
              <a:cs typeface="Lora"/>
              <a:sym typeface="Lor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p:cSld name="Diapositiva de título">
    <p:bg>
      <p:bgPr>
        <a:solidFill>
          <a:srgbClr val="F3F3F3"/>
        </a:solidFill>
      </p:bgPr>
    </p:bg>
    <p:spTree>
      <p:nvGrpSpPr>
        <p:cNvPr id="131" name="Shape 131"/>
        <p:cNvGrpSpPr/>
        <p:nvPr/>
      </p:nvGrpSpPr>
      <p:grpSpPr>
        <a:xfrm>
          <a:off x="0" y="0"/>
          <a:ext cx="0" cy="0"/>
          <a:chOff x="0" y="0"/>
          <a:chExt cx="0" cy="0"/>
        </a:xfrm>
      </p:grpSpPr>
      <p:sp>
        <p:nvSpPr>
          <p:cNvPr id="132" name="Google Shape;132;p22"/>
          <p:cNvSpPr txBox="1"/>
          <p:nvPr>
            <p:ph type="ctrTitle"/>
          </p:nvPr>
        </p:nvSpPr>
        <p:spPr>
          <a:xfrm>
            <a:off x="694850" y="2610489"/>
            <a:ext cx="3871800" cy="1241400"/>
          </a:xfrm>
          <a:prstGeom prst="rect">
            <a:avLst/>
          </a:prstGeom>
          <a:noFill/>
          <a:ln>
            <a:noFill/>
          </a:ln>
        </p:spPr>
        <p:txBody>
          <a:bodyPr anchorCtr="0" anchor="b" bIns="34275" lIns="68575" spcFirstLastPara="1" rIns="68575" wrap="square" tIns="34275">
            <a:noAutofit/>
          </a:bodyPr>
          <a:lstStyle>
            <a:lvl1pPr lvl="0" rtl="0">
              <a:spcBef>
                <a:spcPts val="0"/>
              </a:spcBef>
              <a:spcAft>
                <a:spcPts val="0"/>
              </a:spcAft>
              <a:buSzPts val="4800"/>
              <a:buFont typeface="Advent Pro SemiBold"/>
              <a:buNone/>
              <a:defRPr sz="4300">
                <a:latin typeface="Saira SemiCondensed SemiBold"/>
                <a:ea typeface="Saira SemiCondensed SemiBold"/>
                <a:cs typeface="Saira SemiCondensed SemiBold"/>
                <a:sym typeface="Saira SemiCondensed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2"/>
          <p:cNvSpPr txBox="1"/>
          <p:nvPr>
            <p:ph idx="1" type="subTitle"/>
          </p:nvPr>
        </p:nvSpPr>
        <p:spPr>
          <a:xfrm>
            <a:off x="694850" y="3729450"/>
            <a:ext cx="2548800" cy="564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SzPts val="1200"/>
              <a:buNone/>
              <a:defRPr sz="1200">
                <a:latin typeface="Abel"/>
                <a:ea typeface="Abel"/>
                <a:cs typeface="Abel"/>
                <a:sym typeface="Abel"/>
              </a:defRPr>
            </a:lvl1pPr>
            <a:lvl2pPr lvl="1" rtl="0" algn="ctr">
              <a:lnSpc>
                <a:spcPct val="90000"/>
              </a:lnSpc>
              <a:spcBef>
                <a:spcPts val="1600"/>
              </a:spcBef>
              <a:spcAft>
                <a:spcPts val="0"/>
              </a:spcAft>
              <a:buSzPts val="1500"/>
              <a:buNone/>
              <a:defRPr sz="1500"/>
            </a:lvl2pPr>
            <a:lvl3pPr lvl="2" rtl="0" algn="ctr">
              <a:lnSpc>
                <a:spcPct val="90000"/>
              </a:lnSpc>
              <a:spcBef>
                <a:spcPts val="1600"/>
              </a:spcBef>
              <a:spcAft>
                <a:spcPts val="0"/>
              </a:spcAft>
              <a:buSzPts val="1400"/>
              <a:buNone/>
              <a:defRPr sz="1400"/>
            </a:lvl3pPr>
            <a:lvl4pPr lvl="3" rtl="0" algn="ctr">
              <a:lnSpc>
                <a:spcPct val="90000"/>
              </a:lnSpc>
              <a:spcBef>
                <a:spcPts val="1600"/>
              </a:spcBef>
              <a:spcAft>
                <a:spcPts val="0"/>
              </a:spcAft>
              <a:buSzPts val="1200"/>
              <a:buNone/>
              <a:defRPr sz="1200"/>
            </a:lvl4pPr>
            <a:lvl5pPr lvl="4" rtl="0" algn="ctr">
              <a:lnSpc>
                <a:spcPct val="90000"/>
              </a:lnSpc>
              <a:spcBef>
                <a:spcPts val="1600"/>
              </a:spcBef>
              <a:spcAft>
                <a:spcPts val="0"/>
              </a:spcAft>
              <a:buSzPts val="1200"/>
              <a:buNone/>
              <a:defRPr sz="1200"/>
            </a:lvl5pPr>
            <a:lvl6pPr lvl="5" rtl="0" algn="ctr">
              <a:lnSpc>
                <a:spcPct val="90000"/>
              </a:lnSpc>
              <a:spcBef>
                <a:spcPts val="1600"/>
              </a:spcBef>
              <a:spcAft>
                <a:spcPts val="0"/>
              </a:spcAft>
              <a:buSzPts val="1200"/>
              <a:buNone/>
              <a:defRPr sz="1200"/>
            </a:lvl6pPr>
            <a:lvl7pPr lvl="6" rtl="0" algn="ctr">
              <a:lnSpc>
                <a:spcPct val="90000"/>
              </a:lnSpc>
              <a:spcBef>
                <a:spcPts val="1600"/>
              </a:spcBef>
              <a:spcAft>
                <a:spcPts val="0"/>
              </a:spcAft>
              <a:buSzPts val="1200"/>
              <a:buNone/>
              <a:defRPr sz="1200"/>
            </a:lvl7pPr>
            <a:lvl8pPr lvl="7" rtl="0" algn="ctr">
              <a:lnSpc>
                <a:spcPct val="90000"/>
              </a:lnSpc>
              <a:spcBef>
                <a:spcPts val="1600"/>
              </a:spcBef>
              <a:spcAft>
                <a:spcPts val="0"/>
              </a:spcAft>
              <a:buSzPts val="1200"/>
              <a:buNone/>
              <a:defRPr sz="1200"/>
            </a:lvl8pPr>
            <a:lvl9pPr lvl="8" rtl="0" algn="ctr">
              <a:lnSpc>
                <a:spcPct val="90000"/>
              </a:lnSpc>
              <a:spcBef>
                <a:spcPts val="1600"/>
              </a:spcBef>
              <a:spcAft>
                <a:spcPts val="1600"/>
              </a:spcAft>
              <a:buSzPts val="1200"/>
              <a:buNone/>
              <a:defRPr sz="1200"/>
            </a:lvl9pPr>
          </a:lstStyle>
          <a:p/>
        </p:txBody>
      </p:sp>
      <p:sp>
        <p:nvSpPr>
          <p:cNvPr id="134" name="Google Shape;134;p22"/>
          <p:cNvSpPr/>
          <p:nvPr/>
        </p:nvSpPr>
        <p:spPr>
          <a:xfrm>
            <a:off x="4946725"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ítulo y objetos">
    <p:bg>
      <p:bgPr>
        <a:solidFill>
          <a:srgbClr val="F3F3F3"/>
        </a:solidFill>
      </p:bgPr>
    </p:bg>
    <p:spTree>
      <p:nvGrpSpPr>
        <p:cNvPr id="135" name="Shape 135"/>
        <p:cNvGrpSpPr/>
        <p:nvPr/>
      </p:nvGrpSpPr>
      <p:grpSpPr>
        <a:xfrm>
          <a:off x="0" y="0"/>
          <a:ext cx="0" cy="0"/>
          <a:chOff x="0" y="0"/>
          <a:chExt cx="0" cy="0"/>
        </a:xfrm>
      </p:grpSpPr>
      <p:sp>
        <p:nvSpPr>
          <p:cNvPr id="136" name="Google Shape;136;p23"/>
          <p:cNvSpPr/>
          <p:nvPr/>
        </p:nvSpPr>
        <p:spPr>
          <a:xfrm>
            <a:off x="4946719"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4672150" y="719400"/>
            <a:ext cx="1148100" cy="44241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0" y="0"/>
            <a:ext cx="24219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idx="1" type="subTitle"/>
          </p:nvPr>
        </p:nvSpPr>
        <p:spPr>
          <a:xfrm flipH="1">
            <a:off x="2792880" y="1429450"/>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300"/>
              <a:buFont typeface="Fjalla One"/>
              <a:buNone/>
              <a:defRPr sz="2300">
                <a:solidFill>
                  <a:srgbClr val="21204D"/>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2300"/>
              <a:buFont typeface="Fjalla One"/>
              <a:buNone/>
              <a:defRPr b="1" sz="2300">
                <a:latin typeface="Fjalla One"/>
                <a:ea typeface="Fjalla One"/>
                <a:cs typeface="Fjalla One"/>
                <a:sym typeface="Fjalla One"/>
              </a:defRPr>
            </a:lvl2pPr>
            <a:lvl3pPr lvl="2" rtl="0">
              <a:lnSpc>
                <a:spcPct val="100000"/>
              </a:lnSpc>
              <a:spcBef>
                <a:spcPts val="0"/>
              </a:spcBef>
              <a:spcAft>
                <a:spcPts val="0"/>
              </a:spcAft>
              <a:buSzPts val="2300"/>
              <a:buFont typeface="Fjalla One"/>
              <a:buNone/>
              <a:defRPr b="1" sz="2300">
                <a:latin typeface="Fjalla One"/>
                <a:ea typeface="Fjalla One"/>
                <a:cs typeface="Fjalla One"/>
                <a:sym typeface="Fjalla One"/>
              </a:defRPr>
            </a:lvl3pPr>
            <a:lvl4pPr lvl="3" rtl="0">
              <a:lnSpc>
                <a:spcPct val="100000"/>
              </a:lnSpc>
              <a:spcBef>
                <a:spcPts val="0"/>
              </a:spcBef>
              <a:spcAft>
                <a:spcPts val="0"/>
              </a:spcAft>
              <a:buSzPts val="2300"/>
              <a:buFont typeface="Fjalla One"/>
              <a:buNone/>
              <a:defRPr b="1" sz="2300">
                <a:latin typeface="Fjalla One"/>
                <a:ea typeface="Fjalla One"/>
                <a:cs typeface="Fjalla One"/>
                <a:sym typeface="Fjalla One"/>
              </a:defRPr>
            </a:lvl4pPr>
            <a:lvl5pPr lvl="4" rtl="0">
              <a:lnSpc>
                <a:spcPct val="100000"/>
              </a:lnSpc>
              <a:spcBef>
                <a:spcPts val="0"/>
              </a:spcBef>
              <a:spcAft>
                <a:spcPts val="0"/>
              </a:spcAft>
              <a:buSzPts val="2300"/>
              <a:buFont typeface="Fjalla One"/>
              <a:buNone/>
              <a:defRPr b="1" sz="2300">
                <a:latin typeface="Fjalla One"/>
                <a:ea typeface="Fjalla One"/>
                <a:cs typeface="Fjalla One"/>
                <a:sym typeface="Fjalla One"/>
              </a:defRPr>
            </a:lvl5pPr>
            <a:lvl6pPr lvl="5" rtl="0">
              <a:lnSpc>
                <a:spcPct val="100000"/>
              </a:lnSpc>
              <a:spcBef>
                <a:spcPts val="0"/>
              </a:spcBef>
              <a:spcAft>
                <a:spcPts val="0"/>
              </a:spcAft>
              <a:buSzPts val="2300"/>
              <a:buFont typeface="Fjalla One"/>
              <a:buNone/>
              <a:defRPr b="1" sz="2300">
                <a:latin typeface="Fjalla One"/>
                <a:ea typeface="Fjalla One"/>
                <a:cs typeface="Fjalla One"/>
                <a:sym typeface="Fjalla One"/>
              </a:defRPr>
            </a:lvl6pPr>
            <a:lvl7pPr lvl="6" rtl="0">
              <a:lnSpc>
                <a:spcPct val="100000"/>
              </a:lnSpc>
              <a:spcBef>
                <a:spcPts val="0"/>
              </a:spcBef>
              <a:spcAft>
                <a:spcPts val="0"/>
              </a:spcAft>
              <a:buSzPts val="2300"/>
              <a:buFont typeface="Fjalla One"/>
              <a:buNone/>
              <a:defRPr b="1" sz="2300">
                <a:latin typeface="Fjalla One"/>
                <a:ea typeface="Fjalla One"/>
                <a:cs typeface="Fjalla One"/>
                <a:sym typeface="Fjalla One"/>
              </a:defRPr>
            </a:lvl7pPr>
            <a:lvl8pPr lvl="7" rtl="0">
              <a:lnSpc>
                <a:spcPct val="100000"/>
              </a:lnSpc>
              <a:spcBef>
                <a:spcPts val="0"/>
              </a:spcBef>
              <a:spcAft>
                <a:spcPts val="0"/>
              </a:spcAft>
              <a:buSzPts val="2300"/>
              <a:buFont typeface="Fjalla One"/>
              <a:buNone/>
              <a:defRPr b="1" sz="2300">
                <a:latin typeface="Fjalla One"/>
                <a:ea typeface="Fjalla One"/>
                <a:cs typeface="Fjalla One"/>
                <a:sym typeface="Fjalla One"/>
              </a:defRPr>
            </a:lvl8pPr>
            <a:lvl9pPr lvl="8" rtl="0">
              <a:lnSpc>
                <a:spcPct val="100000"/>
              </a:lnSpc>
              <a:spcBef>
                <a:spcPts val="0"/>
              </a:spcBef>
              <a:spcAft>
                <a:spcPts val="0"/>
              </a:spcAft>
              <a:buSzPts val="2300"/>
              <a:buFont typeface="Fjalla One"/>
              <a:buNone/>
              <a:defRPr b="1" sz="2300">
                <a:latin typeface="Fjalla One"/>
                <a:ea typeface="Fjalla One"/>
                <a:cs typeface="Fjalla One"/>
                <a:sym typeface="Fjalla One"/>
              </a:defRPr>
            </a:lvl9pPr>
          </a:lstStyle>
          <a:p/>
        </p:txBody>
      </p:sp>
      <p:sp>
        <p:nvSpPr>
          <p:cNvPr id="140" name="Google Shape;140;p23"/>
          <p:cNvSpPr txBox="1"/>
          <p:nvPr>
            <p:ph idx="2" type="subTitle"/>
          </p:nvPr>
        </p:nvSpPr>
        <p:spPr>
          <a:xfrm flipH="1">
            <a:off x="2793070" y="3298475"/>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300"/>
              <a:buFont typeface="Fjalla One"/>
              <a:buNone/>
              <a:defRPr sz="2300">
                <a:solidFill>
                  <a:srgbClr val="21204D"/>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2300"/>
              <a:buFont typeface="Fjalla One"/>
              <a:buNone/>
              <a:defRPr b="1" sz="2300">
                <a:latin typeface="Fjalla One"/>
                <a:ea typeface="Fjalla One"/>
                <a:cs typeface="Fjalla One"/>
                <a:sym typeface="Fjalla One"/>
              </a:defRPr>
            </a:lvl2pPr>
            <a:lvl3pPr lvl="2" rtl="0">
              <a:lnSpc>
                <a:spcPct val="100000"/>
              </a:lnSpc>
              <a:spcBef>
                <a:spcPts val="0"/>
              </a:spcBef>
              <a:spcAft>
                <a:spcPts val="0"/>
              </a:spcAft>
              <a:buSzPts val="2300"/>
              <a:buFont typeface="Fjalla One"/>
              <a:buNone/>
              <a:defRPr b="1" sz="2300">
                <a:latin typeface="Fjalla One"/>
                <a:ea typeface="Fjalla One"/>
                <a:cs typeface="Fjalla One"/>
                <a:sym typeface="Fjalla One"/>
              </a:defRPr>
            </a:lvl3pPr>
            <a:lvl4pPr lvl="3" rtl="0">
              <a:lnSpc>
                <a:spcPct val="100000"/>
              </a:lnSpc>
              <a:spcBef>
                <a:spcPts val="0"/>
              </a:spcBef>
              <a:spcAft>
                <a:spcPts val="0"/>
              </a:spcAft>
              <a:buSzPts val="2300"/>
              <a:buFont typeface="Fjalla One"/>
              <a:buNone/>
              <a:defRPr b="1" sz="2300">
                <a:latin typeface="Fjalla One"/>
                <a:ea typeface="Fjalla One"/>
                <a:cs typeface="Fjalla One"/>
                <a:sym typeface="Fjalla One"/>
              </a:defRPr>
            </a:lvl4pPr>
            <a:lvl5pPr lvl="4" rtl="0">
              <a:lnSpc>
                <a:spcPct val="100000"/>
              </a:lnSpc>
              <a:spcBef>
                <a:spcPts val="0"/>
              </a:spcBef>
              <a:spcAft>
                <a:spcPts val="0"/>
              </a:spcAft>
              <a:buSzPts val="2300"/>
              <a:buFont typeface="Fjalla One"/>
              <a:buNone/>
              <a:defRPr b="1" sz="2300">
                <a:latin typeface="Fjalla One"/>
                <a:ea typeface="Fjalla One"/>
                <a:cs typeface="Fjalla One"/>
                <a:sym typeface="Fjalla One"/>
              </a:defRPr>
            </a:lvl5pPr>
            <a:lvl6pPr lvl="5" rtl="0">
              <a:lnSpc>
                <a:spcPct val="100000"/>
              </a:lnSpc>
              <a:spcBef>
                <a:spcPts val="0"/>
              </a:spcBef>
              <a:spcAft>
                <a:spcPts val="0"/>
              </a:spcAft>
              <a:buSzPts val="2300"/>
              <a:buFont typeface="Fjalla One"/>
              <a:buNone/>
              <a:defRPr b="1" sz="2300">
                <a:latin typeface="Fjalla One"/>
                <a:ea typeface="Fjalla One"/>
                <a:cs typeface="Fjalla One"/>
                <a:sym typeface="Fjalla One"/>
              </a:defRPr>
            </a:lvl6pPr>
            <a:lvl7pPr lvl="6" rtl="0">
              <a:lnSpc>
                <a:spcPct val="100000"/>
              </a:lnSpc>
              <a:spcBef>
                <a:spcPts val="0"/>
              </a:spcBef>
              <a:spcAft>
                <a:spcPts val="0"/>
              </a:spcAft>
              <a:buSzPts val="2300"/>
              <a:buFont typeface="Fjalla One"/>
              <a:buNone/>
              <a:defRPr b="1" sz="2300">
                <a:latin typeface="Fjalla One"/>
                <a:ea typeface="Fjalla One"/>
                <a:cs typeface="Fjalla One"/>
                <a:sym typeface="Fjalla One"/>
              </a:defRPr>
            </a:lvl7pPr>
            <a:lvl8pPr lvl="7" rtl="0">
              <a:lnSpc>
                <a:spcPct val="100000"/>
              </a:lnSpc>
              <a:spcBef>
                <a:spcPts val="0"/>
              </a:spcBef>
              <a:spcAft>
                <a:spcPts val="0"/>
              </a:spcAft>
              <a:buSzPts val="2300"/>
              <a:buFont typeface="Fjalla One"/>
              <a:buNone/>
              <a:defRPr b="1" sz="2300">
                <a:latin typeface="Fjalla One"/>
                <a:ea typeface="Fjalla One"/>
                <a:cs typeface="Fjalla One"/>
                <a:sym typeface="Fjalla One"/>
              </a:defRPr>
            </a:lvl8pPr>
            <a:lvl9pPr lvl="8" rtl="0">
              <a:lnSpc>
                <a:spcPct val="100000"/>
              </a:lnSpc>
              <a:spcBef>
                <a:spcPts val="0"/>
              </a:spcBef>
              <a:spcAft>
                <a:spcPts val="0"/>
              </a:spcAft>
              <a:buSzPts val="2300"/>
              <a:buFont typeface="Fjalla One"/>
              <a:buNone/>
              <a:defRPr b="1" sz="2300">
                <a:latin typeface="Fjalla One"/>
                <a:ea typeface="Fjalla One"/>
                <a:cs typeface="Fjalla One"/>
                <a:sym typeface="Fjalla One"/>
              </a:defRPr>
            </a:lvl9pPr>
          </a:lstStyle>
          <a:p/>
        </p:txBody>
      </p:sp>
      <p:sp>
        <p:nvSpPr>
          <p:cNvPr id="141" name="Google Shape;141;p23"/>
          <p:cNvSpPr txBox="1"/>
          <p:nvPr>
            <p:ph idx="3" type="subTitle"/>
          </p:nvPr>
        </p:nvSpPr>
        <p:spPr>
          <a:xfrm>
            <a:off x="2793145" y="371665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solidFill>
                  <a:srgbClr val="21204D"/>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42" name="Google Shape;142;p23"/>
          <p:cNvSpPr txBox="1"/>
          <p:nvPr>
            <p:ph idx="4" type="subTitle"/>
          </p:nvPr>
        </p:nvSpPr>
        <p:spPr>
          <a:xfrm flipH="1">
            <a:off x="6195195" y="1429450"/>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F3F3F3"/>
              </a:buClr>
              <a:buSzPts val="2300"/>
              <a:buFont typeface="Fjalla One"/>
              <a:buNone/>
              <a:defRPr sz="2300">
                <a:solidFill>
                  <a:srgbClr val="F3F3F3"/>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2pPr>
            <a:lvl3pPr lvl="2"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3pPr>
            <a:lvl4pPr lvl="3"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4pPr>
            <a:lvl5pPr lvl="4"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5pPr>
            <a:lvl6pPr lvl="5"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6pPr>
            <a:lvl7pPr lvl="6"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7pPr>
            <a:lvl8pPr lvl="7"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8pPr>
            <a:lvl9pPr lvl="8"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9pPr>
          </a:lstStyle>
          <a:p/>
        </p:txBody>
      </p:sp>
      <p:sp>
        <p:nvSpPr>
          <p:cNvPr id="143" name="Google Shape;143;p23"/>
          <p:cNvSpPr txBox="1"/>
          <p:nvPr>
            <p:ph idx="5" type="subTitle"/>
          </p:nvPr>
        </p:nvSpPr>
        <p:spPr>
          <a:xfrm>
            <a:off x="6195172" y="184740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800"/>
              <a:buNone/>
              <a:defRPr sz="1200">
                <a:solidFill>
                  <a:srgbClr val="F3F3F3"/>
                </a:solidFill>
                <a:latin typeface="Abel"/>
                <a:ea typeface="Abel"/>
                <a:cs typeface="Abel"/>
                <a:sym typeface="Abel"/>
              </a:defRPr>
            </a:lvl1pPr>
            <a:lvl2pPr lvl="1" rtl="0">
              <a:lnSpc>
                <a:spcPct val="100000"/>
              </a:lnSpc>
              <a:spcBef>
                <a:spcPts val="0"/>
              </a:spcBef>
              <a:spcAft>
                <a:spcPts val="0"/>
              </a:spcAft>
              <a:buClr>
                <a:srgbClr val="F3F3F3"/>
              </a:buClr>
              <a:buSzPts val="1400"/>
              <a:buNone/>
              <a:defRPr>
                <a:solidFill>
                  <a:srgbClr val="F3F3F3"/>
                </a:solidFill>
              </a:defRPr>
            </a:lvl2pPr>
            <a:lvl3pPr lvl="2" rtl="0">
              <a:lnSpc>
                <a:spcPct val="100000"/>
              </a:lnSpc>
              <a:spcBef>
                <a:spcPts val="0"/>
              </a:spcBef>
              <a:spcAft>
                <a:spcPts val="0"/>
              </a:spcAft>
              <a:buClr>
                <a:srgbClr val="F3F3F3"/>
              </a:buClr>
              <a:buSzPts val="1400"/>
              <a:buNone/>
              <a:defRPr>
                <a:solidFill>
                  <a:srgbClr val="F3F3F3"/>
                </a:solidFill>
              </a:defRPr>
            </a:lvl3pPr>
            <a:lvl4pPr lvl="3" rtl="0">
              <a:lnSpc>
                <a:spcPct val="100000"/>
              </a:lnSpc>
              <a:spcBef>
                <a:spcPts val="0"/>
              </a:spcBef>
              <a:spcAft>
                <a:spcPts val="0"/>
              </a:spcAft>
              <a:buClr>
                <a:srgbClr val="F3F3F3"/>
              </a:buClr>
              <a:buSzPts val="1400"/>
              <a:buNone/>
              <a:defRPr>
                <a:solidFill>
                  <a:srgbClr val="F3F3F3"/>
                </a:solidFill>
              </a:defRPr>
            </a:lvl4pPr>
            <a:lvl5pPr lvl="4" rtl="0">
              <a:lnSpc>
                <a:spcPct val="100000"/>
              </a:lnSpc>
              <a:spcBef>
                <a:spcPts val="0"/>
              </a:spcBef>
              <a:spcAft>
                <a:spcPts val="0"/>
              </a:spcAft>
              <a:buClr>
                <a:srgbClr val="F3F3F3"/>
              </a:buClr>
              <a:buSzPts val="1400"/>
              <a:buNone/>
              <a:defRPr>
                <a:solidFill>
                  <a:srgbClr val="F3F3F3"/>
                </a:solidFill>
              </a:defRPr>
            </a:lvl5pPr>
            <a:lvl6pPr lvl="5" rtl="0">
              <a:lnSpc>
                <a:spcPct val="100000"/>
              </a:lnSpc>
              <a:spcBef>
                <a:spcPts val="0"/>
              </a:spcBef>
              <a:spcAft>
                <a:spcPts val="0"/>
              </a:spcAft>
              <a:buClr>
                <a:srgbClr val="F3F3F3"/>
              </a:buClr>
              <a:buSzPts val="900"/>
              <a:buNone/>
              <a:defRPr sz="900">
                <a:solidFill>
                  <a:srgbClr val="F3F3F3"/>
                </a:solidFill>
              </a:defRPr>
            </a:lvl6pPr>
            <a:lvl7pPr lvl="6" rtl="0">
              <a:lnSpc>
                <a:spcPct val="100000"/>
              </a:lnSpc>
              <a:spcBef>
                <a:spcPts val="0"/>
              </a:spcBef>
              <a:spcAft>
                <a:spcPts val="0"/>
              </a:spcAft>
              <a:buClr>
                <a:srgbClr val="F3F3F3"/>
              </a:buClr>
              <a:buSzPts val="900"/>
              <a:buNone/>
              <a:defRPr sz="900">
                <a:solidFill>
                  <a:srgbClr val="F3F3F3"/>
                </a:solidFill>
              </a:defRPr>
            </a:lvl7pPr>
            <a:lvl8pPr lvl="7" rtl="0">
              <a:lnSpc>
                <a:spcPct val="100000"/>
              </a:lnSpc>
              <a:spcBef>
                <a:spcPts val="0"/>
              </a:spcBef>
              <a:spcAft>
                <a:spcPts val="0"/>
              </a:spcAft>
              <a:buClr>
                <a:srgbClr val="F3F3F3"/>
              </a:buClr>
              <a:buSzPts val="900"/>
              <a:buNone/>
              <a:defRPr sz="900">
                <a:solidFill>
                  <a:srgbClr val="F3F3F3"/>
                </a:solidFill>
              </a:defRPr>
            </a:lvl8pPr>
            <a:lvl9pPr lvl="8" rtl="0">
              <a:lnSpc>
                <a:spcPct val="100000"/>
              </a:lnSpc>
              <a:spcBef>
                <a:spcPts val="0"/>
              </a:spcBef>
              <a:spcAft>
                <a:spcPts val="0"/>
              </a:spcAft>
              <a:buClr>
                <a:srgbClr val="F3F3F3"/>
              </a:buClr>
              <a:buSzPts val="900"/>
              <a:buNone/>
              <a:defRPr sz="900">
                <a:solidFill>
                  <a:srgbClr val="F3F3F3"/>
                </a:solidFill>
              </a:defRPr>
            </a:lvl9pPr>
          </a:lstStyle>
          <a:p/>
        </p:txBody>
      </p:sp>
      <p:sp>
        <p:nvSpPr>
          <p:cNvPr id="144" name="Google Shape;144;p23"/>
          <p:cNvSpPr txBox="1"/>
          <p:nvPr>
            <p:ph idx="6" type="subTitle"/>
          </p:nvPr>
        </p:nvSpPr>
        <p:spPr>
          <a:xfrm flipH="1">
            <a:off x="6195195" y="3298475"/>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F3F3F3"/>
              </a:buClr>
              <a:buSzPts val="2300"/>
              <a:buFont typeface="Fjalla One"/>
              <a:buNone/>
              <a:defRPr sz="2300">
                <a:solidFill>
                  <a:srgbClr val="F3F3F3"/>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2pPr>
            <a:lvl3pPr lvl="2"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3pPr>
            <a:lvl4pPr lvl="3"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4pPr>
            <a:lvl5pPr lvl="4"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5pPr>
            <a:lvl6pPr lvl="5"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6pPr>
            <a:lvl7pPr lvl="6"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7pPr>
            <a:lvl8pPr lvl="7"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8pPr>
            <a:lvl9pPr lvl="8"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9pPr>
          </a:lstStyle>
          <a:p/>
        </p:txBody>
      </p:sp>
      <p:sp>
        <p:nvSpPr>
          <p:cNvPr id="145" name="Google Shape;145;p23"/>
          <p:cNvSpPr txBox="1"/>
          <p:nvPr>
            <p:ph idx="7" type="subTitle"/>
          </p:nvPr>
        </p:nvSpPr>
        <p:spPr>
          <a:xfrm>
            <a:off x="6195172" y="371665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800"/>
              <a:buNone/>
              <a:defRPr sz="1200">
                <a:solidFill>
                  <a:srgbClr val="F3F3F3"/>
                </a:solidFill>
                <a:latin typeface="Abel"/>
                <a:ea typeface="Abel"/>
                <a:cs typeface="Abel"/>
                <a:sym typeface="Abel"/>
              </a:defRPr>
            </a:lvl1pPr>
            <a:lvl2pPr lvl="1" rtl="0">
              <a:lnSpc>
                <a:spcPct val="100000"/>
              </a:lnSpc>
              <a:spcBef>
                <a:spcPts val="0"/>
              </a:spcBef>
              <a:spcAft>
                <a:spcPts val="0"/>
              </a:spcAft>
              <a:buClr>
                <a:srgbClr val="F3F3F3"/>
              </a:buClr>
              <a:buSzPts val="1400"/>
              <a:buNone/>
              <a:defRPr>
                <a:solidFill>
                  <a:srgbClr val="F3F3F3"/>
                </a:solidFill>
              </a:defRPr>
            </a:lvl2pPr>
            <a:lvl3pPr lvl="2" rtl="0">
              <a:lnSpc>
                <a:spcPct val="100000"/>
              </a:lnSpc>
              <a:spcBef>
                <a:spcPts val="0"/>
              </a:spcBef>
              <a:spcAft>
                <a:spcPts val="0"/>
              </a:spcAft>
              <a:buClr>
                <a:srgbClr val="F3F3F3"/>
              </a:buClr>
              <a:buSzPts val="1400"/>
              <a:buNone/>
              <a:defRPr>
                <a:solidFill>
                  <a:srgbClr val="F3F3F3"/>
                </a:solidFill>
              </a:defRPr>
            </a:lvl3pPr>
            <a:lvl4pPr lvl="3" rtl="0">
              <a:lnSpc>
                <a:spcPct val="100000"/>
              </a:lnSpc>
              <a:spcBef>
                <a:spcPts val="0"/>
              </a:spcBef>
              <a:spcAft>
                <a:spcPts val="0"/>
              </a:spcAft>
              <a:buClr>
                <a:srgbClr val="F3F3F3"/>
              </a:buClr>
              <a:buSzPts val="1400"/>
              <a:buNone/>
              <a:defRPr>
                <a:solidFill>
                  <a:srgbClr val="F3F3F3"/>
                </a:solidFill>
              </a:defRPr>
            </a:lvl4pPr>
            <a:lvl5pPr lvl="4" rtl="0">
              <a:lnSpc>
                <a:spcPct val="100000"/>
              </a:lnSpc>
              <a:spcBef>
                <a:spcPts val="0"/>
              </a:spcBef>
              <a:spcAft>
                <a:spcPts val="0"/>
              </a:spcAft>
              <a:buClr>
                <a:srgbClr val="F3F3F3"/>
              </a:buClr>
              <a:buSzPts val="1400"/>
              <a:buNone/>
              <a:defRPr>
                <a:solidFill>
                  <a:srgbClr val="F3F3F3"/>
                </a:solidFill>
              </a:defRPr>
            </a:lvl5pPr>
            <a:lvl6pPr lvl="5" rtl="0">
              <a:lnSpc>
                <a:spcPct val="100000"/>
              </a:lnSpc>
              <a:spcBef>
                <a:spcPts val="0"/>
              </a:spcBef>
              <a:spcAft>
                <a:spcPts val="0"/>
              </a:spcAft>
              <a:buClr>
                <a:srgbClr val="F3F3F3"/>
              </a:buClr>
              <a:buSzPts val="900"/>
              <a:buNone/>
              <a:defRPr sz="900">
                <a:solidFill>
                  <a:srgbClr val="F3F3F3"/>
                </a:solidFill>
              </a:defRPr>
            </a:lvl6pPr>
            <a:lvl7pPr lvl="6" rtl="0">
              <a:lnSpc>
                <a:spcPct val="100000"/>
              </a:lnSpc>
              <a:spcBef>
                <a:spcPts val="0"/>
              </a:spcBef>
              <a:spcAft>
                <a:spcPts val="0"/>
              </a:spcAft>
              <a:buClr>
                <a:srgbClr val="F3F3F3"/>
              </a:buClr>
              <a:buSzPts val="900"/>
              <a:buNone/>
              <a:defRPr sz="900">
                <a:solidFill>
                  <a:srgbClr val="F3F3F3"/>
                </a:solidFill>
              </a:defRPr>
            </a:lvl7pPr>
            <a:lvl8pPr lvl="7" rtl="0">
              <a:lnSpc>
                <a:spcPct val="100000"/>
              </a:lnSpc>
              <a:spcBef>
                <a:spcPts val="0"/>
              </a:spcBef>
              <a:spcAft>
                <a:spcPts val="0"/>
              </a:spcAft>
              <a:buClr>
                <a:srgbClr val="F3F3F3"/>
              </a:buClr>
              <a:buSzPts val="900"/>
              <a:buNone/>
              <a:defRPr sz="900">
                <a:solidFill>
                  <a:srgbClr val="F3F3F3"/>
                </a:solidFill>
              </a:defRPr>
            </a:lvl8pPr>
            <a:lvl9pPr lvl="8" rtl="0">
              <a:lnSpc>
                <a:spcPct val="100000"/>
              </a:lnSpc>
              <a:spcBef>
                <a:spcPts val="0"/>
              </a:spcBef>
              <a:spcAft>
                <a:spcPts val="0"/>
              </a:spcAft>
              <a:buClr>
                <a:srgbClr val="F3F3F3"/>
              </a:buClr>
              <a:buSzPts val="900"/>
              <a:buNone/>
              <a:defRPr sz="900">
                <a:solidFill>
                  <a:srgbClr val="F3F3F3"/>
                </a:solidFill>
              </a:defRPr>
            </a:lvl9pPr>
          </a:lstStyle>
          <a:p/>
        </p:txBody>
      </p:sp>
      <p:sp>
        <p:nvSpPr>
          <p:cNvPr id="146" name="Google Shape;146;p23"/>
          <p:cNvSpPr txBox="1"/>
          <p:nvPr>
            <p:ph hasCustomPrompt="1" type="title"/>
          </p:nvPr>
        </p:nvSpPr>
        <p:spPr>
          <a:xfrm>
            <a:off x="1410370" y="132572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457A"/>
              </a:buClr>
              <a:buSzPts val="4800"/>
              <a:buNone/>
              <a:defRPr sz="4800">
                <a:solidFill>
                  <a:srgbClr val="FF457A"/>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2pPr>
            <a:lvl3pPr lvl="2"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3pPr>
            <a:lvl4pPr lvl="3"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4pPr>
            <a:lvl5pPr lvl="4"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5pPr>
            <a:lvl6pPr lvl="5"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6pPr>
            <a:lvl7pPr lvl="6"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7pPr>
            <a:lvl8pPr lvl="7"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8pPr>
            <a:lvl9pPr lvl="8"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9pPr>
          </a:lstStyle>
          <a:p>
            <a:r>
              <a:t>xx%</a:t>
            </a:r>
          </a:p>
        </p:txBody>
      </p:sp>
      <p:sp>
        <p:nvSpPr>
          <p:cNvPr id="147" name="Google Shape;147;p23"/>
          <p:cNvSpPr txBox="1"/>
          <p:nvPr>
            <p:ph hasCustomPrompt="1" idx="8" type="title"/>
          </p:nvPr>
        </p:nvSpPr>
        <p:spPr>
          <a:xfrm>
            <a:off x="1410370" y="319867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457A"/>
              </a:buClr>
              <a:buSzPts val="4800"/>
              <a:buNone/>
              <a:defRPr sz="4800">
                <a:solidFill>
                  <a:srgbClr val="FF457A"/>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2pPr>
            <a:lvl3pPr lvl="2"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3pPr>
            <a:lvl4pPr lvl="3"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4pPr>
            <a:lvl5pPr lvl="4"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5pPr>
            <a:lvl6pPr lvl="5"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6pPr>
            <a:lvl7pPr lvl="6"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7pPr>
            <a:lvl8pPr lvl="7"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8pPr>
            <a:lvl9pPr lvl="8"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9pPr>
          </a:lstStyle>
          <a:p>
            <a:r>
              <a:t>xx%</a:t>
            </a:r>
          </a:p>
        </p:txBody>
      </p:sp>
      <p:sp>
        <p:nvSpPr>
          <p:cNvPr id="148" name="Google Shape;148;p23"/>
          <p:cNvSpPr txBox="1"/>
          <p:nvPr>
            <p:ph hasCustomPrompt="1" idx="9" type="title"/>
          </p:nvPr>
        </p:nvSpPr>
        <p:spPr>
          <a:xfrm>
            <a:off x="4821796" y="132572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4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2pPr>
            <a:lvl3pPr lvl="2"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3pPr>
            <a:lvl4pPr lvl="3"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4pPr>
            <a:lvl5pPr lvl="4"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5pPr>
            <a:lvl6pPr lvl="5"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6pPr>
            <a:lvl7pPr lvl="6"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7pPr>
            <a:lvl8pPr lvl="7"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8pPr>
            <a:lvl9pPr lvl="8"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9pPr>
          </a:lstStyle>
          <a:p>
            <a:r>
              <a:t>xx%</a:t>
            </a:r>
          </a:p>
        </p:txBody>
      </p:sp>
      <p:sp>
        <p:nvSpPr>
          <p:cNvPr id="149" name="Google Shape;149;p23"/>
          <p:cNvSpPr txBox="1"/>
          <p:nvPr>
            <p:ph hasCustomPrompt="1" idx="13" type="title"/>
          </p:nvPr>
        </p:nvSpPr>
        <p:spPr>
          <a:xfrm>
            <a:off x="4821796" y="319867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4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2pPr>
            <a:lvl3pPr lvl="2"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3pPr>
            <a:lvl4pPr lvl="3"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4pPr>
            <a:lvl5pPr lvl="4"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5pPr>
            <a:lvl6pPr lvl="5"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6pPr>
            <a:lvl7pPr lvl="6"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7pPr>
            <a:lvl8pPr lvl="7"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8pPr>
            <a:lvl9pPr lvl="8"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9pPr>
          </a:lstStyle>
          <a:p>
            <a:r>
              <a:t>xx%</a:t>
            </a:r>
          </a:p>
        </p:txBody>
      </p:sp>
      <p:sp>
        <p:nvSpPr>
          <p:cNvPr id="150" name="Google Shape;150;p23"/>
          <p:cNvSpPr txBox="1"/>
          <p:nvPr>
            <p:ph idx="14" type="subTitle"/>
          </p:nvPr>
        </p:nvSpPr>
        <p:spPr>
          <a:xfrm>
            <a:off x="2793147" y="184740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solidFill>
                  <a:srgbClr val="21204D"/>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extLst>
    <p:ext uri="{DCECCB84-F9BA-43D5-87BE-67443E8EF086}">
      <p15:sldGuideLst>
        <p15:guide id="1" orient="horz" pos="986">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Título y objetos_1">
    <p:bg>
      <p:bgPr>
        <a:solidFill>
          <a:srgbClr val="F3F3F3"/>
        </a:solidFill>
      </p:bgPr>
    </p:bg>
    <p:spTree>
      <p:nvGrpSpPr>
        <p:cNvPr id="151" name="Shape 151"/>
        <p:cNvGrpSpPr/>
        <p:nvPr/>
      </p:nvGrpSpPr>
      <p:grpSpPr>
        <a:xfrm>
          <a:off x="0" y="0"/>
          <a:ext cx="0" cy="0"/>
          <a:chOff x="0" y="0"/>
          <a:chExt cx="0" cy="0"/>
        </a:xfrm>
      </p:grpSpPr>
      <p:sp>
        <p:nvSpPr>
          <p:cNvPr id="152" name="Google Shape;152;p24"/>
          <p:cNvSpPr/>
          <p:nvPr/>
        </p:nvSpPr>
        <p:spPr>
          <a:xfrm>
            <a:off x="4946719"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4672150" y="0"/>
            <a:ext cx="1148100" cy="40857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ph idx="1" type="subTitle"/>
          </p:nvPr>
        </p:nvSpPr>
        <p:spPr>
          <a:xfrm>
            <a:off x="5902894" y="3135671"/>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800"/>
              <a:buNone/>
              <a:defRPr sz="1200">
                <a:solidFill>
                  <a:srgbClr val="F3F3F3"/>
                </a:solidFill>
                <a:latin typeface="Abel"/>
                <a:ea typeface="Abel"/>
                <a:cs typeface="Abel"/>
                <a:sym typeface="Abel"/>
              </a:defRPr>
            </a:lvl1pPr>
            <a:lvl2pPr lvl="1" rtl="0">
              <a:lnSpc>
                <a:spcPct val="100000"/>
              </a:lnSpc>
              <a:spcBef>
                <a:spcPts val="0"/>
              </a:spcBef>
              <a:spcAft>
                <a:spcPts val="0"/>
              </a:spcAft>
              <a:buClr>
                <a:srgbClr val="F3F3F3"/>
              </a:buClr>
              <a:buSzPts val="1400"/>
              <a:buNone/>
              <a:defRPr>
                <a:solidFill>
                  <a:srgbClr val="F3F3F3"/>
                </a:solidFill>
              </a:defRPr>
            </a:lvl2pPr>
            <a:lvl3pPr lvl="2" rtl="0">
              <a:lnSpc>
                <a:spcPct val="100000"/>
              </a:lnSpc>
              <a:spcBef>
                <a:spcPts val="0"/>
              </a:spcBef>
              <a:spcAft>
                <a:spcPts val="0"/>
              </a:spcAft>
              <a:buClr>
                <a:srgbClr val="F3F3F3"/>
              </a:buClr>
              <a:buSzPts val="1400"/>
              <a:buNone/>
              <a:defRPr>
                <a:solidFill>
                  <a:srgbClr val="F3F3F3"/>
                </a:solidFill>
              </a:defRPr>
            </a:lvl3pPr>
            <a:lvl4pPr lvl="3" rtl="0">
              <a:lnSpc>
                <a:spcPct val="100000"/>
              </a:lnSpc>
              <a:spcBef>
                <a:spcPts val="0"/>
              </a:spcBef>
              <a:spcAft>
                <a:spcPts val="0"/>
              </a:spcAft>
              <a:buClr>
                <a:srgbClr val="F3F3F3"/>
              </a:buClr>
              <a:buSzPts val="1400"/>
              <a:buNone/>
              <a:defRPr>
                <a:solidFill>
                  <a:srgbClr val="F3F3F3"/>
                </a:solidFill>
              </a:defRPr>
            </a:lvl4pPr>
            <a:lvl5pPr lvl="4" rtl="0">
              <a:lnSpc>
                <a:spcPct val="100000"/>
              </a:lnSpc>
              <a:spcBef>
                <a:spcPts val="0"/>
              </a:spcBef>
              <a:spcAft>
                <a:spcPts val="0"/>
              </a:spcAft>
              <a:buClr>
                <a:srgbClr val="F3F3F3"/>
              </a:buClr>
              <a:buSzPts val="1400"/>
              <a:buNone/>
              <a:defRPr>
                <a:solidFill>
                  <a:srgbClr val="F3F3F3"/>
                </a:solidFill>
              </a:defRPr>
            </a:lvl5pPr>
            <a:lvl6pPr lvl="5" rtl="0">
              <a:lnSpc>
                <a:spcPct val="100000"/>
              </a:lnSpc>
              <a:spcBef>
                <a:spcPts val="0"/>
              </a:spcBef>
              <a:spcAft>
                <a:spcPts val="0"/>
              </a:spcAft>
              <a:buClr>
                <a:srgbClr val="F3F3F3"/>
              </a:buClr>
              <a:buSzPts val="900"/>
              <a:buNone/>
              <a:defRPr sz="900">
                <a:solidFill>
                  <a:srgbClr val="F3F3F3"/>
                </a:solidFill>
              </a:defRPr>
            </a:lvl6pPr>
            <a:lvl7pPr lvl="6" rtl="0">
              <a:lnSpc>
                <a:spcPct val="100000"/>
              </a:lnSpc>
              <a:spcBef>
                <a:spcPts val="0"/>
              </a:spcBef>
              <a:spcAft>
                <a:spcPts val="0"/>
              </a:spcAft>
              <a:buClr>
                <a:srgbClr val="F3F3F3"/>
              </a:buClr>
              <a:buSzPts val="900"/>
              <a:buNone/>
              <a:defRPr sz="900">
                <a:solidFill>
                  <a:srgbClr val="F3F3F3"/>
                </a:solidFill>
              </a:defRPr>
            </a:lvl7pPr>
            <a:lvl8pPr lvl="7" rtl="0">
              <a:lnSpc>
                <a:spcPct val="100000"/>
              </a:lnSpc>
              <a:spcBef>
                <a:spcPts val="0"/>
              </a:spcBef>
              <a:spcAft>
                <a:spcPts val="0"/>
              </a:spcAft>
              <a:buClr>
                <a:srgbClr val="F3F3F3"/>
              </a:buClr>
              <a:buSzPts val="900"/>
              <a:buNone/>
              <a:defRPr sz="900">
                <a:solidFill>
                  <a:srgbClr val="F3F3F3"/>
                </a:solidFill>
              </a:defRPr>
            </a:lvl8pPr>
            <a:lvl9pPr lvl="8" rtl="0">
              <a:lnSpc>
                <a:spcPct val="100000"/>
              </a:lnSpc>
              <a:spcBef>
                <a:spcPts val="0"/>
              </a:spcBef>
              <a:spcAft>
                <a:spcPts val="0"/>
              </a:spcAft>
              <a:buClr>
                <a:srgbClr val="F3F3F3"/>
              </a:buClr>
              <a:buSzPts val="900"/>
              <a:buNone/>
              <a:defRPr sz="900">
                <a:solidFill>
                  <a:srgbClr val="F3F3F3"/>
                </a:solidFill>
              </a:defRPr>
            </a:lvl9pPr>
          </a:lstStyle>
          <a:p/>
        </p:txBody>
      </p:sp>
      <p:sp>
        <p:nvSpPr>
          <p:cNvPr id="155" name="Google Shape;155;p24"/>
          <p:cNvSpPr txBox="1"/>
          <p:nvPr>
            <p:ph hasCustomPrompt="1" type="title"/>
          </p:nvPr>
        </p:nvSpPr>
        <p:spPr>
          <a:xfrm>
            <a:off x="4475975" y="2495925"/>
            <a:ext cx="1276800" cy="864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4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2pPr>
            <a:lvl3pPr lvl="2"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3pPr>
            <a:lvl4pPr lvl="3"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4pPr>
            <a:lvl5pPr lvl="4"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5pPr>
            <a:lvl6pPr lvl="5"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6pPr>
            <a:lvl7pPr lvl="6"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7pPr>
            <a:lvl8pPr lvl="7"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8pPr>
            <a:lvl9pPr lvl="8"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9pPr>
          </a:lstStyle>
          <a:p>
            <a:r>
              <a:t>xx%</a:t>
            </a:r>
          </a:p>
        </p:txBody>
      </p:sp>
      <p:sp>
        <p:nvSpPr>
          <p:cNvPr id="156" name="Google Shape;156;p24"/>
          <p:cNvSpPr/>
          <p:nvPr/>
        </p:nvSpPr>
        <p:spPr>
          <a:xfrm>
            <a:off x="0" y="0"/>
            <a:ext cx="2421900" cy="40857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ph idx="2" type="ctrTitle"/>
          </p:nvPr>
        </p:nvSpPr>
        <p:spPr>
          <a:xfrm flipH="1">
            <a:off x="5902850" y="2049670"/>
            <a:ext cx="2472900" cy="1241400"/>
          </a:xfrm>
          <a:prstGeom prst="rect">
            <a:avLst/>
          </a:prstGeom>
          <a:noFill/>
          <a:ln>
            <a:noFill/>
          </a:ln>
        </p:spPr>
        <p:txBody>
          <a:bodyPr anchorCtr="0" anchor="b" bIns="34275" lIns="68575" spcFirstLastPara="1" rIns="68575" wrap="square" tIns="34275">
            <a:noAutofit/>
          </a:bodyPr>
          <a:lstStyle>
            <a:lvl1pPr lvl="0" rtl="0">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2pPr>
            <a:lvl3pPr lvl="2"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3pPr>
            <a:lvl4pPr lvl="3"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4pPr>
            <a:lvl5pPr lvl="4"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5pPr>
            <a:lvl6pPr lvl="5"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6pPr>
            <a:lvl7pPr lvl="6"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7pPr>
            <a:lvl8pPr lvl="7"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8pPr>
            <a:lvl9pPr lvl="8"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9pPr>
          </a:lstStyle>
          <a:p/>
        </p:txBody>
      </p:sp>
    </p:spTree>
  </p:cSld>
  <p:clrMapOvr>
    <a:masterClrMapping/>
  </p:clrMapOvr>
  <p:extLst>
    <p:ext uri="{DCECCB84-F9BA-43D5-87BE-67443E8EF086}">
      <p15:sldGuideLst>
        <p15:guide id="1" orient="horz" pos="986">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Diapositiva de título_1">
    <p:bg>
      <p:bgPr>
        <a:solidFill>
          <a:srgbClr val="F3F3F3"/>
        </a:solidFill>
      </p:bgPr>
    </p:bg>
    <p:spTree>
      <p:nvGrpSpPr>
        <p:cNvPr id="158" name="Shape 158"/>
        <p:cNvGrpSpPr/>
        <p:nvPr/>
      </p:nvGrpSpPr>
      <p:grpSpPr>
        <a:xfrm>
          <a:off x="0" y="0"/>
          <a:ext cx="0" cy="0"/>
          <a:chOff x="0" y="0"/>
          <a:chExt cx="0" cy="0"/>
        </a:xfrm>
      </p:grpSpPr>
      <p:sp>
        <p:nvSpPr>
          <p:cNvPr id="159" name="Google Shape;159;p25"/>
          <p:cNvSpPr/>
          <p:nvPr/>
        </p:nvSpPr>
        <p:spPr>
          <a:xfrm>
            <a:off x="4946725"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1202150" y="584950"/>
            <a:ext cx="6739800" cy="39735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0" y="1057950"/>
            <a:ext cx="2421900" cy="40857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2pPr>
            <a:lvl3pPr lvl="2"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3pPr>
            <a:lvl4pPr lvl="3"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4pPr>
            <a:lvl5pPr lvl="4"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5pPr>
            <a:lvl6pPr lvl="5"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6pPr>
            <a:lvl7pPr lvl="6"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7pPr>
            <a:lvl8pPr lvl="7"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8pPr>
            <a:lvl9pPr lvl="8"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9pPr>
          </a:lstStyle>
          <a:p/>
        </p:txBody>
      </p:sp>
      <p:sp>
        <p:nvSpPr>
          <p:cNvPr id="163" name="Google Shape;163;p25"/>
          <p:cNvSpPr txBox="1"/>
          <p:nvPr>
            <p:ph idx="1" type="body"/>
          </p:nvPr>
        </p:nvSpPr>
        <p:spPr>
          <a:xfrm>
            <a:off x="2413800" y="1136650"/>
            <a:ext cx="4316400" cy="2870100"/>
          </a:xfrm>
          <a:prstGeom prst="rect">
            <a:avLst/>
          </a:prstGeom>
        </p:spPr>
        <p:txBody>
          <a:bodyPr anchorCtr="0" anchor="ctr" bIns="91425" lIns="91425" spcFirstLastPara="1" rIns="91425" wrap="square" tIns="91425">
            <a:noAutofit/>
          </a:bodyPr>
          <a:lstStyle>
            <a:lvl1pPr indent="-298450" lvl="0" marL="457200" rtl="0">
              <a:spcBef>
                <a:spcPts val="0"/>
              </a:spcBef>
              <a:spcAft>
                <a:spcPts val="0"/>
              </a:spcAft>
              <a:buClr>
                <a:srgbClr val="F3F3F3"/>
              </a:buClr>
              <a:buSzPts val="1100"/>
              <a:buChar char="●"/>
              <a:defRPr sz="1100">
                <a:solidFill>
                  <a:srgbClr val="F3F3F3"/>
                </a:solidFill>
              </a:defRPr>
            </a:lvl1pPr>
            <a:lvl2pPr indent="-298450" lvl="1" marL="914400" rtl="0">
              <a:spcBef>
                <a:spcPts val="1600"/>
              </a:spcBef>
              <a:spcAft>
                <a:spcPts val="0"/>
              </a:spcAft>
              <a:buClr>
                <a:srgbClr val="F3F3F3"/>
              </a:buClr>
              <a:buSzPts val="1100"/>
              <a:buChar char="○"/>
              <a:defRPr sz="1100">
                <a:solidFill>
                  <a:srgbClr val="F3F3F3"/>
                </a:solidFill>
              </a:defRPr>
            </a:lvl2pPr>
            <a:lvl3pPr indent="-298450" lvl="2" marL="1371600" rtl="0">
              <a:spcBef>
                <a:spcPts val="1600"/>
              </a:spcBef>
              <a:spcAft>
                <a:spcPts val="0"/>
              </a:spcAft>
              <a:buClr>
                <a:srgbClr val="F3F3F3"/>
              </a:buClr>
              <a:buSzPts val="1100"/>
              <a:buChar char="■"/>
              <a:defRPr sz="1100">
                <a:solidFill>
                  <a:srgbClr val="F3F3F3"/>
                </a:solidFill>
              </a:defRPr>
            </a:lvl3pPr>
            <a:lvl4pPr indent="-298450" lvl="3" marL="1828800" rtl="0">
              <a:spcBef>
                <a:spcPts val="1600"/>
              </a:spcBef>
              <a:spcAft>
                <a:spcPts val="0"/>
              </a:spcAft>
              <a:buClr>
                <a:srgbClr val="F3F3F3"/>
              </a:buClr>
              <a:buSzPts val="1100"/>
              <a:buChar char="●"/>
              <a:defRPr sz="1100">
                <a:solidFill>
                  <a:srgbClr val="F3F3F3"/>
                </a:solidFill>
              </a:defRPr>
            </a:lvl4pPr>
            <a:lvl5pPr indent="-298450" lvl="4" marL="2286000" rtl="0">
              <a:spcBef>
                <a:spcPts val="1600"/>
              </a:spcBef>
              <a:spcAft>
                <a:spcPts val="0"/>
              </a:spcAft>
              <a:buClr>
                <a:srgbClr val="F3F3F3"/>
              </a:buClr>
              <a:buSzPts val="1100"/>
              <a:buChar char="○"/>
              <a:defRPr sz="1100">
                <a:solidFill>
                  <a:srgbClr val="F3F3F3"/>
                </a:solidFill>
              </a:defRPr>
            </a:lvl5pPr>
            <a:lvl6pPr indent="-298450" lvl="5" marL="2743200" rtl="0">
              <a:spcBef>
                <a:spcPts val="1600"/>
              </a:spcBef>
              <a:spcAft>
                <a:spcPts val="0"/>
              </a:spcAft>
              <a:buClr>
                <a:srgbClr val="F3F3F3"/>
              </a:buClr>
              <a:buSzPts val="1100"/>
              <a:buChar char="■"/>
              <a:defRPr sz="1100">
                <a:solidFill>
                  <a:srgbClr val="F3F3F3"/>
                </a:solidFill>
              </a:defRPr>
            </a:lvl6pPr>
            <a:lvl7pPr indent="-298450" lvl="6" marL="3200400" rtl="0">
              <a:spcBef>
                <a:spcPts val="1600"/>
              </a:spcBef>
              <a:spcAft>
                <a:spcPts val="0"/>
              </a:spcAft>
              <a:buClr>
                <a:srgbClr val="F3F3F3"/>
              </a:buClr>
              <a:buSzPts val="1100"/>
              <a:buChar char="●"/>
              <a:defRPr sz="1100">
                <a:solidFill>
                  <a:srgbClr val="F3F3F3"/>
                </a:solidFill>
              </a:defRPr>
            </a:lvl7pPr>
            <a:lvl8pPr indent="-298450" lvl="7" marL="3657600" rtl="0">
              <a:spcBef>
                <a:spcPts val="1600"/>
              </a:spcBef>
              <a:spcAft>
                <a:spcPts val="0"/>
              </a:spcAft>
              <a:buClr>
                <a:srgbClr val="F3F3F3"/>
              </a:buClr>
              <a:buSzPts val="1100"/>
              <a:buChar char="○"/>
              <a:defRPr sz="1100">
                <a:solidFill>
                  <a:srgbClr val="F3F3F3"/>
                </a:solidFill>
              </a:defRPr>
            </a:lvl8pPr>
            <a:lvl9pPr indent="-298450" lvl="8" marL="4114800" rtl="0">
              <a:spcBef>
                <a:spcPts val="1600"/>
              </a:spcBef>
              <a:spcAft>
                <a:spcPts val="1600"/>
              </a:spcAft>
              <a:buClr>
                <a:srgbClr val="F3F3F3"/>
              </a:buClr>
              <a:buSzPts val="1100"/>
              <a:buChar char="■"/>
              <a:defRPr sz="1100">
                <a:solidFill>
                  <a:srgbClr val="F3F3F3"/>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1">
  <p:cSld name="1_Diapositiva de título_1">
    <p:bg>
      <p:bgPr>
        <a:solidFill>
          <a:srgbClr val="F3F3F3"/>
        </a:solidFill>
      </p:bgPr>
    </p:bg>
    <p:spTree>
      <p:nvGrpSpPr>
        <p:cNvPr id="164" name="Shape 164"/>
        <p:cNvGrpSpPr/>
        <p:nvPr/>
      </p:nvGrpSpPr>
      <p:grpSpPr>
        <a:xfrm>
          <a:off x="0" y="0"/>
          <a:ext cx="0" cy="0"/>
          <a:chOff x="0" y="0"/>
          <a:chExt cx="0" cy="0"/>
        </a:xfrm>
      </p:grpSpPr>
      <p:sp>
        <p:nvSpPr>
          <p:cNvPr id="165" name="Google Shape;165;p26"/>
          <p:cNvSpPr/>
          <p:nvPr/>
        </p:nvSpPr>
        <p:spPr>
          <a:xfrm>
            <a:off x="0" y="1269725"/>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txBox="1"/>
          <p:nvPr>
            <p:ph type="ctrTitle"/>
          </p:nvPr>
        </p:nvSpPr>
        <p:spPr>
          <a:xfrm flipH="1">
            <a:off x="973175" y="1269725"/>
            <a:ext cx="4453500" cy="1241400"/>
          </a:xfrm>
          <a:prstGeom prst="rect">
            <a:avLst/>
          </a:prstGeom>
          <a:noFill/>
          <a:ln>
            <a:noFill/>
          </a:ln>
        </p:spPr>
        <p:txBody>
          <a:bodyPr anchorCtr="0" anchor="b" bIns="34275" lIns="68575" spcFirstLastPara="1" rIns="68575" wrap="square" tIns="34275">
            <a:noAutofit/>
          </a:bodyPr>
          <a:lstStyle>
            <a:lvl1pPr lvl="0" rtl="0">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9pPr>
          </a:lstStyle>
          <a:p/>
        </p:txBody>
      </p:sp>
      <p:sp>
        <p:nvSpPr>
          <p:cNvPr id="167" name="Google Shape;167;p26"/>
          <p:cNvSpPr txBox="1"/>
          <p:nvPr>
            <p:ph idx="1" type="subTitle"/>
          </p:nvPr>
        </p:nvSpPr>
        <p:spPr>
          <a:xfrm flipH="1">
            <a:off x="973175" y="2561375"/>
            <a:ext cx="2372400" cy="1241400"/>
          </a:xfrm>
          <a:prstGeom prst="rect">
            <a:avLst/>
          </a:prstGeom>
          <a:noFill/>
          <a:ln>
            <a:noFill/>
          </a:ln>
        </p:spPr>
        <p:txBody>
          <a:bodyPr anchorCtr="0" anchor="t" bIns="34275" lIns="68575" spcFirstLastPara="1" rIns="68575" wrap="square" tIns="34275">
            <a:noAutofit/>
          </a:bodyPr>
          <a:lstStyle>
            <a:lvl1pPr lvl="0" rtl="0">
              <a:lnSpc>
                <a:spcPct val="90000"/>
              </a:lnSpc>
              <a:spcBef>
                <a:spcPts val="800"/>
              </a:spcBef>
              <a:spcAft>
                <a:spcPts val="0"/>
              </a:spcAft>
              <a:buSzPts val="1200"/>
              <a:buFont typeface="Abel"/>
              <a:buNone/>
              <a:defRPr sz="1200">
                <a:latin typeface="Abel"/>
                <a:ea typeface="Abel"/>
                <a:cs typeface="Abel"/>
                <a:sym typeface="Abel"/>
              </a:defRPr>
            </a:lvl1pPr>
            <a:lvl2pPr lvl="1" rtl="0" algn="r">
              <a:lnSpc>
                <a:spcPct val="90000"/>
              </a:lnSpc>
              <a:spcBef>
                <a:spcPts val="1600"/>
              </a:spcBef>
              <a:spcAft>
                <a:spcPts val="0"/>
              </a:spcAft>
              <a:buSzPts val="1200"/>
              <a:buFont typeface="Abel"/>
              <a:buNone/>
              <a:defRPr sz="1200">
                <a:latin typeface="Abel"/>
                <a:ea typeface="Abel"/>
                <a:cs typeface="Abel"/>
                <a:sym typeface="Abel"/>
              </a:defRPr>
            </a:lvl2pPr>
            <a:lvl3pPr lvl="2" rtl="0" algn="r">
              <a:lnSpc>
                <a:spcPct val="90000"/>
              </a:lnSpc>
              <a:spcBef>
                <a:spcPts val="1600"/>
              </a:spcBef>
              <a:spcAft>
                <a:spcPts val="0"/>
              </a:spcAft>
              <a:buSzPts val="1200"/>
              <a:buFont typeface="Abel"/>
              <a:buNone/>
              <a:defRPr sz="1200">
                <a:latin typeface="Abel"/>
                <a:ea typeface="Abel"/>
                <a:cs typeface="Abel"/>
                <a:sym typeface="Abel"/>
              </a:defRPr>
            </a:lvl3pPr>
            <a:lvl4pPr lvl="3" rtl="0" algn="r">
              <a:lnSpc>
                <a:spcPct val="90000"/>
              </a:lnSpc>
              <a:spcBef>
                <a:spcPts val="1600"/>
              </a:spcBef>
              <a:spcAft>
                <a:spcPts val="0"/>
              </a:spcAft>
              <a:buSzPts val="1200"/>
              <a:buFont typeface="Abel"/>
              <a:buNone/>
              <a:defRPr sz="1200">
                <a:latin typeface="Abel"/>
                <a:ea typeface="Abel"/>
                <a:cs typeface="Abel"/>
                <a:sym typeface="Abel"/>
              </a:defRPr>
            </a:lvl4pPr>
            <a:lvl5pPr lvl="4" rtl="0" algn="r">
              <a:lnSpc>
                <a:spcPct val="90000"/>
              </a:lnSpc>
              <a:spcBef>
                <a:spcPts val="1600"/>
              </a:spcBef>
              <a:spcAft>
                <a:spcPts val="0"/>
              </a:spcAft>
              <a:buSzPts val="1200"/>
              <a:buFont typeface="Abel"/>
              <a:buNone/>
              <a:defRPr sz="1200">
                <a:latin typeface="Abel"/>
                <a:ea typeface="Abel"/>
                <a:cs typeface="Abel"/>
                <a:sym typeface="Abel"/>
              </a:defRPr>
            </a:lvl5pPr>
            <a:lvl6pPr lvl="5" rtl="0" algn="r">
              <a:lnSpc>
                <a:spcPct val="90000"/>
              </a:lnSpc>
              <a:spcBef>
                <a:spcPts val="1600"/>
              </a:spcBef>
              <a:spcAft>
                <a:spcPts val="0"/>
              </a:spcAft>
              <a:buSzPts val="1200"/>
              <a:buFont typeface="Abel"/>
              <a:buNone/>
              <a:defRPr sz="1200">
                <a:latin typeface="Abel"/>
                <a:ea typeface="Abel"/>
                <a:cs typeface="Abel"/>
                <a:sym typeface="Abel"/>
              </a:defRPr>
            </a:lvl6pPr>
            <a:lvl7pPr lvl="6" rtl="0" algn="r">
              <a:lnSpc>
                <a:spcPct val="90000"/>
              </a:lnSpc>
              <a:spcBef>
                <a:spcPts val="1600"/>
              </a:spcBef>
              <a:spcAft>
                <a:spcPts val="0"/>
              </a:spcAft>
              <a:buSzPts val="1200"/>
              <a:buFont typeface="Abel"/>
              <a:buNone/>
              <a:defRPr sz="1200">
                <a:latin typeface="Abel"/>
                <a:ea typeface="Abel"/>
                <a:cs typeface="Abel"/>
                <a:sym typeface="Abel"/>
              </a:defRPr>
            </a:lvl7pPr>
            <a:lvl8pPr lvl="7" rtl="0" algn="r">
              <a:lnSpc>
                <a:spcPct val="90000"/>
              </a:lnSpc>
              <a:spcBef>
                <a:spcPts val="1600"/>
              </a:spcBef>
              <a:spcAft>
                <a:spcPts val="0"/>
              </a:spcAft>
              <a:buSzPts val="1200"/>
              <a:buFont typeface="Abel"/>
              <a:buNone/>
              <a:defRPr sz="1200">
                <a:latin typeface="Abel"/>
                <a:ea typeface="Abel"/>
                <a:cs typeface="Abel"/>
                <a:sym typeface="Abel"/>
              </a:defRPr>
            </a:lvl8pPr>
            <a:lvl9pPr lvl="8" rtl="0" algn="r">
              <a:lnSpc>
                <a:spcPct val="90000"/>
              </a:lnSpc>
              <a:spcBef>
                <a:spcPts val="1600"/>
              </a:spcBef>
              <a:spcAft>
                <a:spcPts val="1600"/>
              </a:spcAft>
              <a:buSzPts val="1200"/>
              <a:buFont typeface="Abel"/>
              <a:buNone/>
              <a:defRPr sz="1200">
                <a:latin typeface="Abel"/>
                <a:ea typeface="Abel"/>
                <a:cs typeface="Abel"/>
                <a:sym typeface="Abel"/>
              </a:defRPr>
            </a:lvl9pPr>
          </a:lstStyle>
          <a:p/>
        </p:txBody>
      </p:sp>
      <p:sp>
        <p:nvSpPr>
          <p:cNvPr id="168" name="Google Shape;168;p26"/>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8_Título y objetos_2">
    <p:bg>
      <p:bgPr>
        <a:solidFill>
          <a:srgbClr val="F3F3F3"/>
        </a:solidFill>
      </p:bgPr>
    </p:bg>
    <p:spTree>
      <p:nvGrpSpPr>
        <p:cNvPr id="169" name="Shape 169"/>
        <p:cNvGrpSpPr/>
        <p:nvPr/>
      </p:nvGrpSpPr>
      <p:grpSpPr>
        <a:xfrm>
          <a:off x="0" y="0"/>
          <a:ext cx="0" cy="0"/>
          <a:chOff x="0" y="0"/>
          <a:chExt cx="0" cy="0"/>
        </a:xfrm>
      </p:grpSpPr>
      <p:sp>
        <p:nvSpPr>
          <p:cNvPr id="170" name="Google Shape;170;p27"/>
          <p:cNvSpPr/>
          <p:nvPr/>
        </p:nvSpPr>
        <p:spPr>
          <a:xfrm>
            <a:off x="0" y="125"/>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72" name="Google Shape;172;p27"/>
          <p:cNvSpPr/>
          <p:nvPr/>
        </p:nvSpPr>
        <p:spPr>
          <a:xfrm>
            <a:off x="863610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6_Título y objetos_1">
    <p:bg>
      <p:bgPr>
        <a:solidFill>
          <a:srgbClr val="F3F3F3"/>
        </a:solidFill>
      </p:bgPr>
    </p:bg>
    <p:spTree>
      <p:nvGrpSpPr>
        <p:cNvPr id="173" name="Shape 173"/>
        <p:cNvGrpSpPr/>
        <p:nvPr/>
      </p:nvGrpSpPr>
      <p:grpSpPr>
        <a:xfrm>
          <a:off x="0" y="0"/>
          <a:ext cx="0" cy="0"/>
          <a:chOff x="0" y="0"/>
          <a:chExt cx="0" cy="0"/>
        </a:xfrm>
      </p:grpSpPr>
      <p:sp>
        <p:nvSpPr>
          <p:cNvPr id="174" name="Google Shape;174;p28"/>
          <p:cNvSpPr txBox="1"/>
          <p:nvPr>
            <p:ph idx="1" type="subTitle"/>
          </p:nvPr>
        </p:nvSpPr>
        <p:spPr>
          <a:xfrm flipH="1">
            <a:off x="5700350" y="3844606"/>
            <a:ext cx="1426500" cy="61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1B1A44"/>
              </a:buClr>
              <a:buSzPts val="1000"/>
              <a:buNone/>
              <a:defRPr sz="1000">
                <a:solidFill>
                  <a:srgbClr val="1B1A44"/>
                </a:solidFill>
              </a:defRPr>
            </a:lvl1pPr>
            <a:lvl2pPr lvl="1" rtl="0" algn="ctr">
              <a:lnSpc>
                <a:spcPct val="100000"/>
              </a:lnSpc>
              <a:spcBef>
                <a:spcPts val="0"/>
              </a:spcBef>
              <a:spcAft>
                <a:spcPts val="0"/>
              </a:spcAft>
              <a:buClr>
                <a:srgbClr val="1B1A44"/>
              </a:buClr>
              <a:buSzPts val="1000"/>
              <a:buNone/>
              <a:defRPr sz="1000">
                <a:solidFill>
                  <a:srgbClr val="1B1A44"/>
                </a:solidFill>
              </a:defRPr>
            </a:lvl2pPr>
            <a:lvl3pPr lvl="2" rtl="0" algn="ctr">
              <a:lnSpc>
                <a:spcPct val="100000"/>
              </a:lnSpc>
              <a:spcBef>
                <a:spcPts val="0"/>
              </a:spcBef>
              <a:spcAft>
                <a:spcPts val="0"/>
              </a:spcAft>
              <a:buClr>
                <a:srgbClr val="1B1A44"/>
              </a:buClr>
              <a:buSzPts val="1000"/>
              <a:buNone/>
              <a:defRPr sz="1000">
                <a:solidFill>
                  <a:srgbClr val="1B1A44"/>
                </a:solidFill>
              </a:defRPr>
            </a:lvl3pPr>
            <a:lvl4pPr lvl="3" rtl="0" algn="ctr">
              <a:lnSpc>
                <a:spcPct val="100000"/>
              </a:lnSpc>
              <a:spcBef>
                <a:spcPts val="0"/>
              </a:spcBef>
              <a:spcAft>
                <a:spcPts val="0"/>
              </a:spcAft>
              <a:buClr>
                <a:srgbClr val="1B1A44"/>
              </a:buClr>
              <a:buSzPts val="1000"/>
              <a:buNone/>
              <a:defRPr sz="1000">
                <a:solidFill>
                  <a:srgbClr val="1B1A44"/>
                </a:solidFill>
              </a:defRPr>
            </a:lvl4pPr>
            <a:lvl5pPr lvl="4" rtl="0" algn="ctr">
              <a:lnSpc>
                <a:spcPct val="100000"/>
              </a:lnSpc>
              <a:spcBef>
                <a:spcPts val="0"/>
              </a:spcBef>
              <a:spcAft>
                <a:spcPts val="0"/>
              </a:spcAft>
              <a:buClr>
                <a:srgbClr val="1B1A44"/>
              </a:buClr>
              <a:buSzPts val="1000"/>
              <a:buNone/>
              <a:defRPr sz="1000">
                <a:solidFill>
                  <a:srgbClr val="1B1A44"/>
                </a:solidFill>
              </a:defRPr>
            </a:lvl5pPr>
            <a:lvl6pPr lvl="5" rtl="0" algn="ctr">
              <a:lnSpc>
                <a:spcPct val="100000"/>
              </a:lnSpc>
              <a:spcBef>
                <a:spcPts val="0"/>
              </a:spcBef>
              <a:spcAft>
                <a:spcPts val="0"/>
              </a:spcAft>
              <a:buClr>
                <a:srgbClr val="1B1A44"/>
              </a:buClr>
              <a:buSzPts val="1000"/>
              <a:buNone/>
              <a:defRPr sz="1000">
                <a:solidFill>
                  <a:srgbClr val="1B1A44"/>
                </a:solidFill>
              </a:defRPr>
            </a:lvl6pPr>
            <a:lvl7pPr lvl="6" rtl="0" algn="ctr">
              <a:lnSpc>
                <a:spcPct val="100000"/>
              </a:lnSpc>
              <a:spcBef>
                <a:spcPts val="0"/>
              </a:spcBef>
              <a:spcAft>
                <a:spcPts val="0"/>
              </a:spcAft>
              <a:buClr>
                <a:srgbClr val="1B1A44"/>
              </a:buClr>
              <a:buSzPts val="1000"/>
              <a:buNone/>
              <a:defRPr sz="1000">
                <a:solidFill>
                  <a:srgbClr val="1B1A44"/>
                </a:solidFill>
              </a:defRPr>
            </a:lvl7pPr>
            <a:lvl8pPr lvl="7" rtl="0" algn="ctr">
              <a:lnSpc>
                <a:spcPct val="100000"/>
              </a:lnSpc>
              <a:spcBef>
                <a:spcPts val="0"/>
              </a:spcBef>
              <a:spcAft>
                <a:spcPts val="0"/>
              </a:spcAft>
              <a:buClr>
                <a:srgbClr val="1B1A44"/>
              </a:buClr>
              <a:buSzPts val="1000"/>
              <a:buNone/>
              <a:defRPr sz="1000">
                <a:solidFill>
                  <a:srgbClr val="1B1A44"/>
                </a:solidFill>
              </a:defRPr>
            </a:lvl8pPr>
            <a:lvl9pPr lvl="8" rtl="0" algn="ctr">
              <a:lnSpc>
                <a:spcPct val="100000"/>
              </a:lnSpc>
              <a:spcBef>
                <a:spcPts val="0"/>
              </a:spcBef>
              <a:spcAft>
                <a:spcPts val="0"/>
              </a:spcAft>
              <a:buClr>
                <a:srgbClr val="1B1A44"/>
              </a:buClr>
              <a:buSzPts val="1000"/>
              <a:buNone/>
              <a:defRPr sz="1000">
                <a:solidFill>
                  <a:srgbClr val="1B1A44"/>
                </a:solidFill>
              </a:defRPr>
            </a:lvl9pPr>
          </a:lstStyle>
          <a:p/>
        </p:txBody>
      </p:sp>
      <p:sp>
        <p:nvSpPr>
          <p:cNvPr id="175" name="Google Shape;175;p28"/>
          <p:cNvSpPr txBox="1"/>
          <p:nvPr>
            <p:ph idx="2" type="subTitle"/>
          </p:nvPr>
        </p:nvSpPr>
        <p:spPr>
          <a:xfrm flipH="1">
            <a:off x="3483875" y="3844619"/>
            <a:ext cx="1426500" cy="61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1B1A44"/>
              </a:buClr>
              <a:buSzPts val="1000"/>
              <a:buNone/>
              <a:defRPr sz="1000">
                <a:solidFill>
                  <a:srgbClr val="1B1A44"/>
                </a:solidFill>
              </a:defRPr>
            </a:lvl1pPr>
            <a:lvl2pPr lvl="1" rtl="0" algn="ctr">
              <a:lnSpc>
                <a:spcPct val="100000"/>
              </a:lnSpc>
              <a:spcBef>
                <a:spcPts val="0"/>
              </a:spcBef>
              <a:spcAft>
                <a:spcPts val="0"/>
              </a:spcAft>
              <a:buClr>
                <a:srgbClr val="1B1A44"/>
              </a:buClr>
              <a:buSzPts val="1000"/>
              <a:buNone/>
              <a:defRPr sz="1000">
                <a:solidFill>
                  <a:srgbClr val="1B1A44"/>
                </a:solidFill>
              </a:defRPr>
            </a:lvl2pPr>
            <a:lvl3pPr lvl="2" rtl="0" algn="ctr">
              <a:lnSpc>
                <a:spcPct val="100000"/>
              </a:lnSpc>
              <a:spcBef>
                <a:spcPts val="0"/>
              </a:spcBef>
              <a:spcAft>
                <a:spcPts val="0"/>
              </a:spcAft>
              <a:buClr>
                <a:srgbClr val="1B1A44"/>
              </a:buClr>
              <a:buSzPts val="1000"/>
              <a:buNone/>
              <a:defRPr sz="1000">
                <a:solidFill>
                  <a:srgbClr val="1B1A44"/>
                </a:solidFill>
              </a:defRPr>
            </a:lvl3pPr>
            <a:lvl4pPr lvl="3" rtl="0" algn="ctr">
              <a:lnSpc>
                <a:spcPct val="100000"/>
              </a:lnSpc>
              <a:spcBef>
                <a:spcPts val="0"/>
              </a:spcBef>
              <a:spcAft>
                <a:spcPts val="0"/>
              </a:spcAft>
              <a:buClr>
                <a:srgbClr val="1B1A44"/>
              </a:buClr>
              <a:buSzPts val="1000"/>
              <a:buNone/>
              <a:defRPr sz="1000">
                <a:solidFill>
                  <a:srgbClr val="1B1A44"/>
                </a:solidFill>
              </a:defRPr>
            </a:lvl4pPr>
            <a:lvl5pPr lvl="4" rtl="0" algn="ctr">
              <a:lnSpc>
                <a:spcPct val="100000"/>
              </a:lnSpc>
              <a:spcBef>
                <a:spcPts val="0"/>
              </a:spcBef>
              <a:spcAft>
                <a:spcPts val="0"/>
              </a:spcAft>
              <a:buClr>
                <a:srgbClr val="1B1A44"/>
              </a:buClr>
              <a:buSzPts val="1000"/>
              <a:buNone/>
              <a:defRPr sz="1000">
                <a:solidFill>
                  <a:srgbClr val="1B1A44"/>
                </a:solidFill>
              </a:defRPr>
            </a:lvl5pPr>
            <a:lvl6pPr lvl="5" rtl="0" algn="ctr">
              <a:lnSpc>
                <a:spcPct val="100000"/>
              </a:lnSpc>
              <a:spcBef>
                <a:spcPts val="0"/>
              </a:spcBef>
              <a:spcAft>
                <a:spcPts val="0"/>
              </a:spcAft>
              <a:buClr>
                <a:srgbClr val="1B1A44"/>
              </a:buClr>
              <a:buSzPts val="1000"/>
              <a:buNone/>
              <a:defRPr sz="1000">
                <a:solidFill>
                  <a:srgbClr val="1B1A44"/>
                </a:solidFill>
              </a:defRPr>
            </a:lvl6pPr>
            <a:lvl7pPr lvl="6" rtl="0" algn="ctr">
              <a:lnSpc>
                <a:spcPct val="100000"/>
              </a:lnSpc>
              <a:spcBef>
                <a:spcPts val="0"/>
              </a:spcBef>
              <a:spcAft>
                <a:spcPts val="0"/>
              </a:spcAft>
              <a:buClr>
                <a:srgbClr val="1B1A44"/>
              </a:buClr>
              <a:buSzPts val="1000"/>
              <a:buNone/>
              <a:defRPr sz="1000">
                <a:solidFill>
                  <a:srgbClr val="1B1A44"/>
                </a:solidFill>
              </a:defRPr>
            </a:lvl7pPr>
            <a:lvl8pPr lvl="7" rtl="0" algn="ctr">
              <a:lnSpc>
                <a:spcPct val="100000"/>
              </a:lnSpc>
              <a:spcBef>
                <a:spcPts val="0"/>
              </a:spcBef>
              <a:spcAft>
                <a:spcPts val="0"/>
              </a:spcAft>
              <a:buClr>
                <a:srgbClr val="1B1A44"/>
              </a:buClr>
              <a:buSzPts val="1000"/>
              <a:buNone/>
              <a:defRPr sz="1000">
                <a:solidFill>
                  <a:srgbClr val="1B1A44"/>
                </a:solidFill>
              </a:defRPr>
            </a:lvl8pPr>
            <a:lvl9pPr lvl="8" rtl="0" algn="ctr">
              <a:lnSpc>
                <a:spcPct val="100000"/>
              </a:lnSpc>
              <a:spcBef>
                <a:spcPts val="0"/>
              </a:spcBef>
              <a:spcAft>
                <a:spcPts val="0"/>
              </a:spcAft>
              <a:buClr>
                <a:srgbClr val="1B1A44"/>
              </a:buClr>
              <a:buSzPts val="1000"/>
              <a:buNone/>
              <a:defRPr sz="1000">
                <a:solidFill>
                  <a:srgbClr val="1B1A44"/>
                </a:solidFill>
              </a:defRPr>
            </a:lvl9pPr>
          </a:lstStyle>
          <a:p/>
        </p:txBody>
      </p:sp>
      <p:sp>
        <p:nvSpPr>
          <p:cNvPr id="176" name="Google Shape;176;p28"/>
          <p:cNvSpPr txBox="1"/>
          <p:nvPr>
            <p:ph idx="3" type="subTitle"/>
          </p:nvPr>
        </p:nvSpPr>
        <p:spPr>
          <a:xfrm flipH="1">
            <a:off x="5700350" y="3498233"/>
            <a:ext cx="1426500" cy="34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77" name="Google Shape;177;p28"/>
          <p:cNvSpPr txBox="1"/>
          <p:nvPr>
            <p:ph idx="4" type="subTitle"/>
          </p:nvPr>
        </p:nvSpPr>
        <p:spPr>
          <a:xfrm flipH="1">
            <a:off x="3483875" y="3505107"/>
            <a:ext cx="1426500" cy="34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78" name="Google Shape;178;p28"/>
          <p:cNvSpPr/>
          <p:nvPr/>
        </p:nvSpPr>
        <p:spPr>
          <a:xfrm>
            <a:off x="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80" name="Google Shape;180;p28"/>
          <p:cNvSpPr txBox="1"/>
          <p:nvPr>
            <p:ph idx="5" type="subTitle"/>
          </p:nvPr>
        </p:nvSpPr>
        <p:spPr>
          <a:xfrm flipH="1">
            <a:off x="5700350" y="1292869"/>
            <a:ext cx="1426500" cy="34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81" name="Google Shape;181;p28"/>
          <p:cNvSpPr txBox="1"/>
          <p:nvPr>
            <p:ph idx="6" type="subTitle"/>
          </p:nvPr>
        </p:nvSpPr>
        <p:spPr>
          <a:xfrm flipH="1">
            <a:off x="3483875" y="1292869"/>
            <a:ext cx="1426500" cy="34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82" name="Google Shape;182;p28"/>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idx="7" type="subTitle"/>
          </p:nvPr>
        </p:nvSpPr>
        <p:spPr>
          <a:xfrm flipH="1">
            <a:off x="5700350" y="1635481"/>
            <a:ext cx="1426500" cy="61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1B1A44"/>
              </a:buClr>
              <a:buSzPts val="1000"/>
              <a:buNone/>
              <a:defRPr sz="1000">
                <a:solidFill>
                  <a:srgbClr val="1B1A44"/>
                </a:solidFill>
              </a:defRPr>
            </a:lvl1pPr>
            <a:lvl2pPr lvl="1" rtl="0" algn="ctr">
              <a:lnSpc>
                <a:spcPct val="100000"/>
              </a:lnSpc>
              <a:spcBef>
                <a:spcPts val="0"/>
              </a:spcBef>
              <a:spcAft>
                <a:spcPts val="0"/>
              </a:spcAft>
              <a:buClr>
                <a:srgbClr val="1B1A44"/>
              </a:buClr>
              <a:buSzPts val="1000"/>
              <a:buNone/>
              <a:defRPr sz="1000">
                <a:solidFill>
                  <a:srgbClr val="1B1A44"/>
                </a:solidFill>
              </a:defRPr>
            </a:lvl2pPr>
            <a:lvl3pPr lvl="2" rtl="0" algn="ctr">
              <a:lnSpc>
                <a:spcPct val="100000"/>
              </a:lnSpc>
              <a:spcBef>
                <a:spcPts val="0"/>
              </a:spcBef>
              <a:spcAft>
                <a:spcPts val="0"/>
              </a:spcAft>
              <a:buClr>
                <a:srgbClr val="1B1A44"/>
              </a:buClr>
              <a:buSzPts val="1000"/>
              <a:buNone/>
              <a:defRPr sz="1000">
                <a:solidFill>
                  <a:srgbClr val="1B1A44"/>
                </a:solidFill>
              </a:defRPr>
            </a:lvl3pPr>
            <a:lvl4pPr lvl="3" rtl="0" algn="ctr">
              <a:lnSpc>
                <a:spcPct val="100000"/>
              </a:lnSpc>
              <a:spcBef>
                <a:spcPts val="0"/>
              </a:spcBef>
              <a:spcAft>
                <a:spcPts val="0"/>
              </a:spcAft>
              <a:buClr>
                <a:srgbClr val="1B1A44"/>
              </a:buClr>
              <a:buSzPts val="1000"/>
              <a:buNone/>
              <a:defRPr sz="1000">
                <a:solidFill>
                  <a:srgbClr val="1B1A44"/>
                </a:solidFill>
              </a:defRPr>
            </a:lvl4pPr>
            <a:lvl5pPr lvl="4" rtl="0" algn="ctr">
              <a:lnSpc>
                <a:spcPct val="100000"/>
              </a:lnSpc>
              <a:spcBef>
                <a:spcPts val="0"/>
              </a:spcBef>
              <a:spcAft>
                <a:spcPts val="0"/>
              </a:spcAft>
              <a:buClr>
                <a:srgbClr val="1B1A44"/>
              </a:buClr>
              <a:buSzPts val="1000"/>
              <a:buNone/>
              <a:defRPr sz="1000">
                <a:solidFill>
                  <a:srgbClr val="1B1A44"/>
                </a:solidFill>
              </a:defRPr>
            </a:lvl5pPr>
            <a:lvl6pPr lvl="5" rtl="0" algn="ctr">
              <a:lnSpc>
                <a:spcPct val="100000"/>
              </a:lnSpc>
              <a:spcBef>
                <a:spcPts val="0"/>
              </a:spcBef>
              <a:spcAft>
                <a:spcPts val="0"/>
              </a:spcAft>
              <a:buClr>
                <a:srgbClr val="1B1A44"/>
              </a:buClr>
              <a:buSzPts val="1000"/>
              <a:buNone/>
              <a:defRPr sz="1000">
                <a:solidFill>
                  <a:srgbClr val="1B1A44"/>
                </a:solidFill>
              </a:defRPr>
            </a:lvl6pPr>
            <a:lvl7pPr lvl="6" rtl="0" algn="ctr">
              <a:lnSpc>
                <a:spcPct val="100000"/>
              </a:lnSpc>
              <a:spcBef>
                <a:spcPts val="0"/>
              </a:spcBef>
              <a:spcAft>
                <a:spcPts val="0"/>
              </a:spcAft>
              <a:buClr>
                <a:srgbClr val="1B1A44"/>
              </a:buClr>
              <a:buSzPts val="1000"/>
              <a:buNone/>
              <a:defRPr sz="1000">
                <a:solidFill>
                  <a:srgbClr val="1B1A44"/>
                </a:solidFill>
              </a:defRPr>
            </a:lvl7pPr>
            <a:lvl8pPr lvl="7" rtl="0" algn="ctr">
              <a:lnSpc>
                <a:spcPct val="100000"/>
              </a:lnSpc>
              <a:spcBef>
                <a:spcPts val="0"/>
              </a:spcBef>
              <a:spcAft>
                <a:spcPts val="0"/>
              </a:spcAft>
              <a:buClr>
                <a:srgbClr val="1B1A44"/>
              </a:buClr>
              <a:buSzPts val="1000"/>
              <a:buNone/>
              <a:defRPr sz="1000">
                <a:solidFill>
                  <a:srgbClr val="1B1A44"/>
                </a:solidFill>
              </a:defRPr>
            </a:lvl8pPr>
            <a:lvl9pPr lvl="8" rtl="0" algn="ctr">
              <a:lnSpc>
                <a:spcPct val="100000"/>
              </a:lnSpc>
              <a:spcBef>
                <a:spcPts val="0"/>
              </a:spcBef>
              <a:spcAft>
                <a:spcPts val="0"/>
              </a:spcAft>
              <a:buClr>
                <a:srgbClr val="1B1A44"/>
              </a:buClr>
              <a:buSzPts val="1000"/>
              <a:buNone/>
              <a:defRPr sz="1000">
                <a:solidFill>
                  <a:srgbClr val="1B1A44"/>
                </a:solidFill>
              </a:defRPr>
            </a:lvl9pPr>
          </a:lstStyle>
          <a:p/>
        </p:txBody>
      </p:sp>
      <p:sp>
        <p:nvSpPr>
          <p:cNvPr id="184" name="Google Shape;184;p28"/>
          <p:cNvSpPr txBox="1"/>
          <p:nvPr>
            <p:ph idx="8" type="subTitle"/>
          </p:nvPr>
        </p:nvSpPr>
        <p:spPr>
          <a:xfrm flipH="1">
            <a:off x="3483875" y="1635494"/>
            <a:ext cx="1426500" cy="61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1B1A44"/>
              </a:buClr>
              <a:buSzPts val="1000"/>
              <a:buNone/>
              <a:defRPr sz="1000">
                <a:solidFill>
                  <a:srgbClr val="1B1A44"/>
                </a:solidFill>
              </a:defRPr>
            </a:lvl1pPr>
            <a:lvl2pPr lvl="1" rtl="0" algn="ctr">
              <a:lnSpc>
                <a:spcPct val="100000"/>
              </a:lnSpc>
              <a:spcBef>
                <a:spcPts val="0"/>
              </a:spcBef>
              <a:spcAft>
                <a:spcPts val="0"/>
              </a:spcAft>
              <a:buClr>
                <a:srgbClr val="1B1A44"/>
              </a:buClr>
              <a:buSzPts val="1000"/>
              <a:buNone/>
              <a:defRPr sz="1000">
                <a:solidFill>
                  <a:srgbClr val="1B1A44"/>
                </a:solidFill>
              </a:defRPr>
            </a:lvl2pPr>
            <a:lvl3pPr lvl="2" rtl="0" algn="ctr">
              <a:lnSpc>
                <a:spcPct val="100000"/>
              </a:lnSpc>
              <a:spcBef>
                <a:spcPts val="0"/>
              </a:spcBef>
              <a:spcAft>
                <a:spcPts val="0"/>
              </a:spcAft>
              <a:buClr>
                <a:srgbClr val="1B1A44"/>
              </a:buClr>
              <a:buSzPts val="1000"/>
              <a:buNone/>
              <a:defRPr sz="1000">
                <a:solidFill>
                  <a:srgbClr val="1B1A44"/>
                </a:solidFill>
              </a:defRPr>
            </a:lvl3pPr>
            <a:lvl4pPr lvl="3" rtl="0" algn="ctr">
              <a:lnSpc>
                <a:spcPct val="100000"/>
              </a:lnSpc>
              <a:spcBef>
                <a:spcPts val="0"/>
              </a:spcBef>
              <a:spcAft>
                <a:spcPts val="0"/>
              </a:spcAft>
              <a:buClr>
                <a:srgbClr val="1B1A44"/>
              </a:buClr>
              <a:buSzPts val="1000"/>
              <a:buNone/>
              <a:defRPr sz="1000">
                <a:solidFill>
                  <a:srgbClr val="1B1A44"/>
                </a:solidFill>
              </a:defRPr>
            </a:lvl4pPr>
            <a:lvl5pPr lvl="4" rtl="0" algn="ctr">
              <a:lnSpc>
                <a:spcPct val="100000"/>
              </a:lnSpc>
              <a:spcBef>
                <a:spcPts val="0"/>
              </a:spcBef>
              <a:spcAft>
                <a:spcPts val="0"/>
              </a:spcAft>
              <a:buClr>
                <a:srgbClr val="1B1A44"/>
              </a:buClr>
              <a:buSzPts val="1000"/>
              <a:buNone/>
              <a:defRPr sz="1000">
                <a:solidFill>
                  <a:srgbClr val="1B1A44"/>
                </a:solidFill>
              </a:defRPr>
            </a:lvl5pPr>
            <a:lvl6pPr lvl="5" rtl="0" algn="ctr">
              <a:lnSpc>
                <a:spcPct val="100000"/>
              </a:lnSpc>
              <a:spcBef>
                <a:spcPts val="0"/>
              </a:spcBef>
              <a:spcAft>
                <a:spcPts val="0"/>
              </a:spcAft>
              <a:buClr>
                <a:srgbClr val="1B1A44"/>
              </a:buClr>
              <a:buSzPts val="1000"/>
              <a:buNone/>
              <a:defRPr sz="1000">
                <a:solidFill>
                  <a:srgbClr val="1B1A44"/>
                </a:solidFill>
              </a:defRPr>
            </a:lvl6pPr>
            <a:lvl7pPr lvl="6" rtl="0" algn="ctr">
              <a:lnSpc>
                <a:spcPct val="100000"/>
              </a:lnSpc>
              <a:spcBef>
                <a:spcPts val="0"/>
              </a:spcBef>
              <a:spcAft>
                <a:spcPts val="0"/>
              </a:spcAft>
              <a:buClr>
                <a:srgbClr val="1B1A44"/>
              </a:buClr>
              <a:buSzPts val="1000"/>
              <a:buNone/>
              <a:defRPr sz="1000">
                <a:solidFill>
                  <a:srgbClr val="1B1A44"/>
                </a:solidFill>
              </a:defRPr>
            </a:lvl7pPr>
            <a:lvl8pPr lvl="7" rtl="0" algn="ctr">
              <a:lnSpc>
                <a:spcPct val="100000"/>
              </a:lnSpc>
              <a:spcBef>
                <a:spcPts val="0"/>
              </a:spcBef>
              <a:spcAft>
                <a:spcPts val="0"/>
              </a:spcAft>
              <a:buClr>
                <a:srgbClr val="1B1A44"/>
              </a:buClr>
              <a:buSzPts val="1000"/>
              <a:buNone/>
              <a:defRPr sz="1000">
                <a:solidFill>
                  <a:srgbClr val="1B1A44"/>
                </a:solidFill>
              </a:defRPr>
            </a:lvl8pPr>
            <a:lvl9pPr lvl="8" rtl="0" algn="ctr">
              <a:lnSpc>
                <a:spcPct val="100000"/>
              </a:lnSpc>
              <a:spcBef>
                <a:spcPts val="0"/>
              </a:spcBef>
              <a:spcAft>
                <a:spcPts val="0"/>
              </a:spcAft>
              <a:buClr>
                <a:srgbClr val="1B1A44"/>
              </a:buClr>
              <a:buSzPts val="1000"/>
              <a:buNone/>
              <a:defRPr sz="1000">
                <a:solidFill>
                  <a:srgbClr val="1B1A44"/>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1_Título y objetos">
    <p:bg>
      <p:bgPr>
        <a:solidFill>
          <a:srgbClr val="F3F3F3"/>
        </a:solidFill>
      </p:bgPr>
    </p:bg>
    <p:spTree>
      <p:nvGrpSpPr>
        <p:cNvPr id="185" name="Shape 185"/>
        <p:cNvGrpSpPr/>
        <p:nvPr/>
      </p:nvGrpSpPr>
      <p:grpSpPr>
        <a:xfrm>
          <a:off x="0" y="0"/>
          <a:ext cx="0" cy="0"/>
          <a:chOff x="0" y="0"/>
          <a:chExt cx="0" cy="0"/>
        </a:xfrm>
      </p:grpSpPr>
      <p:sp>
        <p:nvSpPr>
          <p:cNvPr id="186" name="Google Shape;186;p29"/>
          <p:cNvSpPr txBox="1"/>
          <p:nvPr>
            <p:ph idx="1" type="subTitle"/>
          </p:nvPr>
        </p:nvSpPr>
        <p:spPr>
          <a:xfrm flipH="1">
            <a:off x="5700341" y="2567588"/>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87" name="Google Shape;187;p29"/>
          <p:cNvSpPr txBox="1"/>
          <p:nvPr>
            <p:ph idx="2" type="subTitle"/>
          </p:nvPr>
        </p:nvSpPr>
        <p:spPr>
          <a:xfrm flipH="1">
            <a:off x="3483872" y="2567588"/>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88" name="Google Shape;188;p29"/>
          <p:cNvSpPr txBox="1"/>
          <p:nvPr>
            <p:ph idx="3" type="subTitle"/>
          </p:nvPr>
        </p:nvSpPr>
        <p:spPr>
          <a:xfrm flipH="1">
            <a:off x="5700341" y="1964738"/>
            <a:ext cx="1426500" cy="61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89" name="Google Shape;189;p29"/>
          <p:cNvSpPr txBox="1"/>
          <p:nvPr>
            <p:ph idx="4" type="subTitle"/>
          </p:nvPr>
        </p:nvSpPr>
        <p:spPr>
          <a:xfrm flipH="1">
            <a:off x="3483872" y="1964738"/>
            <a:ext cx="1426500" cy="61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90" name="Google Shape;190;p29"/>
          <p:cNvSpPr/>
          <p:nvPr/>
        </p:nvSpPr>
        <p:spPr>
          <a:xfrm>
            <a:off x="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92" name="Google Shape;192;p29"/>
          <p:cNvSpPr/>
          <p:nvPr/>
        </p:nvSpPr>
        <p:spPr>
          <a:xfrm>
            <a:off x="863610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1_Título y objetos_4_1_1">
    <p:bg>
      <p:bgPr>
        <a:solidFill>
          <a:srgbClr val="F3F3F3"/>
        </a:solidFill>
      </p:bgPr>
    </p:bg>
    <p:spTree>
      <p:nvGrpSpPr>
        <p:cNvPr id="193" name="Shape 193"/>
        <p:cNvGrpSpPr/>
        <p:nvPr/>
      </p:nvGrpSpPr>
      <p:grpSpPr>
        <a:xfrm>
          <a:off x="0" y="0"/>
          <a:ext cx="0" cy="0"/>
          <a:chOff x="0" y="0"/>
          <a:chExt cx="0" cy="0"/>
        </a:xfrm>
      </p:grpSpPr>
      <p:sp>
        <p:nvSpPr>
          <p:cNvPr id="194" name="Google Shape;194;p30"/>
          <p:cNvSpPr txBox="1"/>
          <p:nvPr>
            <p:ph idx="1" type="subTitle"/>
          </p:nvPr>
        </p:nvSpPr>
        <p:spPr>
          <a:xfrm flipH="1">
            <a:off x="2842350" y="2539033"/>
            <a:ext cx="1426500" cy="10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5" name="Google Shape;195;p30"/>
          <p:cNvSpPr txBox="1"/>
          <p:nvPr>
            <p:ph idx="2" type="subTitle"/>
          </p:nvPr>
        </p:nvSpPr>
        <p:spPr>
          <a:xfrm flipH="1">
            <a:off x="2677175" y="2248000"/>
            <a:ext cx="1756800" cy="35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96" name="Google Shape;196;p30"/>
          <p:cNvSpPr txBox="1"/>
          <p:nvPr>
            <p:ph idx="3" type="subTitle"/>
          </p:nvPr>
        </p:nvSpPr>
        <p:spPr>
          <a:xfrm flipH="1">
            <a:off x="4903700" y="2539033"/>
            <a:ext cx="1426500" cy="10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7" name="Google Shape;197;p30"/>
          <p:cNvSpPr txBox="1"/>
          <p:nvPr>
            <p:ph idx="4" type="subTitle"/>
          </p:nvPr>
        </p:nvSpPr>
        <p:spPr>
          <a:xfrm flipH="1">
            <a:off x="4738525" y="2248000"/>
            <a:ext cx="1756800" cy="35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98" name="Google Shape;198;p30"/>
          <p:cNvSpPr txBox="1"/>
          <p:nvPr>
            <p:ph idx="5" type="subTitle"/>
          </p:nvPr>
        </p:nvSpPr>
        <p:spPr>
          <a:xfrm flipH="1">
            <a:off x="6965050" y="2539033"/>
            <a:ext cx="1426500" cy="10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 name="Google Shape;199;p30"/>
          <p:cNvSpPr txBox="1"/>
          <p:nvPr>
            <p:ph idx="6" type="subTitle"/>
          </p:nvPr>
        </p:nvSpPr>
        <p:spPr>
          <a:xfrm flipH="1">
            <a:off x="6799875" y="2248000"/>
            <a:ext cx="1756800" cy="35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200" name="Google Shape;200;p30"/>
          <p:cNvSpPr/>
          <p:nvPr/>
        </p:nvSpPr>
        <p:spPr>
          <a:xfrm>
            <a:off x="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02" name="Google Shape;202;p30"/>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body"/>
          </p:nvPr>
        </p:nvSpPr>
        <p:spPr>
          <a:xfrm>
            <a:off x="690000" y="1902975"/>
            <a:ext cx="3501600" cy="242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1_Título y objetos_4">
    <p:bg>
      <p:bgPr>
        <a:solidFill>
          <a:srgbClr val="F3F3F3"/>
        </a:solidFill>
      </p:bgPr>
    </p:bg>
    <p:spTree>
      <p:nvGrpSpPr>
        <p:cNvPr id="203" name="Shape 203"/>
        <p:cNvGrpSpPr/>
        <p:nvPr/>
      </p:nvGrpSpPr>
      <p:grpSpPr>
        <a:xfrm>
          <a:off x="0" y="0"/>
          <a:ext cx="0" cy="0"/>
          <a:chOff x="0" y="0"/>
          <a:chExt cx="0" cy="0"/>
        </a:xfrm>
      </p:grpSpPr>
      <p:sp>
        <p:nvSpPr>
          <p:cNvPr id="204" name="Google Shape;204;p31"/>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05" name="Google Shape;205;p31"/>
          <p:cNvSpPr/>
          <p:nvPr/>
        </p:nvSpPr>
        <p:spPr>
          <a:xfrm>
            <a:off x="0" y="0"/>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txBox="1"/>
          <p:nvPr>
            <p:ph idx="1" type="subTitle"/>
          </p:nvPr>
        </p:nvSpPr>
        <p:spPr>
          <a:xfrm flipH="1">
            <a:off x="2770106" y="1902449"/>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8" name="Google Shape;208;p31"/>
          <p:cNvSpPr txBox="1"/>
          <p:nvPr>
            <p:ph idx="2" type="subTitle"/>
          </p:nvPr>
        </p:nvSpPr>
        <p:spPr>
          <a:xfrm flipH="1">
            <a:off x="4691069" y="1902462"/>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9" name="Google Shape;209;p31"/>
          <p:cNvSpPr txBox="1"/>
          <p:nvPr>
            <p:ph idx="3" type="subTitle"/>
          </p:nvPr>
        </p:nvSpPr>
        <p:spPr>
          <a:xfrm flipH="1">
            <a:off x="6612050" y="1902449"/>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0" name="Google Shape;210;p31"/>
          <p:cNvSpPr txBox="1"/>
          <p:nvPr>
            <p:ph idx="4" type="subTitle"/>
          </p:nvPr>
        </p:nvSpPr>
        <p:spPr>
          <a:xfrm flipH="1">
            <a:off x="2770106" y="3274561"/>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1" name="Google Shape;211;p31"/>
          <p:cNvSpPr txBox="1"/>
          <p:nvPr>
            <p:ph idx="5" type="subTitle"/>
          </p:nvPr>
        </p:nvSpPr>
        <p:spPr>
          <a:xfrm flipH="1">
            <a:off x="4691069" y="3274561"/>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2" name="Google Shape;212;p31"/>
          <p:cNvSpPr txBox="1"/>
          <p:nvPr>
            <p:ph idx="6" type="subTitle"/>
          </p:nvPr>
        </p:nvSpPr>
        <p:spPr>
          <a:xfrm flipH="1">
            <a:off x="6612050" y="3274561"/>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10_Título y objetos_1_1">
    <p:bg>
      <p:bgPr>
        <a:solidFill>
          <a:srgbClr val="F3F3F3"/>
        </a:solidFill>
      </p:bgPr>
    </p:bg>
    <p:spTree>
      <p:nvGrpSpPr>
        <p:cNvPr id="213" name="Shape 213"/>
        <p:cNvGrpSpPr/>
        <p:nvPr/>
      </p:nvGrpSpPr>
      <p:grpSpPr>
        <a:xfrm>
          <a:off x="0" y="0"/>
          <a:ext cx="0" cy="0"/>
          <a:chOff x="0" y="0"/>
          <a:chExt cx="0" cy="0"/>
        </a:xfrm>
      </p:grpSpPr>
      <p:sp>
        <p:nvSpPr>
          <p:cNvPr id="214" name="Google Shape;214;p32"/>
          <p:cNvSpPr/>
          <p:nvPr/>
        </p:nvSpPr>
        <p:spPr>
          <a:xfrm flipH="1">
            <a:off x="8421300" y="1269725"/>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16" name="Google Shape;216;p32"/>
          <p:cNvSpPr/>
          <p:nvPr/>
        </p:nvSpPr>
        <p:spPr>
          <a:xfrm>
            <a:off x="863610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1_1_1">
    <p:bg>
      <p:bgPr>
        <a:solidFill>
          <a:srgbClr val="F3F3F3"/>
        </a:solidFill>
      </p:bgPr>
    </p:bg>
    <p:spTree>
      <p:nvGrpSpPr>
        <p:cNvPr id="217" name="Shape 217"/>
        <p:cNvGrpSpPr/>
        <p:nvPr/>
      </p:nvGrpSpPr>
      <p:grpSpPr>
        <a:xfrm>
          <a:off x="0" y="0"/>
          <a:ext cx="0" cy="0"/>
          <a:chOff x="0" y="0"/>
          <a:chExt cx="0" cy="0"/>
        </a:xfrm>
      </p:grpSpPr>
      <p:sp>
        <p:nvSpPr>
          <p:cNvPr id="218" name="Google Shape;218;p33"/>
          <p:cNvSpPr txBox="1"/>
          <p:nvPr>
            <p:ph idx="1" type="subTitle"/>
          </p:nvPr>
        </p:nvSpPr>
        <p:spPr>
          <a:xfrm flipH="1">
            <a:off x="3875642" y="1389819"/>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000">
                <a:solidFill>
                  <a:srgbClr val="21204D"/>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219" name="Google Shape;219;p33"/>
          <p:cNvSpPr txBox="1"/>
          <p:nvPr>
            <p:ph idx="2" type="subTitle"/>
          </p:nvPr>
        </p:nvSpPr>
        <p:spPr>
          <a:xfrm flipH="1">
            <a:off x="588738" y="1389819"/>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000">
                <a:solidFill>
                  <a:srgbClr val="21204D"/>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220" name="Google Shape;220;p33"/>
          <p:cNvSpPr txBox="1"/>
          <p:nvPr>
            <p:ph idx="3" type="subTitle"/>
          </p:nvPr>
        </p:nvSpPr>
        <p:spPr>
          <a:xfrm flipH="1">
            <a:off x="588738" y="3139250"/>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000">
                <a:solidFill>
                  <a:srgbClr val="21204D"/>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221" name="Google Shape;221;p33"/>
          <p:cNvSpPr txBox="1"/>
          <p:nvPr>
            <p:ph idx="4" type="subTitle"/>
          </p:nvPr>
        </p:nvSpPr>
        <p:spPr>
          <a:xfrm flipH="1">
            <a:off x="5464038" y="1475350"/>
            <a:ext cx="12207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aira SemiCondensed SemiBold"/>
              <a:buNone/>
              <a:defRPr sz="1200">
                <a:solidFill>
                  <a:srgbClr val="F3F3F3"/>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22" name="Google Shape;222;p33"/>
          <p:cNvSpPr txBox="1"/>
          <p:nvPr>
            <p:ph idx="5" type="subTitle"/>
          </p:nvPr>
        </p:nvSpPr>
        <p:spPr>
          <a:xfrm flipH="1">
            <a:off x="2200237" y="1475350"/>
            <a:ext cx="11985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aira SemiCondensed SemiBold"/>
              <a:buNone/>
              <a:defRPr sz="1200">
                <a:solidFill>
                  <a:srgbClr val="F3F3F3"/>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23" name="Google Shape;223;p33"/>
          <p:cNvSpPr txBox="1"/>
          <p:nvPr>
            <p:ph idx="6" type="subTitle"/>
          </p:nvPr>
        </p:nvSpPr>
        <p:spPr>
          <a:xfrm flipH="1">
            <a:off x="2200237" y="3250200"/>
            <a:ext cx="12207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aira SemiCondensed SemiBold"/>
              <a:buNone/>
              <a:defRPr sz="1200">
                <a:solidFill>
                  <a:srgbClr val="F3F3F3"/>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24" name="Google Shape;224;p33"/>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26" name="Google Shape;226;p33"/>
          <p:cNvSpPr/>
          <p:nvPr/>
        </p:nvSpPr>
        <p:spPr>
          <a:xfrm>
            <a:off x="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txBox="1"/>
          <p:nvPr>
            <p:ph idx="7" type="subTitle"/>
          </p:nvPr>
        </p:nvSpPr>
        <p:spPr>
          <a:xfrm flipH="1">
            <a:off x="3875642" y="3164669"/>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000">
                <a:solidFill>
                  <a:srgbClr val="21204D"/>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228" name="Google Shape;228;p33"/>
          <p:cNvSpPr txBox="1"/>
          <p:nvPr>
            <p:ph idx="8" type="subTitle"/>
          </p:nvPr>
        </p:nvSpPr>
        <p:spPr>
          <a:xfrm flipH="1">
            <a:off x="5464038" y="3250200"/>
            <a:ext cx="11934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aira SemiCondensed SemiBold"/>
              <a:buNone/>
              <a:defRPr sz="1200">
                <a:solidFill>
                  <a:srgbClr val="F3F3F3"/>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_1_1_1">
    <p:bg>
      <p:bgPr>
        <a:solidFill>
          <a:srgbClr val="F3F3F3"/>
        </a:solidFill>
      </p:bgPr>
    </p:bg>
    <p:spTree>
      <p:nvGrpSpPr>
        <p:cNvPr id="229" name="Shape 229"/>
        <p:cNvGrpSpPr/>
        <p:nvPr/>
      </p:nvGrpSpPr>
      <p:grpSpPr>
        <a:xfrm>
          <a:off x="0" y="0"/>
          <a:ext cx="0" cy="0"/>
          <a:chOff x="0" y="0"/>
          <a:chExt cx="0" cy="0"/>
        </a:xfrm>
      </p:grpSpPr>
      <p:sp>
        <p:nvSpPr>
          <p:cNvPr id="230" name="Google Shape;230;p34"/>
          <p:cNvSpPr/>
          <p:nvPr/>
        </p:nvSpPr>
        <p:spPr>
          <a:xfrm>
            <a:off x="1964000" y="494550"/>
            <a:ext cx="4188600" cy="43440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4"/>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Clr>
                <a:srgbClr val="21204D"/>
              </a:buClr>
              <a:buSzPts val="1800"/>
              <a:buFont typeface="Saira SemiCondensed SemiBold"/>
              <a:buNone/>
              <a:defRPr sz="1800">
                <a:solidFill>
                  <a:srgbClr val="21204D"/>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33" name="Google Shape;233;p34"/>
          <p:cNvSpPr/>
          <p:nvPr/>
        </p:nvSpPr>
        <p:spPr>
          <a:xfrm>
            <a:off x="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4"/>
          <p:cNvSpPr txBox="1"/>
          <p:nvPr>
            <p:ph idx="1" type="subTitle"/>
          </p:nvPr>
        </p:nvSpPr>
        <p:spPr>
          <a:xfrm>
            <a:off x="2336371" y="1576543"/>
            <a:ext cx="3495300" cy="3963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100">
                <a:solidFill>
                  <a:srgbClr val="F3F3F3"/>
                </a:solidFill>
              </a:defRPr>
            </a:lvl1pPr>
            <a:lvl2pPr lvl="1" rtl="0" algn="ctr">
              <a:spcBef>
                <a:spcPts val="1600"/>
              </a:spcBef>
              <a:spcAft>
                <a:spcPts val="0"/>
              </a:spcAft>
              <a:buNone/>
              <a:defRPr sz="1100">
                <a:solidFill>
                  <a:srgbClr val="F3F3F3"/>
                </a:solidFill>
              </a:defRPr>
            </a:lvl2pPr>
            <a:lvl3pPr lvl="2" rtl="0" algn="ctr">
              <a:spcBef>
                <a:spcPts val="1600"/>
              </a:spcBef>
              <a:spcAft>
                <a:spcPts val="0"/>
              </a:spcAft>
              <a:buNone/>
              <a:defRPr sz="1100">
                <a:solidFill>
                  <a:srgbClr val="F3F3F3"/>
                </a:solidFill>
              </a:defRPr>
            </a:lvl3pPr>
            <a:lvl4pPr lvl="3" rtl="0" algn="ctr">
              <a:spcBef>
                <a:spcPts val="1600"/>
              </a:spcBef>
              <a:spcAft>
                <a:spcPts val="0"/>
              </a:spcAft>
              <a:buNone/>
              <a:defRPr sz="1100">
                <a:solidFill>
                  <a:srgbClr val="F3F3F3"/>
                </a:solidFill>
              </a:defRPr>
            </a:lvl4pPr>
            <a:lvl5pPr lvl="4" rtl="0" algn="ctr">
              <a:spcBef>
                <a:spcPts val="1600"/>
              </a:spcBef>
              <a:spcAft>
                <a:spcPts val="0"/>
              </a:spcAft>
              <a:buNone/>
              <a:defRPr sz="1100">
                <a:solidFill>
                  <a:srgbClr val="F3F3F3"/>
                </a:solidFill>
              </a:defRPr>
            </a:lvl5pPr>
            <a:lvl6pPr lvl="5" rtl="0" algn="ctr">
              <a:spcBef>
                <a:spcPts val="1600"/>
              </a:spcBef>
              <a:spcAft>
                <a:spcPts val="0"/>
              </a:spcAft>
              <a:buNone/>
              <a:defRPr sz="1100">
                <a:solidFill>
                  <a:srgbClr val="F3F3F3"/>
                </a:solidFill>
              </a:defRPr>
            </a:lvl6pPr>
            <a:lvl7pPr lvl="6" rtl="0" algn="ctr">
              <a:spcBef>
                <a:spcPts val="1600"/>
              </a:spcBef>
              <a:spcAft>
                <a:spcPts val="0"/>
              </a:spcAft>
              <a:buNone/>
              <a:defRPr sz="1100">
                <a:solidFill>
                  <a:srgbClr val="F3F3F3"/>
                </a:solidFill>
              </a:defRPr>
            </a:lvl7pPr>
            <a:lvl8pPr lvl="7" rtl="0" algn="ctr">
              <a:spcBef>
                <a:spcPts val="1600"/>
              </a:spcBef>
              <a:spcAft>
                <a:spcPts val="0"/>
              </a:spcAft>
              <a:buNone/>
              <a:defRPr sz="1100">
                <a:solidFill>
                  <a:srgbClr val="F3F3F3"/>
                </a:solidFill>
              </a:defRPr>
            </a:lvl8pPr>
            <a:lvl9pPr lvl="8" rtl="0" algn="ctr">
              <a:spcBef>
                <a:spcPts val="1600"/>
              </a:spcBef>
              <a:spcAft>
                <a:spcPts val="1600"/>
              </a:spcAft>
              <a:buNone/>
              <a:defRPr sz="1100">
                <a:solidFill>
                  <a:srgbClr val="F3F3F3"/>
                </a:solidFill>
              </a:defRPr>
            </a:lvl9pPr>
          </a:lstStyle>
          <a:p/>
        </p:txBody>
      </p:sp>
      <p:sp>
        <p:nvSpPr>
          <p:cNvPr id="235" name="Google Shape;235;p34"/>
          <p:cNvSpPr txBox="1"/>
          <p:nvPr>
            <p:ph idx="2" type="subTitle"/>
          </p:nvPr>
        </p:nvSpPr>
        <p:spPr>
          <a:xfrm>
            <a:off x="2336408" y="2770190"/>
            <a:ext cx="3495300" cy="396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100">
                <a:solidFill>
                  <a:srgbClr val="F3F3F3"/>
                </a:solidFill>
              </a:defRPr>
            </a:lvl1pPr>
            <a:lvl2pPr lvl="1" rtl="0" algn="ctr">
              <a:spcBef>
                <a:spcPts val="1600"/>
              </a:spcBef>
              <a:spcAft>
                <a:spcPts val="0"/>
              </a:spcAft>
              <a:buNone/>
              <a:defRPr sz="1100">
                <a:solidFill>
                  <a:srgbClr val="F3F3F3"/>
                </a:solidFill>
              </a:defRPr>
            </a:lvl2pPr>
            <a:lvl3pPr lvl="2" rtl="0" algn="ctr">
              <a:spcBef>
                <a:spcPts val="1600"/>
              </a:spcBef>
              <a:spcAft>
                <a:spcPts val="0"/>
              </a:spcAft>
              <a:buNone/>
              <a:defRPr sz="1100">
                <a:solidFill>
                  <a:srgbClr val="F3F3F3"/>
                </a:solidFill>
              </a:defRPr>
            </a:lvl3pPr>
            <a:lvl4pPr lvl="3" rtl="0" algn="ctr">
              <a:spcBef>
                <a:spcPts val="1600"/>
              </a:spcBef>
              <a:spcAft>
                <a:spcPts val="0"/>
              </a:spcAft>
              <a:buNone/>
              <a:defRPr sz="1100">
                <a:solidFill>
                  <a:srgbClr val="F3F3F3"/>
                </a:solidFill>
              </a:defRPr>
            </a:lvl4pPr>
            <a:lvl5pPr lvl="4" rtl="0" algn="ctr">
              <a:spcBef>
                <a:spcPts val="1600"/>
              </a:spcBef>
              <a:spcAft>
                <a:spcPts val="0"/>
              </a:spcAft>
              <a:buNone/>
              <a:defRPr sz="1100">
                <a:solidFill>
                  <a:srgbClr val="F3F3F3"/>
                </a:solidFill>
              </a:defRPr>
            </a:lvl5pPr>
            <a:lvl6pPr lvl="5" rtl="0" algn="ctr">
              <a:spcBef>
                <a:spcPts val="1600"/>
              </a:spcBef>
              <a:spcAft>
                <a:spcPts val="0"/>
              </a:spcAft>
              <a:buNone/>
              <a:defRPr sz="1100">
                <a:solidFill>
                  <a:srgbClr val="F3F3F3"/>
                </a:solidFill>
              </a:defRPr>
            </a:lvl6pPr>
            <a:lvl7pPr lvl="6" rtl="0" algn="ctr">
              <a:spcBef>
                <a:spcPts val="1600"/>
              </a:spcBef>
              <a:spcAft>
                <a:spcPts val="0"/>
              </a:spcAft>
              <a:buNone/>
              <a:defRPr sz="1100">
                <a:solidFill>
                  <a:srgbClr val="F3F3F3"/>
                </a:solidFill>
              </a:defRPr>
            </a:lvl7pPr>
            <a:lvl8pPr lvl="7" rtl="0" algn="ctr">
              <a:spcBef>
                <a:spcPts val="1600"/>
              </a:spcBef>
              <a:spcAft>
                <a:spcPts val="0"/>
              </a:spcAft>
              <a:buNone/>
              <a:defRPr sz="1100">
                <a:solidFill>
                  <a:srgbClr val="F3F3F3"/>
                </a:solidFill>
              </a:defRPr>
            </a:lvl8pPr>
            <a:lvl9pPr lvl="8" rtl="0" algn="ctr">
              <a:spcBef>
                <a:spcPts val="1600"/>
              </a:spcBef>
              <a:spcAft>
                <a:spcPts val="1600"/>
              </a:spcAft>
              <a:buNone/>
              <a:defRPr sz="1100">
                <a:solidFill>
                  <a:srgbClr val="F3F3F3"/>
                </a:solidFill>
              </a:defRPr>
            </a:lvl9pPr>
          </a:lstStyle>
          <a:p/>
        </p:txBody>
      </p:sp>
      <p:sp>
        <p:nvSpPr>
          <p:cNvPr id="236" name="Google Shape;236;p34"/>
          <p:cNvSpPr txBox="1"/>
          <p:nvPr>
            <p:ph idx="3" type="subTitle"/>
          </p:nvPr>
        </p:nvSpPr>
        <p:spPr>
          <a:xfrm>
            <a:off x="2336371" y="3968100"/>
            <a:ext cx="3495300" cy="3963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100">
                <a:solidFill>
                  <a:srgbClr val="F3F3F3"/>
                </a:solidFill>
              </a:defRPr>
            </a:lvl1pPr>
            <a:lvl2pPr lvl="1" rtl="0" algn="ctr">
              <a:spcBef>
                <a:spcPts val="1600"/>
              </a:spcBef>
              <a:spcAft>
                <a:spcPts val="0"/>
              </a:spcAft>
              <a:buNone/>
              <a:defRPr sz="1100">
                <a:solidFill>
                  <a:srgbClr val="F3F3F3"/>
                </a:solidFill>
              </a:defRPr>
            </a:lvl2pPr>
            <a:lvl3pPr lvl="2" rtl="0" algn="ctr">
              <a:spcBef>
                <a:spcPts val="1600"/>
              </a:spcBef>
              <a:spcAft>
                <a:spcPts val="0"/>
              </a:spcAft>
              <a:buNone/>
              <a:defRPr sz="1100">
                <a:solidFill>
                  <a:srgbClr val="F3F3F3"/>
                </a:solidFill>
              </a:defRPr>
            </a:lvl3pPr>
            <a:lvl4pPr lvl="3" rtl="0" algn="ctr">
              <a:spcBef>
                <a:spcPts val="1600"/>
              </a:spcBef>
              <a:spcAft>
                <a:spcPts val="0"/>
              </a:spcAft>
              <a:buNone/>
              <a:defRPr sz="1100">
                <a:solidFill>
                  <a:srgbClr val="F3F3F3"/>
                </a:solidFill>
              </a:defRPr>
            </a:lvl4pPr>
            <a:lvl5pPr lvl="4" rtl="0" algn="ctr">
              <a:spcBef>
                <a:spcPts val="1600"/>
              </a:spcBef>
              <a:spcAft>
                <a:spcPts val="0"/>
              </a:spcAft>
              <a:buNone/>
              <a:defRPr sz="1100">
                <a:solidFill>
                  <a:srgbClr val="F3F3F3"/>
                </a:solidFill>
              </a:defRPr>
            </a:lvl5pPr>
            <a:lvl6pPr lvl="5" rtl="0" algn="ctr">
              <a:spcBef>
                <a:spcPts val="1600"/>
              </a:spcBef>
              <a:spcAft>
                <a:spcPts val="0"/>
              </a:spcAft>
              <a:buNone/>
              <a:defRPr sz="1100">
                <a:solidFill>
                  <a:srgbClr val="F3F3F3"/>
                </a:solidFill>
              </a:defRPr>
            </a:lvl6pPr>
            <a:lvl7pPr lvl="6" rtl="0" algn="ctr">
              <a:spcBef>
                <a:spcPts val="1600"/>
              </a:spcBef>
              <a:spcAft>
                <a:spcPts val="0"/>
              </a:spcAft>
              <a:buNone/>
              <a:defRPr sz="1100">
                <a:solidFill>
                  <a:srgbClr val="F3F3F3"/>
                </a:solidFill>
              </a:defRPr>
            </a:lvl7pPr>
            <a:lvl8pPr lvl="7" rtl="0" algn="ctr">
              <a:spcBef>
                <a:spcPts val="1600"/>
              </a:spcBef>
              <a:spcAft>
                <a:spcPts val="0"/>
              </a:spcAft>
              <a:buNone/>
              <a:defRPr sz="1100">
                <a:solidFill>
                  <a:srgbClr val="F3F3F3"/>
                </a:solidFill>
              </a:defRPr>
            </a:lvl8pPr>
            <a:lvl9pPr lvl="8" rtl="0" algn="ctr">
              <a:spcBef>
                <a:spcPts val="1600"/>
              </a:spcBef>
              <a:spcAft>
                <a:spcPts val="1600"/>
              </a:spcAft>
              <a:buNone/>
              <a:defRPr sz="1100">
                <a:solidFill>
                  <a:srgbClr val="F3F3F3"/>
                </a:solidFill>
              </a:defRPr>
            </a:lvl9pPr>
          </a:lstStyle>
          <a:p/>
        </p:txBody>
      </p:sp>
      <p:sp>
        <p:nvSpPr>
          <p:cNvPr id="237" name="Google Shape;237;p34"/>
          <p:cNvSpPr txBox="1"/>
          <p:nvPr>
            <p:ph hasCustomPrompt="1" idx="4" type="title"/>
          </p:nvPr>
        </p:nvSpPr>
        <p:spPr>
          <a:xfrm>
            <a:off x="1853600" y="893825"/>
            <a:ext cx="44094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8" name="Google Shape;238;p34"/>
          <p:cNvSpPr txBox="1"/>
          <p:nvPr>
            <p:ph hasCustomPrompt="1" idx="5" type="title"/>
          </p:nvPr>
        </p:nvSpPr>
        <p:spPr>
          <a:xfrm>
            <a:off x="1853600" y="2092964"/>
            <a:ext cx="44094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9" name="Google Shape;239;p34"/>
          <p:cNvSpPr txBox="1"/>
          <p:nvPr>
            <p:ph hasCustomPrompt="1" idx="6" type="title"/>
          </p:nvPr>
        </p:nvSpPr>
        <p:spPr>
          <a:xfrm>
            <a:off x="1853600" y="3292188"/>
            <a:ext cx="44094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_1_1_2_1">
    <p:bg>
      <p:bgPr>
        <a:solidFill>
          <a:srgbClr val="F3F3F3"/>
        </a:solidFill>
      </p:bgPr>
    </p:bg>
    <p:spTree>
      <p:nvGrpSpPr>
        <p:cNvPr id="240" name="Shape 240"/>
        <p:cNvGrpSpPr/>
        <p:nvPr/>
      </p:nvGrpSpPr>
      <p:grpSpPr>
        <a:xfrm>
          <a:off x="0" y="0"/>
          <a:ext cx="0" cy="0"/>
          <a:chOff x="0" y="0"/>
          <a:chExt cx="0" cy="0"/>
        </a:xfrm>
      </p:grpSpPr>
      <p:sp>
        <p:nvSpPr>
          <p:cNvPr id="241" name="Google Shape;241;p35"/>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43" name="Google Shape;243;p35"/>
          <p:cNvSpPr/>
          <p:nvPr/>
        </p:nvSpPr>
        <p:spPr>
          <a:xfrm>
            <a:off x="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1">
    <p:bg>
      <p:bgPr>
        <a:solidFill>
          <a:srgbClr val="F3F3F3"/>
        </a:solidFill>
      </p:bgPr>
    </p:bg>
    <p:spTree>
      <p:nvGrpSpPr>
        <p:cNvPr id="244" name="Shape 244"/>
        <p:cNvGrpSpPr/>
        <p:nvPr/>
      </p:nvGrpSpPr>
      <p:grpSpPr>
        <a:xfrm>
          <a:off x="0" y="0"/>
          <a:ext cx="0" cy="0"/>
          <a:chOff x="0" y="0"/>
          <a:chExt cx="0" cy="0"/>
        </a:xfrm>
      </p:grpSpPr>
      <p:sp>
        <p:nvSpPr>
          <p:cNvPr id="245" name="Google Shape;245;p36"/>
          <p:cNvSpPr txBox="1"/>
          <p:nvPr>
            <p:ph type="ctrTitle"/>
          </p:nvPr>
        </p:nvSpPr>
        <p:spPr>
          <a:xfrm>
            <a:off x="917900" y="1782500"/>
            <a:ext cx="7479600" cy="15786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SzPts val="3000"/>
              <a:buNone/>
              <a:defRPr sz="3000"/>
            </a:lvl1pPr>
            <a:lvl2pPr lvl="1" rtl="0" algn="ctr">
              <a:spcBef>
                <a:spcPts val="0"/>
              </a:spcBef>
              <a:spcAft>
                <a:spcPts val="0"/>
              </a:spcAft>
              <a:buSzPts val="3000"/>
              <a:buFont typeface="Fjalla One"/>
              <a:buNone/>
              <a:defRPr sz="3000">
                <a:latin typeface="Fjalla One"/>
                <a:ea typeface="Fjalla One"/>
                <a:cs typeface="Fjalla One"/>
                <a:sym typeface="Fjalla One"/>
              </a:defRPr>
            </a:lvl2pPr>
            <a:lvl3pPr lvl="2" rtl="0" algn="ctr">
              <a:spcBef>
                <a:spcPts val="0"/>
              </a:spcBef>
              <a:spcAft>
                <a:spcPts val="0"/>
              </a:spcAft>
              <a:buSzPts val="3000"/>
              <a:buFont typeface="Fjalla One"/>
              <a:buNone/>
              <a:defRPr sz="3000">
                <a:latin typeface="Fjalla One"/>
                <a:ea typeface="Fjalla One"/>
                <a:cs typeface="Fjalla One"/>
                <a:sym typeface="Fjalla One"/>
              </a:defRPr>
            </a:lvl3pPr>
            <a:lvl4pPr lvl="3" rtl="0" algn="ctr">
              <a:spcBef>
                <a:spcPts val="0"/>
              </a:spcBef>
              <a:spcAft>
                <a:spcPts val="0"/>
              </a:spcAft>
              <a:buSzPts val="3000"/>
              <a:buFont typeface="Fjalla One"/>
              <a:buNone/>
              <a:defRPr sz="3000">
                <a:latin typeface="Fjalla One"/>
                <a:ea typeface="Fjalla One"/>
                <a:cs typeface="Fjalla One"/>
                <a:sym typeface="Fjalla One"/>
              </a:defRPr>
            </a:lvl4pPr>
            <a:lvl5pPr lvl="4" rtl="0" algn="ctr">
              <a:spcBef>
                <a:spcPts val="0"/>
              </a:spcBef>
              <a:spcAft>
                <a:spcPts val="0"/>
              </a:spcAft>
              <a:buSzPts val="3000"/>
              <a:buFont typeface="Fjalla One"/>
              <a:buNone/>
              <a:defRPr sz="3000">
                <a:latin typeface="Fjalla One"/>
                <a:ea typeface="Fjalla One"/>
                <a:cs typeface="Fjalla One"/>
                <a:sym typeface="Fjalla One"/>
              </a:defRPr>
            </a:lvl5pPr>
            <a:lvl6pPr lvl="5" rtl="0" algn="ctr">
              <a:spcBef>
                <a:spcPts val="0"/>
              </a:spcBef>
              <a:spcAft>
                <a:spcPts val="0"/>
              </a:spcAft>
              <a:buSzPts val="3000"/>
              <a:buFont typeface="Fjalla One"/>
              <a:buNone/>
              <a:defRPr sz="3000">
                <a:latin typeface="Fjalla One"/>
                <a:ea typeface="Fjalla One"/>
                <a:cs typeface="Fjalla One"/>
                <a:sym typeface="Fjalla One"/>
              </a:defRPr>
            </a:lvl6pPr>
            <a:lvl7pPr lvl="6" rtl="0" algn="ctr">
              <a:spcBef>
                <a:spcPts val="0"/>
              </a:spcBef>
              <a:spcAft>
                <a:spcPts val="0"/>
              </a:spcAft>
              <a:buSzPts val="3000"/>
              <a:buFont typeface="Fjalla One"/>
              <a:buNone/>
              <a:defRPr sz="3000">
                <a:latin typeface="Fjalla One"/>
                <a:ea typeface="Fjalla One"/>
                <a:cs typeface="Fjalla One"/>
                <a:sym typeface="Fjalla One"/>
              </a:defRPr>
            </a:lvl7pPr>
            <a:lvl8pPr lvl="7" rtl="0" algn="ctr">
              <a:spcBef>
                <a:spcPts val="0"/>
              </a:spcBef>
              <a:spcAft>
                <a:spcPts val="0"/>
              </a:spcAft>
              <a:buSzPts val="3000"/>
              <a:buFont typeface="Fjalla One"/>
              <a:buNone/>
              <a:defRPr sz="3000">
                <a:latin typeface="Fjalla One"/>
                <a:ea typeface="Fjalla One"/>
                <a:cs typeface="Fjalla One"/>
                <a:sym typeface="Fjalla One"/>
              </a:defRPr>
            </a:lvl8pPr>
            <a:lvl9pPr lvl="8" rtl="0" algn="ctr">
              <a:spcBef>
                <a:spcPts val="0"/>
              </a:spcBef>
              <a:spcAft>
                <a:spcPts val="0"/>
              </a:spcAft>
              <a:buSzPts val="3000"/>
              <a:buFont typeface="Fjalla One"/>
              <a:buNone/>
              <a:defRPr sz="3000">
                <a:latin typeface="Fjalla One"/>
                <a:ea typeface="Fjalla One"/>
                <a:cs typeface="Fjalla One"/>
                <a:sym typeface="Fjalla One"/>
              </a:defRPr>
            </a:lvl9pPr>
          </a:lstStyle>
          <a:p/>
        </p:txBody>
      </p:sp>
      <p:sp>
        <p:nvSpPr>
          <p:cNvPr id="246" name="Google Shape;246;p36"/>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6"/>
          <p:cNvSpPr/>
          <p:nvPr/>
        </p:nvSpPr>
        <p:spPr>
          <a:xfrm>
            <a:off x="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1_Título y objetos_4_2_1">
    <p:bg>
      <p:bgPr>
        <a:solidFill>
          <a:srgbClr val="F3F3F3"/>
        </a:solidFill>
      </p:bgPr>
    </p:bg>
    <p:spTree>
      <p:nvGrpSpPr>
        <p:cNvPr id="248" name="Shape 248"/>
        <p:cNvGrpSpPr/>
        <p:nvPr/>
      </p:nvGrpSpPr>
      <p:grpSpPr>
        <a:xfrm>
          <a:off x="0" y="0"/>
          <a:ext cx="0" cy="0"/>
          <a:chOff x="0" y="0"/>
          <a:chExt cx="0" cy="0"/>
        </a:xfrm>
      </p:grpSpPr>
      <p:sp>
        <p:nvSpPr>
          <p:cNvPr id="249" name="Google Shape;249;p37"/>
          <p:cNvSpPr txBox="1"/>
          <p:nvPr>
            <p:ph idx="1" type="subTitle"/>
          </p:nvPr>
        </p:nvSpPr>
        <p:spPr>
          <a:xfrm flipH="1">
            <a:off x="5056793" y="2571750"/>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21204D"/>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50" name="Google Shape;250;p37"/>
          <p:cNvSpPr txBox="1"/>
          <p:nvPr>
            <p:ph idx="2" type="subTitle"/>
          </p:nvPr>
        </p:nvSpPr>
        <p:spPr>
          <a:xfrm flipH="1">
            <a:off x="3178324" y="2571750"/>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21204D"/>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51" name="Google Shape;251;p37"/>
          <p:cNvSpPr txBox="1"/>
          <p:nvPr>
            <p:ph idx="3" type="subTitle"/>
          </p:nvPr>
        </p:nvSpPr>
        <p:spPr>
          <a:xfrm flipH="1">
            <a:off x="1299842" y="2571750"/>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21204D"/>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52" name="Google Shape;252;p37"/>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54" name="Google Shape;254;p37"/>
          <p:cNvSpPr/>
          <p:nvPr/>
        </p:nvSpPr>
        <p:spPr>
          <a:xfrm>
            <a:off x="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txBox="1"/>
          <p:nvPr>
            <p:ph idx="4" type="subTitle"/>
          </p:nvPr>
        </p:nvSpPr>
        <p:spPr>
          <a:xfrm flipH="1">
            <a:off x="5056793" y="2322843"/>
            <a:ext cx="1426500" cy="24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400">
                <a:solidFill>
                  <a:srgbClr val="21204D"/>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256" name="Google Shape;256;p37"/>
          <p:cNvSpPr txBox="1"/>
          <p:nvPr>
            <p:ph idx="5" type="subTitle"/>
          </p:nvPr>
        </p:nvSpPr>
        <p:spPr>
          <a:xfrm flipH="1">
            <a:off x="3178324" y="2322843"/>
            <a:ext cx="1426500" cy="24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400">
                <a:solidFill>
                  <a:srgbClr val="21204D"/>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257" name="Google Shape;257;p37"/>
          <p:cNvSpPr txBox="1"/>
          <p:nvPr>
            <p:ph idx="6" type="subTitle"/>
          </p:nvPr>
        </p:nvSpPr>
        <p:spPr>
          <a:xfrm flipH="1">
            <a:off x="1299842" y="2322843"/>
            <a:ext cx="1426500" cy="24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400">
                <a:solidFill>
                  <a:srgbClr val="21204D"/>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_1_1_2_2">
    <p:bg>
      <p:bgPr>
        <a:solidFill>
          <a:srgbClr val="F3F3F3"/>
        </a:solidFill>
      </p:bgPr>
    </p:bg>
    <p:spTree>
      <p:nvGrpSpPr>
        <p:cNvPr id="258" name="Shape 258"/>
        <p:cNvGrpSpPr/>
        <p:nvPr/>
      </p:nvGrpSpPr>
      <p:grpSpPr>
        <a:xfrm>
          <a:off x="0" y="0"/>
          <a:ext cx="0" cy="0"/>
          <a:chOff x="0" y="0"/>
          <a:chExt cx="0" cy="0"/>
        </a:xfrm>
      </p:grpSpPr>
      <p:sp>
        <p:nvSpPr>
          <p:cNvPr id="259" name="Google Shape;259;p38"/>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61" name="Google Shape;261;p38"/>
          <p:cNvSpPr/>
          <p:nvPr/>
        </p:nvSpPr>
        <p:spPr>
          <a:xfrm>
            <a:off x="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1_Título y objetos_4_2_1_2">
    <p:bg>
      <p:bgPr>
        <a:solidFill>
          <a:srgbClr val="F3F3F3"/>
        </a:solidFill>
      </p:bgPr>
    </p:bg>
    <p:spTree>
      <p:nvGrpSpPr>
        <p:cNvPr id="262" name="Shape 262"/>
        <p:cNvGrpSpPr/>
        <p:nvPr/>
      </p:nvGrpSpPr>
      <p:grpSpPr>
        <a:xfrm>
          <a:off x="0" y="0"/>
          <a:ext cx="0" cy="0"/>
          <a:chOff x="0" y="0"/>
          <a:chExt cx="0" cy="0"/>
        </a:xfrm>
      </p:grpSpPr>
      <p:sp>
        <p:nvSpPr>
          <p:cNvPr id="263" name="Google Shape;263;p39"/>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64" name="Google Shape;264;p39"/>
          <p:cNvSpPr/>
          <p:nvPr/>
        </p:nvSpPr>
        <p:spPr>
          <a:xfrm flipH="1">
            <a:off x="8421300" y="0"/>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9"/>
          <p:cNvSpPr/>
          <p:nvPr/>
        </p:nvSpPr>
        <p:spPr>
          <a:xfrm>
            <a:off x="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1_Título y objetos_4_2_1_1">
    <p:bg>
      <p:bgPr>
        <a:solidFill>
          <a:srgbClr val="F3F3F3"/>
        </a:solidFill>
      </p:bgPr>
    </p:bg>
    <p:spTree>
      <p:nvGrpSpPr>
        <p:cNvPr id="266" name="Shape 266"/>
        <p:cNvGrpSpPr/>
        <p:nvPr/>
      </p:nvGrpSpPr>
      <p:grpSpPr>
        <a:xfrm>
          <a:off x="0" y="0"/>
          <a:ext cx="0" cy="0"/>
          <a:chOff x="0" y="0"/>
          <a:chExt cx="0" cy="0"/>
        </a:xfrm>
      </p:grpSpPr>
      <p:sp>
        <p:nvSpPr>
          <p:cNvPr id="267" name="Google Shape;267;p40"/>
          <p:cNvSpPr txBox="1"/>
          <p:nvPr>
            <p:ph type="ctrTitle"/>
          </p:nvPr>
        </p:nvSpPr>
        <p:spPr>
          <a:xfrm flipH="1">
            <a:off x="5711003" y="955400"/>
            <a:ext cx="2737800" cy="12414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4800"/>
              <a:buFont typeface="Advent Pro SemiBold"/>
              <a:buNone/>
              <a:defRPr sz="43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68" name="Google Shape;268;p40"/>
          <p:cNvSpPr txBox="1"/>
          <p:nvPr>
            <p:ph idx="1" type="subTitle"/>
          </p:nvPr>
        </p:nvSpPr>
        <p:spPr>
          <a:xfrm flipH="1">
            <a:off x="5900011" y="2967450"/>
            <a:ext cx="2548800" cy="5649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SzPts val="1200"/>
              <a:buNone/>
              <a:defRPr sz="1200">
                <a:latin typeface="Abel"/>
                <a:ea typeface="Abel"/>
                <a:cs typeface="Abel"/>
                <a:sym typeface="Abel"/>
              </a:defRPr>
            </a:lvl1pPr>
            <a:lvl2pPr lvl="1" rtl="0" algn="r">
              <a:lnSpc>
                <a:spcPct val="90000"/>
              </a:lnSpc>
              <a:spcBef>
                <a:spcPts val="1600"/>
              </a:spcBef>
              <a:spcAft>
                <a:spcPts val="0"/>
              </a:spcAft>
              <a:buSzPts val="1500"/>
              <a:buNone/>
              <a:defRPr sz="1500"/>
            </a:lvl2pPr>
            <a:lvl3pPr lvl="2" rtl="0" algn="r">
              <a:lnSpc>
                <a:spcPct val="90000"/>
              </a:lnSpc>
              <a:spcBef>
                <a:spcPts val="1600"/>
              </a:spcBef>
              <a:spcAft>
                <a:spcPts val="0"/>
              </a:spcAft>
              <a:buSzPts val="1400"/>
              <a:buNone/>
              <a:defRPr sz="1400"/>
            </a:lvl3pPr>
            <a:lvl4pPr lvl="3" rtl="0" algn="r">
              <a:lnSpc>
                <a:spcPct val="90000"/>
              </a:lnSpc>
              <a:spcBef>
                <a:spcPts val="1600"/>
              </a:spcBef>
              <a:spcAft>
                <a:spcPts val="0"/>
              </a:spcAft>
              <a:buSzPts val="1200"/>
              <a:buNone/>
              <a:defRPr sz="1200"/>
            </a:lvl4pPr>
            <a:lvl5pPr lvl="4" rtl="0" algn="r">
              <a:lnSpc>
                <a:spcPct val="90000"/>
              </a:lnSpc>
              <a:spcBef>
                <a:spcPts val="1600"/>
              </a:spcBef>
              <a:spcAft>
                <a:spcPts val="0"/>
              </a:spcAft>
              <a:buSzPts val="1200"/>
              <a:buNone/>
              <a:defRPr sz="1200"/>
            </a:lvl5pPr>
            <a:lvl6pPr lvl="5" rtl="0" algn="r">
              <a:lnSpc>
                <a:spcPct val="90000"/>
              </a:lnSpc>
              <a:spcBef>
                <a:spcPts val="1600"/>
              </a:spcBef>
              <a:spcAft>
                <a:spcPts val="0"/>
              </a:spcAft>
              <a:buSzPts val="1200"/>
              <a:buNone/>
              <a:defRPr sz="1200"/>
            </a:lvl6pPr>
            <a:lvl7pPr lvl="6" rtl="0" algn="r">
              <a:lnSpc>
                <a:spcPct val="90000"/>
              </a:lnSpc>
              <a:spcBef>
                <a:spcPts val="1600"/>
              </a:spcBef>
              <a:spcAft>
                <a:spcPts val="0"/>
              </a:spcAft>
              <a:buSzPts val="1200"/>
              <a:buNone/>
              <a:defRPr sz="1200"/>
            </a:lvl7pPr>
            <a:lvl8pPr lvl="7" rtl="0" algn="r">
              <a:lnSpc>
                <a:spcPct val="90000"/>
              </a:lnSpc>
              <a:spcBef>
                <a:spcPts val="1600"/>
              </a:spcBef>
              <a:spcAft>
                <a:spcPts val="0"/>
              </a:spcAft>
              <a:buSzPts val="1200"/>
              <a:buNone/>
              <a:defRPr sz="1200"/>
            </a:lvl8pPr>
            <a:lvl9pPr lvl="8" rtl="0" algn="r">
              <a:lnSpc>
                <a:spcPct val="90000"/>
              </a:lnSpc>
              <a:spcBef>
                <a:spcPts val="1600"/>
              </a:spcBef>
              <a:spcAft>
                <a:spcPts val="1600"/>
              </a:spcAft>
              <a:buSzPts val="1200"/>
              <a:buNone/>
              <a:defRPr sz="1200"/>
            </a:lvl9pPr>
          </a:lstStyle>
          <a:p/>
        </p:txBody>
      </p:sp>
      <p:sp>
        <p:nvSpPr>
          <p:cNvPr id="269" name="Google Shape;269;p40"/>
          <p:cNvSpPr/>
          <p:nvPr/>
        </p:nvSpPr>
        <p:spPr>
          <a:xfrm flipH="1">
            <a:off x="0"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0"/>
          <p:cNvSpPr txBox="1"/>
          <p:nvPr/>
        </p:nvSpPr>
        <p:spPr>
          <a:xfrm>
            <a:off x="4673300" y="3924250"/>
            <a:ext cx="3775500" cy="845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300"/>
              </a:spcBef>
              <a:spcAft>
                <a:spcPts val="0"/>
              </a:spcAft>
              <a:buNone/>
            </a:pPr>
            <a:r>
              <a:rPr b="1" lang="en" sz="1000">
                <a:solidFill>
                  <a:srgbClr val="21204D"/>
                </a:solidFill>
                <a:latin typeface="Abel"/>
                <a:ea typeface="Abel"/>
                <a:cs typeface="Abel"/>
                <a:sym typeface="Abel"/>
              </a:rPr>
              <a:t>CREDITS</a:t>
            </a:r>
            <a:r>
              <a:rPr lang="en" sz="1000">
                <a:solidFill>
                  <a:srgbClr val="21204D"/>
                </a:solidFill>
                <a:latin typeface="Abel"/>
                <a:ea typeface="Abel"/>
                <a:cs typeface="Abel"/>
                <a:sym typeface="Abel"/>
              </a:rPr>
              <a:t>: This presentation template was created by </a:t>
            </a:r>
            <a:r>
              <a:rPr b="1" lang="en" sz="1000">
                <a:solidFill>
                  <a:srgbClr val="21204D"/>
                </a:solidFill>
                <a:uFill>
                  <a:noFill/>
                </a:uFill>
                <a:latin typeface="Abel"/>
                <a:ea typeface="Abel"/>
                <a:cs typeface="Abel"/>
                <a:sym typeface="Abel"/>
                <a:hlinkClick r:id="rId2"/>
              </a:rPr>
              <a:t>Slidesgo</a:t>
            </a:r>
            <a:r>
              <a:rPr lang="en" sz="1000">
                <a:solidFill>
                  <a:srgbClr val="21204D"/>
                </a:solidFill>
                <a:latin typeface="Abel"/>
                <a:ea typeface="Abel"/>
                <a:cs typeface="Abel"/>
                <a:sym typeface="Abel"/>
              </a:rPr>
              <a:t>, including icons by </a:t>
            </a:r>
            <a:r>
              <a:rPr b="1" lang="en" sz="1000">
                <a:solidFill>
                  <a:srgbClr val="21204D"/>
                </a:solidFill>
                <a:uFill>
                  <a:noFill/>
                </a:uFill>
                <a:latin typeface="Abel"/>
                <a:ea typeface="Abel"/>
                <a:cs typeface="Abel"/>
                <a:sym typeface="Abel"/>
                <a:hlinkClick r:id="rId3"/>
              </a:rPr>
              <a:t>Flaticon</a:t>
            </a:r>
            <a:r>
              <a:rPr lang="en" sz="1000">
                <a:solidFill>
                  <a:srgbClr val="21204D"/>
                </a:solidFill>
                <a:latin typeface="Abel"/>
                <a:ea typeface="Abel"/>
                <a:cs typeface="Abel"/>
                <a:sym typeface="Abel"/>
              </a:rPr>
              <a:t>, and infographics &amp; images by </a:t>
            </a:r>
            <a:r>
              <a:rPr b="1" lang="en" sz="1000">
                <a:solidFill>
                  <a:srgbClr val="21204D"/>
                </a:solidFill>
                <a:uFill>
                  <a:noFill/>
                </a:uFill>
                <a:latin typeface="Abel"/>
                <a:ea typeface="Abel"/>
                <a:cs typeface="Abel"/>
                <a:sym typeface="Abel"/>
                <a:hlinkClick r:id="rId4"/>
              </a:rPr>
              <a:t>Freepik</a:t>
            </a:r>
            <a:r>
              <a:rPr lang="en" sz="1000">
                <a:solidFill>
                  <a:srgbClr val="21204D"/>
                </a:solidFill>
                <a:latin typeface="Abel"/>
                <a:ea typeface="Abel"/>
                <a:cs typeface="Abel"/>
                <a:sym typeface="Abel"/>
              </a:rPr>
              <a:t>. </a:t>
            </a:r>
            <a:endParaRPr sz="1000">
              <a:solidFill>
                <a:srgbClr val="21204D"/>
              </a:solidFill>
              <a:latin typeface="Abel"/>
              <a:ea typeface="Abel"/>
              <a:cs typeface="Abel"/>
              <a:sym typeface="Abel"/>
            </a:endParaRPr>
          </a:p>
          <a:p>
            <a:pPr indent="0" lvl="0" marL="0" rtl="0" algn="r">
              <a:lnSpc>
                <a:spcPct val="115000"/>
              </a:lnSpc>
              <a:spcBef>
                <a:spcPts val="300"/>
              </a:spcBef>
              <a:spcAft>
                <a:spcPts val="0"/>
              </a:spcAft>
              <a:buNone/>
            </a:pPr>
            <a:r>
              <a:rPr b="1" lang="en" sz="1000">
                <a:solidFill>
                  <a:srgbClr val="21204D"/>
                </a:solidFill>
                <a:latin typeface="Abel"/>
                <a:ea typeface="Abel"/>
                <a:cs typeface="Abel"/>
                <a:sym typeface="Abel"/>
              </a:rPr>
              <a:t>Please keep this slide for attribution.</a:t>
            </a:r>
            <a:endParaRPr b="1" sz="1000">
              <a:solidFill>
                <a:srgbClr val="21204D"/>
              </a:solidFill>
              <a:latin typeface="Abel"/>
              <a:ea typeface="Abel"/>
              <a:cs typeface="Abel"/>
              <a:sym typeface="Abel"/>
            </a:endParaRPr>
          </a:p>
        </p:txBody>
      </p:sp>
      <p:sp>
        <p:nvSpPr>
          <p:cNvPr id="271" name="Google Shape;271;p40"/>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a:off x="-11575" y="1423275"/>
            <a:ext cx="9144000" cy="372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body"/>
          </p:nvPr>
        </p:nvSpPr>
        <p:spPr>
          <a:xfrm>
            <a:off x="808402" y="1757625"/>
            <a:ext cx="3404700" cy="270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 name="Google Shape;26;p5"/>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2" type="body"/>
          </p:nvPr>
        </p:nvSpPr>
        <p:spPr>
          <a:xfrm>
            <a:off x="4930898" y="1757625"/>
            <a:ext cx="3404700" cy="270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8_Título y objetos_2_1">
    <p:bg>
      <p:bgPr>
        <a:solidFill>
          <a:srgbClr val="F3F3F3"/>
        </a:solidFill>
      </p:bgPr>
    </p:bg>
    <p:spTree>
      <p:nvGrpSpPr>
        <p:cNvPr id="272" name="Shape 272"/>
        <p:cNvGrpSpPr/>
        <p:nvPr/>
      </p:nvGrpSpPr>
      <p:grpSpPr>
        <a:xfrm>
          <a:off x="0" y="0"/>
          <a:ext cx="0" cy="0"/>
          <a:chOff x="0" y="0"/>
          <a:chExt cx="0" cy="0"/>
        </a:xfrm>
      </p:grpSpPr>
      <p:sp>
        <p:nvSpPr>
          <p:cNvPr id="273" name="Google Shape;273;p41"/>
          <p:cNvSpPr txBox="1"/>
          <p:nvPr>
            <p:ph type="ctrTitle"/>
          </p:nvPr>
        </p:nvSpPr>
        <p:spPr>
          <a:xfrm>
            <a:off x="6572250" y="1951175"/>
            <a:ext cx="15981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74" name="Google Shape;274;p41"/>
          <p:cNvSpPr/>
          <p:nvPr/>
        </p:nvSpPr>
        <p:spPr>
          <a:xfrm flipH="1">
            <a:off x="8421300" y="1269600"/>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1"/>
          <p:cNvSpPr/>
          <p:nvPr/>
        </p:nvSpPr>
        <p:spPr>
          <a:xfrm>
            <a:off x="863610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1"/>
          <p:cNvSpPr txBox="1"/>
          <p:nvPr>
            <p:ph idx="1" type="subTitle"/>
          </p:nvPr>
        </p:nvSpPr>
        <p:spPr>
          <a:xfrm flipH="1">
            <a:off x="781158" y="713150"/>
            <a:ext cx="3027300" cy="61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6">
  <p:cSld name="8_Título y objetos_2_1_2">
    <p:bg>
      <p:bgPr>
        <a:solidFill>
          <a:srgbClr val="F3F3F3"/>
        </a:solidFill>
      </p:bgPr>
    </p:bg>
    <p:spTree>
      <p:nvGrpSpPr>
        <p:cNvPr id="277" name="Shape 277"/>
        <p:cNvGrpSpPr/>
        <p:nvPr/>
      </p:nvGrpSpPr>
      <p:grpSpPr>
        <a:xfrm>
          <a:off x="0" y="0"/>
          <a:ext cx="0" cy="0"/>
          <a:chOff x="0" y="0"/>
          <a:chExt cx="0" cy="0"/>
        </a:xfrm>
      </p:grpSpPr>
      <p:sp>
        <p:nvSpPr>
          <p:cNvPr id="278" name="Google Shape;278;p42"/>
          <p:cNvSpPr txBox="1"/>
          <p:nvPr>
            <p:ph type="ctrTitle"/>
          </p:nvPr>
        </p:nvSpPr>
        <p:spPr>
          <a:xfrm>
            <a:off x="6572250" y="1951175"/>
            <a:ext cx="15981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79" name="Google Shape;279;p42"/>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283" name="Shape 283"/>
        <p:cNvGrpSpPr/>
        <p:nvPr/>
      </p:nvGrpSpPr>
      <p:grpSpPr>
        <a:xfrm>
          <a:off x="0" y="0"/>
          <a:ext cx="0" cy="0"/>
          <a:chOff x="0" y="0"/>
          <a:chExt cx="0" cy="0"/>
        </a:xfrm>
      </p:grpSpPr>
      <p:sp>
        <p:nvSpPr>
          <p:cNvPr id="284" name="Google Shape;284;p44"/>
          <p:cNvSpPr txBox="1"/>
          <p:nvPr>
            <p:ph type="ctrTitle"/>
          </p:nvPr>
        </p:nvSpPr>
        <p:spPr>
          <a:xfrm>
            <a:off x="5080550" y="1296650"/>
            <a:ext cx="3253800" cy="1822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285" name="Google Shape;285;p44"/>
          <p:cNvSpPr txBox="1"/>
          <p:nvPr>
            <p:ph idx="1" type="subTitle"/>
          </p:nvPr>
        </p:nvSpPr>
        <p:spPr>
          <a:xfrm>
            <a:off x="5080550" y="3156550"/>
            <a:ext cx="3253800" cy="69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6" name="Shape 286"/>
        <p:cNvGrpSpPr/>
        <p:nvPr/>
      </p:nvGrpSpPr>
      <p:grpSpPr>
        <a:xfrm>
          <a:off x="0" y="0"/>
          <a:ext cx="0" cy="0"/>
          <a:chOff x="0" y="0"/>
          <a:chExt cx="0" cy="0"/>
        </a:xfrm>
      </p:grpSpPr>
      <p:sp>
        <p:nvSpPr>
          <p:cNvPr id="287" name="Google Shape;287;p45"/>
          <p:cNvSpPr txBox="1"/>
          <p:nvPr>
            <p:ph type="title"/>
          </p:nvPr>
        </p:nvSpPr>
        <p:spPr>
          <a:xfrm>
            <a:off x="768900" y="2455650"/>
            <a:ext cx="4931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88" name="Google Shape;288;p45"/>
          <p:cNvSpPr txBox="1"/>
          <p:nvPr>
            <p:ph idx="1" type="subTitle"/>
          </p:nvPr>
        </p:nvSpPr>
        <p:spPr>
          <a:xfrm>
            <a:off x="768900" y="3213600"/>
            <a:ext cx="37617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289" name="Google Shape;289;p45"/>
          <p:cNvSpPr txBox="1"/>
          <p:nvPr>
            <p:ph hasCustomPrompt="1" idx="2" type="title"/>
          </p:nvPr>
        </p:nvSpPr>
        <p:spPr>
          <a:xfrm>
            <a:off x="768900" y="952050"/>
            <a:ext cx="2488500" cy="1128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0" name="Shape 290"/>
        <p:cNvGrpSpPr/>
        <p:nvPr/>
      </p:nvGrpSpPr>
      <p:grpSpPr>
        <a:xfrm>
          <a:off x="0" y="0"/>
          <a:ext cx="0" cy="0"/>
          <a:chOff x="0" y="0"/>
          <a:chExt cx="0" cy="0"/>
        </a:xfrm>
      </p:grpSpPr>
      <p:sp>
        <p:nvSpPr>
          <p:cNvPr id="291" name="Google Shape;291;p46"/>
          <p:cNvSpPr txBox="1"/>
          <p:nvPr>
            <p:ph idx="1" type="body"/>
          </p:nvPr>
        </p:nvSpPr>
        <p:spPr>
          <a:xfrm>
            <a:off x="690000" y="1902975"/>
            <a:ext cx="3501600" cy="242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2" name="Google Shape;292;p46"/>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6"/>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4" name="Shape 294"/>
        <p:cNvGrpSpPr/>
        <p:nvPr/>
      </p:nvGrpSpPr>
      <p:grpSpPr>
        <a:xfrm>
          <a:off x="0" y="0"/>
          <a:ext cx="0" cy="0"/>
          <a:chOff x="0" y="0"/>
          <a:chExt cx="0" cy="0"/>
        </a:xfrm>
      </p:grpSpPr>
      <p:sp>
        <p:nvSpPr>
          <p:cNvPr id="295" name="Google Shape;295;p47"/>
          <p:cNvSpPr/>
          <p:nvPr/>
        </p:nvSpPr>
        <p:spPr>
          <a:xfrm>
            <a:off x="-11575" y="1423275"/>
            <a:ext cx="9144000" cy="372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7"/>
          <p:cNvSpPr txBox="1"/>
          <p:nvPr>
            <p:ph idx="1" type="body"/>
          </p:nvPr>
        </p:nvSpPr>
        <p:spPr>
          <a:xfrm>
            <a:off x="808402" y="1757625"/>
            <a:ext cx="3404700" cy="270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7" name="Google Shape;297;p47"/>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7"/>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9" name="Google Shape;299;p47"/>
          <p:cNvSpPr txBox="1"/>
          <p:nvPr>
            <p:ph idx="2" type="body"/>
          </p:nvPr>
        </p:nvSpPr>
        <p:spPr>
          <a:xfrm>
            <a:off x="4930898" y="1757625"/>
            <a:ext cx="3404700" cy="270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0" name="Shape 300"/>
        <p:cNvGrpSpPr/>
        <p:nvPr/>
      </p:nvGrpSpPr>
      <p:grpSpPr>
        <a:xfrm>
          <a:off x="0" y="0"/>
          <a:ext cx="0" cy="0"/>
          <a:chOff x="0" y="0"/>
          <a:chExt cx="0" cy="0"/>
        </a:xfrm>
      </p:grpSpPr>
      <p:sp>
        <p:nvSpPr>
          <p:cNvPr id="301" name="Google Shape;301;p48"/>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8"/>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49"/>
          <p:cNvSpPr/>
          <p:nvPr/>
        </p:nvSpPr>
        <p:spPr>
          <a:xfrm>
            <a:off x="6746150" y="-11575"/>
            <a:ext cx="2397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9"/>
          <p:cNvSpPr txBox="1"/>
          <p:nvPr>
            <p:ph idx="1" type="body"/>
          </p:nvPr>
        </p:nvSpPr>
        <p:spPr>
          <a:xfrm>
            <a:off x="690000" y="1394050"/>
            <a:ext cx="3775200" cy="307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06" name="Google Shape;306;p49"/>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9"/>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8" name="Shape 308"/>
        <p:cNvGrpSpPr/>
        <p:nvPr/>
      </p:nvGrpSpPr>
      <p:grpSpPr>
        <a:xfrm>
          <a:off x="0" y="0"/>
          <a:ext cx="0" cy="0"/>
          <a:chOff x="0" y="0"/>
          <a:chExt cx="0" cy="0"/>
        </a:xfrm>
      </p:grpSpPr>
      <p:sp>
        <p:nvSpPr>
          <p:cNvPr id="309" name="Google Shape;309;p50"/>
          <p:cNvSpPr txBox="1"/>
          <p:nvPr>
            <p:ph type="title"/>
          </p:nvPr>
        </p:nvSpPr>
        <p:spPr>
          <a:xfrm>
            <a:off x="601300" y="575125"/>
            <a:ext cx="2965800" cy="4090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0" name="Shape 310"/>
        <p:cNvGrpSpPr/>
        <p:nvPr/>
      </p:nvGrpSpPr>
      <p:grpSpPr>
        <a:xfrm>
          <a:off x="0" y="0"/>
          <a:ext cx="0" cy="0"/>
          <a:chOff x="0" y="0"/>
          <a:chExt cx="0" cy="0"/>
        </a:xfrm>
      </p:grpSpPr>
      <p:sp>
        <p:nvSpPr>
          <p:cNvPr id="311" name="Google Shape;311;p51"/>
          <p:cNvSpPr txBox="1"/>
          <p:nvPr>
            <p:ph idx="1" type="subTitle"/>
          </p:nvPr>
        </p:nvSpPr>
        <p:spPr>
          <a:xfrm>
            <a:off x="690000" y="1279144"/>
            <a:ext cx="2147400" cy="103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800"/>
              <a:buFont typeface="Anton"/>
              <a:buNone/>
              <a:defRPr>
                <a:solidFill>
                  <a:schemeClr val="accent1"/>
                </a:solidFill>
                <a:latin typeface="Anton"/>
                <a:ea typeface="Anton"/>
                <a:cs typeface="Anton"/>
                <a:sym typeface="Anton"/>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p:txBody>
      </p:sp>
      <p:sp>
        <p:nvSpPr>
          <p:cNvPr id="312" name="Google Shape;312;p51"/>
          <p:cNvSpPr txBox="1"/>
          <p:nvPr>
            <p:ph idx="2" type="body"/>
          </p:nvPr>
        </p:nvSpPr>
        <p:spPr>
          <a:xfrm>
            <a:off x="690000" y="2156450"/>
            <a:ext cx="2900400" cy="265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13" name="Google Shape;313;p51"/>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1"/>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sp>
        <p:nvSpPr>
          <p:cNvPr id="316" name="Google Shape;316;p52"/>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2"/>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8" name="Google Shape;318;p52"/>
          <p:cNvSpPr/>
          <p:nvPr/>
        </p:nvSpPr>
        <p:spPr>
          <a:xfrm>
            <a:off x="0" y="2788725"/>
            <a:ext cx="9144000" cy="235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9" name="Shape 319"/>
        <p:cNvGrpSpPr/>
        <p:nvPr/>
      </p:nvGrpSpPr>
      <p:grpSpPr>
        <a:xfrm>
          <a:off x="0" y="0"/>
          <a:ext cx="0" cy="0"/>
          <a:chOff x="0" y="0"/>
          <a:chExt cx="0" cy="0"/>
        </a:xfrm>
      </p:grpSpPr>
      <p:sp>
        <p:nvSpPr>
          <p:cNvPr id="320" name="Google Shape;320;p53"/>
          <p:cNvSpPr/>
          <p:nvPr/>
        </p:nvSpPr>
        <p:spPr>
          <a:xfrm>
            <a:off x="1296000" y="2106000"/>
            <a:ext cx="7848000" cy="303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3"/>
          <p:cNvSpPr/>
          <p:nvPr/>
        </p:nvSpPr>
        <p:spPr>
          <a:xfrm>
            <a:off x="0" y="0"/>
            <a:ext cx="1296000" cy="177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23" name="Google Shape;323;p5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42900" lvl="1" marL="914400" algn="ctr">
              <a:spcBef>
                <a:spcPts val="1600"/>
              </a:spcBef>
              <a:spcAft>
                <a:spcPts val="0"/>
              </a:spcAft>
              <a:buSzPts val="1800"/>
              <a:buChar char="○"/>
              <a:defRPr sz="1800"/>
            </a:lvl2pPr>
            <a:lvl3pPr indent="-342900" lvl="2" marL="1371600" algn="ctr">
              <a:spcBef>
                <a:spcPts val="1600"/>
              </a:spcBef>
              <a:spcAft>
                <a:spcPts val="0"/>
              </a:spcAft>
              <a:buSzPts val="1800"/>
              <a:buChar char="■"/>
              <a:defRPr sz="1800"/>
            </a:lvl3pPr>
            <a:lvl4pPr indent="-342900" lvl="3" marL="1828800" algn="ctr">
              <a:spcBef>
                <a:spcPts val="1600"/>
              </a:spcBef>
              <a:spcAft>
                <a:spcPts val="0"/>
              </a:spcAft>
              <a:buSzPts val="1800"/>
              <a:buChar char="●"/>
              <a:defRPr sz="1800"/>
            </a:lvl4pPr>
            <a:lvl5pPr indent="-342900" lvl="4" marL="2286000" algn="ctr">
              <a:spcBef>
                <a:spcPts val="1600"/>
              </a:spcBef>
              <a:spcAft>
                <a:spcPts val="0"/>
              </a:spcAft>
              <a:buSzPts val="1800"/>
              <a:buChar char="○"/>
              <a:defRPr sz="1800"/>
            </a:lvl5pPr>
            <a:lvl6pPr indent="-342900" lvl="5" marL="2743200" algn="ctr">
              <a:spcBef>
                <a:spcPts val="1600"/>
              </a:spcBef>
              <a:spcAft>
                <a:spcPts val="0"/>
              </a:spcAft>
              <a:buSzPts val="1800"/>
              <a:buChar char="■"/>
              <a:defRPr sz="1800"/>
            </a:lvl6pPr>
            <a:lvl7pPr indent="-342900" lvl="6" marL="3200400" algn="ctr">
              <a:spcBef>
                <a:spcPts val="1600"/>
              </a:spcBef>
              <a:spcAft>
                <a:spcPts val="0"/>
              </a:spcAft>
              <a:buSzPts val="1800"/>
              <a:buChar char="●"/>
              <a:defRPr sz="1800"/>
            </a:lvl7pPr>
            <a:lvl8pPr indent="-342900" lvl="7" marL="3657600" algn="ctr">
              <a:spcBef>
                <a:spcPts val="1600"/>
              </a:spcBef>
              <a:spcAft>
                <a:spcPts val="0"/>
              </a:spcAft>
              <a:buSzPts val="1800"/>
              <a:buChar char="○"/>
              <a:defRPr sz="1800"/>
            </a:lvl8pPr>
            <a:lvl9pPr indent="-342900" lvl="8" marL="4114800" algn="ctr">
              <a:spcBef>
                <a:spcPts val="1600"/>
              </a:spcBef>
              <a:spcAft>
                <a:spcPts val="1600"/>
              </a:spcAft>
              <a:buSzPts val="1800"/>
              <a:buChar char="■"/>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4" name="Shape 324"/>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BODY_2">
    <p:spTree>
      <p:nvGrpSpPr>
        <p:cNvPr id="325" name="Shape 325"/>
        <p:cNvGrpSpPr/>
        <p:nvPr/>
      </p:nvGrpSpPr>
      <p:grpSpPr>
        <a:xfrm>
          <a:off x="0" y="0"/>
          <a:ext cx="0" cy="0"/>
          <a:chOff x="0" y="0"/>
          <a:chExt cx="0" cy="0"/>
        </a:xfrm>
      </p:grpSpPr>
      <p:sp>
        <p:nvSpPr>
          <p:cNvPr id="326" name="Google Shape;326;p55"/>
          <p:cNvSpPr txBox="1"/>
          <p:nvPr>
            <p:ph idx="1" type="body"/>
          </p:nvPr>
        </p:nvSpPr>
        <p:spPr>
          <a:xfrm>
            <a:off x="690000" y="1223400"/>
            <a:ext cx="6818100" cy="3242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7" name="Google Shape;327;p55"/>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5"/>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bg>
      <p:bgPr>
        <a:solidFill>
          <a:schemeClr val="accent1"/>
        </a:solidFill>
      </p:bgPr>
    </p:bg>
    <p:spTree>
      <p:nvGrpSpPr>
        <p:cNvPr id="329" name="Shape 329"/>
        <p:cNvGrpSpPr/>
        <p:nvPr/>
      </p:nvGrpSpPr>
      <p:grpSpPr>
        <a:xfrm>
          <a:off x="0" y="0"/>
          <a:ext cx="0" cy="0"/>
          <a:chOff x="0" y="0"/>
          <a:chExt cx="0" cy="0"/>
        </a:xfrm>
      </p:grpSpPr>
      <p:sp>
        <p:nvSpPr>
          <p:cNvPr id="330" name="Google Shape;330;p56"/>
          <p:cNvSpPr/>
          <p:nvPr/>
        </p:nvSpPr>
        <p:spPr>
          <a:xfrm flipH="1">
            <a:off x="4585800" y="756150"/>
            <a:ext cx="4558200" cy="363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6"/>
          <p:cNvSpPr txBox="1"/>
          <p:nvPr>
            <p:ph type="title"/>
          </p:nvPr>
        </p:nvSpPr>
        <p:spPr>
          <a:xfrm>
            <a:off x="73702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2" name="Google Shape;332;p56"/>
          <p:cNvSpPr txBox="1"/>
          <p:nvPr>
            <p:ph idx="1" type="subTitle"/>
          </p:nvPr>
        </p:nvSpPr>
        <p:spPr>
          <a:xfrm>
            <a:off x="64327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33" name="Google Shape;333;p56"/>
          <p:cNvSpPr txBox="1"/>
          <p:nvPr>
            <p:ph hasCustomPrompt="1" idx="2" type="title"/>
          </p:nvPr>
        </p:nvSpPr>
        <p:spPr>
          <a:xfrm>
            <a:off x="73702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4" name="Google Shape;334;p56"/>
          <p:cNvSpPr txBox="1"/>
          <p:nvPr>
            <p:ph idx="3" type="title"/>
          </p:nvPr>
        </p:nvSpPr>
        <p:spPr>
          <a:xfrm>
            <a:off x="277887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5" name="Google Shape;335;p56"/>
          <p:cNvSpPr txBox="1"/>
          <p:nvPr>
            <p:ph idx="4" type="subTitle"/>
          </p:nvPr>
        </p:nvSpPr>
        <p:spPr>
          <a:xfrm>
            <a:off x="268512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36" name="Google Shape;336;p56"/>
          <p:cNvSpPr txBox="1"/>
          <p:nvPr>
            <p:ph hasCustomPrompt="1" idx="5" type="title"/>
          </p:nvPr>
        </p:nvSpPr>
        <p:spPr>
          <a:xfrm>
            <a:off x="277887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7" name="Google Shape;337;p56"/>
          <p:cNvSpPr txBox="1"/>
          <p:nvPr>
            <p:ph idx="6" type="title"/>
          </p:nvPr>
        </p:nvSpPr>
        <p:spPr>
          <a:xfrm>
            <a:off x="482072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8" name="Google Shape;338;p56"/>
          <p:cNvSpPr txBox="1"/>
          <p:nvPr>
            <p:ph idx="7" type="subTitle"/>
          </p:nvPr>
        </p:nvSpPr>
        <p:spPr>
          <a:xfrm>
            <a:off x="472697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39" name="Google Shape;339;p56"/>
          <p:cNvSpPr txBox="1"/>
          <p:nvPr>
            <p:ph hasCustomPrompt="1" idx="8" type="title"/>
          </p:nvPr>
        </p:nvSpPr>
        <p:spPr>
          <a:xfrm>
            <a:off x="482072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0" name="Google Shape;340;p56"/>
          <p:cNvSpPr txBox="1"/>
          <p:nvPr>
            <p:ph idx="9" type="title"/>
          </p:nvPr>
        </p:nvSpPr>
        <p:spPr>
          <a:xfrm>
            <a:off x="686257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 name="Google Shape;341;p56"/>
          <p:cNvSpPr txBox="1"/>
          <p:nvPr>
            <p:ph idx="13" type="subTitle"/>
          </p:nvPr>
        </p:nvSpPr>
        <p:spPr>
          <a:xfrm>
            <a:off x="676882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42" name="Google Shape;342;p56"/>
          <p:cNvSpPr txBox="1"/>
          <p:nvPr>
            <p:ph hasCustomPrompt="1" idx="14" type="title"/>
          </p:nvPr>
        </p:nvSpPr>
        <p:spPr>
          <a:xfrm>
            <a:off x="686257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
    <p:spTree>
      <p:nvGrpSpPr>
        <p:cNvPr id="343" name="Shape 343"/>
        <p:cNvGrpSpPr/>
        <p:nvPr/>
      </p:nvGrpSpPr>
      <p:grpSpPr>
        <a:xfrm>
          <a:off x="0" y="0"/>
          <a:ext cx="0" cy="0"/>
          <a:chOff x="0" y="0"/>
          <a:chExt cx="0" cy="0"/>
        </a:xfrm>
      </p:grpSpPr>
      <p:sp>
        <p:nvSpPr>
          <p:cNvPr id="344" name="Google Shape;344;p57"/>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7"/>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6" name="Google Shape;346;p57"/>
          <p:cNvSpPr txBox="1"/>
          <p:nvPr>
            <p:ph idx="2" type="title"/>
          </p:nvPr>
        </p:nvSpPr>
        <p:spPr>
          <a:xfrm>
            <a:off x="130075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47" name="Google Shape;347;p57"/>
          <p:cNvSpPr txBox="1"/>
          <p:nvPr>
            <p:ph idx="1" type="subTitle"/>
          </p:nvPr>
        </p:nvSpPr>
        <p:spPr>
          <a:xfrm>
            <a:off x="120700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48" name="Google Shape;348;p57"/>
          <p:cNvSpPr txBox="1"/>
          <p:nvPr>
            <p:ph idx="3" type="title"/>
          </p:nvPr>
        </p:nvSpPr>
        <p:spPr>
          <a:xfrm>
            <a:off x="379980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49" name="Google Shape;349;p57"/>
          <p:cNvSpPr txBox="1"/>
          <p:nvPr>
            <p:ph idx="4" type="subTitle"/>
          </p:nvPr>
        </p:nvSpPr>
        <p:spPr>
          <a:xfrm>
            <a:off x="370605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50" name="Google Shape;350;p57"/>
          <p:cNvSpPr txBox="1"/>
          <p:nvPr>
            <p:ph idx="5" type="title"/>
          </p:nvPr>
        </p:nvSpPr>
        <p:spPr>
          <a:xfrm>
            <a:off x="629885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51" name="Google Shape;351;p57"/>
          <p:cNvSpPr txBox="1"/>
          <p:nvPr>
            <p:ph idx="6" type="subTitle"/>
          </p:nvPr>
        </p:nvSpPr>
        <p:spPr>
          <a:xfrm>
            <a:off x="620510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2">
    <p:spTree>
      <p:nvGrpSpPr>
        <p:cNvPr id="352" name="Shape 352"/>
        <p:cNvGrpSpPr/>
        <p:nvPr/>
      </p:nvGrpSpPr>
      <p:grpSpPr>
        <a:xfrm>
          <a:off x="0" y="0"/>
          <a:ext cx="0" cy="0"/>
          <a:chOff x="0" y="0"/>
          <a:chExt cx="0" cy="0"/>
        </a:xfrm>
      </p:grpSpPr>
      <p:sp>
        <p:nvSpPr>
          <p:cNvPr id="353" name="Google Shape;353;p58"/>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8"/>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5" name="Google Shape;355;p58"/>
          <p:cNvSpPr/>
          <p:nvPr/>
        </p:nvSpPr>
        <p:spPr>
          <a:xfrm>
            <a:off x="3737575" y="891975"/>
            <a:ext cx="5406300" cy="408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AND_BODY_1_1">
    <p:spTree>
      <p:nvGrpSpPr>
        <p:cNvPr id="356" name="Shape 356"/>
        <p:cNvGrpSpPr/>
        <p:nvPr/>
      </p:nvGrpSpPr>
      <p:grpSpPr>
        <a:xfrm>
          <a:off x="0" y="0"/>
          <a:ext cx="0" cy="0"/>
          <a:chOff x="0" y="0"/>
          <a:chExt cx="0" cy="0"/>
        </a:xfrm>
      </p:grpSpPr>
      <p:sp>
        <p:nvSpPr>
          <p:cNvPr id="357" name="Google Shape;357;p59"/>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9"/>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9" name="Google Shape;359;p59"/>
          <p:cNvSpPr txBox="1"/>
          <p:nvPr>
            <p:ph idx="2" type="title"/>
          </p:nvPr>
        </p:nvSpPr>
        <p:spPr>
          <a:xfrm>
            <a:off x="1696599" y="3403575"/>
            <a:ext cx="1766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60" name="Google Shape;360;p59"/>
          <p:cNvSpPr txBox="1"/>
          <p:nvPr>
            <p:ph idx="1" type="subTitle"/>
          </p:nvPr>
        </p:nvSpPr>
        <p:spPr>
          <a:xfrm>
            <a:off x="1243000" y="3940900"/>
            <a:ext cx="2673300" cy="8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59"/>
          <p:cNvSpPr txBox="1"/>
          <p:nvPr>
            <p:ph idx="3" type="title"/>
          </p:nvPr>
        </p:nvSpPr>
        <p:spPr>
          <a:xfrm>
            <a:off x="5689349" y="3403575"/>
            <a:ext cx="1766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62" name="Google Shape;362;p59"/>
          <p:cNvSpPr txBox="1"/>
          <p:nvPr>
            <p:ph idx="4" type="subTitle"/>
          </p:nvPr>
        </p:nvSpPr>
        <p:spPr>
          <a:xfrm>
            <a:off x="5235750" y="3940900"/>
            <a:ext cx="2673300" cy="8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2">
    <p:spTree>
      <p:nvGrpSpPr>
        <p:cNvPr id="363" name="Shape 363"/>
        <p:cNvGrpSpPr/>
        <p:nvPr/>
      </p:nvGrpSpPr>
      <p:grpSpPr>
        <a:xfrm>
          <a:off x="0" y="0"/>
          <a:ext cx="0" cy="0"/>
          <a:chOff x="0" y="0"/>
          <a:chExt cx="0" cy="0"/>
        </a:xfrm>
      </p:grpSpPr>
      <p:sp>
        <p:nvSpPr>
          <p:cNvPr id="364" name="Google Shape;364;p60"/>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0"/>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6" name="Google Shape;366;p60"/>
          <p:cNvSpPr txBox="1"/>
          <p:nvPr>
            <p:ph idx="2" type="title"/>
          </p:nvPr>
        </p:nvSpPr>
        <p:spPr>
          <a:xfrm>
            <a:off x="130075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67" name="Google Shape;367;p60"/>
          <p:cNvSpPr txBox="1"/>
          <p:nvPr>
            <p:ph idx="1" type="subTitle"/>
          </p:nvPr>
        </p:nvSpPr>
        <p:spPr>
          <a:xfrm>
            <a:off x="120700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68" name="Google Shape;368;p60"/>
          <p:cNvSpPr txBox="1"/>
          <p:nvPr>
            <p:ph idx="3" type="title"/>
          </p:nvPr>
        </p:nvSpPr>
        <p:spPr>
          <a:xfrm>
            <a:off x="379980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69" name="Google Shape;369;p60"/>
          <p:cNvSpPr txBox="1"/>
          <p:nvPr>
            <p:ph idx="4" type="subTitle"/>
          </p:nvPr>
        </p:nvSpPr>
        <p:spPr>
          <a:xfrm>
            <a:off x="370605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70" name="Google Shape;370;p60"/>
          <p:cNvSpPr txBox="1"/>
          <p:nvPr>
            <p:ph idx="5" type="title"/>
          </p:nvPr>
        </p:nvSpPr>
        <p:spPr>
          <a:xfrm>
            <a:off x="629885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71" name="Google Shape;371;p60"/>
          <p:cNvSpPr txBox="1"/>
          <p:nvPr>
            <p:ph idx="6" type="subTitle"/>
          </p:nvPr>
        </p:nvSpPr>
        <p:spPr>
          <a:xfrm>
            <a:off x="620510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72" name="Google Shape;372;p60"/>
          <p:cNvSpPr txBox="1"/>
          <p:nvPr>
            <p:ph idx="7" type="title"/>
          </p:nvPr>
        </p:nvSpPr>
        <p:spPr>
          <a:xfrm>
            <a:off x="130075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73" name="Google Shape;373;p60"/>
          <p:cNvSpPr txBox="1"/>
          <p:nvPr>
            <p:ph idx="8" type="subTitle"/>
          </p:nvPr>
        </p:nvSpPr>
        <p:spPr>
          <a:xfrm>
            <a:off x="120700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74" name="Google Shape;374;p60"/>
          <p:cNvSpPr txBox="1"/>
          <p:nvPr>
            <p:ph idx="9" type="title"/>
          </p:nvPr>
        </p:nvSpPr>
        <p:spPr>
          <a:xfrm>
            <a:off x="379980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75" name="Google Shape;375;p60"/>
          <p:cNvSpPr txBox="1"/>
          <p:nvPr>
            <p:ph idx="13" type="subTitle"/>
          </p:nvPr>
        </p:nvSpPr>
        <p:spPr>
          <a:xfrm>
            <a:off x="370605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76" name="Google Shape;376;p60"/>
          <p:cNvSpPr txBox="1"/>
          <p:nvPr>
            <p:ph idx="14" type="title"/>
          </p:nvPr>
        </p:nvSpPr>
        <p:spPr>
          <a:xfrm>
            <a:off x="629885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77" name="Google Shape;377;p60"/>
          <p:cNvSpPr txBox="1"/>
          <p:nvPr>
            <p:ph idx="15" type="subTitle"/>
          </p:nvPr>
        </p:nvSpPr>
        <p:spPr>
          <a:xfrm>
            <a:off x="620510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AND_BODY_1_3">
    <p:spTree>
      <p:nvGrpSpPr>
        <p:cNvPr id="378" name="Shape 378"/>
        <p:cNvGrpSpPr/>
        <p:nvPr/>
      </p:nvGrpSpPr>
      <p:grpSpPr>
        <a:xfrm>
          <a:off x="0" y="0"/>
          <a:ext cx="0" cy="0"/>
          <a:chOff x="0" y="0"/>
          <a:chExt cx="0" cy="0"/>
        </a:xfrm>
      </p:grpSpPr>
      <p:sp>
        <p:nvSpPr>
          <p:cNvPr id="379" name="Google Shape;379;p61"/>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1"/>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61"/>
          <p:cNvSpPr txBox="1"/>
          <p:nvPr>
            <p:ph idx="2" type="title"/>
          </p:nvPr>
        </p:nvSpPr>
        <p:spPr>
          <a:xfrm>
            <a:off x="690000" y="1971179"/>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CB572"/>
              </a:buClr>
              <a:buSzPts val="1400"/>
              <a:buNone/>
              <a:defRPr sz="1400">
                <a:solidFill>
                  <a:srgbClr val="FCB572"/>
                </a:solidFill>
              </a:defRPr>
            </a:lvl1pPr>
            <a:lvl2pPr lvl="1" rtl="0">
              <a:spcBef>
                <a:spcPts val="0"/>
              </a:spcBef>
              <a:spcAft>
                <a:spcPts val="0"/>
              </a:spcAft>
              <a:buClr>
                <a:srgbClr val="FCB572"/>
              </a:buClr>
              <a:buSzPts val="1400"/>
              <a:buNone/>
              <a:defRPr sz="1400">
                <a:solidFill>
                  <a:srgbClr val="FCB572"/>
                </a:solidFill>
              </a:defRPr>
            </a:lvl2pPr>
            <a:lvl3pPr lvl="2" rtl="0">
              <a:spcBef>
                <a:spcPts val="0"/>
              </a:spcBef>
              <a:spcAft>
                <a:spcPts val="0"/>
              </a:spcAft>
              <a:buClr>
                <a:srgbClr val="FCB572"/>
              </a:buClr>
              <a:buSzPts val="1400"/>
              <a:buNone/>
              <a:defRPr sz="1400">
                <a:solidFill>
                  <a:srgbClr val="FCB572"/>
                </a:solidFill>
              </a:defRPr>
            </a:lvl3pPr>
            <a:lvl4pPr lvl="3" rtl="0">
              <a:spcBef>
                <a:spcPts val="0"/>
              </a:spcBef>
              <a:spcAft>
                <a:spcPts val="0"/>
              </a:spcAft>
              <a:buClr>
                <a:srgbClr val="FCB572"/>
              </a:buClr>
              <a:buSzPts val="1400"/>
              <a:buNone/>
              <a:defRPr sz="1400">
                <a:solidFill>
                  <a:srgbClr val="FCB572"/>
                </a:solidFill>
              </a:defRPr>
            </a:lvl4pPr>
            <a:lvl5pPr lvl="4" rtl="0">
              <a:spcBef>
                <a:spcPts val="0"/>
              </a:spcBef>
              <a:spcAft>
                <a:spcPts val="0"/>
              </a:spcAft>
              <a:buClr>
                <a:srgbClr val="FCB572"/>
              </a:buClr>
              <a:buSzPts val="1400"/>
              <a:buNone/>
              <a:defRPr sz="1400">
                <a:solidFill>
                  <a:srgbClr val="FCB572"/>
                </a:solidFill>
              </a:defRPr>
            </a:lvl5pPr>
            <a:lvl6pPr lvl="5" rtl="0">
              <a:spcBef>
                <a:spcPts val="0"/>
              </a:spcBef>
              <a:spcAft>
                <a:spcPts val="0"/>
              </a:spcAft>
              <a:buClr>
                <a:srgbClr val="FCB572"/>
              </a:buClr>
              <a:buSzPts val="1400"/>
              <a:buNone/>
              <a:defRPr sz="1400">
                <a:solidFill>
                  <a:srgbClr val="FCB572"/>
                </a:solidFill>
              </a:defRPr>
            </a:lvl6pPr>
            <a:lvl7pPr lvl="6" rtl="0">
              <a:spcBef>
                <a:spcPts val="0"/>
              </a:spcBef>
              <a:spcAft>
                <a:spcPts val="0"/>
              </a:spcAft>
              <a:buClr>
                <a:srgbClr val="FCB572"/>
              </a:buClr>
              <a:buSzPts val="1400"/>
              <a:buNone/>
              <a:defRPr sz="1400">
                <a:solidFill>
                  <a:srgbClr val="FCB572"/>
                </a:solidFill>
              </a:defRPr>
            </a:lvl7pPr>
            <a:lvl8pPr lvl="7" rtl="0">
              <a:spcBef>
                <a:spcPts val="0"/>
              </a:spcBef>
              <a:spcAft>
                <a:spcPts val="0"/>
              </a:spcAft>
              <a:buClr>
                <a:srgbClr val="FCB572"/>
              </a:buClr>
              <a:buSzPts val="1400"/>
              <a:buNone/>
              <a:defRPr sz="1400">
                <a:solidFill>
                  <a:srgbClr val="FCB572"/>
                </a:solidFill>
              </a:defRPr>
            </a:lvl8pPr>
            <a:lvl9pPr lvl="8" rtl="0">
              <a:spcBef>
                <a:spcPts val="0"/>
              </a:spcBef>
              <a:spcAft>
                <a:spcPts val="0"/>
              </a:spcAft>
              <a:buClr>
                <a:srgbClr val="FCB572"/>
              </a:buClr>
              <a:buSzPts val="1400"/>
              <a:buNone/>
              <a:defRPr sz="1400">
                <a:solidFill>
                  <a:srgbClr val="FCB572"/>
                </a:solidFill>
              </a:defRPr>
            </a:lvl9pPr>
          </a:lstStyle>
          <a:p/>
        </p:txBody>
      </p:sp>
      <p:sp>
        <p:nvSpPr>
          <p:cNvPr id="382" name="Google Shape;382;p61"/>
          <p:cNvSpPr txBox="1"/>
          <p:nvPr>
            <p:ph idx="1" type="subTitle"/>
          </p:nvPr>
        </p:nvSpPr>
        <p:spPr>
          <a:xfrm>
            <a:off x="690000" y="1347750"/>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83" name="Google Shape;383;p61"/>
          <p:cNvSpPr txBox="1"/>
          <p:nvPr>
            <p:ph idx="3" type="title"/>
          </p:nvPr>
        </p:nvSpPr>
        <p:spPr>
          <a:xfrm>
            <a:off x="690000" y="3097554"/>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CB572"/>
              </a:buClr>
              <a:buSzPts val="1400"/>
              <a:buNone/>
              <a:defRPr sz="1400">
                <a:solidFill>
                  <a:srgbClr val="FCB572"/>
                </a:solidFill>
              </a:defRPr>
            </a:lvl1pPr>
            <a:lvl2pPr lvl="1" rtl="0">
              <a:spcBef>
                <a:spcPts val="0"/>
              </a:spcBef>
              <a:spcAft>
                <a:spcPts val="0"/>
              </a:spcAft>
              <a:buClr>
                <a:srgbClr val="FCB572"/>
              </a:buClr>
              <a:buSzPts val="1400"/>
              <a:buNone/>
              <a:defRPr sz="1400">
                <a:solidFill>
                  <a:srgbClr val="FCB572"/>
                </a:solidFill>
              </a:defRPr>
            </a:lvl2pPr>
            <a:lvl3pPr lvl="2" rtl="0">
              <a:spcBef>
                <a:spcPts val="0"/>
              </a:spcBef>
              <a:spcAft>
                <a:spcPts val="0"/>
              </a:spcAft>
              <a:buClr>
                <a:srgbClr val="FCB572"/>
              </a:buClr>
              <a:buSzPts val="1400"/>
              <a:buNone/>
              <a:defRPr sz="1400">
                <a:solidFill>
                  <a:srgbClr val="FCB572"/>
                </a:solidFill>
              </a:defRPr>
            </a:lvl3pPr>
            <a:lvl4pPr lvl="3" rtl="0">
              <a:spcBef>
                <a:spcPts val="0"/>
              </a:spcBef>
              <a:spcAft>
                <a:spcPts val="0"/>
              </a:spcAft>
              <a:buClr>
                <a:srgbClr val="FCB572"/>
              </a:buClr>
              <a:buSzPts val="1400"/>
              <a:buNone/>
              <a:defRPr sz="1400">
                <a:solidFill>
                  <a:srgbClr val="FCB572"/>
                </a:solidFill>
              </a:defRPr>
            </a:lvl4pPr>
            <a:lvl5pPr lvl="4" rtl="0">
              <a:spcBef>
                <a:spcPts val="0"/>
              </a:spcBef>
              <a:spcAft>
                <a:spcPts val="0"/>
              </a:spcAft>
              <a:buClr>
                <a:srgbClr val="FCB572"/>
              </a:buClr>
              <a:buSzPts val="1400"/>
              <a:buNone/>
              <a:defRPr sz="1400">
                <a:solidFill>
                  <a:srgbClr val="FCB572"/>
                </a:solidFill>
              </a:defRPr>
            </a:lvl5pPr>
            <a:lvl6pPr lvl="5" rtl="0">
              <a:spcBef>
                <a:spcPts val="0"/>
              </a:spcBef>
              <a:spcAft>
                <a:spcPts val="0"/>
              </a:spcAft>
              <a:buClr>
                <a:srgbClr val="FCB572"/>
              </a:buClr>
              <a:buSzPts val="1400"/>
              <a:buNone/>
              <a:defRPr sz="1400">
                <a:solidFill>
                  <a:srgbClr val="FCB572"/>
                </a:solidFill>
              </a:defRPr>
            </a:lvl6pPr>
            <a:lvl7pPr lvl="6" rtl="0">
              <a:spcBef>
                <a:spcPts val="0"/>
              </a:spcBef>
              <a:spcAft>
                <a:spcPts val="0"/>
              </a:spcAft>
              <a:buClr>
                <a:srgbClr val="FCB572"/>
              </a:buClr>
              <a:buSzPts val="1400"/>
              <a:buNone/>
              <a:defRPr sz="1400">
                <a:solidFill>
                  <a:srgbClr val="FCB572"/>
                </a:solidFill>
              </a:defRPr>
            </a:lvl7pPr>
            <a:lvl8pPr lvl="7" rtl="0">
              <a:spcBef>
                <a:spcPts val="0"/>
              </a:spcBef>
              <a:spcAft>
                <a:spcPts val="0"/>
              </a:spcAft>
              <a:buClr>
                <a:srgbClr val="FCB572"/>
              </a:buClr>
              <a:buSzPts val="1400"/>
              <a:buNone/>
              <a:defRPr sz="1400">
                <a:solidFill>
                  <a:srgbClr val="FCB572"/>
                </a:solidFill>
              </a:defRPr>
            </a:lvl8pPr>
            <a:lvl9pPr lvl="8" rtl="0">
              <a:spcBef>
                <a:spcPts val="0"/>
              </a:spcBef>
              <a:spcAft>
                <a:spcPts val="0"/>
              </a:spcAft>
              <a:buClr>
                <a:srgbClr val="FCB572"/>
              </a:buClr>
              <a:buSzPts val="1400"/>
              <a:buNone/>
              <a:defRPr sz="1400">
                <a:solidFill>
                  <a:srgbClr val="FCB572"/>
                </a:solidFill>
              </a:defRPr>
            </a:lvl9pPr>
          </a:lstStyle>
          <a:p/>
        </p:txBody>
      </p:sp>
      <p:sp>
        <p:nvSpPr>
          <p:cNvPr id="384" name="Google Shape;384;p61"/>
          <p:cNvSpPr txBox="1"/>
          <p:nvPr>
            <p:ph idx="4" type="subTitle"/>
          </p:nvPr>
        </p:nvSpPr>
        <p:spPr>
          <a:xfrm>
            <a:off x="690000" y="2474125"/>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85" name="Google Shape;385;p61"/>
          <p:cNvSpPr txBox="1"/>
          <p:nvPr>
            <p:ph idx="5" type="title"/>
          </p:nvPr>
        </p:nvSpPr>
        <p:spPr>
          <a:xfrm>
            <a:off x="690000" y="4223929"/>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CB572"/>
              </a:buClr>
              <a:buSzPts val="1400"/>
              <a:buNone/>
              <a:defRPr sz="1400">
                <a:solidFill>
                  <a:srgbClr val="FCB572"/>
                </a:solidFill>
              </a:defRPr>
            </a:lvl1pPr>
            <a:lvl2pPr lvl="1" rtl="0">
              <a:spcBef>
                <a:spcPts val="0"/>
              </a:spcBef>
              <a:spcAft>
                <a:spcPts val="0"/>
              </a:spcAft>
              <a:buClr>
                <a:srgbClr val="FCB572"/>
              </a:buClr>
              <a:buSzPts val="1400"/>
              <a:buNone/>
              <a:defRPr sz="1400">
                <a:solidFill>
                  <a:srgbClr val="FCB572"/>
                </a:solidFill>
              </a:defRPr>
            </a:lvl2pPr>
            <a:lvl3pPr lvl="2" rtl="0">
              <a:spcBef>
                <a:spcPts val="0"/>
              </a:spcBef>
              <a:spcAft>
                <a:spcPts val="0"/>
              </a:spcAft>
              <a:buClr>
                <a:srgbClr val="FCB572"/>
              </a:buClr>
              <a:buSzPts val="1400"/>
              <a:buNone/>
              <a:defRPr sz="1400">
                <a:solidFill>
                  <a:srgbClr val="FCB572"/>
                </a:solidFill>
              </a:defRPr>
            </a:lvl3pPr>
            <a:lvl4pPr lvl="3" rtl="0">
              <a:spcBef>
                <a:spcPts val="0"/>
              </a:spcBef>
              <a:spcAft>
                <a:spcPts val="0"/>
              </a:spcAft>
              <a:buClr>
                <a:srgbClr val="FCB572"/>
              </a:buClr>
              <a:buSzPts val="1400"/>
              <a:buNone/>
              <a:defRPr sz="1400">
                <a:solidFill>
                  <a:srgbClr val="FCB572"/>
                </a:solidFill>
              </a:defRPr>
            </a:lvl4pPr>
            <a:lvl5pPr lvl="4" rtl="0">
              <a:spcBef>
                <a:spcPts val="0"/>
              </a:spcBef>
              <a:spcAft>
                <a:spcPts val="0"/>
              </a:spcAft>
              <a:buClr>
                <a:srgbClr val="FCB572"/>
              </a:buClr>
              <a:buSzPts val="1400"/>
              <a:buNone/>
              <a:defRPr sz="1400">
                <a:solidFill>
                  <a:srgbClr val="FCB572"/>
                </a:solidFill>
              </a:defRPr>
            </a:lvl5pPr>
            <a:lvl6pPr lvl="5" rtl="0">
              <a:spcBef>
                <a:spcPts val="0"/>
              </a:spcBef>
              <a:spcAft>
                <a:spcPts val="0"/>
              </a:spcAft>
              <a:buClr>
                <a:srgbClr val="FCB572"/>
              </a:buClr>
              <a:buSzPts val="1400"/>
              <a:buNone/>
              <a:defRPr sz="1400">
                <a:solidFill>
                  <a:srgbClr val="FCB572"/>
                </a:solidFill>
              </a:defRPr>
            </a:lvl6pPr>
            <a:lvl7pPr lvl="6" rtl="0">
              <a:spcBef>
                <a:spcPts val="0"/>
              </a:spcBef>
              <a:spcAft>
                <a:spcPts val="0"/>
              </a:spcAft>
              <a:buClr>
                <a:srgbClr val="FCB572"/>
              </a:buClr>
              <a:buSzPts val="1400"/>
              <a:buNone/>
              <a:defRPr sz="1400">
                <a:solidFill>
                  <a:srgbClr val="FCB572"/>
                </a:solidFill>
              </a:defRPr>
            </a:lvl7pPr>
            <a:lvl8pPr lvl="7" rtl="0">
              <a:spcBef>
                <a:spcPts val="0"/>
              </a:spcBef>
              <a:spcAft>
                <a:spcPts val="0"/>
              </a:spcAft>
              <a:buClr>
                <a:srgbClr val="FCB572"/>
              </a:buClr>
              <a:buSzPts val="1400"/>
              <a:buNone/>
              <a:defRPr sz="1400">
                <a:solidFill>
                  <a:srgbClr val="FCB572"/>
                </a:solidFill>
              </a:defRPr>
            </a:lvl8pPr>
            <a:lvl9pPr lvl="8" rtl="0">
              <a:spcBef>
                <a:spcPts val="0"/>
              </a:spcBef>
              <a:spcAft>
                <a:spcPts val="0"/>
              </a:spcAft>
              <a:buClr>
                <a:srgbClr val="FCB572"/>
              </a:buClr>
              <a:buSzPts val="1400"/>
              <a:buNone/>
              <a:defRPr sz="1400">
                <a:solidFill>
                  <a:srgbClr val="FCB572"/>
                </a:solidFill>
              </a:defRPr>
            </a:lvl9pPr>
          </a:lstStyle>
          <a:p/>
        </p:txBody>
      </p:sp>
      <p:sp>
        <p:nvSpPr>
          <p:cNvPr id="386" name="Google Shape;386;p61"/>
          <p:cNvSpPr txBox="1"/>
          <p:nvPr>
            <p:ph idx="6" type="subTitle"/>
          </p:nvPr>
        </p:nvSpPr>
        <p:spPr>
          <a:xfrm>
            <a:off x="690000" y="3600500"/>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p:nvPr/>
        </p:nvSpPr>
        <p:spPr>
          <a:xfrm>
            <a:off x="6746150" y="-11575"/>
            <a:ext cx="2397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idx="1" type="body"/>
          </p:nvPr>
        </p:nvSpPr>
        <p:spPr>
          <a:xfrm>
            <a:off x="690000" y="1394050"/>
            <a:ext cx="3775200" cy="307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5" name="Google Shape;35;p7"/>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ONLY_1_1">
    <p:bg>
      <p:bgPr>
        <a:solidFill>
          <a:srgbClr val="FFFFFF"/>
        </a:solidFill>
      </p:bgPr>
    </p:bg>
    <p:spTree>
      <p:nvGrpSpPr>
        <p:cNvPr id="387" name="Shape 387"/>
        <p:cNvGrpSpPr/>
        <p:nvPr/>
      </p:nvGrpSpPr>
      <p:grpSpPr>
        <a:xfrm>
          <a:off x="0" y="0"/>
          <a:ext cx="0" cy="0"/>
          <a:chOff x="0" y="0"/>
          <a:chExt cx="0" cy="0"/>
        </a:xfrm>
      </p:grpSpPr>
      <p:sp>
        <p:nvSpPr>
          <p:cNvPr id="388" name="Google Shape;388;p62"/>
          <p:cNvSpPr txBox="1"/>
          <p:nvPr>
            <p:ph type="title"/>
          </p:nvPr>
        </p:nvSpPr>
        <p:spPr>
          <a:xfrm>
            <a:off x="73702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89" name="Google Shape;389;p62"/>
          <p:cNvSpPr txBox="1"/>
          <p:nvPr>
            <p:ph idx="1" type="subTitle"/>
          </p:nvPr>
        </p:nvSpPr>
        <p:spPr>
          <a:xfrm>
            <a:off x="64327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90" name="Google Shape;390;p62"/>
          <p:cNvSpPr txBox="1"/>
          <p:nvPr>
            <p:ph idx="2" type="title"/>
          </p:nvPr>
        </p:nvSpPr>
        <p:spPr>
          <a:xfrm>
            <a:off x="277887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1" name="Google Shape;391;p62"/>
          <p:cNvSpPr txBox="1"/>
          <p:nvPr>
            <p:ph idx="3" type="subTitle"/>
          </p:nvPr>
        </p:nvSpPr>
        <p:spPr>
          <a:xfrm>
            <a:off x="268512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92" name="Google Shape;392;p62"/>
          <p:cNvSpPr txBox="1"/>
          <p:nvPr>
            <p:ph idx="4" type="title"/>
          </p:nvPr>
        </p:nvSpPr>
        <p:spPr>
          <a:xfrm>
            <a:off x="482072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3" name="Google Shape;393;p62"/>
          <p:cNvSpPr txBox="1"/>
          <p:nvPr>
            <p:ph idx="5" type="subTitle"/>
          </p:nvPr>
        </p:nvSpPr>
        <p:spPr>
          <a:xfrm>
            <a:off x="472697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94" name="Google Shape;394;p62"/>
          <p:cNvSpPr txBox="1"/>
          <p:nvPr>
            <p:ph idx="6" type="title"/>
          </p:nvPr>
        </p:nvSpPr>
        <p:spPr>
          <a:xfrm>
            <a:off x="686257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5" name="Google Shape;395;p62"/>
          <p:cNvSpPr txBox="1"/>
          <p:nvPr>
            <p:ph idx="7" type="subTitle"/>
          </p:nvPr>
        </p:nvSpPr>
        <p:spPr>
          <a:xfrm>
            <a:off x="676882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96" name="Google Shape;396;p62"/>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2"/>
          <p:cNvSpPr txBox="1"/>
          <p:nvPr>
            <p:ph idx="8"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
    <p:spTree>
      <p:nvGrpSpPr>
        <p:cNvPr id="398" name="Shape 398"/>
        <p:cNvGrpSpPr/>
        <p:nvPr/>
      </p:nvGrpSpPr>
      <p:grpSpPr>
        <a:xfrm>
          <a:off x="0" y="0"/>
          <a:ext cx="0" cy="0"/>
          <a:chOff x="0" y="0"/>
          <a:chExt cx="0" cy="0"/>
        </a:xfrm>
      </p:grpSpPr>
      <p:sp>
        <p:nvSpPr>
          <p:cNvPr id="399" name="Google Shape;399;p63"/>
          <p:cNvSpPr txBox="1"/>
          <p:nvPr>
            <p:ph type="title"/>
          </p:nvPr>
        </p:nvSpPr>
        <p:spPr>
          <a:xfrm>
            <a:off x="4715050" y="578650"/>
            <a:ext cx="376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00" name="Google Shape;400;p63"/>
          <p:cNvSpPr txBox="1"/>
          <p:nvPr>
            <p:ph idx="1" type="subTitle"/>
          </p:nvPr>
        </p:nvSpPr>
        <p:spPr>
          <a:xfrm>
            <a:off x="4715050" y="1565200"/>
            <a:ext cx="3761700" cy="124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01" name="Google Shape;401;p63"/>
          <p:cNvSpPr txBox="1"/>
          <p:nvPr/>
        </p:nvSpPr>
        <p:spPr>
          <a:xfrm>
            <a:off x="4715050" y="3380825"/>
            <a:ext cx="3276900" cy="1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Lora"/>
                <a:ea typeface="Lora"/>
                <a:cs typeface="Lora"/>
                <a:sym typeface="Lora"/>
              </a:rPr>
              <a:t>CREDITS: This presentation template was created by Slidesgo, including icons by Flaticon, and infographics &amp; images by Freepik. </a:t>
            </a:r>
            <a:endParaRPr sz="1100">
              <a:solidFill>
                <a:srgbClr val="434343"/>
              </a:solidFill>
              <a:latin typeface="Lora"/>
              <a:ea typeface="Lora"/>
              <a:cs typeface="Lora"/>
              <a:sym typeface="Lora"/>
            </a:endParaRPr>
          </a:p>
          <a:p>
            <a:pPr indent="0" lvl="0" marL="0" rtl="0" algn="l">
              <a:spcBef>
                <a:spcPts val="0"/>
              </a:spcBef>
              <a:spcAft>
                <a:spcPts val="0"/>
              </a:spcAft>
              <a:buNone/>
            </a:pPr>
            <a:r>
              <a:t/>
            </a:r>
            <a:endParaRPr sz="1100">
              <a:solidFill>
                <a:srgbClr val="434343"/>
              </a:solidFill>
              <a:latin typeface="Lora"/>
              <a:ea typeface="Lora"/>
              <a:cs typeface="Lora"/>
              <a:sym typeface="Lora"/>
            </a:endParaRPr>
          </a:p>
          <a:p>
            <a:pPr indent="0" lvl="0" marL="0" rtl="0" algn="l">
              <a:spcBef>
                <a:spcPts val="0"/>
              </a:spcBef>
              <a:spcAft>
                <a:spcPts val="0"/>
              </a:spcAft>
              <a:buNone/>
            </a:pPr>
            <a:r>
              <a:t/>
            </a:r>
            <a:endParaRPr sz="1100">
              <a:solidFill>
                <a:srgbClr val="434343"/>
              </a:solidFill>
              <a:latin typeface="Lora"/>
              <a:ea typeface="Lora"/>
              <a:cs typeface="Lora"/>
              <a:sym typeface="Lora"/>
            </a:endParaRPr>
          </a:p>
          <a:p>
            <a:pPr indent="0" lvl="0" marL="0" rtl="0" algn="l">
              <a:spcBef>
                <a:spcPts val="0"/>
              </a:spcBef>
              <a:spcAft>
                <a:spcPts val="0"/>
              </a:spcAft>
              <a:buNone/>
            </a:pPr>
            <a:r>
              <a:t/>
            </a:r>
            <a:endParaRPr sz="1100">
              <a:solidFill>
                <a:srgbClr val="434343"/>
              </a:solidFill>
              <a:latin typeface="Lora"/>
              <a:ea typeface="Lora"/>
              <a:cs typeface="Lora"/>
              <a:sym typeface="Lor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601300" y="575125"/>
            <a:ext cx="2965800" cy="4090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txBox="1"/>
          <p:nvPr>
            <p:ph idx="1" type="subTitle"/>
          </p:nvPr>
        </p:nvSpPr>
        <p:spPr>
          <a:xfrm>
            <a:off x="690000" y="1279144"/>
            <a:ext cx="2147400" cy="103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800"/>
              <a:buFont typeface="Anton"/>
              <a:buNone/>
              <a:defRPr>
                <a:solidFill>
                  <a:schemeClr val="accent1"/>
                </a:solidFill>
                <a:latin typeface="Anton"/>
                <a:ea typeface="Anton"/>
                <a:cs typeface="Anton"/>
                <a:sym typeface="Anton"/>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p:txBody>
      </p:sp>
      <p:sp>
        <p:nvSpPr>
          <p:cNvPr id="41" name="Google Shape;41;p9"/>
          <p:cNvSpPr txBox="1"/>
          <p:nvPr>
            <p:ph idx="2" type="body"/>
          </p:nvPr>
        </p:nvSpPr>
        <p:spPr>
          <a:xfrm>
            <a:off x="690000" y="2156450"/>
            <a:ext cx="2900400" cy="265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0"/>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0"/>
          <p:cNvSpPr/>
          <p:nvPr/>
        </p:nvSpPr>
        <p:spPr>
          <a:xfrm>
            <a:off x="0" y="2788725"/>
            <a:ext cx="9144000" cy="235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1.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1.xml"/><Relationship Id="rId21" Type="http://schemas.openxmlformats.org/officeDocument/2006/relationships/theme" Target="../theme/theme2.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3" Type="http://schemas.openxmlformats.org/officeDocument/2006/relationships/slideLayout" Target="../slideLayouts/slideLayout54.xml"/><Relationship Id="rId12" Type="http://schemas.openxmlformats.org/officeDocument/2006/relationships/slideLayout" Target="../slideLayouts/slideLayout53.xml"/><Relationship Id="rId15" Type="http://schemas.openxmlformats.org/officeDocument/2006/relationships/slideLayout" Target="../slideLayouts/slideLayout56.xml"/><Relationship Id="rId14" Type="http://schemas.openxmlformats.org/officeDocument/2006/relationships/slideLayout" Target="../slideLayouts/slideLayout55.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9" Type="http://schemas.openxmlformats.org/officeDocument/2006/relationships/slideLayout" Target="../slideLayouts/slideLayout60.xml"/><Relationship Id="rId1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4"/>
              </a:buClr>
              <a:buSzPts val="2800"/>
              <a:buFont typeface="Anton"/>
              <a:buNone/>
              <a:defRPr sz="2800">
                <a:solidFill>
                  <a:schemeClr val="accent4"/>
                </a:solidFill>
                <a:latin typeface="Anton"/>
                <a:ea typeface="Anton"/>
                <a:cs typeface="Anton"/>
                <a:sym typeface="Anton"/>
              </a:defRPr>
            </a:lvl1pPr>
            <a:lvl2pPr lvl="1">
              <a:spcBef>
                <a:spcPts val="0"/>
              </a:spcBef>
              <a:spcAft>
                <a:spcPts val="0"/>
              </a:spcAft>
              <a:buClr>
                <a:schemeClr val="accent4"/>
              </a:buClr>
              <a:buSzPts val="2800"/>
              <a:buNone/>
              <a:defRPr sz="2800">
                <a:solidFill>
                  <a:schemeClr val="accent4"/>
                </a:solidFill>
              </a:defRPr>
            </a:lvl2pPr>
            <a:lvl3pPr lvl="2">
              <a:spcBef>
                <a:spcPts val="0"/>
              </a:spcBef>
              <a:spcAft>
                <a:spcPts val="0"/>
              </a:spcAft>
              <a:buClr>
                <a:schemeClr val="accent4"/>
              </a:buClr>
              <a:buSzPts val="2800"/>
              <a:buNone/>
              <a:defRPr sz="2800">
                <a:solidFill>
                  <a:schemeClr val="accent4"/>
                </a:solidFill>
              </a:defRPr>
            </a:lvl3pPr>
            <a:lvl4pPr lvl="3">
              <a:spcBef>
                <a:spcPts val="0"/>
              </a:spcBef>
              <a:spcAft>
                <a:spcPts val="0"/>
              </a:spcAft>
              <a:buClr>
                <a:schemeClr val="accent4"/>
              </a:buClr>
              <a:buSzPts val="2800"/>
              <a:buNone/>
              <a:defRPr sz="2800">
                <a:solidFill>
                  <a:schemeClr val="accent4"/>
                </a:solidFill>
              </a:defRPr>
            </a:lvl4pPr>
            <a:lvl5pPr lvl="4">
              <a:spcBef>
                <a:spcPts val="0"/>
              </a:spcBef>
              <a:spcAft>
                <a:spcPts val="0"/>
              </a:spcAft>
              <a:buClr>
                <a:schemeClr val="accent4"/>
              </a:buClr>
              <a:buSzPts val="2800"/>
              <a:buNone/>
              <a:defRPr sz="2800">
                <a:solidFill>
                  <a:schemeClr val="accent4"/>
                </a:solidFill>
              </a:defRPr>
            </a:lvl5pPr>
            <a:lvl6pPr lvl="5">
              <a:spcBef>
                <a:spcPts val="0"/>
              </a:spcBef>
              <a:spcAft>
                <a:spcPts val="0"/>
              </a:spcAft>
              <a:buClr>
                <a:schemeClr val="accent4"/>
              </a:buClr>
              <a:buSzPts val="2800"/>
              <a:buNone/>
              <a:defRPr sz="2800">
                <a:solidFill>
                  <a:schemeClr val="accent4"/>
                </a:solidFill>
              </a:defRPr>
            </a:lvl6pPr>
            <a:lvl7pPr lvl="6">
              <a:spcBef>
                <a:spcPts val="0"/>
              </a:spcBef>
              <a:spcAft>
                <a:spcPts val="0"/>
              </a:spcAft>
              <a:buClr>
                <a:schemeClr val="accent4"/>
              </a:buClr>
              <a:buSzPts val="2800"/>
              <a:buNone/>
              <a:defRPr sz="2800">
                <a:solidFill>
                  <a:schemeClr val="accent4"/>
                </a:solidFill>
              </a:defRPr>
            </a:lvl7pPr>
            <a:lvl8pPr lvl="7">
              <a:spcBef>
                <a:spcPts val="0"/>
              </a:spcBef>
              <a:spcAft>
                <a:spcPts val="0"/>
              </a:spcAft>
              <a:buClr>
                <a:schemeClr val="accent4"/>
              </a:buClr>
              <a:buSzPts val="2800"/>
              <a:buNone/>
              <a:defRPr sz="2800">
                <a:solidFill>
                  <a:schemeClr val="accent4"/>
                </a:solidFill>
              </a:defRPr>
            </a:lvl8pPr>
            <a:lvl9pPr lvl="8">
              <a:spcBef>
                <a:spcPts val="0"/>
              </a:spcBef>
              <a:spcAft>
                <a:spcPts val="0"/>
              </a:spcAft>
              <a:buClr>
                <a:schemeClr val="accent4"/>
              </a:buClr>
              <a:buSzPts val="2800"/>
              <a:buNone/>
              <a:defRPr sz="2800">
                <a:solidFill>
                  <a:schemeClr val="accent4"/>
                </a:solidFill>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4"/>
              </a:buClr>
              <a:buSzPts val="1800"/>
              <a:buFont typeface="Lora"/>
              <a:buChar char="●"/>
              <a:defRPr sz="1800">
                <a:solidFill>
                  <a:schemeClr val="accent4"/>
                </a:solidFill>
                <a:latin typeface="Lora"/>
                <a:ea typeface="Lora"/>
                <a:cs typeface="Lora"/>
                <a:sym typeface="Lora"/>
              </a:defRPr>
            </a:lvl1pPr>
            <a:lvl2pPr indent="-317500" lvl="1" marL="9144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2pPr>
            <a:lvl3pPr indent="-317500" lvl="2" marL="13716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3pPr>
            <a:lvl4pPr indent="-317500" lvl="3" marL="18288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4pPr>
            <a:lvl5pPr indent="-317500" lvl="4" marL="22860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5pPr>
            <a:lvl6pPr indent="-317500" lvl="5" marL="27432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6pPr>
            <a:lvl7pPr indent="-317500" lvl="6" marL="32004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7pPr>
            <a:lvl8pPr indent="-317500" lvl="7" marL="36576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8pPr>
            <a:lvl9pPr indent="-317500" lvl="8" marL="4114800">
              <a:lnSpc>
                <a:spcPct val="115000"/>
              </a:lnSpc>
              <a:spcBef>
                <a:spcPts val="1600"/>
              </a:spcBef>
              <a:spcAft>
                <a:spcPts val="1600"/>
              </a:spcAft>
              <a:buClr>
                <a:schemeClr val="accent4"/>
              </a:buClr>
              <a:buSzPts val="1400"/>
              <a:buFont typeface="Lora"/>
              <a:buChar char="■"/>
              <a:defRPr>
                <a:solidFill>
                  <a:schemeClr val="accent4"/>
                </a:solidFill>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4"/>
              </a:buClr>
              <a:buSzPts val="2800"/>
              <a:buFont typeface="Anton"/>
              <a:buNone/>
              <a:defRPr sz="2800">
                <a:solidFill>
                  <a:schemeClr val="accent4"/>
                </a:solidFill>
                <a:latin typeface="Anton"/>
                <a:ea typeface="Anton"/>
                <a:cs typeface="Anton"/>
                <a:sym typeface="Anton"/>
              </a:defRPr>
            </a:lvl1pPr>
            <a:lvl2pPr lvl="1">
              <a:spcBef>
                <a:spcPts val="0"/>
              </a:spcBef>
              <a:spcAft>
                <a:spcPts val="0"/>
              </a:spcAft>
              <a:buClr>
                <a:schemeClr val="accent4"/>
              </a:buClr>
              <a:buSzPts val="2800"/>
              <a:buNone/>
              <a:defRPr sz="2800">
                <a:solidFill>
                  <a:schemeClr val="accent4"/>
                </a:solidFill>
              </a:defRPr>
            </a:lvl2pPr>
            <a:lvl3pPr lvl="2">
              <a:spcBef>
                <a:spcPts val="0"/>
              </a:spcBef>
              <a:spcAft>
                <a:spcPts val="0"/>
              </a:spcAft>
              <a:buClr>
                <a:schemeClr val="accent4"/>
              </a:buClr>
              <a:buSzPts val="2800"/>
              <a:buNone/>
              <a:defRPr sz="2800">
                <a:solidFill>
                  <a:schemeClr val="accent4"/>
                </a:solidFill>
              </a:defRPr>
            </a:lvl3pPr>
            <a:lvl4pPr lvl="3">
              <a:spcBef>
                <a:spcPts val="0"/>
              </a:spcBef>
              <a:spcAft>
                <a:spcPts val="0"/>
              </a:spcAft>
              <a:buClr>
                <a:schemeClr val="accent4"/>
              </a:buClr>
              <a:buSzPts val="2800"/>
              <a:buNone/>
              <a:defRPr sz="2800">
                <a:solidFill>
                  <a:schemeClr val="accent4"/>
                </a:solidFill>
              </a:defRPr>
            </a:lvl4pPr>
            <a:lvl5pPr lvl="4">
              <a:spcBef>
                <a:spcPts val="0"/>
              </a:spcBef>
              <a:spcAft>
                <a:spcPts val="0"/>
              </a:spcAft>
              <a:buClr>
                <a:schemeClr val="accent4"/>
              </a:buClr>
              <a:buSzPts val="2800"/>
              <a:buNone/>
              <a:defRPr sz="2800">
                <a:solidFill>
                  <a:schemeClr val="accent4"/>
                </a:solidFill>
              </a:defRPr>
            </a:lvl5pPr>
            <a:lvl6pPr lvl="5">
              <a:spcBef>
                <a:spcPts val="0"/>
              </a:spcBef>
              <a:spcAft>
                <a:spcPts val="0"/>
              </a:spcAft>
              <a:buClr>
                <a:schemeClr val="accent4"/>
              </a:buClr>
              <a:buSzPts val="2800"/>
              <a:buNone/>
              <a:defRPr sz="2800">
                <a:solidFill>
                  <a:schemeClr val="accent4"/>
                </a:solidFill>
              </a:defRPr>
            </a:lvl6pPr>
            <a:lvl7pPr lvl="6">
              <a:spcBef>
                <a:spcPts val="0"/>
              </a:spcBef>
              <a:spcAft>
                <a:spcPts val="0"/>
              </a:spcAft>
              <a:buClr>
                <a:schemeClr val="accent4"/>
              </a:buClr>
              <a:buSzPts val="2800"/>
              <a:buNone/>
              <a:defRPr sz="2800">
                <a:solidFill>
                  <a:schemeClr val="accent4"/>
                </a:solidFill>
              </a:defRPr>
            </a:lvl7pPr>
            <a:lvl8pPr lvl="7">
              <a:spcBef>
                <a:spcPts val="0"/>
              </a:spcBef>
              <a:spcAft>
                <a:spcPts val="0"/>
              </a:spcAft>
              <a:buClr>
                <a:schemeClr val="accent4"/>
              </a:buClr>
              <a:buSzPts val="2800"/>
              <a:buNone/>
              <a:defRPr sz="2800">
                <a:solidFill>
                  <a:schemeClr val="accent4"/>
                </a:solidFill>
              </a:defRPr>
            </a:lvl8pPr>
            <a:lvl9pPr lvl="8">
              <a:spcBef>
                <a:spcPts val="0"/>
              </a:spcBef>
              <a:spcAft>
                <a:spcPts val="0"/>
              </a:spcAft>
              <a:buClr>
                <a:schemeClr val="accent4"/>
              </a:buClr>
              <a:buSzPts val="2800"/>
              <a:buNone/>
              <a:defRPr sz="2800">
                <a:solidFill>
                  <a:schemeClr val="accent4"/>
                </a:solidFill>
              </a:defRPr>
            </a:lvl9pPr>
          </a:lstStyle>
          <a:p/>
        </p:txBody>
      </p:sp>
      <p:sp>
        <p:nvSpPr>
          <p:cNvPr id="282" name="Google Shape;282;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4"/>
              </a:buClr>
              <a:buSzPts val="1800"/>
              <a:buFont typeface="Lora"/>
              <a:buChar char="●"/>
              <a:defRPr sz="1800">
                <a:solidFill>
                  <a:schemeClr val="accent4"/>
                </a:solidFill>
                <a:latin typeface="Lora"/>
                <a:ea typeface="Lora"/>
                <a:cs typeface="Lora"/>
                <a:sym typeface="Lora"/>
              </a:defRPr>
            </a:lvl1pPr>
            <a:lvl2pPr indent="-317500" lvl="1" marL="9144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2pPr>
            <a:lvl3pPr indent="-317500" lvl="2" marL="13716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3pPr>
            <a:lvl4pPr indent="-317500" lvl="3" marL="18288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4pPr>
            <a:lvl5pPr indent="-317500" lvl="4" marL="22860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5pPr>
            <a:lvl6pPr indent="-317500" lvl="5" marL="27432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6pPr>
            <a:lvl7pPr indent="-317500" lvl="6" marL="32004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7pPr>
            <a:lvl8pPr indent="-317500" lvl="7" marL="36576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8pPr>
            <a:lvl9pPr indent="-317500" lvl="8" marL="4114800">
              <a:lnSpc>
                <a:spcPct val="115000"/>
              </a:lnSpc>
              <a:spcBef>
                <a:spcPts val="1600"/>
              </a:spcBef>
              <a:spcAft>
                <a:spcPts val="1600"/>
              </a:spcAft>
              <a:buClr>
                <a:schemeClr val="accent4"/>
              </a:buClr>
              <a:buSzPts val="1400"/>
              <a:buFont typeface="Lora"/>
              <a:buChar char="■"/>
              <a:defRPr>
                <a:solidFill>
                  <a:schemeClr val="accent4"/>
                </a:solidFill>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tinyurl.com/acraarc" TargetMode="External"/><Relationship Id="rId5" Type="http://schemas.openxmlformats.org/officeDocument/2006/relationships/hyperlink" Target="https://tinyurl.com/acraar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05" name="Shape 405"/>
        <p:cNvGrpSpPr/>
        <p:nvPr/>
      </p:nvGrpSpPr>
      <p:grpSpPr>
        <a:xfrm>
          <a:off x="0" y="0"/>
          <a:ext cx="0" cy="0"/>
          <a:chOff x="0" y="0"/>
          <a:chExt cx="0" cy="0"/>
        </a:xfrm>
      </p:grpSpPr>
      <p:sp>
        <p:nvSpPr>
          <p:cNvPr id="406" name="Google Shape;406;p64"/>
          <p:cNvSpPr txBox="1"/>
          <p:nvPr>
            <p:ph type="ctrTitle"/>
          </p:nvPr>
        </p:nvSpPr>
        <p:spPr>
          <a:xfrm>
            <a:off x="5080550" y="1296650"/>
            <a:ext cx="3253800" cy="18228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Live Smart</a:t>
            </a:r>
            <a:endParaRPr>
              <a:solidFill>
                <a:schemeClr val="accent1"/>
              </a:solidFill>
            </a:endParaRPr>
          </a:p>
          <a:p>
            <a:pPr indent="0" lvl="0" marL="0" rtl="0" algn="l">
              <a:spcBef>
                <a:spcPts val="0"/>
              </a:spcBef>
              <a:spcAft>
                <a:spcPts val="0"/>
              </a:spcAft>
              <a:buNone/>
            </a:pPr>
            <a:r>
              <a:rPr lang="en">
                <a:solidFill>
                  <a:schemeClr val="accent1"/>
                </a:solidFill>
              </a:rPr>
              <a:t>Hackathon</a:t>
            </a:r>
            <a:endParaRPr>
              <a:solidFill>
                <a:schemeClr val="accent1"/>
              </a:solidFill>
            </a:endParaRPr>
          </a:p>
          <a:p>
            <a:pPr indent="0" lvl="0" marL="0" rtl="0" algn="l">
              <a:spcBef>
                <a:spcPts val="0"/>
              </a:spcBef>
              <a:spcAft>
                <a:spcPts val="0"/>
              </a:spcAft>
              <a:buNone/>
            </a:pPr>
            <a:r>
              <a:rPr lang="en">
                <a:solidFill>
                  <a:schemeClr val="accent1"/>
                </a:solidFill>
              </a:rPr>
              <a:t>(Prototype)</a:t>
            </a:r>
            <a:endParaRPr>
              <a:solidFill>
                <a:schemeClr val="accent1"/>
              </a:solidFill>
            </a:endParaRPr>
          </a:p>
        </p:txBody>
      </p:sp>
      <p:sp>
        <p:nvSpPr>
          <p:cNvPr id="407" name="Google Shape;407;p64"/>
          <p:cNvSpPr txBox="1"/>
          <p:nvPr>
            <p:ph idx="1" type="subTitle"/>
          </p:nvPr>
        </p:nvSpPr>
        <p:spPr>
          <a:xfrm>
            <a:off x="5080550" y="3156550"/>
            <a:ext cx="3253800" cy="69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Bree Serif"/>
                <a:ea typeface="Bree Serif"/>
                <a:cs typeface="Bree Serif"/>
                <a:sym typeface="Bree Serif"/>
              </a:rPr>
              <a:t>Team: ree-Cloud</a:t>
            </a:r>
            <a:endParaRPr>
              <a:solidFill>
                <a:schemeClr val="accent1"/>
              </a:solidFill>
              <a:latin typeface="Bree Serif"/>
              <a:ea typeface="Bree Serif"/>
              <a:cs typeface="Bree Serif"/>
              <a:sym typeface="Bree Serif"/>
            </a:endParaRPr>
          </a:p>
        </p:txBody>
      </p:sp>
      <p:grpSp>
        <p:nvGrpSpPr>
          <p:cNvPr id="408" name="Google Shape;408;p64"/>
          <p:cNvGrpSpPr/>
          <p:nvPr/>
        </p:nvGrpSpPr>
        <p:grpSpPr>
          <a:xfrm>
            <a:off x="252201" y="257785"/>
            <a:ext cx="4330674" cy="4627928"/>
            <a:chOff x="4432326" y="248872"/>
            <a:chExt cx="4330674" cy="4627928"/>
          </a:xfrm>
        </p:grpSpPr>
        <p:sp>
          <p:nvSpPr>
            <p:cNvPr id="409" name="Google Shape;409;p64"/>
            <p:cNvSpPr/>
            <p:nvPr/>
          </p:nvSpPr>
          <p:spPr>
            <a:xfrm>
              <a:off x="4432326" y="722981"/>
              <a:ext cx="4330674" cy="3369890"/>
            </a:xfrm>
            <a:custGeom>
              <a:rect b="b" l="l" r="r" t="t"/>
              <a:pathLst>
                <a:path extrusionOk="0" h="152570" w="196069">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4"/>
            <p:cNvSpPr/>
            <p:nvPr/>
          </p:nvSpPr>
          <p:spPr>
            <a:xfrm>
              <a:off x="4999334" y="4230453"/>
              <a:ext cx="3231777" cy="646347"/>
            </a:xfrm>
            <a:custGeom>
              <a:rect b="b" l="l" r="r" t="t"/>
              <a:pathLst>
                <a:path extrusionOk="0" h="29263" w="146317">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4"/>
            <p:cNvSpPr/>
            <p:nvPr/>
          </p:nvSpPr>
          <p:spPr>
            <a:xfrm>
              <a:off x="7093472" y="254770"/>
              <a:ext cx="1309148" cy="1428531"/>
            </a:xfrm>
            <a:custGeom>
              <a:rect b="b" l="l" r="r" t="t"/>
              <a:pathLst>
                <a:path extrusionOk="0" h="64676" w="59271">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4"/>
            <p:cNvSpPr/>
            <p:nvPr/>
          </p:nvSpPr>
          <p:spPr>
            <a:xfrm>
              <a:off x="7087464" y="248872"/>
              <a:ext cx="1321142" cy="1440326"/>
            </a:xfrm>
            <a:custGeom>
              <a:rect b="b" l="l" r="r" t="t"/>
              <a:pathLst>
                <a:path extrusionOk="0" h="65210" w="59814">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4"/>
            <p:cNvSpPr/>
            <p:nvPr/>
          </p:nvSpPr>
          <p:spPr>
            <a:xfrm>
              <a:off x="7093472" y="254770"/>
              <a:ext cx="1309148" cy="147014"/>
            </a:xfrm>
            <a:custGeom>
              <a:rect b="b" l="l" r="r" t="t"/>
              <a:pathLst>
                <a:path extrusionOk="0" h="6656" w="59271">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4"/>
            <p:cNvSpPr/>
            <p:nvPr/>
          </p:nvSpPr>
          <p:spPr>
            <a:xfrm>
              <a:off x="7087464" y="248872"/>
              <a:ext cx="1321142" cy="158897"/>
            </a:xfrm>
            <a:custGeom>
              <a:rect b="b" l="l" r="r" t="t"/>
              <a:pathLst>
                <a:path extrusionOk="0" h="7194" w="59814">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4"/>
            <p:cNvSpPr/>
            <p:nvPr/>
          </p:nvSpPr>
          <p:spPr>
            <a:xfrm>
              <a:off x="7158939" y="1011465"/>
              <a:ext cx="538692" cy="12016"/>
            </a:xfrm>
            <a:custGeom>
              <a:rect b="b" l="l" r="r" t="t"/>
              <a:pathLst>
                <a:path extrusionOk="0" h="544" w="24389">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4"/>
            <p:cNvSpPr/>
            <p:nvPr/>
          </p:nvSpPr>
          <p:spPr>
            <a:xfrm>
              <a:off x="7158939" y="1079473"/>
              <a:ext cx="538692" cy="12038"/>
            </a:xfrm>
            <a:custGeom>
              <a:rect b="b" l="l" r="r" t="t"/>
              <a:pathLst>
                <a:path extrusionOk="0" h="545" w="24389">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4"/>
            <p:cNvSpPr/>
            <p:nvPr/>
          </p:nvSpPr>
          <p:spPr>
            <a:xfrm>
              <a:off x="7158939" y="1147502"/>
              <a:ext cx="538692" cy="12016"/>
            </a:xfrm>
            <a:custGeom>
              <a:rect b="b" l="l" r="r" t="t"/>
              <a:pathLst>
                <a:path extrusionOk="0" h="544" w="24389">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4"/>
            <p:cNvSpPr/>
            <p:nvPr/>
          </p:nvSpPr>
          <p:spPr>
            <a:xfrm>
              <a:off x="7158939" y="1215510"/>
              <a:ext cx="538692" cy="12038"/>
            </a:xfrm>
            <a:custGeom>
              <a:rect b="b" l="l" r="r" t="t"/>
              <a:pathLst>
                <a:path extrusionOk="0" h="545" w="24389">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4"/>
            <p:cNvSpPr/>
            <p:nvPr/>
          </p:nvSpPr>
          <p:spPr>
            <a:xfrm>
              <a:off x="7158939" y="1283628"/>
              <a:ext cx="538692" cy="11927"/>
            </a:xfrm>
            <a:custGeom>
              <a:rect b="b" l="l" r="r" t="t"/>
              <a:pathLst>
                <a:path extrusionOk="0" h="540" w="24389">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4"/>
            <p:cNvSpPr/>
            <p:nvPr/>
          </p:nvSpPr>
          <p:spPr>
            <a:xfrm>
              <a:off x="7158939" y="1351635"/>
              <a:ext cx="538692" cy="11949"/>
            </a:xfrm>
            <a:custGeom>
              <a:rect b="b" l="l" r="r" t="t"/>
              <a:pathLst>
                <a:path extrusionOk="0" h="541" w="24389">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4"/>
            <p:cNvSpPr/>
            <p:nvPr/>
          </p:nvSpPr>
          <p:spPr>
            <a:xfrm>
              <a:off x="7158939" y="1419665"/>
              <a:ext cx="538692" cy="11927"/>
            </a:xfrm>
            <a:custGeom>
              <a:rect b="b" l="l" r="r" t="t"/>
              <a:pathLst>
                <a:path extrusionOk="0" h="540" w="24389">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4"/>
            <p:cNvSpPr/>
            <p:nvPr/>
          </p:nvSpPr>
          <p:spPr>
            <a:xfrm>
              <a:off x="7158939" y="1487672"/>
              <a:ext cx="538692" cy="11949"/>
            </a:xfrm>
            <a:custGeom>
              <a:rect b="b" l="l" r="r" t="t"/>
              <a:pathLst>
                <a:path extrusionOk="0" h="541" w="24389">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4"/>
            <p:cNvSpPr/>
            <p:nvPr/>
          </p:nvSpPr>
          <p:spPr>
            <a:xfrm>
              <a:off x="7158939" y="1555701"/>
              <a:ext cx="538692" cy="11927"/>
            </a:xfrm>
            <a:custGeom>
              <a:rect b="b" l="l" r="r" t="t"/>
              <a:pathLst>
                <a:path extrusionOk="0" h="540" w="24389">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4"/>
            <p:cNvSpPr/>
            <p:nvPr/>
          </p:nvSpPr>
          <p:spPr>
            <a:xfrm>
              <a:off x="7778339" y="1011465"/>
              <a:ext cx="538692" cy="12016"/>
            </a:xfrm>
            <a:custGeom>
              <a:rect b="b" l="l" r="r" t="t"/>
              <a:pathLst>
                <a:path extrusionOk="0" h="544" w="24389">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4"/>
            <p:cNvSpPr/>
            <p:nvPr/>
          </p:nvSpPr>
          <p:spPr>
            <a:xfrm>
              <a:off x="7778339" y="1079473"/>
              <a:ext cx="538692" cy="12038"/>
            </a:xfrm>
            <a:custGeom>
              <a:rect b="b" l="l" r="r" t="t"/>
              <a:pathLst>
                <a:path extrusionOk="0" h="545" w="24389">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4"/>
            <p:cNvSpPr/>
            <p:nvPr/>
          </p:nvSpPr>
          <p:spPr>
            <a:xfrm>
              <a:off x="7778339" y="1147502"/>
              <a:ext cx="538692" cy="12016"/>
            </a:xfrm>
            <a:custGeom>
              <a:rect b="b" l="l" r="r" t="t"/>
              <a:pathLst>
                <a:path extrusionOk="0" h="544" w="24389">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4"/>
            <p:cNvSpPr/>
            <p:nvPr/>
          </p:nvSpPr>
          <p:spPr>
            <a:xfrm>
              <a:off x="7778339" y="1215510"/>
              <a:ext cx="538692" cy="12038"/>
            </a:xfrm>
            <a:custGeom>
              <a:rect b="b" l="l" r="r" t="t"/>
              <a:pathLst>
                <a:path extrusionOk="0" h="545" w="24389">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4"/>
            <p:cNvSpPr/>
            <p:nvPr/>
          </p:nvSpPr>
          <p:spPr>
            <a:xfrm>
              <a:off x="7778339" y="1283628"/>
              <a:ext cx="538692" cy="11927"/>
            </a:xfrm>
            <a:custGeom>
              <a:rect b="b" l="l" r="r" t="t"/>
              <a:pathLst>
                <a:path extrusionOk="0" h="540" w="24389">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4"/>
            <p:cNvSpPr/>
            <p:nvPr/>
          </p:nvSpPr>
          <p:spPr>
            <a:xfrm>
              <a:off x="7778339" y="1351635"/>
              <a:ext cx="538692" cy="11949"/>
            </a:xfrm>
            <a:custGeom>
              <a:rect b="b" l="l" r="r" t="t"/>
              <a:pathLst>
                <a:path extrusionOk="0" h="541" w="24389">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4"/>
            <p:cNvSpPr/>
            <p:nvPr/>
          </p:nvSpPr>
          <p:spPr>
            <a:xfrm>
              <a:off x="7778339" y="1419665"/>
              <a:ext cx="538692" cy="11927"/>
            </a:xfrm>
            <a:custGeom>
              <a:rect b="b" l="l" r="r" t="t"/>
              <a:pathLst>
                <a:path extrusionOk="0" h="540" w="24389">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4"/>
            <p:cNvSpPr/>
            <p:nvPr/>
          </p:nvSpPr>
          <p:spPr>
            <a:xfrm>
              <a:off x="7778339" y="1487672"/>
              <a:ext cx="538692" cy="11949"/>
            </a:xfrm>
            <a:custGeom>
              <a:rect b="b" l="l" r="r" t="t"/>
              <a:pathLst>
                <a:path extrusionOk="0" h="541" w="24389">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4"/>
            <p:cNvSpPr/>
            <p:nvPr/>
          </p:nvSpPr>
          <p:spPr>
            <a:xfrm>
              <a:off x="7778339" y="1555701"/>
              <a:ext cx="538692" cy="11927"/>
            </a:xfrm>
            <a:custGeom>
              <a:rect b="b" l="l" r="r" t="t"/>
              <a:pathLst>
                <a:path extrusionOk="0" h="540" w="24389">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4"/>
            <p:cNvSpPr/>
            <p:nvPr/>
          </p:nvSpPr>
          <p:spPr>
            <a:xfrm>
              <a:off x="7153108" y="522006"/>
              <a:ext cx="432650" cy="304476"/>
            </a:xfrm>
            <a:custGeom>
              <a:rect b="b" l="l" r="r" t="t"/>
              <a:pathLst>
                <a:path extrusionOk="0" h="13785" w="19588">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4"/>
            <p:cNvSpPr/>
            <p:nvPr/>
          </p:nvSpPr>
          <p:spPr>
            <a:xfrm>
              <a:off x="7772685" y="454154"/>
              <a:ext cx="542138" cy="490033"/>
            </a:xfrm>
            <a:custGeom>
              <a:rect b="b" l="l" r="r" t="t"/>
              <a:pathLst>
                <a:path extrusionOk="0" h="22186" w="24545">
                  <a:moveTo>
                    <a:pt x="0" y="1"/>
                  </a:moveTo>
                  <a:lnTo>
                    <a:pt x="0" y="22185"/>
                  </a:lnTo>
                  <a:lnTo>
                    <a:pt x="24545" y="22185"/>
                  </a:lnTo>
                  <a:lnTo>
                    <a:pt x="2454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4"/>
            <p:cNvSpPr/>
            <p:nvPr/>
          </p:nvSpPr>
          <p:spPr>
            <a:xfrm>
              <a:off x="7760780" y="442248"/>
              <a:ext cx="565970" cy="513822"/>
            </a:xfrm>
            <a:custGeom>
              <a:rect b="b" l="l" r="r" t="t"/>
              <a:pathLst>
                <a:path extrusionOk="0" h="23263" w="25624">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4"/>
            <p:cNvSpPr/>
            <p:nvPr/>
          </p:nvSpPr>
          <p:spPr>
            <a:xfrm>
              <a:off x="7772685" y="658927"/>
              <a:ext cx="542138" cy="285260"/>
            </a:xfrm>
            <a:custGeom>
              <a:rect b="b" l="l" r="r" t="t"/>
              <a:pathLst>
                <a:path extrusionOk="0" h="12915" w="24545">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4"/>
            <p:cNvSpPr/>
            <p:nvPr/>
          </p:nvSpPr>
          <p:spPr>
            <a:xfrm>
              <a:off x="7766787" y="653007"/>
              <a:ext cx="554065" cy="297077"/>
            </a:xfrm>
            <a:custGeom>
              <a:rect b="b" l="l" r="r" t="t"/>
              <a:pathLst>
                <a:path extrusionOk="0" h="13450" w="25085">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4"/>
            <p:cNvSpPr/>
            <p:nvPr/>
          </p:nvSpPr>
          <p:spPr>
            <a:xfrm>
              <a:off x="7831084" y="505419"/>
              <a:ext cx="121680" cy="121768"/>
            </a:xfrm>
            <a:custGeom>
              <a:rect b="b" l="l" r="r" t="t"/>
              <a:pathLst>
                <a:path extrusionOk="0" h="5513" w="5509">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4"/>
            <p:cNvSpPr/>
            <p:nvPr/>
          </p:nvSpPr>
          <p:spPr>
            <a:xfrm>
              <a:off x="7825098" y="499521"/>
              <a:ext cx="133674" cy="133651"/>
            </a:xfrm>
            <a:custGeom>
              <a:rect b="b" l="l" r="r" t="t"/>
              <a:pathLst>
                <a:path extrusionOk="0" h="6051" w="6052">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4"/>
            <p:cNvSpPr/>
            <p:nvPr/>
          </p:nvSpPr>
          <p:spPr>
            <a:xfrm>
              <a:off x="7132898" y="297730"/>
              <a:ext cx="1206640" cy="46605"/>
            </a:xfrm>
            <a:custGeom>
              <a:rect b="b" l="l" r="r" t="t"/>
              <a:pathLst>
                <a:path extrusionOk="0" h="2110" w="54630">
                  <a:moveTo>
                    <a:pt x="0" y="0"/>
                  </a:moveTo>
                  <a:lnTo>
                    <a:pt x="0" y="2109"/>
                  </a:lnTo>
                  <a:lnTo>
                    <a:pt x="54630" y="2109"/>
                  </a:lnTo>
                  <a:lnTo>
                    <a:pt x="546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4"/>
            <p:cNvSpPr/>
            <p:nvPr/>
          </p:nvSpPr>
          <p:spPr>
            <a:xfrm>
              <a:off x="7126891" y="291833"/>
              <a:ext cx="1218567" cy="58510"/>
            </a:xfrm>
            <a:custGeom>
              <a:rect b="b" l="l" r="r" t="t"/>
              <a:pathLst>
                <a:path extrusionOk="0" h="2649" w="5517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4"/>
            <p:cNvSpPr/>
            <p:nvPr/>
          </p:nvSpPr>
          <p:spPr>
            <a:xfrm>
              <a:off x="5314810" y="424247"/>
              <a:ext cx="1014037" cy="673337"/>
            </a:xfrm>
            <a:custGeom>
              <a:rect b="b" l="l" r="r" t="t"/>
              <a:pathLst>
                <a:path extrusionOk="0" h="30485" w="4591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4"/>
            <p:cNvSpPr/>
            <p:nvPr/>
          </p:nvSpPr>
          <p:spPr>
            <a:xfrm>
              <a:off x="5308913" y="418239"/>
              <a:ext cx="1025942" cy="685353"/>
            </a:xfrm>
            <a:custGeom>
              <a:rect b="b" l="l" r="r" t="t"/>
              <a:pathLst>
                <a:path extrusionOk="0" h="31029" w="46449">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4"/>
            <p:cNvSpPr/>
            <p:nvPr/>
          </p:nvSpPr>
          <p:spPr>
            <a:xfrm>
              <a:off x="5314810" y="1001659"/>
              <a:ext cx="1014037" cy="95926"/>
            </a:xfrm>
            <a:custGeom>
              <a:rect b="b" l="l" r="r" t="t"/>
              <a:pathLst>
                <a:path extrusionOk="0" h="4343" w="45910">
                  <a:moveTo>
                    <a:pt x="1" y="1"/>
                  </a:moveTo>
                  <a:lnTo>
                    <a:pt x="1" y="4342"/>
                  </a:lnTo>
                  <a:lnTo>
                    <a:pt x="45910" y="4342"/>
                  </a:lnTo>
                  <a:lnTo>
                    <a:pt x="459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4"/>
            <p:cNvSpPr/>
            <p:nvPr/>
          </p:nvSpPr>
          <p:spPr>
            <a:xfrm>
              <a:off x="5308913" y="995761"/>
              <a:ext cx="1025942" cy="107831"/>
            </a:xfrm>
            <a:custGeom>
              <a:rect b="b" l="l" r="r" t="t"/>
              <a:pathLst>
                <a:path extrusionOk="0" h="4882" w="46449">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4"/>
            <p:cNvSpPr/>
            <p:nvPr/>
          </p:nvSpPr>
          <p:spPr>
            <a:xfrm>
              <a:off x="5361304" y="1034481"/>
              <a:ext cx="921159" cy="30392"/>
            </a:xfrm>
            <a:custGeom>
              <a:rect b="b" l="l" r="r" t="t"/>
              <a:pathLst>
                <a:path extrusionOk="0" h="1376" w="41705">
                  <a:moveTo>
                    <a:pt x="1" y="1"/>
                  </a:moveTo>
                  <a:lnTo>
                    <a:pt x="1" y="1375"/>
                  </a:lnTo>
                  <a:lnTo>
                    <a:pt x="41704" y="1375"/>
                  </a:lnTo>
                  <a:lnTo>
                    <a:pt x="41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4"/>
            <p:cNvSpPr/>
            <p:nvPr/>
          </p:nvSpPr>
          <p:spPr>
            <a:xfrm>
              <a:off x="5355296" y="1028495"/>
              <a:ext cx="933153" cy="42364"/>
            </a:xfrm>
            <a:custGeom>
              <a:rect b="b" l="l" r="r" t="t"/>
              <a:pathLst>
                <a:path extrusionOk="0" h="1918" w="42248">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4"/>
            <p:cNvSpPr/>
            <p:nvPr/>
          </p:nvSpPr>
          <p:spPr>
            <a:xfrm>
              <a:off x="5681816" y="590036"/>
              <a:ext cx="280114" cy="280114"/>
            </a:xfrm>
            <a:custGeom>
              <a:rect b="b" l="l" r="r" t="t"/>
              <a:pathLst>
                <a:path extrusionOk="0" h="12682" w="12682">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4"/>
            <p:cNvSpPr/>
            <p:nvPr/>
          </p:nvSpPr>
          <p:spPr>
            <a:xfrm>
              <a:off x="5675808" y="584006"/>
              <a:ext cx="292151" cy="292063"/>
            </a:xfrm>
            <a:custGeom>
              <a:rect b="b" l="l" r="r" t="t"/>
              <a:pathLst>
                <a:path extrusionOk="0" h="13223" w="13227">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4"/>
            <p:cNvSpPr/>
            <p:nvPr/>
          </p:nvSpPr>
          <p:spPr>
            <a:xfrm>
              <a:off x="5758658" y="642781"/>
              <a:ext cx="151145" cy="174535"/>
            </a:xfrm>
            <a:custGeom>
              <a:rect b="b" l="l" r="r" t="t"/>
              <a:pathLst>
                <a:path extrusionOk="0" h="7902" w="6843">
                  <a:moveTo>
                    <a:pt x="0" y="0"/>
                  </a:moveTo>
                  <a:lnTo>
                    <a:pt x="0" y="7901"/>
                  </a:lnTo>
                  <a:lnTo>
                    <a:pt x="6843" y="395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4"/>
            <p:cNvSpPr/>
            <p:nvPr/>
          </p:nvSpPr>
          <p:spPr>
            <a:xfrm>
              <a:off x="5752650" y="636883"/>
              <a:ext cx="163138" cy="186419"/>
            </a:xfrm>
            <a:custGeom>
              <a:rect b="b" l="l" r="r" t="t"/>
              <a:pathLst>
                <a:path extrusionOk="0" h="8440" w="7386">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4"/>
            <p:cNvSpPr/>
            <p:nvPr/>
          </p:nvSpPr>
          <p:spPr>
            <a:xfrm>
              <a:off x="4894065" y="1342910"/>
              <a:ext cx="1029852" cy="434262"/>
            </a:xfrm>
            <a:custGeom>
              <a:rect b="b" l="l" r="r" t="t"/>
              <a:pathLst>
                <a:path extrusionOk="0" h="19661" w="46626">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4"/>
            <p:cNvSpPr/>
            <p:nvPr/>
          </p:nvSpPr>
          <p:spPr>
            <a:xfrm>
              <a:off x="4888168" y="1336925"/>
              <a:ext cx="1041757" cy="446256"/>
            </a:xfrm>
            <a:custGeom>
              <a:rect b="b" l="l" r="r" t="t"/>
              <a:pathLst>
                <a:path extrusionOk="0" h="20204" w="47165">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4"/>
            <p:cNvSpPr/>
            <p:nvPr/>
          </p:nvSpPr>
          <p:spPr>
            <a:xfrm>
              <a:off x="4967904" y="1402127"/>
              <a:ext cx="190328" cy="115937"/>
            </a:xfrm>
            <a:custGeom>
              <a:rect b="b" l="l" r="r" t="t"/>
              <a:pathLst>
                <a:path extrusionOk="0" h="5249" w="8617">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4"/>
            <p:cNvSpPr/>
            <p:nvPr/>
          </p:nvSpPr>
          <p:spPr>
            <a:xfrm>
              <a:off x="5211683" y="1484602"/>
              <a:ext cx="597997" cy="11927"/>
            </a:xfrm>
            <a:custGeom>
              <a:rect b="b" l="l" r="r" t="t"/>
              <a:pathLst>
                <a:path extrusionOk="0" h="540" w="27074">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4"/>
            <p:cNvSpPr/>
            <p:nvPr/>
          </p:nvSpPr>
          <p:spPr>
            <a:xfrm>
              <a:off x="5211683" y="1534895"/>
              <a:ext cx="597997" cy="12016"/>
            </a:xfrm>
            <a:custGeom>
              <a:rect b="b" l="l" r="r" t="t"/>
              <a:pathLst>
                <a:path extrusionOk="0" h="544" w="27074">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4"/>
            <p:cNvSpPr/>
            <p:nvPr/>
          </p:nvSpPr>
          <p:spPr>
            <a:xfrm>
              <a:off x="5211683" y="1585277"/>
              <a:ext cx="597997" cy="11905"/>
            </a:xfrm>
            <a:custGeom>
              <a:rect b="b" l="l" r="r" t="t"/>
              <a:pathLst>
                <a:path extrusionOk="0" h="539" w="27074">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4"/>
            <p:cNvSpPr/>
            <p:nvPr/>
          </p:nvSpPr>
          <p:spPr>
            <a:xfrm>
              <a:off x="5211683" y="1635548"/>
              <a:ext cx="597997" cy="12016"/>
            </a:xfrm>
            <a:custGeom>
              <a:rect b="b" l="l" r="r" t="t"/>
              <a:pathLst>
                <a:path extrusionOk="0" h="544" w="27074">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4"/>
            <p:cNvSpPr/>
            <p:nvPr/>
          </p:nvSpPr>
          <p:spPr>
            <a:xfrm>
              <a:off x="6993769" y="2138767"/>
              <a:ext cx="370385" cy="619091"/>
            </a:xfrm>
            <a:custGeom>
              <a:rect b="b" l="l" r="r" t="t"/>
              <a:pathLst>
                <a:path extrusionOk="0" h="28029" w="16769">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4"/>
            <p:cNvSpPr/>
            <p:nvPr/>
          </p:nvSpPr>
          <p:spPr>
            <a:xfrm>
              <a:off x="6987607" y="2132826"/>
              <a:ext cx="385206" cy="631018"/>
            </a:xfrm>
            <a:custGeom>
              <a:rect b="b" l="l" r="r" t="t"/>
              <a:pathLst>
                <a:path extrusionOk="0" h="28569" w="1744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4"/>
            <p:cNvSpPr/>
            <p:nvPr/>
          </p:nvSpPr>
          <p:spPr>
            <a:xfrm>
              <a:off x="7108006" y="2147602"/>
              <a:ext cx="251643" cy="578052"/>
            </a:xfrm>
            <a:custGeom>
              <a:rect b="b" l="l" r="r" t="t"/>
              <a:pathLst>
                <a:path extrusionOk="0" h="26171" w="11393">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4"/>
            <p:cNvSpPr/>
            <p:nvPr/>
          </p:nvSpPr>
          <p:spPr>
            <a:xfrm>
              <a:off x="6035856" y="2171678"/>
              <a:ext cx="247380" cy="586357"/>
            </a:xfrm>
            <a:custGeom>
              <a:rect b="b" l="l" r="r" t="t"/>
              <a:pathLst>
                <a:path extrusionOk="0" h="26547" w="1120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4"/>
            <p:cNvSpPr/>
            <p:nvPr/>
          </p:nvSpPr>
          <p:spPr>
            <a:xfrm>
              <a:off x="6030467" y="2165692"/>
              <a:ext cx="259131" cy="598240"/>
            </a:xfrm>
            <a:custGeom>
              <a:rect b="b" l="l" r="r" t="t"/>
              <a:pathLst>
                <a:path extrusionOk="0" h="27085" w="11732">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4"/>
            <p:cNvSpPr/>
            <p:nvPr/>
          </p:nvSpPr>
          <p:spPr>
            <a:xfrm>
              <a:off x="6043167" y="2180049"/>
              <a:ext cx="183105" cy="567295"/>
            </a:xfrm>
            <a:custGeom>
              <a:rect b="b" l="l" r="r" t="t"/>
              <a:pathLst>
                <a:path extrusionOk="0" h="25684" w="829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4"/>
            <p:cNvSpPr/>
            <p:nvPr/>
          </p:nvSpPr>
          <p:spPr>
            <a:xfrm>
              <a:off x="6067331" y="1803214"/>
              <a:ext cx="1190936" cy="684403"/>
            </a:xfrm>
            <a:custGeom>
              <a:rect b="b" l="l" r="r" t="t"/>
              <a:pathLst>
                <a:path extrusionOk="0" h="30986" w="53919">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4"/>
            <p:cNvSpPr/>
            <p:nvPr/>
          </p:nvSpPr>
          <p:spPr>
            <a:xfrm>
              <a:off x="6060904" y="1797383"/>
              <a:ext cx="1204166" cy="696242"/>
            </a:xfrm>
            <a:custGeom>
              <a:rect b="b" l="l" r="r" t="t"/>
              <a:pathLst>
                <a:path extrusionOk="0" h="31522" w="54518">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4"/>
            <p:cNvSpPr/>
            <p:nvPr/>
          </p:nvSpPr>
          <p:spPr>
            <a:xfrm>
              <a:off x="6310205" y="1904176"/>
              <a:ext cx="8857" cy="369170"/>
            </a:xfrm>
            <a:custGeom>
              <a:rect b="b" l="l" r="r" t="t"/>
              <a:pathLst>
                <a:path extrusionOk="0" h="16714" w="401">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4"/>
            <p:cNvSpPr/>
            <p:nvPr/>
          </p:nvSpPr>
          <p:spPr>
            <a:xfrm>
              <a:off x="6338720" y="1937064"/>
              <a:ext cx="53651" cy="281925"/>
            </a:xfrm>
            <a:custGeom>
              <a:rect b="b" l="l" r="r" t="t"/>
              <a:pathLst>
                <a:path extrusionOk="0" h="12764" w="2429">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4"/>
            <p:cNvSpPr/>
            <p:nvPr/>
          </p:nvSpPr>
          <p:spPr>
            <a:xfrm>
              <a:off x="6392790" y="2227294"/>
              <a:ext cx="36820" cy="76025"/>
            </a:xfrm>
            <a:custGeom>
              <a:rect b="b" l="l" r="r" t="t"/>
              <a:pathLst>
                <a:path extrusionOk="0" h="3442" w="1667">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4"/>
            <p:cNvSpPr/>
            <p:nvPr/>
          </p:nvSpPr>
          <p:spPr>
            <a:xfrm>
              <a:off x="6361470" y="1917031"/>
              <a:ext cx="63833" cy="194768"/>
            </a:xfrm>
            <a:custGeom>
              <a:rect b="b" l="l" r="r" t="t"/>
              <a:pathLst>
                <a:path extrusionOk="0" h="8818" w="289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4"/>
            <p:cNvSpPr/>
            <p:nvPr/>
          </p:nvSpPr>
          <p:spPr>
            <a:xfrm>
              <a:off x="6913128" y="1948483"/>
              <a:ext cx="71144" cy="209014"/>
            </a:xfrm>
            <a:custGeom>
              <a:rect b="b" l="l" r="r" t="t"/>
              <a:pathLst>
                <a:path extrusionOk="0" h="9463" w="3221">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4"/>
            <p:cNvSpPr/>
            <p:nvPr/>
          </p:nvSpPr>
          <p:spPr>
            <a:xfrm>
              <a:off x="7032224" y="1982807"/>
              <a:ext cx="7443" cy="289125"/>
            </a:xfrm>
            <a:custGeom>
              <a:rect b="b" l="l" r="r" t="t"/>
              <a:pathLst>
                <a:path extrusionOk="0" h="13090" w="337">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4"/>
            <p:cNvSpPr/>
            <p:nvPr/>
          </p:nvSpPr>
          <p:spPr>
            <a:xfrm>
              <a:off x="6928920" y="1988506"/>
              <a:ext cx="95219" cy="279098"/>
            </a:xfrm>
            <a:custGeom>
              <a:rect b="b" l="l" r="r" t="t"/>
              <a:pathLst>
                <a:path extrusionOk="0" h="12636" w="4311">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4"/>
            <p:cNvSpPr/>
            <p:nvPr/>
          </p:nvSpPr>
          <p:spPr>
            <a:xfrm>
              <a:off x="6937468" y="2225880"/>
              <a:ext cx="55440" cy="88924"/>
            </a:xfrm>
            <a:custGeom>
              <a:rect b="b" l="l" r="r" t="t"/>
              <a:pathLst>
                <a:path extrusionOk="0" h="4026" w="251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4"/>
            <p:cNvSpPr/>
            <p:nvPr/>
          </p:nvSpPr>
          <p:spPr>
            <a:xfrm>
              <a:off x="6527325" y="1848383"/>
              <a:ext cx="250671" cy="256635"/>
            </a:xfrm>
            <a:custGeom>
              <a:rect b="b" l="l" r="r" t="t"/>
              <a:pathLst>
                <a:path extrusionOk="0" h="11619" w="11349">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4"/>
            <p:cNvSpPr/>
            <p:nvPr/>
          </p:nvSpPr>
          <p:spPr>
            <a:xfrm>
              <a:off x="6358997" y="1564205"/>
              <a:ext cx="96721" cy="115076"/>
            </a:xfrm>
            <a:custGeom>
              <a:rect b="b" l="l" r="r" t="t"/>
              <a:pathLst>
                <a:path extrusionOk="0" h="5210" w="4379">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4"/>
            <p:cNvSpPr/>
            <p:nvPr/>
          </p:nvSpPr>
          <p:spPr>
            <a:xfrm>
              <a:off x="6367566" y="1558241"/>
              <a:ext cx="94071" cy="127003"/>
            </a:xfrm>
            <a:custGeom>
              <a:rect b="b" l="l" r="r" t="t"/>
              <a:pathLst>
                <a:path extrusionOk="0" h="5750" w="4259">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4"/>
            <p:cNvSpPr/>
            <p:nvPr/>
          </p:nvSpPr>
          <p:spPr>
            <a:xfrm>
              <a:off x="6835115" y="1564205"/>
              <a:ext cx="96743" cy="115076"/>
            </a:xfrm>
            <a:custGeom>
              <a:rect b="b" l="l" r="r" t="t"/>
              <a:pathLst>
                <a:path extrusionOk="0" h="5210" w="438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4"/>
            <p:cNvSpPr/>
            <p:nvPr/>
          </p:nvSpPr>
          <p:spPr>
            <a:xfrm>
              <a:off x="6829239" y="1558241"/>
              <a:ext cx="93960" cy="127003"/>
            </a:xfrm>
            <a:custGeom>
              <a:rect b="b" l="l" r="r" t="t"/>
              <a:pathLst>
                <a:path extrusionOk="0" h="5750" w="4254">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4"/>
            <p:cNvSpPr/>
            <p:nvPr/>
          </p:nvSpPr>
          <p:spPr>
            <a:xfrm>
              <a:off x="6557696" y="1819934"/>
              <a:ext cx="178732" cy="231742"/>
            </a:xfrm>
            <a:custGeom>
              <a:rect b="b" l="l" r="r" t="t"/>
              <a:pathLst>
                <a:path extrusionOk="0" h="10492" w="8092">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4"/>
            <p:cNvSpPr/>
            <p:nvPr/>
          </p:nvSpPr>
          <p:spPr>
            <a:xfrm>
              <a:off x="6551334" y="1813993"/>
              <a:ext cx="191211" cy="243713"/>
            </a:xfrm>
            <a:custGeom>
              <a:rect b="b" l="l" r="r" t="t"/>
              <a:pathLst>
                <a:path extrusionOk="0" h="11034" w="8657">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4"/>
            <p:cNvSpPr/>
            <p:nvPr/>
          </p:nvSpPr>
          <p:spPr>
            <a:xfrm>
              <a:off x="6406109" y="1294605"/>
              <a:ext cx="467614" cy="614982"/>
            </a:xfrm>
            <a:custGeom>
              <a:rect b="b" l="l" r="r" t="t"/>
              <a:pathLst>
                <a:path extrusionOk="0" h="27843" w="21171">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4"/>
            <p:cNvSpPr/>
            <p:nvPr/>
          </p:nvSpPr>
          <p:spPr>
            <a:xfrm>
              <a:off x="6407651" y="1288921"/>
              <a:ext cx="463022" cy="466746"/>
            </a:xfrm>
            <a:custGeom>
              <a:rect b="b" l="l" r="r" t="t"/>
              <a:pathLst>
                <a:path extrusionOk="0" h="209538" w="207866">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4"/>
            <p:cNvSpPr/>
            <p:nvPr/>
          </p:nvSpPr>
          <p:spPr>
            <a:xfrm>
              <a:off x="6401537" y="1288973"/>
              <a:ext cx="479409" cy="626622"/>
            </a:xfrm>
            <a:custGeom>
              <a:rect b="b" l="l" r="r" t="t"/>
              <a:pathLst>
                <a:path extrusionOk="0" h="28370" w="21705">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4"/>
            <p:cNvSpPr/>
            <p:nvPr/>
          </p:nvSpPr>
          <p:spPr>
            <a:xfrm>
              <a:off x="6628177" y="1672456"/>
              <a:ext cx="50315" cy="136655"/>
            </a:xfrm>
            <a:custGeom>
              <a:rect b="b" l="l" r="r" t="t"/>
              <a:pathLst>
                <a:path extrusionOk="0" h="6187" w="2278">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4"/>
            <p:cNvSpPr/>
            <p:nvPr/>
          </p:nvSpPr>
          <p:spPr>
            <a:xfrm>
              <a:off x="6522400" y="1695339"/>
              <a:ext cx="70702" cy="21845"/>
            </a:xfrm>
            <a:custGeom>
              <a:rect b="b" l="l" r="r" t="t"/>
              <a:pathLst>
                <a:path extrusionOk="0" h="989" w="3201">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4"/>
            <p:cNvSpPr/>
            <p:nvPr/>
          </p:nvSpPr>
          <p:spPr>
            <a:xfrm>
              <a:off x="6703959" y="1695339"/>
              <a:ext cx="70790" cy="21845"/>
            </a:xfrm>
            <a:custGeom>
              <a:rect b="b" l="l" r="r" t="t"/>
              <a:pathLst>
                <a:path extrusionOk="0" h="989" w="3205">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4"/>
            <p:cNvSpPr/>
            <p:nvPr/>
          </p:nvSpPr>
          <p:spPr>
            <a:xfrm>
              <a:off x="6496381" y="1603079"/>
              <a:ext cx="130758" cy="56036"/>
            </a:xfrm>
            <a:custGeom>
              <a:rect b="b" l="l" r="r" t="t"/>
              <a:pathLst>
                <a:path extrusionOk="0" h="2537" w="592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4"/>
            <p:cNvSpPr/>
            <p:nvPr/>
          </p:nvSpPr>
          <p:spPr>
            <a:xfrm>
              <a:off x="6688520" y="1599545"/>
              <a:ext cx="117969" cy="51287"/>
            </a:xfrm>
            <a:custGeom>
              <a:rect b="b" l="l" r="r" t="t"/>
              <a:pathLst>
                <a:path extrusionOk="0" h="2322" w="5341">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4"/>
            <p:cNvSpPr/>
            <p:nvPr/>
          </p:nvSpPr>
          <p:spPr>
            <a:xfrm>
              <a:off x="6443084" y="1648182"/>
              <a:ext cx="200709" cy="130559"/>
            </a:xfrm>
            <a:custGeom>
              <a:rect b="b" l="l" r="r" t="t"/>
              <a:pathLst>
                <a:path extrusionOk="0" h="5911" w="9087">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4"/>
            <p:cNvSpPr/>
            <p:nvPr/>
          </p:nvSpPr>
          <p:spPr>
            <a:xfrm>
              <a:off x="6660380" y="1648182"/>
              <a:ext cx="200731" cy="130559"/>
            </a:xfrm>
            <a:custGeom>
              <a:rect b="b" l="l" r="r" t="t"/>
              <a:pathLst>
                <a:path extrusionOk="0" h="5911" w="9088">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4"/>
            <p:cNvSpPr/>
            <p:nvPr/>
          </p:nvSpPr>
          <p:spPr>
            <a:xfrm>
              <a:off x="5644223" y="2852679"/>
              <a:ext cx="75628" cy="1466014"/>
            </a:xfrm>
            <a:custGeom>
              <a:rect b="b" l="l" r="r" t="t"/>
              <a:pathLst>
                <a:path extrusionOk="0" h="66373" w="3424">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4"/>
            <p:cNvSpPr/>
            <p:nvPr/>
          </p:nvSpPr>
          <p:spPr>
            <a:xfrm>
              <a:off x="5638237" y="2846760"/>
              <a:ext cx="87709" cy="1477853"/>
            </a:xfrm>
            <a:custGeom>
              <a:rect b="b" l="l" r="r" t="t"/>
              <a:pathLst>
                <a:path extrusionOk="0" h="66909" w="3971">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4"/>
            <p:cNvSpPr/>
            <p:nvPr/>
          </p:nvSpPr>
          <p:spPr>
            <a:xfrm>
              <a:off x="5546662" y="3191281"/>
              <a:ext cx="75628" cy="1515136"/>
            </a:xfrm>
            <a:custGeom>
              <a:rect b="b" l="l" r="r" t="t"/>
              <a:pathLst>
                <a:path extrusionOk="0" h="68597" w="3424">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4"/>
            <p:cNvSpPr/>
            <p:nvPr/>
          </p:nvSpPr>
          <p:spPr>
            <a:xfrm>
              <a:off x="5540655" y="3185361"/>
              <a:ext cx="87709" cy="1526975"/>
            </a:xfrm>
            <a:custGeom>
              <a:rect b="b" l="l" r="r" t="t"/>
              <a:pathLst>
                <a:path extrusionOk="0" h="69133" w="3971">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4"/>
            <p:cNvSpPr/>
            <p:nvPr/>
          </p:nvSpPr>
          <p:spPr>
            <a:xfrm>
              <a:off x="7583351" y="2852679"/>
              <a:ext cx="75628" cy="1466014"/>
            </a:xfrm>
            <a:custGeom>
              <a:rect b="b" l="l" r="r" t="t"/>
              <a:pathLst>
                <a:path extrusionOk="0" h="66373" w="3424">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4"/>
            <p:cNvSpPr/>
            <p:nvPr/>
          </p:nvSpPr>
          <p:spPr>
            <a:xfrm>
              <a:off x="7577277" y="2846760"/>
              <a:ext cx="87732" cy="1477853"/>
            </a:xfrm>
            <a:custGeom>
              <a:rect b="b" l="l" r="r" t="t"/>
              <a:pathLst>
                <a:path extrusionOk="0" h="66909" w="3972">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4"/>
            <p:cNvSpPr/>
            <p:nvPr/>
          </p:nvSpPr>
          <p:spPr>
            <a:xfrm>
              <a:off x="7680933" y="3191281"/>
              <a:ext cx="75716" cy="1515136"/>
            </a:xfrm>
            <a:custGeom>
              <a:rect b="b" l="l" r="r" t="t"/>
              <a:pathLst>
                <a:path extrusionOk="0" h="68597" w="3428">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4"/>
            <p:cNvSpPr/>
            <p:nvPr/>
          </p:nvSpPr>
          <p:spPr>
            <a:xfrm>
              <a:off x="7674837" y="3185361"/>
              <a:ext cx="87732" cy="1526975"/>
            </a:xfrm>
            <a:custGeom>
              <a:rect b="b" l="l" r="r" t="t"/>
              <a:pathLst>
                <a:path extrusionOk="0" h="69133" w="3972">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4"/>
            <p:cNvSpPr/>
            <p:nvPr/>
          </p:nvSpPr>
          <p:spPr>
            <a:xfrm>
              <a:off x="6227907" y="3253545"/>
              <a:ext cx="48107" cy="1343671"/>
            </a:xfrm>
            <a:custGeom>
              <a:rect b="b" l="l" r="r" t="t"/>
              <a:pathLst>
                <a:path extrusionOk="0" h="60834" w="2178">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4"/>
            <p:cNvSpPr/>
            <p:nvPr/>
          </p:nvSpPr>
          <p:spPr>
            <a:xfrm>
              <a:off x="6221899" y="3247538"/>
              <a:ext cx="60188" cy="1355664"/>
            </a:xfrm>
            <a:custGeom>
              <a:rect b="b" l="l" r="r" t="t"/>
              <a:pathLst>
                <a:path extrusionOk="0" h="61377" w="2725">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4"/>
            <p:cNvSpPr/>
            <p:nvPr/>
          </p:nvSpPr>
          <p:spPr>
            <a:xfrm>
              <a:off x="7035691" y="3210784"/>
              <a:ext cx="40685" cy="1172228"/>
            </a:xfrm>
            <a:custGeom>
              <a:rect b="b" l="l" r="r" t="t"/>
              <a:pathLst>
                <a:path extrusionOk="0" h="53072" w="1842">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4"/>
            <p:cNvSpPr/>
            <p:nvPr/>
          </p:nvSpPr>
          <p:spPr>
            <a:xfrm>
              <a:off x="7029573" y="3204843"/>
              <a:ext cx="52701" cy="1184155"/>
            </a:xfrm>
            <a:custGeom>
              <a:rect b="b" l="l" r="r" t="t"/>
              <a:pathLst>
                <a:path extrusionOk="0" h="53612" w="2386">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4"/>
            <p:cNvSpPr/>
            <p:nvPr/>
          </p:nvSpPr>
          <p:spPr>
            <a:xfrm>
              <a:off x="6181148" y="3210784"/>
              <a:ext cx="40685" cy="1172228"/>
            </a:xfrm>
            <a:custGeom>
              <a:rect b="b" l="l" r="r" t="t"/>
              <a:pathLst>
                <a:path extrusionOk="0" h="53072" w="1842">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4"/>
            <p:cNvSpPr/>
            <p:nvPr/>
          </p:nvSpPr>
          <p:spPr>
            <a:xfrm>
              <a:off x="6175140" y="3204843"/>
              <a:ext cx="52723" cy="1184155"/>
            </a:xfrm>
            <a:custGeom>
              <a:rect b="b" l="l" r="r" t="t"/>
              <a:pathLst>
                <a:path extrusionOk="0" h="53612" w="2387">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4"/>
            <p:cNvSpPr/>
            <p:nvPr/>
          </p:nvSpPr>
          <p:spPr>
            <a:xfrm>
              <a:off x="7004702" y="3253545"/>
              <a:ext cx="48107" cy="1343671"/>
            </a:xfrm>
            <a:custGeom>
              <a:rect b="b" l="l" r="r" t="t"/>
              <a:pathLst>
                <a:path extrusionOk="0" h="60834" w="2178">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4"/>
            <p:cNvSpPr/>
            <p:nvPr/>
          </p:nvSpPr>
          <p:spPr>
            <a:xfrm>
              <a:off x="6998717" y="3247560"/>
              <a:ext cx="60078" cy="1355642"/>
            </a:xfrm>
            <a:custGeom>
              <a:rect b="b" l="l" r="r" t="t"/>
              <a:pathLst>
                <a:path extrusionOk="0" h="61376" w="272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4"/>
            <p:cNvSpPr/>
            <p:nvPr/>
          </p:nvSpPr>
          <p:spPr>
            <a:xfrm>
              <a:off x="6102715" y="3103660"/>
              <a:ext cx="1063646" cy="242985"/>
            </a:xfrm>
            <a:custGeom>
              <a:rect b="b" l="l" r="r" t="t"/>
              <a:pathLst>
                <a:path extrusionOk="0" h="11001" w="48156">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4"/>
            <p:cNvSpPr/>
            <p:nvPr/>
          </p:nvSpPr>
          <p:spPr>
            <a:xfrm>
              <a:off x="6096730" y="3097674"/>
              <a:ext cx="1075551" cy="254978"/>
            </a:xfrm>
            <a:custGeom>
              <a:rect b="b" l="l" r="r" t="t"/>
              <a:pathLst>
                <a:path extrusionOk="0" h="11544" w="48695">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4"/>
            <p:cNvSpPr/>
            <p:nvPr/>
          </p:nvSpPr>
          <p:spPr>
            <a:xfrm>
              <a:off x="6318996" y="4226478"/>
              <a:ext cx="178092" cy="408243"/>
            </a:xfrm>
            <a:custGeom>
              <a:rect b="b" l="l" r="r" t="t"/>
              <a:pathLst>
                <a:path extrusionOk="0" h="18483" w="8063">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4"/>
            <p:cNvSpPr/>
            <p:nvPr/>
          </p:nvSpPr>
          <p:spPr>
            <a:xfrm>
              <a:off x="6322663" y="4220558"/>
              <a:ext cx="179925" cy="420148"/>
            </a:xfrm>
            <a:custGeom>
              <a:rect b="b" l="l" r="r" t="t"/>
              <a:pathLst>
                <a:path extrusionOk="0" h="19022" w="8146">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4"/>
            <p:cNvSpPr/>
            <p:nvPr/>
          </p:nvSpPr>
          <p:spPr>
            <a:xfrm>
              <a:off x="6339162" y="4566139"/>
              <a:ext cx="121857" cy="68604"/>
            </a:xfrm>
            <a:custGeom>
              <a:rect b="b" l="l" r="r" t="t"/>
              <a:pathLst>
                <a:path extrusionOk="0" h="3106" w="5517">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965C"/>
                </a:solidFill>
              </a:endParaRPr>
            </a:p>
          </p:txBody>
        </p:sp>
        <p:sp>
          <p:nvSpPr>
            <p:cNvPr id="513" name="Google Shape;513;p64"/>
            <p:cNvSpPr/>
            <p:nvPr/>
          </p:nvSpPr>
          <p:spPr>
            <a:xfrm>
              <a:off x="6332977" y="4560198"/>
              <a:ext cx="134667" cy="80509"/>
            </a:xfrm>
            <a:custGeom>
              <a:rect b="b" l="l" r="r" t="t"/>
              <a:pathLst>
                <a:path extrusionOk="0" h="3645" w="6097">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4"/>
            <p:cNvSpPr/>
            <p:nvPr/>
          </p:nvSpPr>
          <p:spPr>
            <a:xfrm>
              <a:off x="6313828" y="4139409"/>
              <a:ext cx="155408" cy="168572"/>
            </a:xfrm>
            <a:custGeom>
              <a:rect b="b" l="l" r="r" t="t"/>
              <a:pathLst>
                <a:path extrusionOk="0" h="7632" w="7036">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4"/>
            <p:cNvSpPr/>
            <p:nvPr/>
          </p:nvSpPr>
          <p:spPr>
            <a:xfrm>
              <a:off x="6307577" y="4133423"/>
              <a:ext cx="167644" cy="180521"/>
            </a:xfrm>
            <a:custGeom>
              <a:rect b="b" l="l" r="r" t="t"/>
              <a:pathLst>
                <a:path extrusionOk="0" h="8173" w="759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4"/>
            <p:cNvSpPr/>
            <p:nvPr/>
          </p:nvSpPr>
          <p:spPr>
            <a:xfrm>
              <a:off x="6160408" y="3944155"/>
              <a:ext cx="322743" cy="243117"/>
            </a:xfrm>
            <a:custGeom>
              <a:rect b="b" l="l" r="r" t="t"/>
              <a:pathLst>
                <a:path extrusionOk="0" h="11007" w="14612">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4"/>
            <p:cNvSpPr/>
            <p:nvPr/>
          </p:nvSpPr>
          <p:spPr>
            <a:xfrm>
              <a:off x="6153804" y="3938236"/>
              <a:ext cx="334736" cy="254912"/>
            </a:xfrm>
            <a:custGeom>
              <a:rect b="b" l="l" r="r" t="t"/>
              <a:pathLst>
                <a:path extrusionOk="0" h="11541" w="15155">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4"/>
            <p:cNvSpPr/>
            <p:nvPr/>
          </p:nvSpPr>
          <p:spPr>
            <a:xfrm>
              <a:off x="6006303" y="3114328"/>
              <a:ext cx="421098" cy="954268"/>
            </a:xfrm>
            <a:custGeom>
              <a:rect b="b" l="l" r="r" t="t"/>
              <a:pathLst>
                <a:path extrusionOk="0" h="43204" w="19065">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4"/>
            <p:cNvSpPr/>
            <p:nvPr/>
          </p:nvSpPr>
          <p:spPr>
            <a:xfrm>
              <a:off x="6001797" y="3108342"/>
              <a:ext cx="431766" cy="966218"/>
            </a:xfrm>
            <a:custGeom>
              <a:rect b="b" l="l" r="r" t="t"/>
              <a:pathLst>
                <a:path extrusionOk="0" h="43745" w="19548">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4"/>
            <p:cNvSpPr/>
            <p:nvPr/>
          </p:nvSpPr>
          <p:spPr>
            <a:xfrm>
              <a:off x="5884314" y="3143439"/>
              <a:ext cx="355012" cy="166076"/>
            </a:xfrm>
            <a:custGeom>
              <a:rect b="b" l="l" r="r" t="t"/>
              <a:pathLst>
                <a:path extrusionOk="0" h="7519" w="16073">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4"/>
            <p:cNvSpPr/>
            <p:nvPr/>
          </p:nvSpPr>
          <p:spPr>
            <a:xfrm>
              <a:off x="5897611" y="3137454"/>
              <a:ext cx="345934" cy="178047"/>
            </a:xfrm>
            <a:custGeom>
              <a:rect b="b" l="l" r="r" t="t"/>
              <a:pathLst>
                <a:path extrusionOk="0" h="8061" w="15662">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4"/>
            <p:cNvSpPr/>
            <p:nvPr/>
          </p:nvSpPr>
          <p:spPr>
            <a:xfrm>
              <a:off x="6152478" y="3117619"/>
              <a:ext cx="454185" cy="155363"/>
            </a:xfrm>
            <a:custGeom>
              <a:rect b="b" l="l" r="r" t="t"/>
              <a:pathLst>
                <a:path extrusionOk="0" h="7034" w="20563">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4"/>
            <p:cNvSpPr/>
            <p:nvPr/>
          </p:nvSpPr>
          <p:spPr>
            <a:xfrm>
              <a:off x="6165532" y="3111589"/>
              <a:ext cx="441132" cy="167379"/>
            </a:xfrm>
            <a:custGeom>
              <a:rect b="b" l="l" r="r" t="t"/>
              <a:pathLst>
                <a:path extrusionOk="0" h="7578" w="19972">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4"/>
            <p:cNvSpPr/>
            <p:nvPr/>
          </p:nvSpPr>
          <p:spPr>
            <a:xfrm>
              <a:off x="6526994" y="3149381"/>
              <a:ext cx="241924" cy="202830"/>
            </a:xfrm>
            <a:custGeom>
              <a:rect b="b" l="l" r="r" t="t"/>
              <a:pathLst>
                <a:path extrusionOk="0" h="9183" w="10953">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4"/>
            <p:cNvSpPr/>
            <p:nvPr/>
          </p:nvSpPr>
          <p:spPr>
            <a:xfrm>
              <a:off x="6525647" y="3143439"/>
              <a:ext cx="243515" cy="214779"/>
            </a:xfrm>
            <a:custGeom>
              <a:rect b="b" l="l" r="r" t="t"/>
              <a:pathLst>
                <a:path extrusionOk="0" h="9724" w="11025">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4"/>
            <p:cNvSpPr/>
            <p:nvPr/>
          </p:nvSpPr>
          <p:spPr>
            <a:xfrm>
              <a:off x="6670364" y="3063505"/>
              <a:ext cx="744967" cy="420590"/>
            </a:xfrm>
            <a:custGeom>
              <a:rect b="b" l="l" r="r" t="t"/>
              <a:pathLst>
                <a:path extrusionOk="0" h="19042" w="33728">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4"/>
            <p:cNvSpPr/>
            <p:nvPr/>
          </p:nvSpPr>
          <p:spPr>
            <a:xfrm>
              <a:off x="6663892" y="3057629"/>
              <a:ext cx="728578" cy="432473"/>
            </a:xfrm>
            <a:custGeom>
              <a:rect b="b" l="l" r="r" t="t"/>
              <a:pathLst>
                <a:path extrusionOk="0" h="19580" w="32986">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4"/>
            <p:cNvSpPr/>
            <p:nvPr/>
          </p:nvSpPr>
          <p:spPr>
            <a:xfrm>
              <a:off x="5884999" y="3211469"/>
              <a:ext cx="101735" cy="98046"/>
            </a:xfrm>
            <a:custGeom>
              <a:rect b="b" l="l" r="r" t="t"/>
              <a:pathLst>
                <a:path extrusionOk="0" h="4439" w="4606">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4"/>
            <p:cNvSpPr/>
            <p:nvPr/>
          </p:nvSpPr>
          <p:spPr>
            <a:xfrm>
              <a:off x="5898671" y="3205527"/>
              <a:ext cx="94247" cy="109885"/>
            </a:xfrm>
            <a:custGeom>
              <a:rect b="b" l="l" r="r" t="t"/>
              <a:pathLst>
                <a:path extrusionOk="0" h="4975" w="4267">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4"/>
            <p:cNvSpPr/>
            <p:nvPr/>
          </p:nvSpPr>
          <p:spPr>
            <a:xfrm>
              <a:off x="6257019" y="3337964"/>
              <a:ext cx="131553" cy="514396"/>
            </a:xfrm>
            <a:custGeom>
              <a:rect b="b" l="l" r="r" t="t"/>
              <a:pathLst>
                <a:path extrusionOk="0" h="23289" w="5956">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4"/>
            <p:cNvSpPr/>
            <p:nvPr/>
          </p:nvSpPr>
          <p:spPr>
            <a:xfrm>
              <a:off x="6234798" y="3755550"/>
              <a:ext cx="124861" cy="206452"/>
            </a:xfrm>
            <a:custGeom>
              <a:rect b="b" l="l" r="r" t="t"/>
              <a:pathLst>
                <a:path extrusionOk="0" h="9347" w="5653">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4"/>
            <p:cNvSpPr/>
            <p:nvPr/>
          </p:nvSpPr>
          <p:spPr>
            <a:xfrm>
              <a:off x="6807616" y="3258029"/>
              <a:ext cx="272361" cy="161327"/>
            </a:xfrm>
            <a:custGeom>
              <a:rect b="b" l="l" r="r" t="t"/>
              <a:pathLst>
                <a:path extrusionOk="0" h="7304" w="12331">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4"/>
            <p:cNvSpPr/>
            <p:nvPr/>
          </p:nvSpPr>
          <p:spPr>
            <a:xfrm>
              <a:off x="5488771" y="2824363"/>
              <a:ext cx="2323472" cy="382445"/>
            </a:xfrm>
            <a:custGeom>
              <a:rect b="b" l="l" r="r" t="t"/>
              <a:pathLst>
                <a:path extrusionOk="0" h="17315" w="105194">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4"/>
            <p:cNvSpPr/>
            <p:nvPr/>
          </p:nvSpPr>
          <p:spPr>
            <a:xfrm>
              <a:off x="5482785" y="2818422"/>
              <a:ext cx="2335356" cy="394394"/>
            </a:xfrm>
            <a:custGeom>
              <a:rect b="b" l="l" r="r" t="t"/>
              <a:pathLst>
                <a:path extrusionOk="0" h="17856" w="105732">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4"/>
            <p:cNvSpPr/>
            <p:nvPr/>
          </p:nvSpPr>
          <p:spPr>
            <a:xfrm>
              <a:off x="5482410" y="2768062"/>
              <a:ext cx="2337056" cy="382467"/>
            </a:xfrm>
            <a:custGeom>
              <a:rect b="b" l="l" r="r" t="t"/>
              <a:pathLst>
                <a:path extrusionOk="0" h="17316" w="105809">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4"/>
            <p:cNvSpPr/>
            <p:nvPr/>
          </p:nvSpPr>
          <p:spPr>
            <a:xfrm>
              <a:off x="5481548" y="2762076"/>
              <a:ext cx="2338801" cy="394372"/>
            </a:xfrm>
            <a:custGeom>
              <a:rect b="b" l="l" r="r" t="t"/>
              <a:pathLst>
                <a:path extrusionOk="0" h="17855" w="105888">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4"/>
            <p:cNvSpPr/>
            <p:nvPr/>
          </p:nvSpPr>
          <p:spPr>
            <a:xfrm>
              <a:off x="5587149" y="2800752"/>
              <a:ext cx="571006" cy="199494"/>
            </a:xfrm>
            <a:custGeom>
              <a:rect b="b" l="l" r="r" t="t"/>
              <a:pathLst>
                <a:path extrusionOk="0" h="9032" w="25852">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4"/>
            <p:cNvSpPr/>
            <p:nvPr/>
          </p:nvSpPr>
          <p:spPr>
            <a:xfrm>
              <a:off x="7331840" y="2898467"/>
              <a:ext cx="261516" cy="108538"/>
            </a:xfrm>
            <a:custGeom>
              <a:rect b="b" l="l" r="r" t="t"/>
              <a:pathLst>
                <a:path extrusionOk="0" h="4914" w="1184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4"/>
            <p:cNvSpPr/>
            <p:nvPr/>
          </p:nvSpPr>
          <p:spPr>
            <a:xfrm>
              <a:off x="6161313" y="2898467"/>
              <a:ext cx="937725" cy="175485"/>
            </a:xfrm>
            <a:custGeom>
              <a:rect b="b" l="l" r="r" t="t"/>
              <a:pathLst>
                <a:path extrusionOk="0" h="7945" w="42455">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4"/>
            <p:cNvSpPr/>
            <p:nvPr/>
          </p:nvSpPr>
          <p:spPr>
            <a:xfrm>
              <a:off x="7301139" y="2714058"/>
              <a:ext cx="65843" cy="159980"/>
            </a:xfrm>
            <a:custGeom>
              <a:rect b="b" l="l" r="r" t="t"/>
              <a:pathLst>
                <a:path extrusionOk="0" h="7243" w="2981">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4"/>
            <p:cNvSpPr/>
            <p:nvPr/>
          </p:nvSpPr>
          <p:spPr>
            <a:xfrm>
              <a:off x="7289525" y="2708095"/>
              <a:ext cx="83292" cy="171951"/>
            </a:xfrm>
            <a:custGeom>
              <a:rect b="b" l="l" r="r" t="t"/>
              <a:pathLst>
                <a:path extrusionOk="0" h="7785" w="3771">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4"/>
            <p:cNvSpPr/>
            <p:nvPr/>
          </p:nvSpPr>
          <p:spPr>
            <a:xfrm>
              <a:off x="7346396" y="2745047"/>
              <a:ext cx="227015" cy="227810"/>
            </a:xfrm>
            <a:custGeom>
              <a:rect b="b" l="l" r="r" t="t"/>
              <a:pathLst>
                <a:path extrusionOk="0" h="10314" w="10278">
                  <a:moveTo>
                    <a:pt x="1" y="0"/>
                  </a:moveTo>
                  <a:lnTo>
                    <a:pt x="1" y="8504"/>
                  </a:lnTo>
                  <a:cubicBezTo>
                    <a:pt x="1" y="9502"/>
                    <a:pt x="2301" y="10313"/>
                    <a:pt x="5137" y="10313"/>
                  </a:cubicBezTo>
                  <a:cubicBezTo>
                    <a:pt x="7977" y="10313"/>
                    <a:pt x="10278" y="9502"/>
                    <a:pt x="10278" y="8504"/>
                  </a:cubicBezTo>
                  <a:lnTo>
                    <a:pt x="10278"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4"/>
            <p:cNvSpPr/>
            <p:nvPr/>
          </p:nvSpPr>
          <p:spPr>
            <a:xfrm>
              <a:off x="7340388" y="2739039"/>
              <a:ext cx="238943" cy="239804"/>
            </a:xfrm>
            <a:custGeom>
              <a:rect b="b" l="l" r="r" t="t"/>
              <a:pathLst>
                <a:path extrusionOk="0" h="10857" w="10818">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4"/>
            <p:cNvSpPr/>
            <p:nvPr/>
          </p:nvSpPr>
          <p:spPr>
            <a:xfrm>
              <a:off x="7346396" y="2710436"/>
              <a:ext cx="227015" cy="69112"/>
            </a:xfrm>
            <a:custGeom>
              <a:rect b="b" l="l" r="r" t="t"/>
              <a:pathLst>
                <a:path extrusionOk="0" h="3129" w="10278">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4"/>
            <p:cNvSpPr/>
            <p:nvPr/>
          </p:nvSpPr>
          <p:spPr>
            <a:xfrm>
              <a:off x="7340388" y="2704450"/>
              <a:ext cx="238943" cy="81105"/>
            </a:xfrm>
            <a:custGeom>
              <a:rect b="b" l="l" r="r" t="t"/>
              <a:pathLst>
                <a:path extrusionOk="0" h="3672" w="10818">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4"/>
            <p:cNvSpPr/>
            <p:nvPr/>
          </p:nvSpPr>
          <p:spPr>
            <a:xfrm>
              <a:off x="7361217" y="2714964"/>
              <a:ext cx="197374" cy="60078"/>
            </a:xfrm>
            <a:custGeom>
              <a:rect b="b" l="l" r="r" t="t"/>
              <a:pathLst>
                <a:path extrusionOk="0" h="2720" w="8936">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4"/>
            <p:cNvSpPr/>
            <p:nvPr/>
          </p:nvSpPr>
          <p:spPr>
            <a:xfrm>
              <a:off x="7383790" y="2754076"/>
              <a:ext cx="152227" cy="21800"/>
            </a:xfrm>
            <a:custGeom>
              <a:rect b="b" l="l" r="r" t="t"/>
              <a:pathLst>
                <a:path extrusionOk="0" h="987" w="6892">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4"/>
            <p:cNvSpPr/>
            <p:nvPr/>
          </p:nvSpPr>
          <p:spPr>
            <a:xfrm>
              <a:off x="5624123" y="2825048"/>
              <a:ext cx="434594" cy="74391"/>
            </a:xfrm>
            <a:custGeom>
              <a:rect b="b" l="l" r="r" t="t"/>
              <a:pathLst>
                <a:path extrusionOk="0" h="3368" w="19676">
                  <a:moveTo>
                    <a:pt x="19676" y="1"/>
                  </a:moveTo>
                  <a:lnTo>
                    <a:pt x="0" y="261"/>
                  </a:lnTo>
                  <a:lnTo>
                    <a:pt x="64" y="3172"/>
                  </a:lnTo>
                  <a:lnTo>
                    <a:pt x="19676" y="3368"/>
                  </a:lnTo>
                  <a:lnTo>
                    <a:pt x="196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4"/>
            <p:cNvSpPr/>
            <p:nvPr/>
          </p:nvSpPr>
          <p:spPr>
            <a:xfrm>
              <a:off x="5618115" y="2819062"/>
              <a:ext cx="446587" cy="86384"/>
            </a:xfrm>
            <a:custGeom>
              <a:rect b="b" l="l" r="r" t="t"/>
              <a:pathLst>
                <a:path extrusionOk="0" h="3911" w="20219">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4"/>
            <p:cNvSpPr/>
            <p:nvPr/>
          </p:nvSpPr>
          <p:spPr>
            <a:xfrm>
              <a:off x="6055890" y="2723512"/>
              <a:ext cx="65732" cy="175927"/>
            </a:xfrm>
            <a:custGeom>
              <a:rect b="b" l="l" r="r" t="t"/>
              <a:pathLst>
                <a:path extrusionOk="0" h="7965" w="2976">
                  <a:moveTo>
                    <a:pt x="2976" y="0"/>
                  </a:moveTo>
                  <a:lnTo>
                    <a:pt x="0" y="5181"/>
                  </a:lnTo>
                  <a:lnTo>
                    <a:pt x="128" y="7965"/>
                  </a:lnTo>
                  <a:lnTo>
                    <a:pt x="2976" y="1814"/>
                  </a:lnTo>
                  <a:lnTo>
                    <a:pt x="29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4"/>
            <p:cNvSpPr/>
            <p:nvPr/>
          </p:nvSpPr>
          <p:spPr>
            <a:xfrm>
              <a:off x="6049860" y="2717592"/>
              <a:ext cx="77748" cy="187854"/>
            </a:xfrm>
            <a:custGeom>
              <a:rect b="b" l="l" r="r" t="t"/>
              <a:pathLst>
                <a:path extrusionOk="0" h="8505" w="352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4"/>
            <p:cNvSpPr/>
            <p:nvPr/>
          </p:nvSpPr>
          <p:spPr>
            <a:xfrm>
              <a:off x="5624123" y="2883734"/>
              <a:ext cx="434594" cy="74302"/>
            </a:xfrm>
            <a:custGeom>
              <a:rect b="b" l="l" r="r" t="t"/>
              <a:pathLst>
                <a:path extrusionOk="0" h="3364" w="19676">
                  <a:moveTo>
                    <a:pt x="19676" y="0"/>
                  </a:moveTo>
                  <a:lnTo>
                    <a:pt x="0" y="255"/>
                  </a:lnTo>
                  <a:lnTo>
                    <a:pt x="64" y="3171"/>
                  </a:lnTo>
                  <a:lnTo>
                    <a:pt x="19676" y="3363"/>
                  </a:lnTo>
                  <a:lnTo>
                    <a:pt x="19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4"/>
            <p:cNvSpPr/>
            <p:nvPr/>
          </p:nvSpPr>
          <p:spPr>
            <a:xfrm>
              <a:off x="5618115" y="2877727"/>
              <a:ext cx="446587" cy="86296"/>
            </a:xfrm>
            <a:custGeom>
              <a:rect b="b" l="l" r="r" t="t"/>
              <a:pathLst>
                <a:path extrusionOk="0" h="3907" w="20219">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4"/>
            <p:cNvSpPr/>
            <p:nvPr/>
          </p:nvSpPr>
          <p:spPr>
            <a:xfrm>
              <a:off x="6055890" y="2782176"/>
              <a:ext cx="65732" cy="175861"/>
            </a:xfrm>
            <a:custGeom>
              <a:rect b="b" l="l" r="r" t="t"/>
              <a:pathLst>
                <a:path extrusionOk="0" h="7962" w="2976">
                  <a:moveTo>
                    <a:pt x="2976" y="1"/>
                  </a:moveTo>
                  <a:lnTo>
                    <a:pt x="0" y="5177"/>
                  </a:lnTo>
                  <a:lnTo>
                    <a:pt x="128" y="7961"/>
                  </a:lnTo>
                  <a:lnTo>
                    <a:pt x="2976" y="1814"/>
                  </a:lnTo>
                  <a:lnTo>
                    <a:pt x="2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4"/>
            <p:cNvSpPr/>
            <p:nvPr/>
          </p:nvSpPr>
          <p:spPr>
            <a:xfrm>
              <a:off x="6049860" y="2776190"/>
              <a:ext cx="77748" cy="187832"/>
            </a:xfrm>
            <a:custGeom>
              <a:rect b="b" l="l" r="r" t="t"/>
              <a:pathLst>
                <a:path extrusionOk="0" h="8504" w="352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4"/>
            <p:cNvSpPr/>
            <p:nvPr/>
          </p:nvSpPr>
          <p:spPr>
            <a:xfrm>
              <a:off x="5548341" y="2637083"/>
              <a:ext cx="277375" cy="229931"/>
            </a:xfrm>
            <a:custGeom>
              <a:rect b="b" l="l" r="r" t="t"/>
              <a:pathLst>
                <a:path extrusionOk="0" h="10410" w="12558">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4"/>
            <p:cNvSpPr/>
            <p:nvPr/>
          </p:nvSpPr>
          <p:spPr>
            <a:xfrm>
              <a:off x="5544343" y="2631076"/>
              <a:ext cx="287646" cy="241902"/>
            </a:xfrm>
            <a:custGeom>
              <a:rect b="b" l="l" r="r" t="t"/>
              <a:pathLst>
                <a:path extrusionOk="0" h="10952" w="13023">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4"/>
            <p:cNvSpPr/>
            <p:nvPr/>
          </p:nvSpPr>
          <p:spPr>
            <a:xfrm>
              <a:off x="5548341" y="2796180"/>
              <a:ext cx="162962" cy="70835"/>
            </a:xfrm>
            <a:custGeom>
              <a:rect b="b" l="l" r="r" t="t"/>
              <a:pathLst>
                <a:path extrusionOk="0" h="3207" w="7378">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4"/>
            <p:cNvSpPr/>
            <p:nvPr/>
          </p:nvSpPr>
          <p:spPr>
            <a:xfrm>
              <a:off x="5544343" y="2790216"/>
              <a:ext cx="173321" cy="82762"/>
            </a:xfrm>
            <a:custGeom>
              <a:rect b="b" l="l" r="r" t="t"/>
              <a:pathLst>
                <a:path extrusionOk="0" h="3747" w="7847">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4"/>
            <p:cNvSpPr/>
            <p:nvPr/>
          </p:nvSpPr>
          <p:spPr>
            <a:xfrm>
              <a:off x="5599761" y="2667763"/>
              <a:ext cx="534738" cy="138710"/>
            </a:xfrm>
            <a:custGeom>
              <a:rect b="b" l="l" r="r" t="t"/>
              <a:pathLst>
                <a:path extrusionOk="0" h="6280" w="2421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4"/>
            <p:cNvSpPr/>
            <p:nvPr/>
          </p:nvSpPr>
          <p:spPr>
            <a:xfrm>
              <a:off x="5593333" y="2661821"/>
              <a:ext cx="547527" cy="150637"/>
            </a:xfrm>
            <a:custGeom>
              <a:rect b="b" l="l" r="r" t="t"/>
              <a:pathLst>
                <a:path extrusionOk="0" h="6820" w="24789">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4"/>
            <p:cNvSpPr/>
            <p:nvPr/>
          </p:nvSpPr>
          <p:spPr>
            <a:xfrm>
              <a:off x="5599761" y="2800796"/>
              <a:ext cx="474749" cy="35760"/>
            </a:xfrm>
            <a:custGeom>
              <a:rect b="b" l="l" r="r" t="t"/>
              <a:pathLst>
                <a:path extrusionOk="0" h="1619" w="21494">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4"/>
            <p:cNvSpPr/>
            <p:nvPr/>
          </p:nvSpPr>
          <p:spPr>
            <a:xfrm>
              <a:off x="5593576" y="2794766"/>
              <a:ext cx="487007" cy="47775"/>
            </a:xfrm>
            <a:custGeom>
              <a:rect b="b" l="l" r="r" t="t"/>
              <a:pathLst>
                <a:path extrusionOk="0" h="2163" w="22049">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4"/>
            <p:cNvSpPr/>
            <p:nvPr/>
          </p:nvSpPr>
          <p:spPr>
            <a:xfrm>
              <a:off x="6070180" y="2667763"/>
              <a:ext cx="64319" cy="168793"/>
            </a:xfrm>
            <a:custGeom>
              <a:rect b="b" l="l" r="r" t="t"/>
              <a:pathLst>
                <a:path extrusionOk="0" h="7642" w="2912">
                  <a:moveTo>
                    <a:pt x="2911" y="0"/>
                  </a:moveTo>
                  <a:lnTo>
                    <a:pt x="0" y="6023"/>
                  </a:lnTo>
                  <a:lnTo>
                    <a:pt x="196" y="7642"/>
                  </a:lnTo>
                  <a:lnTo>
                    <a:pt x="2911" y="1426"/>
                  </a:lnTo>
                  <a:lnTo>
                    <a:pt x="29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4"/>
            <p:cNvSpPr/>
            <p:nvPr/>
          </p:nvSpPr>
          <p:spPr>
            <a:xfrm>
              <a:off x="6064084" y="2661799"/>
              <a:ext cx="76423" cy="180742"/>
            </a:xfrm>
            <a:custGeom>
              <a:rect b="b" l="l" r="r" t="t"/>
              <a:pathLst>
                <a:path extrusionOk="0" h="8183" w="346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4"/>
            <p:cNvSpPr/>
            <p:nvPr/>
          </p:nvSpPr>
          <p:spPr>
            <a:xfrm>
              <a:off x="6206549" y="2969655"/>
              <a:ext cx="846879" cy="27543"/>
            </a:xfrm>
            <a:custGeom>
              <a:rect b="b" l="l" r="r" t="t"/>
              <a:pathLst>
                <a:path extrusionOk="0" h="1247" w="38342">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4"/>
            <p:cNvSpPr/>
            <p:nvPr/>
          </p:nvSpPr>
          <p:spPr>
            <a:xfrm>
              <a:off x="6200563" y="2963669"/>
              <a:ext cx="858872" cy="39448"/>
            </a:xfrm>
            <a:custGeom>
              <a:rect b="b" l="l" r="r" t="t"/>
              <a:pathLst>
                <a:path extrusionOk="0" h="1786" w="38885">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4"/>
            <p:cNvSpPr/>
            <p:nvPr/>
          </p:nvSpPr>
          <p:spPr>
            <a:xfrm>
              <a:off x="6155041" y="2400438"/>
              <a:ext cx="949740" cy="569062"/>
            </a:xfrm>
            <a:custGeom>
              <a:rect b="b" l="l" r="r" t="t"/>
              <a:pathLst>
                <a:path extrusionOk="0" h="25764" w="42999">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4"/>
            <p:cNvSpPr/>
            <p:nvPr/>
          </p:nvSpPr>
          <p:spPr>
            <a:xfrm>
              <a:off x="6149298" y="2394430"/>
              <a:ext cx="961292" cy="581056"/>
            </a:xfrm>
            <a:custGeom>
              <a:rect b="b" l="l" r="r" t="t"/>
              <a:pathLst>
                <a:path extrusionOk="0" h="26307" w="43522">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4"/>
            <p:cNvSpPr/>
            <p:nvPr/>
          </p:nvSpPr>
          <p:spPr>
            <a:xfrm>
              <a:off x="6551246" y="2635559"/>
              <a:ext cx="157329" cy="117528"/>
            </a:xfrm>
            <a:custGeom>
              <a:rect b="b" l="l" r="r" t="t"/>
              <a:pathLst>
                <a:path extrusionOk="0" h="5321" w="7123">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4"/>
            <p:cNvSpPr/>
            <p:nvPr/>
          </p:nvSpPr>
          <p:spPr>
            <a:xfrm>
              <a:off x="6545238" y="2629640"/>
              <a:ext cx="169323" cy="129433"/>
            </a:xfrm>
            <a:custGeom>
              <a:rect b="b" l="l" r="r" t="t"/>
              <a:pathLst>
                <a:path extrusionOk="0" h="5860" w="7666">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4"/>
            <p:cNvSpPr/>
            <p:nvPr/>
          </p:nvSpPr>
          <p:spPr>
            <a:xfrm>
              <a:off x="7516116" y="2187514"/>
              <a:ext cx="40796" cy="87312"/>
            </a:xfrm>
            <a:custGeom>
              <a:rect b="b" l="l" r="r" t="t"/>
              <a:pathLst>
                <a:path extrusionOk="0" h="3953" w="1847">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4"/>
            <p:cNvSpPr/>
            <p:nvPr/>
          </p:nvSpPr>
          <p:spPr>
            <a:xfrm>
              <a:off x="7361394" y="2281055"/>
              <a:ext cx="153000" cy="420237"/>
            </a:xfrm>
            <a:custGeom>
              <a:rect b="b" l="l" r="r" t="t"/>
              <a:pathLst>
                <a:path extrusionOk="0" h="19026" w="6927">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4"/>
            <p:cNvSpPr/>
            <p:nvPr/>
          </p:nvSpPr>
          <p:spPr>
            <a:xfrm>
              <a:off x="7460544" y="2508865"/>
              <a:ext cx="90647" cy="190924"/>
            </a:xfrm>
            <a:custGeom>
              <a:rect b="b" l="l" r="r" t="t"/>
              <a:pathLst>
                <a:path extrusionOk="0" h="8644" w="4104">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4"/>
            <p:cNvSpPr/>
            <p:nvPr/>
          </p:nvSpPr>
          <p:spPr>
            <a:xfrm>
              <a:off x="7406474" y="2412542"/>
              <a:ext cx="42982" cy="77726"/>
            </a:xfrm>
            <a:custGeom>
              <a:rect b="b" l="l" r="r" t="t"/>
              <a:pathLst>
                <a:path extrusionOk="0" h="3519" w="1946">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4"/>
            <p:cNvSpPr/>
            <p:nvPr/>
          </p:nvSpPr>
          <p:spPr>
            <a:xfrm>
              <a:off x="6374701" y="984276"/>
              <a:ext cx="533612" cy="634088"/>
            </a:xfrm>
            <a:custGeom>
              <a:rect b="b" l="l" r="r" t="t"/>
              <a:pathLst>
                <a:path extrusionOk="0" h="28708" w="24159">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4"/>
            <p:cNvSpPr/>
            <p:nvPr/>
          </p:nvSpPr>
          <p:spPr>
            <a:xfrm>
              <a:off x="6601804" y="1322347"/>
              <a:ext cx="276690" cy="197926"/>
            </a:xfrm>
            <a:custGeom>
              <a:rect b="b" l="l" r="r" t="t"/>
              <a:pathLst>
                <a:path extrusionOk="0" h="8961" w="12527">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4"/>
            <p:cNvSpPr/>
            <p:nvPr/>
          </p:nvSpPr>
          <p:spPr>
            <a:xfrm>
              <a:off x="6623848" y="1297808"/>
              <a:ext cx="237419" cy="116423"/>
            </a:xfrm>
            <a:custGeom>
              <a:rect b="b" l="l" r="r" t="t"/>
              <a:pathLst>
                <a:path extrusionOk="0" h="5271" w="10749">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4"/>
            <p:cNvSpPr/>
            <p:nvPr/>
          </p:nvSpPr>
          <p:spPr>
            <a:xfrm>
              <a:off x="6401714" y="1241220"/>
              <a:ext cx="181051" cy="138687"/>
            </a:xfrm>
            <a:custGeom>
              <a:rect b="b" l="l" r="r" t="t"/>
              <a:pathLst>
                <a:path extrusionOk="0" h="6279" w="8197">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4"/>
            <p:cNvSpPr/>
            <p:nvPr/>
          </p:nvSpPr>
          <p:spPr>
            <a:xfrm>
              <a:off x="6478998" y="1288023"/>
              <a:ext cx="106153" cy="62419"/>
            </a:xfrm>
            <a:custGeom>
              <a:rect b="b" l="l" r="r" t="t"/>
              <a:pathLst>
                <a:path extrusionOk="0" h="2826" w="4806">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4"/>
            <p:cNvSpPr/>
            <p:nvPr/>
          </p:nvSpPr>
          <p:spPr>
            <a:xfrm>
              <a:off x="5442299" y="2009268"/>
              <a:ext cx="443937" cy="443937"/>
            </a:xfrm>
            <a:custGeom>
              <a:rect b="b" l="l" r="r" t="t"/>
              <a:pathLst>
                <a:path extrusionOk="0" h="20099" w="20099">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4"/>
            <p:cNvSpPr/>
            <p:nvPr/>
          </p:nvSpPr>
          <p:spPr>
            <a:xfrm>
              <a:off x="5436357" y="2003349"/>
              <a:ext cx="455886" cy="455886"/>
            </a:xfrm>
            <a:custGeom>
              <a:rect b="b" l="l" r="r" t="t"/>
              <a:pathLst>
                <a:path extrusionOk="0" h="20640" w="2064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4"/>
            <p:cNvSpPr/>
            <p:nvPr/>
          </p:nvSpPr>
          <p:spPr>
            <a:xfrm>
              <a:off x="5477043" y="2044012"/>
              <a:ext cx="374538" cy="374538"/>
            </a:xfrm>
            <a:custGeom>
              <a:rect b="b" l="l" r="r" t="t"/>
              <a:pathLst>
                <a:path extrusionOk="0" h="16957" w="16957">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5471057" y="2038026"/>
              <a:ext cx="386421" cy="386421"/>
            </a:xfrm>
            <a:custGeom>
              <a:rect b="b" l="l" r="r" t="t"/>
              <a:pathLst>
                <a:path extrusionOk="0" h="17495" w="17495">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5652329" y="2083902"/>
              <a:ext cx="115540" cy="159361"/>
            </a:xfrm>
            <a:custGeom>
              <a:rect b="b" l="l" r="r" t="t"/>
              <a:pathLst>
                <a:path extrusionOk="0" h="7215" w="5231">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7660458" y="1968318"/>
              <a:ext cx="681201" cy="557776"/>
            </a:xfrm>
            <a:custGeom>
              <a:rect b="b" l="l" r="r" t="t"/>
              <a:pathLst>
                <a:path extrusionOk="0" h="25253" w="30841">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7653942" y="1962399"/>
              <a:ext cx="693702" cy="569592"/>
            </a:xfrm>
            <a:custGeom>
              <a:rect b="b" l="l" r="r" t="t"/>
              <a:pathLst>
                <a:path extrusionOk="0" h="25788" w="31407">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7833558" y="2135697"/>
              <a:ext cx="79692" cy="79670"/>
            </a:xfrm>
            <a:custGeom>
              <a:rect b="b" l="l" r="r" t="t"/>
              <a:pathLst>
                <a:path extrusionOk="0" h="3607" w="3608">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7827572" y="2129689"/>
              <a:ext cx="91685" cy="91597"/>
            </a:xfrm>
            <a:custGeom>
              <a:rect b="b" l="l" r="r" t="t"/>
              <a:pathLst>
                <a:path extrusionOk="0" h="4147" w="4151">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7968976" y="2135697"/>
              <a:ext cx="79692" cy="79670"/>
            </a:xfrm>
            <a:custGeom>
              <a:rect b="b" l="l" r="r" t="t"/>
              <a:pathLst>
                <a:path extrusionOk="0" h="3607" w="3608">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7962991" y="2129689"/>
              <a:ext cx="91685" cy="91597"/>
            </a:xfrm>
            <a:custGeom>
              <a:rect b="b" l="l" r="r" t="t"/>
              <a:pathLst>
                <a:path extrusionOk="0" h="4147" w="4151">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8104417" y="2135697"/>
              <a:ext cx="79670" cy="79670"/>
            </a:xfrm>
            <a:custGeom>
              <a:rect b="b" l="l" r="r" t="t"/>
              <a:pathLst>
                <a:path extrusionOk="0" h="3607" w="3607">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8098498" y="2129689"/>
              <a:ext cx="91597" cy="91597"/>
            </a:xfrm>
            <a:custGeom>
              <a:rect b="b" l="l" r="r" t="t"/>
              <a:pathLst>
                <a:path extrusionOk="0" h="4147" w="4147">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73"/>
          <p:cNvSpPr/>
          <p:nvPr/>
        </p:nvSpPr>
        <p:spPr>
          <a:xfrm>
            <a:off x="-125" y="1164375"/>
            <a:ext cx="9144000" cy="3979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3"/>
          <p:cNvSpPr txBox="1"/>
          <p:nvPr>
            <p:ph type="title"/>
          </p:nvPr>
        </p:nvSpPr>
        <p:spPr>
          <a:xfrm>
            <a:off x="42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pic>
        <p:nvPicPr>
          <p:cNvPr id="1086" name="Google Shape;1086;p73"/>
          <p:cNvPicPr preferRelativeResize="0"/>
          <p:nvPr/>
        </p:nvPicPr>
        <p:blipFill>
          <a:blip r:embed="rId3">
            <a:alphaModFix/>
          </a:blip>
          <a:stretch>
            <a:fillRect/>
          </a:stretch>
        </p:blipFill>
        <p:spPr>
          <a:xfrm>
            <a:off x="1453926" y="1206125"/>
            <a:ext cx="5906586" cy="389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74"/>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Process Flow</a:t>
            </a:r>
            <a:endParaRPr/>
          </a:p>
        </p:txBody>
      </p:sp>
      <p:pic>
        <p:nvPicPr>
          <p:cNvPr id="1092" name="Google Shape;1092;p74"/>
          <p:cNvPicPr preferRelativeResize="0"/>
          <p:nvPr/>
        </p:nvPicPr>
        <p:blipFill>
          <a:blip r:embed="rId3">
            <a:alphaModFix/>
          </a:blip>
          <a:stretch>
            <a:fillRect/>
          </a:stretch>
        </p:blipFill>
        <p:spPr>
          <a:xfrm>
            <a:off x="832700" y="1093925"/>
            <a:ext cx="7087303" cy="3897175"/>
          </a:xfrm>
          <a:prstGeom prst="rect">
            <a:avLst/>
          </a:prstGeom>
          <a:noFill/>
          <a:ln>
            <a:noFill/>
          </a:ln>
        </p:spPr>
      </p:pic>
      <p:grpSp>
        <p:nvGrpSpPr>
          <p:cNvPr id="1093" name="Google Shape;1093;p74"/>
          <p:cNvGrpSpPr/>
          <p:nvPr/>
        </p:nvGrpSpPr>
        <p:grpSpPr>
          <a:xfrm>
            <a:off x="7177725" y="-7074"/>
            <a:ext cx="1999800" cy="1164975"/>
            <a:chOff x="7177725" y="-7074"/>
            <a:chExt cx="1999800" cy="1164975"/>
          </a:xfrm>
        </p:grpSpPr>
        <p:sp>
          <p:nvSpPr>
            <p:cNvPr id="1094" name="Google Shape;1094;p74"/>
            <p:cNvSpPr/>
            <p:nvPr/>
          </p:nvSpPr>
          <p:spPr>
            <a:xfrm rot="10800000">
              <a:off x="7177725" y="-6699"/>
              <a:ext cx="1999800" cy="1164600"/>
            </a:xfrm>
            <a:prstGeom prst="rtTriangl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4"/>
            <p:cNvSpPr/>
            <p:nvPr/>
          </p:nvSpPr>
          <p:spPr>
            <a:xfrm rot="10800000">
              <a:off x="7958325" y="-7074"/>
              <a:ext cx="1219200" cy="774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4"/>
            <p:cNvSpPr/>
            <p:nvPr/>
          </p:nvSpPr>
          <p:spPr>
            <a:xfrm rot="10800000">
              <a:off x="8677725" y="0"/>
              <a:ext cx="499800" cy="3489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7" name="Google Shape;1097;p74"/>
          <p:cNvSpPr/>
          <p:nvPr/>
        </p:nvSpPr>
        <p:spPr>
          <a:xfrm>
            <a:off x="3939250" y="3749550"/>
            <a:ext cx="842100" cy="1005300"/>
          </a:xfrm>
          <a:prstGeom prst="rect">
            <a:avLst/>
          </a:prstGeom>
          <a:noFill/>
          <a:ln cap="flat" cmpd="sng" w="19050">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4"/>
          <p:cNvSpPr/>
          <p:nvPr/>
        </p:nvSpPr>
        <p:spPr>
          <a:xfrm>
            <a:off x="714359" y="3802325"/>
            <a:ext cx="897600" cy="1005300"/>
          </a:xfrm>
          <a:prstGeom prst="rect">
            <a:avLst/>
          </a:prstGeom>
          <a:noFill/>
          <a:ln cap="flat" cmpd="sng" w="19050">
            <a:solidFill>
              <a:srgbClr val="0000FF"/>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75"/>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Process Flow</a:t>
            </a:r>
            <a:endParaRPr/>
          </a:p>
        </p:txBody>
      </p:sp>
      <p:grpSp>
        <p:nvGrpSpPr>
          <p:cNvPr id="1104" name="Google Shape;1104;p75"/>
          <p:cNvGrpSpPr/>
          <p:nvPr/>
        </p:nvGrpSpPr>
        <p:grpSpPr>
          <a:xfrm>
            <a:off x="438150" y="1861473"/>
            <a:ext cx="8267700" cy="1846150"/>
            <a:chOff x="564600" y="1915023"/>
            <a:chExt cx="8267700" cy="1846150"/>
          </a:xfrm>
        </p:grpSpPr>
        <p:pic>
          <p:nvPicPr>
            <p:cNvPr id="1105" name="Google Shape;1105;p75"/>
            <p:cNvPicPr preferRelativeResize="0"/>
            <p:nvPr/>
          </p:nvPicPr>
          <p:blipFill rotWithShape="1">
            <a:blip r:embed="rId3">
              <a:alphaModFix/>
            </a:blip>
            <a:srcRect b="17525" l="0" r="0" t="0"/>
            <a:stretch/>
          </p:blipFill>
          <p:spPr>
            <a:xfrm>
              <a:off x="564600" y="1915023"/>
              <a:ext cx="8267700" cy="1846150"/>
            </a:xfrm>
            <a:prstGeom prst="rect">
              <a:avLst/>
            </a:prstGeom>
            <a:noFill/>
            <a:ln>
              <a:noFill/>
            </a:ln>
          </p:spPr>
        </p:pic>
        <p:pic>
          <p:nvPicPr>
            <p:cNvPr id="1106" name="Google Shape;1106;p75"/>
            <p:cNvPicPr preferRelativeResize="0"/>
            <p:nvPr/>
          </p:nvPicPr>
          <p:blipFill>
            <a:blip r:embed="rId4">
              <a:alphaModFix/>
            </a:blip>
            <a:stretch>
              <a:fillRect/>
            </a:stretch>
          </p:blipFill>
          <p:spPr>
            <a:xfrm>
              <a:off x="4082650" y="2107925"/>
              <a:ext cx="1556850" cy="1556850"/>
            </a:xfrm>
            <a:prstGeom prst="rect">
              <a:avLst/>
            </a:prstGeom>
            <a:noFill/>
            <a:ln>
              <a:noFill/>
            </a:ln>
          </p:spPr>
        </p:pic>
      </p:grpSp>
      <p:grpSp>
        <p:nvGrpSpPr>
          <p:cNvPr id="1107" name="Google Shape;1107;p75"/>
          <p:cNvGrpSpPr/>
          <p:nvPr/>
        </p:nvGrpSpPr>
        <p:grpSpPr>
          <a:xfrm>
            <a:off x="7177725" y="-13548"/>
            <a:ext cx="1999800" cy="1164600"/>
            <a:chOff x="7177725" y="-13548"/>
            <a:chExt cx="1999800" cy="1164600"/>
          </a:xfrm>
        </p:grpSpPr>
        <p:sp>
          <p:nvSpPr>
            <p:cNvPr id="1108" name="Google Shape;1108;p75"/>
            <p:cNvSpPr/>
            <p:nvPr/>
          </p:nvSpPr>
          <p:spPr>
            <a:xfrm rot="10800000">
              <a:off x="7177725" y="-13548"/>
              <a:ext cx="1999800" cy="1164600"/>
            </a:xfrm>
            <a:prstGeom prst="rtTriangl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5"/>
            <p:cNvSpPr/>
            <p:nvPr/>
          </p:nvSpPr>
          <p:spPr>
            <a:xfrm rot="10800000">
              <a:off x="7958325" y="-7074"/>
              <a:ext cx="1219200" cy="774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5"/>
            <p:cNvSpPr/>
            <p:nvPr/>
          </p:nvSpPr>
          <p:spPr>
            <a:xfrm rot="10800000">
              <a:off x="8677725" y="0"/>
              <a:ext cx="499800" cy="3489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76"/>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Process Flow</a:t>
            </a:r>
            <a:endParaRPr/>
          </a:p>
        </p:txBody>
      </p:sp>
      <p:grpSp>
        <p:nvGrpSpPr>
          <p:cNvPr id="1116" name="Google Shape;1116;p76"/>
          <p:cNvGrpSpPr/>
          <p:nvPr/>
        </p:nvGrpSpPr>
        <p:grpSpPr>
          <a:xfrm>
            <a:off x="7177725" y="-13548"/>
            <a:ext cx="1999800" cy="1164600"/>
            <a:chOff x="7177725" y="-13548"/>
            <a:chExt cx="1999800" cy="1164600"/>
          </a:xfrm>
        </p:grpSpPr>
        <p:sp>
          <p:nvSpPr>
            <p:cNvPr id="1117" name="Google Shape;1117;p76"/>
            <p:cNvSpPr/>
            <p:nvPr/>
          </p:nvSpPr>
          <p:spPr>
            <a:xfrm rot="10800000">
              <a:off x="7177725" y="-13548"/>
              <a:ext cx="1999800" cy="1164600"/>
            </a:xfrm>
            <a:prstGeom prst="rtTriangl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6"/>
            <p:cNvSpPr/>
            <p:nvPr/>
          </p:nvSpPr>
          <p:spPr>
            <a:xfrm rot="10800000">
              <a:off x="7958325" y="-7074"/>
              <a:ext cx="1219200" cy="774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6"/>
            <p:cNvSpPr/>
            <p:nvPr/>
          </p:nvSpPr>
          <p:spPr>
            <a:xfrm rot="10800000">
              <a:off x="8677725" y="0"/>
              <a:ext cx="499800" cy="3489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0" name="Google Shape;1120;p76"/>
          <p:cNvPicPr preferRelativeResize="0"/>
          <p:nvPr/>
        </p:nvPicPr>
        <p:blipFill>
          <a:blip r:embed="rId3">
            <a:alphaModFix/>
          </a:blip>
          <a:stretch>
            <a:fillRect/>
          </a:stretch>
        </p:blipFill>
        <p:spPr>
          <a:xfrm>
            <a:off x="397200" y="1723575"/>
            <a:ext cx="8243875" cy="217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77"/>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Process Flow</a:t>
            </a:r>
            <a:endParaRPr/>
          </a:p>
        </p:txBody>
      </p:sp>
      <p:pic>
        <p:nvPicPr>
          <p:cNvPr id="1126" name="Google Shape;1126;p77"/>
          <p:cNvPicPr preferRelativeResize="0"/>
          <p:nvPr/>
        </p:nvPicPr>
        <p:blipFill>
          <a:blip r:embed="rId3">
            <a:alphaModFix/>
          </a:blip>
          <a:stretch>
            <a:fillRect/>
          </a:stretch>
        </p:blipFill>
        <p:spPr>
          <a:xfrm>
            <a:off x="832700" y="1093925"/>
            <a:ext cx="7087303" cy="3897175"/>
          </a:xfrm>
          <a:prstGeom prst="rect">
            <a:avLst/>
          </a:prstGeom>
          <a:noFill/>
          <a:ln>
            <a:noFill/>
          </a:ln>
        </p:spPr>
      </p:pic>
      <p:grpSp>
        <p:nvGrpSpPr>
          <p:cNvPr id="1127" name="Google Shape;1127;p77"/>
          <p:cNvGrpSpPr/>
          <p:nvPr/>
        </p:nvGrpSpPr>
        <p:grpSpPr>
          <a:xfrm>
            <a:off x="7177725" y="-7074"/>
            <a:ext cx="1999800" cy="1164975"/>
            <a:chOff x="7177725" y="-7074"/>
            <a:chExt cx="1999800" cy="1164975"/>
          </a:xfrm>
        </p:grpSpPr>
        <p:sp>
          <p:nvSpPr>
            <p:cNvPr id="1128" name="Google Shape;1128;p77"/>
            <p:cNvSpPr/>
            <p:nvPr/>
          </p:nvSpPr>
          <p:spPr>
            <a:xfrm rot="10800000">
              <a:off x="7177725" y="-6699"/>
              <a:ext cx="1999800" cy="1164600"/>
            </a:xfrm>
            <a:prstGeom prst="rtTriangl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7"/>
            <p:cNvSpPr/>
            <p:nvPr/>
          </p:nvSpPr>
          <p:spPr>
            <a:xfrm rot="10800000">
              <a:off x="7958325" y="-7074"/>
              <a:ext cx="1219200" cy="774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7"/>
            <p:cNvSpPr/>
            <p:nvPr/>
          </p:nvSpPr>
          <p:spPr>
            <a:xfrm rot="10800000">
              <a:off x="8677725" y="0"/>
              <a:ext cx="499800" cy="3489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1" name="Google Shape;1131;p77"/>
          <p:cNvSpPr/>
          <p:nvPr/>
        </p:nvSpPr>
        <p:spPr>
          <a:xfrm>
            <a:off x="3939250" y="3749550"/>
            <a:ext cx="842100" cy="1005300"/>
          </a:xfrm>
          <a:prstGeom prst="rect">
            <a:avLst/>
          </a:prstGeom>
          <a:noFill/>
          <a:ln cap="flat" cmpd="sng" w="19050">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7"/>
          <p:cNvSpPr/>
          <p:nvPr/>
        </p:nvSpPr>
        <p:spPr>
          <a:xfrm>
            <a:off x="714359" y="3802325"/>
            <a:ext cx="897600" cy="1005300"/>
          </a:xfrm>
          <a:prstGeom prst="rect">
            <a:avLst/>
          </a:prstGeom>
          <a:noFill/>
          <a:ln cap="flat" cmpd="sng" w="19050">
            <a:solidFill>
              <a:srgbClr val="0000FF"/>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36" name="Shape 1136"/>
        <p:cNvGrpSpPr/>
        <p:nvPr/>
      </p:nvGrpSpPr>
      <p:grpSpPr>
        <a:xfrm>
          <a:off x="0" y="0"/>
          <a:ext cx="0" cy="0"/>
          <a:chOff x="0" y="0"/>
          <a:chExt cx="0" cy="0"/>
        </a:xfrm>
      </p:grpSpPr>
      <p:sp>
        <p:nvSpPr>
          <p:cNvPr id="1137" name="Google Shape;1137;p78"/>
          <p:cNvSpPr txBox="1"/>
          <p:nvPr>
            <p:ph idx="2" type="title"/>
          </p:nvPr>
        </p:nvSpPr>
        <p:spPr>
          <a:xfrm>
            <a:off x="5235400" y="1619025"/>
            <a:ext cx="3402000" cy="162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200">
              <a:solidFill>
                <a:schemeClr val="accent1"/>
              </a:solidFill>
            </a:endParaRPr>
          </a:p>
          <a:p>
            <a:pPr indent="0" lvl="0" marL="0" rtl="0" algn="l">
              <a:spcBef>
                <a:spcPts val="0"/>
              </a:spcBef>
              <a:spcAft>
                <a:spcPts val="0"/>
              </a:spcAft>
              <a:buNone/>
            </a:pPr>
            <a:r>
              <a:rPr lang="en" sz="3200">
                <a:solidFill>
                  <a:schemeClr val="accent1"/>
                </a:solidFill>
              </a:rPr>
              <a:t>SageMaker</a:t>
            </a:r>
            <a:endParaRPr sz="3200">
              <a:solidFill>
                <a:schemeClr val="accent1"/>
              </a:solidFill>
            </a:endParaRPr>
          </a:p>
          <a:p>
            <a:pPr indent="0" lvl="0" marL="0" rtl="0" algn="l">
              <a:spcBef>
                <a:spcPts val="0"/>
              </a:spcBef>
              <a:spcAft>
                <a:spcPts val="0"/>
              </a:spcAft>
              <a:buNone/>
            </a:pPr>
            <a:r>
              <a:rPr lang="en" sz="3200">
                <a:solidFill>
                  <a:schemeClr val="accent1"/>
                </a:solidFill>
              </a:rPr>
              <a:t>Demonstration</a:t>
            </a:r>
            <a:endParaRPr sz="3200">
              <a:solidFill>
                <a:schemeClr val="accent1"/>
              </a:solidFill>
            </a:endParaRPr>
          </a:p>
        </p:txBody>
      </p:sp>
      <p:grpSp>
        <p:nvGrpSpPr>
          <p:cNvPr id="1138" name="Google Shape;1138;p78"/>
          <p:cNvGrpSpPr/>
          <p:nvPr/>
        </p:nvGrpSpPr>
        <p:grpSpPr>
          <a:xfrm>
            <a:off x="11" y="85429"/>
            <a:ext cx="5235394" cy="4739972"/>
            <a:chOff x="238225" y="-1129285"/>
            <a:chExt cx="7978351" cy="6979785"/>
          </a:xfrm>
        </p:grpSpPr>
        <p:sp>
          <p:nvSpPr>
            <p:cNvPr id="1139" name="Google Shape;1139;p78"/>
            <p:cNvSpPr/>
            <p:nvPr/>
          </p:nvSpPr>
          <p:spPr>
            <a:xfrm rot="7879148">
              <a:off x="2095797" y="110946"/>
              <a:ext cx="5337984" cy="4499322"/>
            </a:xfrm>
            <a:custGeom>
              <a:rect b="b" l="l" r="r" t="t"/>
              <a:pathLst>
                <a:path extrusionOk="0" h="22343" w="26625">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8"/>
            <p:cNvSpPr/>
            <p:nvPr/>
          </p:nvSpPr>
          <p:spPr>
            <a:xfrm>
              <a:off x="2533500" y="2823825"/>
              <a:ext cx="1246300" cy="650775"/>
            </a:xfrm>
            <a:custGeom>
              <a:rect b="b" l="l" r="r" t="t"/>
              <a:pathLst>
                <a:path extrusionOk="0" h="26031" w="49852">
                  <a:moveTo>
                    <a:pt x="7537" y="1"/>
                  </a:moveTo>
                  <a:lnTo>
                    <a:pt x="0" y="7217"/>
                  </a:lnTo>
                  <a:lnTo>
                    <a:pt x="28684" y="26031"/>
                  </a:lnTo>
                  <a:lnTo>
                    <a:pt x="49852" y="13064"/>
                  </a:lnTo>
                  <a:lnTo>
                    <a:pt x="7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8"/>
            <p:cNvSpPr/>
            <p:nvPr/>
          </p:nvSpPr>
          <p:spPr>
            <a:xfrm>
              <a:off x="3654600" y="3809600"/>
              <a:ext cx="529225" cy="1176775"/>
            </a:xfrm>
            <a:custGeom>
              <a:rect b="b" l="l" r="r" t="t"/>
              <a:pathLst>
                <a:path extrusionOk="0" h="47071" w="21169">
                  <a:moveTo>
                    <a:pt x="21169" y="0"/>
                  </a:moveTo>
                  <a:lnTo>
                    <a:pt x="1" y="12972"/>
                  </a:lnTo>
                  <a:lnTo>
                    <a:pt x="3739" y="47071"/>
                  </a:lnTo>
                  <a:lnTo>
                    <a:pt x="13590" y="43634"/>
                  </a:lnTo>
                  <a:lnTo>
                    <a:pt x="21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8"/>
            <p:cNvSpPr/>
            <p:nvPr/>
          </p:nvSpPr>
          <p:spPr>
            <a:xfrm>
              <a:off x="1424375" y="3888875"/>
              <a:ext cx="1678925" cy="1160600"/>
            </a:xfrm>
            <a:custGeom>
              <a:rect b="b" l="l" r="r" t="t"/>
              <a:pathLst>
                <a:path extrusionOk="0" h="46424" w="67157">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8"/>
            <p:cNvSpPr/>
            <p:nvPr/>
          </p:nvSpPr>
          <p:spPr>
            <a:xfrm>
              <a:off x="2159750" y="4044200"/>
              <a:ext cx="766300" cy="585650"/>
            </a:xfrm>
            <a:custGeom>
              <a:rect b="b" l="l" r="r" t="t"/>
              <a:pathLst>
                <a:path extrusionOk="0" h="23426" w="30652">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8"/>
            <p:cNvSpPr/>
            <p:nvPr/>
          </p:nvSpPr>
          <p:spPr>
            <a:xfrm>
              <a:off x="2391400" y="4103125"/>
              <a:ext cx="490100" cy="374550"/>
            </a:xfrm>
            <a:custGeom>
              <a:rect b="b" l="l" r="r" t="t"/>
              <a:pathLst>
                <a:path extrusionOk="0" h="14982" w="19604">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8"/>
            <p:cNvSpPr/>
            <p:nvPr/>
          </p:nvSpPr>
          <p:spPr>
            <a:xfrm>
              <a:off x="3042800" y="1458975"/>
              <a:ext cx="4213450" cy="2854350"/>
            </a:xfrm>
            <a:custGeom>
              <a:rect b="b" l="l" r="r" t="t"/>
              <a:pathLst>
                <a:path extrusionOk="0" h="114174" w="168538">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8"/>
            <p:cNvSpPr/>
            <p:nvPr/>
          </p:nvSpPr>
          <p:spPr>
            <a:xfrm>
              <a:off x="3035150" y="1450850"/>
              <a:ext cx="4226975" cy="2869350"/>
            </a:xfrm>
            <a:custGeom>
              <a:rect b="b" l="l" r="r" t="t"/>
              <a:pathLst>
                <a:path extrusionOk="0" h="114774" w="169079">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8"/>
            <p:cNvSpPr/>
            <p:nvPr/>
          </p:nvSpPr>
          <p:spPr>
            <a:xfrm>
              <a:off x="3453050" y="1593075"/>
              <a:ext cx="3691175" cy="2711350"/>
            </a:xfrm>
            <a:custGeom>
              <a:rect b="b" l="l" r="r" t="t"/>
              <a:pathLst>
                <a:path extrusionOk="0" h="108454" w="147647">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8"/>
            <p:cNvSpPr/>
            <p:nvPr/>
          </p:nvSpPr>
          <p:spPr>
            <a:xfrm>
              <a:off x="3447050" y="1585275"/>
              <a:ext cx="3809200" cy="2728050"/>
            </a:xfrm>
            <a:custGeom>
              <a:rect b="b" l="l" r="r" t="t"/>
              <a:pathLst>
                <a:path extrusionOk="0" h="109122" w="152368">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8"/>
            <p:cNvSpPr/>
            <p:nvPr/>
          </p:nvSpPr>
          <p:spPr>
            <a:xfrm>
              <a:off x="2723850" y="3507425"/>
              <a:ext cx="812900" cy="925725"/>
            </a:xfrm>
            <a:custGeom>
              <a:rect b="b" l="l" r="r" t="t"/>
              <a:pathLst>
                <a:path extrusionOk="0" h="37029" w="32516">
                  <a:moveTo>
                    <a:pt x="12758" y="1"/>
                  </a:moveTo>
                  <a:lnTo>
                    <a:pt x="0" y="14374"/>
                  </a:lnTo>
                  <a:lnTo>
                    <a:pt x="13879" y="37028"/>
                  </a:lnTo>
                  <a:lnTo>
                    <a:pt x="32515" y="32235"/>
                  </a:lnTo>
                  <a:lnTo>
                    <a:pt x="1275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8"/>
            <p:cNvSpPr/>
            <p:nvPr/>
          </p:nvSpPr>
          <p:spPr>
            <a:xfrm>
              <a:off x="2715325" y="3495975"/>
              <a:ext cx="831975" cy="945050"/>
            </a:xfrm>
            <a:custGeom>
              <a:rect b="b" l="l" r="r" t="t"/>
              <a:pathLst>
                <a:path extrusionOk="0" h="37802" w="33279">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8"/>
            <p:cNvSpPr/>
            <p:nvPr/>
          </p:nvSpPr>
          <p:spPr>
            <a:xfrm>
              <a:off x="2773375" y="3810625"/>
              <a:ext cx="73375" cy="72100"/>
            </a:xfrm>
            <a:custGeom>
              <a:rect b="b" l="l" r="r" t="t"/>
              <a:pathLst>
                <a:path extrusionOk="0" h="2884" w="2935">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8"/>
            <p:cNvSpPr/>
            <p:nvPr/>
          </p:nvSpPr>
          <p:spPr>
            <a:xfrm>
              <a:off x="2877650" y="3602225"/>
              <a:ext cx="177500" cy="176325"/>
            </a:xfrm>
            <a:custGeom>
              <a:rect b="b" l="l" r="r" t="t"/>
              <a:pathLst>
                <a:path extrusionOk="0" h="7053" w="710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8"/>
            <p:cNvSpPr/>
            <p:nvPr/>
          </p:nvSpPr>
          <p:spPr>
            <a:xfrm>
              <a:off x="4214600" y="2854725"/>
              <a:ext cx="658450" cy="577075"/>
            </a:xfrm>
            <a:custGeom>
              <a:rect b="b" l="l" r="r" t="t"/>
              <a:pathLst>
                <a:path extrusionOk="0" h="23083" w="26338">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8"/>
            <p:cNvSpPr/>
            <p:nvPr/>
          </p:nvSpPr>
          <p:spPr>
            <a:xfrm>
              <a:off x="4298125" y="2927900"/>
              <a:ext cx="491525" cy="430775"/>
            </a:xfrm>
            <a:custGeom>
              <a:rect b="b" l="l" r="r" t="t"/>
              <a:pathLst>
                <a:path extrusionOk="0" h="17231" w="19661">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8"/>
            <p:cNvSpPr/>
            <p:nvPr/>
          </p:nvSpPr>
          <p:spPr>
            <a:xfrm>
              <a:off x="4290350" y="2921050"/>
              <a:ext cx="491400" cy="444300"/>
            </a:xfrm>
            <a:custGeom>
              <a:rect b="b" l="l" r="r" t="t"/>
              <a:pathLst>
                <a:path extrusionOk="0" h="17772" w="19656">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8"/>
            <p:cNvSpPr/>
            <p:nvPr/>
          </p:nvSpPr>
          <p:spPr>
            <a:xfrm>
              <a:off x="4422150" y="2986025"/>
              <a:ext cx="359600" cy="365725"/>
            </a:xfrm>
            <a:custGeom>
              <a:rect b="b" l="l" r="r" t="t"/>
              <a:pathLst>
                <a:path extrusionOk="0" h="14629" w="14384">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8"/>
            <p:cNvSpPr/>
            <p:nvPr/>
          </p:nvSpPr>
          <p:spPr>
            <a:xfrm>
              <a:off x="4418700" y="2981575"/>
              <a:ext cx="370950" cy="377050"/>
            </a:xfrm>
            <a:custGeom>
              <a:rect b="b" l="l" r="r" t="t"/>
              <a:pathLst>
                <a:path extrusionOk="0" h="15082" w="14838">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8"/>
            <p:cNvSpPr/>
            <p:nvPr/>
          </p:nvSpPr>
          <p:spPr>
            <a:xfrm>
              <a:off x="4794975" y="2529775"/>
              <a:ext cx="658450" cy="577050"/>
            </a:xfrm>
            <a:custGeom>
              <a:rect b="b" l="l" r="r" t="t"/>
              <a:pathLst>
                <a:path extrusionOk="0" h="23082" w="26338">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8"/>
            <p:cNvSpPr/>
            <p:nvPr/>
          </p:nvSpPr>
          <p:spPr>
            <a:xfrm>
              <a:off x="4872775" y="2666825"/>
              <a:ext cx="31850" cy="43950"/>
            </a:xfrm>
            <a:custGeom>
              <a:rect b="b" l="l" r="r" t="t"/>
              <a:pathLst>
                <a:path extrusionOk="0" h="1758" w="1274">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8"/>
            <p:cNvSpPr/>
            <p:nvPr/>
          </p:nvSpPr>
          <p:spPr>
            <a:xfrm>
              <a:off x="4913650" y="2620500"/>
              <a:ext cx="31350" cy="29775"/>
            </a:xfrm>
            <a:custGeom>
              <a:rect b="b" l="l" r="r" t="t"/>
              <a:pathLst>
                <a:path extrusionOk="0" h="1191" w="1254">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8"/>
            <p:cNvSpPr/>
            <p:nvPr/>
          </p:nvSpPr>
          <p:spPr>
            <a:xfrm>
              <a:off x="4878375" y="2602975"/>
              <a:ext cx="491500" cy="430750"/>
            </a:xfrm>
            <a:custGeom>
              <a:rect b="b" l="l" r="r" t="t"/>
              <a:pathLst>
                <a:path extrusionOk="0" h="17230" w="1966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8"/>
            <p:cNvSpPr/>
            <p:nvPr/>
          </p:nvSpPr>
          <p:spPr>
            <a:xfrm>
              <a:off x="4870725" y="2596025"/>
              <a:ext cx="483400" cy="444525"/>
            </a:xfrm>
            <a:custGeom>
              <a:rect b="b" l="l" r="r" t="t"/>
              <a:pathLst>
                <a:path extrusionOk="0" h="17781" w="19336">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8"/>
            <p:cNvSpPr/>
            <p:nvPr/>
          </p:nvSpPr>
          <p:spPr>
            <a:xfrm>
              <a:off x="5002375" y="2661100"/>
              <a:ext cx="337600" cy="365825"/>
            </a:xfrm>
            <a:custGeom>
              <a:rect b="b" l="l" r="r" t="t"/>
              <a:pathLst>
                <a:path extrusionOk="0" h="14633" w="13504">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8"/>
            <p:cNvSpPr/>
            <p:nvPr/>
          </p:nvSpPr>
          <p:spPr>
            <a:xfrm>
              <a:off x="4998975" y="2656650"/>
              <a:ext cx="370900" cy="377025"/>
            </a:xfrm>
            <a:custGeom>
              <a:rect b="b" l="l" r="r" t="t"/>
              <a:pathLst>
                <a:path extrusionOk="0" h="15081" w="14836">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8"/>
            <p:cNvSpPr/>
            <p:nvPr/>
          </p:nvSpPr>
          <p:spPr>
            <a:xfrm>
              <a:off x="5375200" y="2204825"/>
              <a:ext cx="658450" cy="577075"/>
            </a:xfrm>
            <a:custGeom>
              <a:rect b="b" l="l" r="r" t="t"/>
              <a:pathLst>
                <a:path extrusionOk="0" h="23083" w="26338">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8"/>
            <p:cNvSpPr/>
            <p:nvPr/>
          </p:nvSpPr>
          <p:spPr>
            <a:xfrm>
              <a:off x="5461175" y="2332975"/>
              <a:ext cx="31700" cy="44075"/>
            </a:xfrm>
            <a:custGeom>
              <a:rect b="b" l="l" r="r" t="t"/>
              <a:pathLst>
                <a:path extrusionOk="0" h="1763" w="1268">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8"/>
            <p:cNvSpPr/>
            <p:nvPr/>
          </p:nvSpPr>
          <p:spPr>
            <a:xfrm>
              <a:off x="5501900" y="2286650"/>
              <a:ext cx="31475" cy="29775"/>
            </a:xfrm>
            <a:custGeom>
              <a:rect b="b" l="l" r="r" t="t"/>
              <a:pathLst>
                <a:path extrusionOk="0" h="1191" w="1259">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8"/>
            <p:cNvSpPr/>
            <p:nvPr/>
          </p:nvSpPr>
          <p:spPr>
            <a:xfrm>
              <a:off x="5458600" y="2278025"/>
              <a:ext cx="491650" cy="430750"/>
            </a:xfrm>
            <a:custGeom>
              <a:rect b="b" l="l" r="r" t="t"/>
              <a:pathLst>
                <a:path extrusionOk="0" h="17230" w="19666">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8"/>
            <p:cNvSpPr/>
            <p:nvPr/>
          </p:nvSpPr>
          <p:spPr>
            <a:xfrm>
              <a:off x="5450950" y="2271075"/>
              <a:ext cx="506950" cy="444425"/>
            </a:xfrm>
            <a:custGeom>
              <a:rect b="b" l="l" r="r" t="t"/>
              <a:pathLst>
                <a:path extrusionOk="0" h="17777" w="20278">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8"/>
            <p:cNvSpPr/>
            <p:nvPr/>
          </p:nvSpPr>
          <p:spPr>
            <a:xfrm>
              <a:off x="5582650" y="2336150"/>
              <a:ext cx="359725" cy="365725"/>
            </a:xfrm>
            <a:custGeom>
              <a:rect b="b" l="l" r="r" t="t"/>
              <a:pathLst>
                <a:path extrusionOk="0" h="14629" w="14389">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8"/>
            <p:cNvSpPr/>
            <p:nvPr/>
          </p:nvSpPr>
          <p:spPr>
            <a:xfrm>
              <a:off x="5579175" y="2331675"/>
              <a:ext cx="371075" cy="377075"/>
            </a:xfrm>
            <a:custGeom>
              <a:rect b="b" l="l" r="r" t="t"/>
              <a:pathLst>
                <a:path extrusionOk="0" h="15083" w="14843">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8"/>
            <p:cNvSpPr/>
            <p:nvPr/>
          </p:nvSpPr>
          <p:spPr>
            <a:xfrm>
              <a:off x="6312225" y="1453100"/>
              <a:ext cx="876050" cy="859900"/>
            </a:xfrm>
            <a:custGeom>
              <a:rect b="b" l="l" r="r" t="t"/>
              <a:pathLst>
                <a:path extrusionOk="0" h="34396" w="35042">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8"/>
            <p:cNvSpPr/>
            <p:nvPr/>
          </p:nvSpPr>
          <p:spPr>
            <a:xfrm>
              <a:off x="6491650" y="1509925"/>
              <a:ext cx="506375" cy="55525"/>
            </a:xfrm>
            <a:custGeom>
              <a:rect b="b" l="l" r="r" t="t"/>
              <a:pathLst>
                <a:path extrusionOk="0" h="2221" w="20255">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8"/>
            <p:cNvSpPr/>
            <p:nvPr/>
          </p:nvSpPr>
          <p:spPr>
            <a:xfrm>
              <a:off x="6391175" y="1527025"/>
              <a:ext cx="64825" cy="21750"/>
            </a:xfrm>
            <a:custGeom>
              <a:rect b="b" l="l" r="r" t="t"/>
              <a:pathLst>
                <a:path extrusionOk="0" h="870" w="2593">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8"/>
            <p:cNvSpPr/>
            <p:nvPr/>
          </p:nvSpPr>
          <p:spPr>
            <a:xfrm>
              <a:off x="3511225" y="3117950"/>
              <a:ext cx="112600" cy="88650"/>
            </a:xfrm>
            <a:custGeom>
              <a:rect b="b" l="l" r="r" t="t"/>
              <a:pathLst>
                <a:path extrusionOk="0" h="3546" w="4504">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8"/>
            <p:cNvSpPr/>
            <p:nvPr/>
          </p:nvSpPr>
          <p:spPr>
            <a:xfrm>
              <a:off x="3503600" y="3111075"/>
              <a:ext cx="128000" cy="102250"/>
            </a:xfrm>
            <a:custGeom>
              <a:rect b="b" l="l" r="r" t="t"/>
              <a:pathLst>
                <a:path extrusionOk="0" h="4090" w="512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8"/>
            <p:cNvSpPr/>
            <p:nvPr/>
          </p:nvSpPr>
          <p:spPr>
            <a:xfrm>
              <a:off x="4576725" y="1240725"/>
              <a:ext cx="438550" cy="829575"/>
            </a:xfrm>
            <a:custGeom>
              <a:rect b="b" l="l" r="r" t="t"/>
              <a:pathLst>
                <a:path extrusionOk="0" h="33183" w="17542">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8"/>
            <p:cNvSpPr/>
            <p:nvPr/>
          </p:nvSpPr>
          <p:spPr>
            <a:xfrm>
              <a:off x="3590200" y="2035900"/>
              <a:ext cx="443600" cy="860125"/>
            </a:xfrm>
            <a:custGeom>
              <a:rect b="b" l="l" r="r" t="t"/>
              <a:pathLst>
                <a:path extrusionOk="0" h="34405" w="17744">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8"/>
            <p:cNvSpPr/>
            <p:nvPr/>
          </p:nvSpPr>
          <p:spPr>
            <a:xfrm>
              <a:off x="3853875" y="1650375"/>
              <a:ext cx="197375" cy="305150"/>
            </a:xfrm>
            <a:custGeom>
              <a:rect b="b" l="l" r="r" t="t"/>
              <a:pathLst>
                <a:path extrusionOk="0" h="12206" w="7895">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8"/>
            <p:cNvSpPr/>
            <p:nvPr/>
          </p:nvSpPr>
          <p:spPr>
            <a:xfrm>
              <a:off x="3846250" y="1643425"/>
              <a:ext cx="211875" cy="319025"/>
            </a:xfrm>
            <a:custGeom>
              <a:rect b="b" l="l" r="r" t="t"/>
              <a:pathLst>
                <a:path extrusionOk="0" h="12761" w="8475">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8"/>
            <p:cNvSpPr/>
            <p:nvPr/>
          </p:nvSpPr>
          <p:spPr>
            <a:xfrm>
              <a:off x="3751625" y="1840900"/>
              <a:ext cx="87900" cy="73575"/>
            </a:xfrm>
            <a:custGeom>
              <a:rect b="b" l="l" r="r" t="t"/>
              <a:pathLst>
                <a:path extrusionOk="0" h="2943" w="3516">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8"/>
            <p:cNvSpPr/>
            <p:nvPr/>
          </p:nvSpPr>
          <p:spPr>
            <a:xfrm>
              <a:off x="3755325" y="1834000"/>
              <a:ext cx="91825" cy="87325"/>
            </a:xfrm>
            <a:custGeom>
              <a:rect b="b" l="l" r="r" t="t"/>
              <a:pathLst>
                <a:path extrusionOk="0" h="3493" w="3673">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8"/>
            <p:cNvSpPr/>
            <p:nvPr/>
          </p:nvSpPr>
          <p:spPr>
            <a:xfrm>
              <a:off x="3913600" y="1733950"/>
              <a:ext cx="28925" cy="38075"/>
            </a:xfrm>
            <a:custGeom>
              <a:rect b="b" l="l" r="r" t="t"/>
              <a:pathLst>
                <a:path extrusionOk="0" h="1523" w="1157">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8"/>
            <p:cNvSpPr/>
            <p:nvPr/>
          </p:nvSpPr>
          <p:spPr>
            <a:xfrm>
              <a:off x="3971025" y="1850200"/>
              <a:ext cx="67125" cy="23275"/>
            </a:xfrm>
            <a:custGeom>
              <a:rect b="b" l="l" r="r" t="t"/>
              <a:pathLst>
                <a:path extrusionOk="0" h="931" w="2685">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8"/>
            <p:cNvSpPr/>
            <p:nvPr/>
          </p:nvSpPr>
          <p:spPr>
            <a:xfrm>
              <a:off x="2992125" y="1533700"/>
              <a:ext cx="962100" cy="771275"/>
            </a:xfrm>
            <a:custGeom>
              <a:rect b="b" l="l" r="r" t="t"/>
              <a:pathLst>
                <a:path extrusionOk="0" h="30851" w="38484">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8"/>
            <p:cNvSpPr/>
            <p:nvPr/>
          </p:nvSpPr>
          <p:spPr>
            <a:xfrm>
              <a:off x="3785500" y="1924000"/>
              <a:ext cx="164425" cy="103925"/>
            </a:xfrm>
            <a:custGeom>
              <a:rect b="b" l="l" r="r" t="t"/>
              <a:pathLst>
                <a:path extrusionOk="0" h="4157" w="6577">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8"/>
            <p:cNvSpPr/>
            <p:nvPr/>
          </p:nvSpPr>
          <p:spPr>
            <a:xfrm>
              <a:off x="3743100" y="1997325"/>
              <a:ext cx="248325" cy="86600"/>
            </a:xfrm>
            <a:custGeom>
              <a:rect b="b" l="l" r="r" t="t"/>
              <a:pathLst>
                <a:path extrusionOk="0" h="3464" w="9933">
                  <a:moveTo>
                    <a:pt x="2100" y="1"/>
                  </a:moveTo>
                  <a:lnTo>
                    <a:pt x="1" y="1432"/>
                  </a:lnTo>
                  <a:lnTo>
                    <a:pt x="9933" y="3464"/>
                  </a:lnTo>
                  <a:lnTo>
                    <a:pt x="8980" y="1009"/>
                  </a:lnTo>
                  <a:lnTo>
                    <a:pt x="2100"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8"/>
            <p:cNvSpPr/>
            <p:nvPr/>
          </p:nvSpPr>
          <p:spPr>
            <a:xfrm>
              <a:off x="3735725" y="1990475"/>
              <a:ext cx="262950" cy="100325"/>
            </a:xfrm>
            <a:custGeom>
              <a:rect b="b" l="l" r="r" t="t"/>
              <a:pathLst>
                <a:path extrusionOk="0" h="4013" w="10518">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8"/>
            <p:cNvSpPr/>
            <p:nvPr/>
          </p:nvSpPr>
          <p:spPr>
            <a:xfrm>
              <a:off x="4166725" y="3125600"/>
              <a:ext cx="194700" cy="272900"/>
            </a:xfrm>
            <a:custGeom>
              <a:rect b="b" l="l" r="r" t="t"/>
              <a:pathLst>
                <a:path extrusionOk="0" h="10916" w="7788">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8"/>
            <p:cNvSpPr/>
            <p:nvPr/>
          </p:nvSpPr>
          <p:spPr>
            <a:xfrm>
              <a:off x="3952550" y="2347600"/>
              <a:ext cx="438800" cy="290200"/>
            </a:xfrm>
            <a:custGeom>
              <a:rect b="b" l="l" r="r" t="t"/>
              <a:pathLst>
                <a:path extrusionOk="0" h="11608" w="17552">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8"/>
            <p:cNvSpPr/>
            <p:nvPr/>
          </p:nvSpPr>
          <p:spPr>
            <a:xfrm>
              <a:off x="3947100" y="2340700"/>
              <a:ext cx="450650" cy="301325"/>
            </a:xfrm>
            <a:custGeom>
              <a:rect b="b" l="l" r="r" t="t"/>
              <a:pathLst>
                <a:path extrusionOk="0" h="12053" w="18026">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8"/>
            <p:cNvSpPr/>
            <p:nvPr/>
          </p:nvSpPr>
          <p:spPr>
            <a:xfrm>
              <a:off x="3664775" y="2400150"/>
              <a:ext cx="922650" cy="794600"/>
            </a:xfrm>
            <a:custGeom>
              <a:rect b="b" l="l" r="r" t="t"/>
              <a:pathLst>
                <a:path extrusionOk="0" h="31784" w="36906">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8"/>
            <p:cNvSpPr/>
            <p:nvPr/>
          </p:nvSpPr>
          <p:spPr>
            <a:xfrm>
              <a:off x="3658175" y="2393300"/>
              <a:ext cx="932575" cy="812400"/>
            </a:xfrm>
            <a:custGeom>
              <a:rect b="b" l="l" r="r" t="t"/>
              <a:pathLst>
                <a:path extrusionOk="0" h="32496" w="37303">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8"/>
            <p:cNvSpPr/>
            <p:nvPr/>
          </p:nvSpPr>
          <p:spPr>
            <a:xfrm>
              <a:off x="3524600" y="2042900"/>
              <a:ext cx="516600" cy="820800"/>
            </a:xfrm>
            <a:custGeom>
              <a:rect b="b" l="l" r="r" t="t"/>
              <a:pathLst>
                <a:path extrusionOk="0" h="32832" w="20664">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8"/>
            <p:cNvSpPr/>
            <p:nvPr/>
          </p:nvSpPr>
          <p:spPr>
            <a:xfrm>
              <a:off x="2987300" y="1685250"/>
              <a:ext cx="445025" cy="299775"/>
            </a:xfrm>
            <a:custGeom>
              <a:rect b="b" l="l" r="r" t="t"/>
              <a:pathLst>
                <a:path extrusionOk="0" h="11991" w="17801">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8"/>
            <p:cNvSpPr/>
            <p:nvPr/>
          </p:nvSpPr>
          <p:spPr>
            <a:xfrm>
              <a:off x="3251750" y="2077975"/>
              <a:ext cx="415225" cy="258475"/>
            </a:xfrm>
            <a:custGeom>
              <a:rect b="b" l="l" r="r" t="t"/>
              <a:pathLst>
                <a:path extrusionOk="0" h="10339" w="16609">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8"/>
            <p:cNvSpPr/>
            <p:nvPr/>
          </p:nvSpPr>
          <p:spPr>
            <a:xfrm>
              <a:off x="3663525" y="2112800"/>
              <a:ext cx="287175" cy="974100"/>
            </a:xfrm>
            <a:custGeom>
              <a:rect b="b" l="l" r="r" t="t"/>
              <a:pathLst>
                <a:path extrusionOk="0" h="38964" w="11487">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8"/>
            <p:cNvSpPr/>
            <p:nvPr/>
          </p:nvSpPr>
          <p:spPr>
            <a:xfrm>
              <a:off x="3655775" y="2105900"/>
              <a:ext cx="297450" cy="988125"/>
            </a:xfrm>
            <a:custGeom>
              <a:rect b="b" l="l" r="r" t="t"/>
              <a:pathLst>
                <a:path extrusionOk="0" h="39525" w="11898">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8"/>
            <p:cNvSpPr/>
            <p:nvPr/>
          </p:nvSpPr>
          <p:spPr>
            <a:xfrm>
              <a:off x="3548425" y="3156275"/>
              <a:ext cx="55800" cy="52625"/>
            </a:xfrm>
            <a:custGeom>
              <a:rect b="b" l="l" r="r" t="t"/>
              <a:pathLst>
                <a:path extrusionOk="0" h="2105" w="2232">
                  <a:moveTo>
                    <a:pt x="2231" y="1"/>
                  </a:moveTo>
                  <a:cubicBezTo>
                    <a:pt x="2231" y="1"/>
                    <a:pt x="132" y="1432"/>
                    <a:pt x="0" y="2104"/>
                  </a:cubicBezTo>
                  <a:lnTo>
                    <a:pt x="223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8"/>
            <p:cNvSpPr/>
            <p:nvPr/>
          </p:nvSpPr>
          <p:spPr>
            <a:xfrm>
              <a:off x="3540900" y="3149450"/>
              <a:ext cx="71075" cy="66325"/>
            </a:xfrm>
            <a:custGeom>
              <a:rect b="b" l="l" r="r" t="t"/>
              <a:pathLst>
                <a:path extrusionOk="0" h="2653" w="2843">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8"/>
            <p:cNvSpPr/>
            <p:nvPr/>
          </p:nvSpPr>
          <p:spPr>
            <a:xfrm>
              <a:off x="3578225" y="3154750"/>
              <a:ext cx="59350" cy="69425"/>
            </a:xfrm>
            <a:custGeom>
              <a:rect b="b" l="l" r="r" t="t"/>
              <a:pathLst>
                <a:path extrusionOk="0" h="2777" w="2374">
                  <a:moveTo>
                    <a:pt x="2374" y="1"/>
                  </a:moveTo>
                  <a:cubicBezTo>
                    <a:pt x="2373" y="1"/>
                    <a:pt x="453" y="1757"/>
                    <a:pt x="0" y="2777"/>
                  </a:cubicBezTo>
                  <a:lnTo>
                    <a:pt x="2374"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8"/>
            <p:cNvSpPr/>
            <p:nvPr/>
          </p:nvSpPr>
          <p:spPr>
            <a:xfrm>
              <a:off x="3570450" y="3147900"/>
              <a:ext cx="74650" cy="83150"/>
            </a:xfrm>
            <a:custGeom>
              <a:rect b="b" l="l" r="r" t="t"/>
              <a:pathLst>
                <a:path extrusionOk="0" h="3326" w="2986">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8"/>
            <p:cNvSpPr/>
            <p:nvPr/>
          </p:nvSpPr>
          <p:spPr>
            <a:xfrm>
              <a:off x="3604200" y="3100000"/>
              <a:ext cx="137275" cy="143775"/>
            </a:xfrm>
            <a:custGeom>
              <a:rect b="b" l="l" r="r" t="t"/>
              <a:pathLst>
                <a:path extrusionOk="0" h="5751" w="5491">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8"/>
            <p:cNvSpPr/>
            <p:nvPr/>
          </p:nvSpPr>
          <p:spPr>
            <a:xfrm>
              <a:off x="3596425" y="3093100"/>
              <a:ext cx="150125" cy="157550"/>
            </a:xfrm>
            <a:custGeom>
              <a:rect b="b" l="l" r="r" t="t"/>
              <a:pathLst>
                <a:path extrusionOk="0" h="6302" w="6005">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8"/>
            <p:cNvSpPr/>
            <p:nvPr/>
          </p:nvSpPr>
          <p:spPr>
            <a:xfrm>
              <a:off x="3933450" y="2771600"/>
              <a:ext cx="52750" cy="119200"/>
            </a:xfrm>
            <a:custGeom>
              <a:rect b="b" l="l" r="r" t="t"/>
              <a:pathLst>
                <a:path extrusionOk="0" h="4768" w="2110">
                  <a:moveTo>
                    <a:pt x="2110" y="1"/>
                  </a:moveTo>
                  <a:lnTo>
                    <a:pt x="1" y="4768"/>
                  </a:lnTo>
                  <a:cubicBezTo>
                    <a:pt x="2089" y="3169"/>
                    <a:pt x="2110" y="1"/>
                    <a:pt x="2110" y="1"/>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8"/>
            <p:cNvSpPr/>
            <p:nvPr/>
          </p:nvSpPr>
          <p:spPr>
            <a:xfrm>
              <a:off x="3925700" y="2764850"/>
              <a:ext cx="67375" cy="132825"/>
            </a:xfrm>
            <a:custGeom>
              <a:rect b="b" l="l" r="r" t="t"/>
              <a:pathLst>
                <a:path extrusionOk="0" h="5313" w="2695">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8"/>
            <p:cNvSpPr/>
            <p:nvPr/>
          </p:nvSpPr>
          <p:spPr>
            <a:xfrm>
              <a:off x="3410525" y="1579450"/>
              <a:ext cx="297700" cy="212900"/>
            </a:xfrm>
            <a:custGeom>
              <a:rect b="b" l="l" r="r" t="t"/>
              <a:pathLst>
                <a:path extrusionOk="0" h="8516" w="11908">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8"/>
            <p:cNvSpPr/>
            <p:nvPr/>
          </p:nvSpPr>
          <p:spPr>
            <a:xfrm>
              <a:off x="3117775" y="1735350"/>
              <a:ext cx="699350" cy="534475"/>
            </a:xfrm>
            <a:custGeom>
              <a:rect b="b" l="l" r="r" t="t"/>
              <a:pathLst>
                <a:path extrusionOk="0" h="21379" w="27974">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8"/>
            <p:cNvSpPr/>
            <p:nvPr/>
          </p:nvSpPr>
          <p:spPr>
            <a:xfrm>
              <a:off x="3026250" y="1638975"/>
              <a:ext cx="869425" cy="482275"/>
            </a:xfrm>
            <a:custGeom>
              <a:rect b="b" l="l" r="r" t="t"/>
              <a:pathLst>
                <a:path extrusionOk="0" h="19291" w="34777">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8"/>
            <p:cNvSpPr/>
            <p:nvPr/>
          </p:nvSpPr>
          <p:spPr>
            <a:xfrm>
              <a:off x="4749150" y="852150"/>
              <a:ext cx="200050" cy="309200"/>
            </a:xfrm>
            <a:custGeom>
              <a:rect b="b" l="l" r="r" t="t"/>
              <a:pathLst>
                <a:path extrusionOk="0" h="12368" w="8002">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8"/>
            <p:cNvSpPr/>
            <p:nvPr/>
          </p:nvSpPr>
          <p:spPr>
            <a:xfrm>
              <a:off x="4741500" y="845250"/>
              <a:ext cx="214575" cy="323075"/>
            </a:xfrm>
            <a:custGeom>
              <a:rect b="b" l="l" r="r" t="t"/>
              <a:pathLst>
                <a:path extrusionOk="0" h="12923" w="8583">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8"/>
            <p:cNvSpPr/>
            <p:nvPr/>
          </p:nvSpPr>
          <p:spPr>
            <a:xfrm>
              <a:off x="4491925" y="712125"/>
              <a:ext cx="335650" cy="407700"/>
            </a:xfrm>
            <a:custGeom>
              <a:rect b="b" l="l" r="r" t="t"/>
              <a:pathLst>
                <a:path extrusionOk="0" h="16308" w="13426">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8"/>
            <p:cNvSpPr/>
            <p:nvPr/>
          </p:nvSpPr>
          <p:spPr>
            <a:xfrm>
              <a:off x="4644600" y="1024725"/>
              <a:ext cx="89175" cy="74600"/>
            </a:xfrm>
            <a:custGeom>
              <a:rect b="b" l="l" r="r" t="t"/>
              <a:pathLst>
                <a:path extrusionOk="0" h="2984" w="3567">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8"/>
            <p:cNvSpPr/>
            <p:nvPr/>
          </p:nvSpPr>
          <p:spPr>
            <a:xfrm>
              <a:off x="4648425" y="1017950"/>
              <a:ext cx="92825" cy="88225"/>
            </a:xfrm>
            <a:custGeom>
              <a:rect b="b" l="l" r="r" t="t"/>
              <a:pathLst>
                <a:path extrusionOk="0" h="3529" w="3713">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8"/>
            <p:cNvSpPr/>
            <p:nvPr/>
          </p:nvSpPr>
          <p:spPr>
            <a:xfrm>
              <a:off x="4809625" y="936875"/>
              <a:ext cx="29425" cy="38575"/>
            </a:xfrm>
            <a:custGeom>
              <a:rect b="b" l="l" r="r" t="t"/>
              <a:pathLst>
                <a:path extrusionOk="0" h="1543" w="1177">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8"/>
            <p:cNvSpPr/>
            <p:nvPr/>
          </p:nvSpPr>
          <p:spPr>
            <a:xfrm>
              <a:off x="4867925" y="1054775"/>
              <a:ext cx="67775" cy="23400"/>
            </a:xfrm>
            <a:custGeom>
              <a:rect b="b" l="l" r="r" t="t"/>
              <a:pathLst>
                <a:path extrusionOk="0" h="936" w="2711">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8"/>
            <p:cNvSpPr/>
            <p:nvPr/>
          </p:nvSpPr>
          <p:spPr>
            <a:xfrm>
              <a:off x="4680000" y="1129450"/>
              <a:ext cx="169250" cy="105200"/>
            </a:xfrm>
            <a:custGeom>
              <a:rect b="b" l="l" r="r" t="t"/>
              <a:pathLst>
                <a:path extrusionOk="0" h="4208" w="677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8"/>
            <p:cNvSpPr/>
            <p:nvPr/>
          </p:nvSpPr>
          <p:spPr>
            <a:xfrm>
              <a:off x="4660900" y="1203700"/>
              <a:ext cx="227550" cy="87750"/>
            </a:xfrm>
            <a:custGeom>
              <a:rect b="b" l="l" r="r" t="t"/>
              <a:pathLst>
                <a:path extrusionOk="0" h="3510" w="9102">
                  <a:moveTo>
                    <a:pt x="1166" y="0"/>
                  </a:moveTo>
                  <a:lnTo>
                    <a:pt x="0" y="1493"/>
                  </a:lnTo>
                  <a:lnTo>
                    <a:pt x="9102" y="3509"/>
                  </a:lnTo>
                  <a:lnTo>
                    <a:pt x="8140" y="1023"/>
                  </a:lnTo>
                  <a:lnTo>
                    <a:pt x="1166"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8"/>
            <p:cNvSpPr/>
            <p:nvPr/>
          </p:nvSpPr>
          <p:spPr>
            <a:xfrm>
              <a:off x="4653525" y="1196850"/>
              <a:ext cx="242200" cy="101475"/>
            </a:xfrm>
            <a:custGeom>
              <a:rect b="b" l="l" r="r" t="t"/>
              <a:pathLst>
                <a:path extrusionOk="0" h="4059" w="9688">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8"/>
            <p:cNvSpPr/>
            <p:nvPr/>
          </p:nvSpPr>
          <p:spPr>
            <a:xfrm>
              <a:off x="5005725" y="1588775"/>
              <a:ext cx="399300" cy="281125"/>
            </a:xfrm>
            <a:custGeom>
              <a:rect b="b" l="l" r="r" t="t"/>
              <a:pathLst>
                <a:path extrusionOk="0" h="11245" w="15972">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8"/>
            <p:cNvSpPr/>
            <p:nvPr/>
          </p:nvSpPr>
          <p:spPr>
            <a:xfrm>
              <a:off x="5000100" y="1581950"/>
              <a:ext cx="411150" cy="291775"/>
            </a:xfrm>
            <a:custGeom>
              <a:rect b="b" l="l" r="r" t="t"/>
              <a:pathLst>
                <a:path extrusionOk="0" h="11671" w="16446">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8"/>
            <p:cNvSpPr/>
            <p:nvPr/>
          </p:nvSpPr>
          <p:spPr>
            <a:xfrm>
              <a:off x="4708000" y="1611200"/>
              <a:ext cx="934825" cy="881325"/>
            </a:xfrm>
            <a:custGeom>
              <a:rect b="b" l="l" r="r" t="t"/>
              <a:pathLst>
                <a:path extrusionOk="0" h="35253" w="37393">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8"/>
            <p:cNvSpPr/>
            <p:nvPr/>
          </p:nvSpPr>
          <p:spPr>
            <a:xfrm>
              <a:off x="4701375" y="1604350"/>
              <a:ext cx="944700" cy="896200"/>
            </a:xfrm>
            <a:custGeom>
              <a:rect b="b" l="l" r="r" t="t"/>
              <a:pathLst>
                <a:path extrusionOk="0" h="35848" w="37788">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8"/>
            <p:cNvSpPr/>
            <p:nvPr/>
          </p:nvSpPr>
          <p:spPr>
            <a:xfrm>
              <a:off x="4980100" y="1987650"/>
              <a:ext cx="53500" cy="120725"/>
            </a:xfrm>
            <a:custGeom>
              <a:rect b="b" l="l" r="r" t="t"/>
              <a:pathLst>
                <a:path extrusionOk="0" h="4829" w="2140">
                  <a:moveTo>
                    <a:pt x="2140" y="0"/>
                  </a:moveTo>
                  <a:lnTo>
                    <a:pt x="1" y="4829"/>
                  </a:lnTo>
                  <a:cubicBezTo>
                    <a:pt x="2125" y="3209"/>
                    <a:pt x="2140" y="1"/>
                    <a:pt x="2140" y="0"/>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8"/>
            <p:cNvSpPr/>
            <p:nvPr/>
          </p:nvSpPr>
          <p:spPr>
            <a:xfrm>
              <a:off x="4972475" y="1980775"/>
              <a:ext cx="68000" cy="134350"/>
            </a:xfrm>
            <a:custGeom>
              <a:rect b="b" l="l" r="r" t="t"/>
              <a:pathLst>
                <a:path extrusionOk="0" h="5374" w="272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8"/>
            <p:cNvSpPr/>
            <p:nvPr/>
          </p:nvSpPr>
          <p:spPr>
            <a:xfrm>
              <a:off x="4587550" y="1258250"/>
              <a:ext cx="433950" cy="812050"/>
            </a:xfrm>
            <a:custGeom>
              <a:rect b="b" l="l" r="r" t="t"/>
              <a:pathLst>
                <a:path extrusionOk="0" h="32482" w="17358">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8"/>
            <p:cNvSpPr/>
            <p:nvPr/>
          </p:nvSpPr>
          <p:spPr>
            <a:xfrm>
              <a:off x="4633500" y="698550"/>
              <a:ext cx="215625" cy="150800"/>
            </a:xfrm>
            <a:custGeom>
              <a:rect b="b" l="l" r="r" t="t"/>
              <a:pathLst>
                <a:path extrusionOk="0" h="6032" w="8625">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8"/>
            <p:cNvSpPr/>
            <p:nvPr/>
          </p:nvSpPr>
          <p:spPr>
            <a:xfrm>
              <a:off x="4660250" y="740725"/>
              <a:ext cx="144300" cy="124675"/>
            </a:xfrm>
            <a:custGeom>
              <a:rect b="b" l="l" r="r" t="t"/>
              <a:pathLst>
                <a:path extrusionOk="0" h="4987" w="5772">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8"/>
            <p:cNvSpPr/>
            <p:nvPr/>
          </p:nvSpPr>
          <p:spPr>
            <a:xfrm>
              <a:off x="4588200" y="796700"/>
              <a:ext cx="174325" cy="73275"/>
            </a:xfrm>
            <a:custGeom>
              <a:rect b="b" l="l" r="r" t="t"/>
              <a:pathLst>
                <a:path extrusionOk="0" h="2931" w="6973">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8"/>
            <p:cNvSpPr/>
            <p:nvPr/>
          </p:nvSpPr>
          <p:spPr>
            <a:xfrm>
              <a:off x="4629950" y="905225"/>
              <a:ext cx="75025" cy="129125"/>
            </a:xfrm>
            <a:custGeom>
              <a:rect b="b" l="l" r="r" t="t"/>
              <a:pathLst>
                <a:path extrusionOk="0" h="5165" w="3001">
                  <a:moveTo>
                    <a:pt x="2808" y="0"/>
                  </a:moveTo>
                  <a:cubicBezTo>
                    <a:pt x="2705" y="103"/>
                    <a:pt x="429" y="2496"/>
                    <a:pt x="1" y="5120"/>
                  </a:cubicBezTo>
                  <a:lnTo>
                    <a:pt x="271" y="5165"/>
                  </a:lnTo>
                  <a:cubicBezTo>
                    <a:pt x="683" y="2624"/>
                    <a:pt x="2980" y="214"/>
                    <a:pt x="3001" y="189"/>
                  </a:cubicBezTo>
                  <a:lnTo>
                    <a:pt x="2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8"/>
            <p:cNvSpPr/>
            <p:nvPr/>
          </p:nvSpPr>
          <p:spPr>
            <a:xfrm>
              <a:off x="4579150" y="934900"/>
              <a:ext cx="65225" cy="131675"/>
            </a:xfrm>
            <a:custGeom>
              <a:rect b="b" l="l" r="r" t="t"/>
              <a:pathLst>
                <a:path extrusionOk="0" h="5267" w="2609">
                  <a:moveTo>
                    <a:pt x="2461" y="0"/>
                  </a:moveTo>
                  <a:cubicBezTo>
                    <a:pt x="2435" y="16"/>
                    <a:pt x="0" y="1575"/>
                    <a:pt x="1004" y="5266"/>
                  </a:cubicBezTo>
                  <a:lnTo>
                    <a:pt x="1269" y="5195"/>
                  </a:lnTo>
                  <a:cubicBezTo>
                    <a:pt x="317" y="1707"/>
                    <a:pt x="2511" y="291"/>
                    <a:pt x="2609" y="230"/>
                  </a:cubicBezTo>
                  <a:lnTo>
                    <a:pt x="2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8"/>
            <p:cNvSpPr/>
            <p:nvPr/>
          </p:nvSpPr>
          <p:spPr>
            <a:xfrm>
              <a:off x="4663300" y="1329775"/>
              <a:ext cx="234725" cy="996100"/>
            </a:xfrm>
            <a:custGeom>
              <a:rect b="b" l="l" r="r" t="t"/>
              <a:pathLst>
                <a:path extrusionOk="0" h="39844" w="9389">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8"/>
            <p:cNvSpPr/>
            <p:nvPr/>
          </p:nvSpPr>
          <p:spPr>
            <a:xfrm>
              <a:off x="4656050" y="1322875"/>
              <a:ext cx="243225" cy="1010625"/>
            </a:xfrm>
            <a:custGeom>
              <a:rect b="b" l="l" r="r" t="t"/>
              <a:pathLst>
                <a:path extrusionOk="0" h="40425" w="9729">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8"/>
            <p:cNvSpPr/>
            <p:nvPr/>
          </p:nvSpPr>
          <p:spPr>
            <a:xfrm>
              <a:off x="4555725" y="2325850"/>
              <a:ext cx="107600" cy="97275"/>
            </a:xfrm>
            <a:custGeom>
              <a:rect b="b" l="l" r="r" t="t"/>
              <a:pathLst>
                <a:path extrusionOk="0" h="3891" w="4304">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8"/>
            <p:cNvSpPr/>
            <p:nvPr/>
          </p:nvSpPr>
          <p:spPr>
            <a:xfrm>
              <a:off x="4547950" y="2318925"/>
              <a:ext cx="123175" cy="111075"/>
            </a:xfrm>
            <a:custGeom>
              <a:rect b="b" l="l" r="r" t="t"/>
              <a:pathLst>
                <a:path extrusionOk="0" h="4443" w="4927">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8"/>
            <p:cNvSpPr/>
            <p:nvPr/>
          </p:nvSpPr>
          <p:spPr>
            <a:xfrm>
              <a:off x="5501250" y="747825"/>
              <a:ext cx="202100" cy="183925"/>
            </a:xfrm>
            <a:custGeom>
              <a:rect b="b" l="l" r="r" t="t"/>
              <a:pathLst>
                <a:path extrusionOk="0" h="7357" w="8084">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8"/>
            <p:cNvSpPr/>
            <p:nvPr/>
          </p:nvSpPr>
          <p:spPr>
            <a:xfrm>
              <a:off x="4555325" y="2400075"/>
              <a:ext cx="52875" cy="57075"/>
            </a:xfrm>
            <a:custGeom>
              <a:rect b="b" l="l" r="r" t="t"/>
              <a:pathLst>
                <a:path extrusionOk="0" h="2283" w="2115">
                  <a:moveTo>
                    <a:pt x="2114" y="0"/>
                  </a:moveTo>
                  <a:cubicBezTo>
                    <a:pt x="2114" y="1"/>
                    <a:pt x="93" y="1594"/>
                    <a:pt x="1" y="2282"/>
                  </a:cubicBezTo>
                  <a:lnTo>
                    <a:pt x="2114" y="0"/>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8"/>
            <p:cNvSpPr/>
            <p:nvPr/>
          </p:nvSpPr>
          <p:spPr>
            <a:xfrm>
              <a:off x="4548100" y="2393300"/>
              <a:ext cx="67850" cy="70725"/>
            </a:xfrm>
            <a:custGeom>
              <a:rect b="b" l="l" r="r" t="t"/>
              <a:pathLst>
                <a:path extrusionOk="0" h="2829" w="2714">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8"/>
            <p:cNvSpPr/>
            <p:nvPr/>
          </p:nvSpPr>
          <p:spPr>
            <a:xfrm>
              <a:off x="4586650" y="2396250"/>
              <a:ext cx="55050" cy="74250"/>
            </a:xfrm>
            <a:custGeom>
              <a:rect b="b" l="l" r="r" t="t"/>
              <a:pathLst>
                <a:path extrusionOk="0" h="2970" w="2202">
                  <a:moveTo>
                    <a:pt x="2201" y="1"/>
                  </a:moveTo>
                  <a:lnTo>
                    <a:pt x="2201" y="1"/>
                  </a:lnTo>
                  <a:cubicBezTo>
                    <a:pt x="2201" y="1"/>
                    <a:pt x="388" y="1905"/>
                    <a:pt x="1" y="2970"/>
                  </a:cubicBezTo>
                  <a:lnTo>
                    <a:pt x="220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8"/>
            <p:cNvSpPr/>
            <p:nvPr/>
          </p:nvSpPr>
          <p:spPr>
            <a:xfrm>
              <a:off x="4578900" y="2389400"/>
              <a:ext cx="70425" cy="87975"/>
            </a:xfrm>
            <a:custGeom>
              <a:rect b="b" l="l" r="r" t="t"/>
              <a:pathLst>
                <a:path extrusionOk="0" h="3519" w="2817">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8"/>
            <p:cNvSpPr/>
            <p:nvPr/>
          </p:nvSpPr>
          <p:spPr>
            <a:xfrm>
              <a:off x="4614175" y="2333850"/>
              <a:ext cx="132300" cy="154750"/>
            </a:xfrm>
            <a:custGeom>
              <a:rect b="b" l="l" r="r" t="t"/>
              <a:pathLst>
                <a:path extrusionOk="0" h="6190" w="5292">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8"/>
            <p:cNvSpPr/>
            <p:nvPr/>
          </p:nvSpPr>
          <p:spPr>
            <a:xfrm>
              <a:off x="4606400" y="2326925"/>
              <a:ext cx="145050" cy="168425"/>
            </a:xfrm>
            <a:custGeom>
              <a:rect b="b" l="l" r="r" t="t"/>
              <a:pathLst>
                <a:path extrusionOk="0" h="6737" w="5802">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8"/>
            <p:cNvSpPr/>
            <p:nvPr/>
          </p:nvSpPr>
          <p:spPr>
            <a:xfrm>
              <a:off x="5232750" y="2470475"/>
              <a:ext cx="222200" cy="145550"/>
            </a:xfrm>
            <a:custGeom>
              <a:rect b="b" l="l" r="r" t="t"/>
              <a:pathLst>
                <a:path extrusionOk="0" h="5822" w="8888">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8"/>
            <p:cNvSpPr/>
            <p:nvPr/>
          </p:nvSpPr>
          <p:spPr>
            <a:xfrm>
              <a:off x="4890600" y="883700"/>
              <a:ext cx="663800" cy="545500"/>
            </a:xfrm>
            <a:custGeom>
              <a:rect b="b" l="l" r="r" t="t"/>
              <a:pathLst>
                <a:path extrusionOk="0" h="21820" w="26552">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8"/>
            <p:cNvSpPr/>
            <p:nvPr/>
          </p:nvSpPr>
          <p:spPr>
            <a:xfrm>
              <a:off x="4882850" y="876875"/>
              <a:ext cx="679175" cy="559200"/>
            </a:xfrm>
            <a:custGeom>
              <a:rect b="b" l="l" r="r" t="t"/>
              <a:pathLst>
                <a:path extrusionOk="0" h="22368" w="27167">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8"/>
            <p:cNvSpPr/>
            <p:nvPr/>
          </p:nvSpPr>
          <p:spPr>
            <a:xfrm>
              <a:off x="5493625" y="740975"/>
              <a:ext cx="212675" cy="197650"/>
            </a:xfrm>
            <a:custGeom>
              <a:rect b="b" l="l" r="r" t="t"/>
              <a:pathLst>
                <a:path extrusionOk="0" h="7906" w="8507">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8"/>
            <p:cNvSpPr/>
            <p:nvPr/>
          </p:nvSpPr>
          <p:spPr>
            <a:xfrm>
              <a:off x="5015000" y="3888800"/>
              <a:ext cx="108000" cy="64700"/>
            </a:xfrm>
            <a:custGeom>
              <a:rect b="b" l="l" r="r" t="t"/>
              <a:pathLst>
                <a:path extrusionOk="0" h="2588" w="4320">
                  <a:moveTo>
                    <a:pt x="4070" y="1"/>
                  </a:moveTo>
                  <a:lnTo>
                    <a:pt x="1" y="2098"/>
                  </a:lnTo>
                  <a:lnTo>
                    <a:pt x="250" y="2587"/>
                  </a:lnTo>
                  <a:lnTo>
                    <a:pt x="4319" y="484"/>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8"/>
            <p:cNvSpPr/>
            <p:nvPr/>
          </p:nvSpPr>
          <p:spPr>
            <a:xfrm>
              <a:off x="5163450" y="3599500"/>
              <a:ext cx="519925" cy="277350"/>
            </a:xfrm>
            <a:custGeom>
              <a:rect b="b" l="l" r="r" t="t"/>
              <a:pathLst>
                <a:path extrusionOk="0" h="11094" w="20797">
                  <a:moveTo>
                    <a:pt x="20546" y="1"/>
                  </a:moveTo>
                  <a:lnTo>
                    <a:pt x="1" y="10605"/>
                  </a:lnTo>
                  <a:lnTo>
                    <a:pt x="255" y="11094"/>
                  </a:lnTo>
                  <a:lnTo>
                    <a:pt x="20797" y="490"/>
                  </a:lnTo>
                  <a:lnTo>
                    <a:pt x="2054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8"/>
            <p:cNvSpPr/>
            <p:nvPr/>
          </p:nvSpPr>
          <p:spPr>
            <a:xfrm>
              <a:off x="4456775" y="4681300"/>
              <a:ext cx="108000" cy="64700"/>
            </a:xfrm>
            <a:custGeom>
              <a:rect b="b" l="l" r="r" t="t"/>
              <a:pathLst>
                <a:path extrusionOk="0" h="2588" w="4320">
                  <a:moveTo>
                    <a:pt x="4070" y="0"/>
                  </a:moveTo>
                  <a:lnTo>
                    <a:pt x="1" y="2104"/>
                  </a:lnTo>
                  <a:lnTo>
                    <a:pt x="250" y="2588"/>
                  </a:lnTo>
                  <a:lnTo>
                    <a:pt x="4319" y="489"/>
                  </a:lnTo>
                  <a:lnTo>
                    <a:pt x="40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8"/>
            <p:cNvSpPr/>
            <p:nvPr/>
          </p:nvSpPr>
          <p:spPr>
            <a:xfrm>
              <a:off x="4605250" y="4392100"/>
              <a:ext cx="519925" cy="277225"/>
            </a:xfrm>
            <a:custGeom>
              <a:rect b="b" l="l" r="r" t="t"/>
              <a:pathLst>
                <a:path extrusionOk="0" h="11089" w="20797">
                  <a:moveTo>
                    <a:pt x="20547" y="1"/>
                  </a:moveTo>
                  <a:lnTo>
                    <a:pt x="0" y="10605"/>
                  </a:lnTo>
                  <a:lnTo>
                    <a:pt x="256" y="11089"/>
                  </a:lnTo>
                  <a:lnTo>
                    <a:pt x="20796" y="485"/>
                  </a:lnTo>
                  <a:lnTo>
                    <a:pt x="2054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8"/>
            <p:cNvSpPr/>
            <p:nvPr/>
          </p:nvSpPr>
          <p:spPr>
            <a:xfrm>
              <a:off x="3605200" y="1218725"/>
              <a:ext cx="108025" cy="64700"/>
            </a:xfrm>
            <a:custGeom>
              <a:rect b="b" l="l" r="r" t="t"/>
              <a:pathLst>
                <a:path extrusionOk="0" h="2588" w="4321">
                  <a:moveTo>
                    <a:pt x="4071" y="1"/>
                  </a:moveTo>
                  <a:lnTo>
                    <a:pt x="0" y="2103"/>
                  </a:lnTo>
                  <a:lnTo>
                    <a:pt x="251" y="2587"/>
                  </a:lnTo>
                  <a:lnTo>
                    <a:pt x="4320" y="489"/>
                  </a:lnTo>
                  <a:lnTo>
                    <a:pt x="40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8"/>
            <p:cNvSpPr/>
            <p:nvPr/>
          </p:nvSpPr>
          <p:spPr>
            <a:xfrm>
              <a:off x="3753675" y="929550"/>
              <a:ext cx="519900" cy="277225"/>
            </a:xfrm>
            <a:custGeom>
              <a:rect b="b" l="l" r="r" t="t"/>
              <a:pathLst>
                <a:path extrusionOk="0" h="11089" w="20796">
                  <a:moveTo>
                    <a:pt x="20546" y="0"/>
                  </a:moveTo>
                  <a:lnTo>
                    <a:pt x="1" y="10604"/>
                  </a:lnTo>
                  <a:lnTo>
                    <a:pt x="255"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8"/>
            <p:cNvSpPr/>
            <p:nvPr/>
          </p:nvSpPr>
          <p:spPr>
            <a:xfrm>
              <a:off x="6093625" y="4038275"/>
              <a:ext cx="108100" cy="64725"/>
            </a:xfrm>
            <a:custGeom>
              <a:rect b="b" l="l" r="r" t="t"/>
              <a:pathLst>
                <a:path extrusionOk="0" h="2589" w="4324">
                  <a:moveTo>
                    <a:pt x="4074" y="0"/>
                  </a:moveTo>
                  <a:lnTo>
                    <a:pt x="0" y="2104"/>
                  </a:lnTo>
                  <a:lnTo>
                    <a:pt x="254" y="2588"/>
                  </a:lnTo>
                  <a:lnTo>
                    <a:pt x="4324" y="489"/>
                  </a:lnTo>
                  <a:lnTo>
                    <a:pt x="407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8"/>
            <p:cNvSpPr/>
            <p:nvPr/>
          </p:nvSpPr>
          <p:spPr>
            <a:xfrm>
              <a:off x="6242200" y="3749125"/>
              <a:ext cx="519925" cy="277225"/>
            </a:xfrm>
            <a:custGeom>
              <a:rect b="b" l="l" r="r" t="t"/>
              <a:pathLst>
                <a:path extrusionOk="0" h="11089" w="20797">
                  <a:moveTo>
                    <a:pt x="20546" y="0"/>
                  </a:moveTo>
                  <a:lnTo>
                    <a:pt x="0" y="10604"/>
                  </a:lnTo>
                  <a:lnTo>
                    <a:pt x="250"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8"/>
            <p:cNvSpPr/>
            <p:nvPr/>
          </p:nvSpPr>
          <p:spPr>
            <a:xfrm>
              <a:off x="1928425" y="3429500"/>
              <a:ext cx="108000" cy="64725"/>
            </a:xfrm>
            <a:custGeom>
              <a:rect b="b" l="l" r="r" t="t"/>
              <a:pathLst>
                <a:path extrusionOk="0" h="2589" w="4320">
                  <a:moveTo>
                    <a:pt x="4070" y="1"/>
                  </a:moveTo>
                  <a:lnTo>
                    <a:pt x="0" y="2104"/>
                  </a:lnTo>
                  <a:lnTo>
                    <a:pt x="250" y="2588"/>
                  </a:lnTo>
                  <a:lnTo>
                    <a:pt x="4319" y="490"/>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8"/>
            <p:cNvSpPr/>
            <p:nvPr/>
          </p:nvSpPr>
          <p:spPr>
            <a:xfrm>
              <a:off x="2076875" y="3140350"/>
              <a:ext cx="519900" cy="277225"/>
            </a:xfrm>
            <a:custGeom>
              <a:rect b="b" l="l" r="r" t="t"/>
              <a:pathLst>
                <a:path extrusionOk="0" h="11089" w="20796">
                  <a:moveTo>
                    <a:pt x="20546" y="1"/>
                  </a:moveTo>
                  <a:lnTo>
                    <a:pt x="1" y="10605"/>
                  </a:lnTo>
                  <a:lnTo>
                    <a:pt x="255" y="11089"/>
                  </a:lnTo>
                  <a:lnTo>
                    <a:pt x="20795" y="485"/>
                  </a:lnTo>
                  <a:lnTo>
                    <a:pt x="20546"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8"/>
            <p:cNvSpPr/>
            <p:nvPr/>
          </p:nvSpPr>
          <p:spPr>
            <a:xfrm>
              <a:off x="6131950" y="1092925"/>
              <a:ext cx="107975" cy="64700"/>
            </a:xfrm>
            <a:custGeom>
              <a:rect b="b" l="l" r="r" t="t"/>
              <a:pathLst>
                <a:path extrusionOk="0" h="2588" w="4319">
                  <a:moveTo>
                    <a:pt x="4069" y="0"/>
                  </a:moveTo>
                  <a:lnTo>
                    <a:pt x="0" y="2099"/>
                  </a:lnTo>
                  <a:lnTo>
                    <a:pt x="249" y="2588"/>
                  </a:lnTo>
                  <a:lnTo>
                    <a:pt x="4319" y="484"/>
                  </a:lnTo>
                  <a:lnTo>
                    <a:pt x="40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8"/>
            <p:cNvSpPr/>
            <p:nvPr/>
          </p:nvSpPr>
          <p:spPr>
            <a:xfrm>
              <a:off x="6280525" y="803625"/>
              <a:ext cx="519925" cy="277225"/>
            </a:xfrm>
            <a:custGeom>
              <a:rect b="b" l="l" r="r" t="t"/>
              <a:pathLst>
                <a:path extrusionOk="0" h="11089" w="20797">
                  <a:moveTo>
                    <a:pt x="20547" y="0"/>
                  </a:moveTo>
                  <a:lnTo>
                    <a:pt x="0" y="10604"/>
                  </a:lnTo>
                  <a:lnTo>
                    <a:pt x="249" y="11088"/>
                  </a:lnTo>
                  <a:lnTo>
                    <a:pt x="20796" y="484"/>
                  </a:lnTo>
                  <a:lnTo>
                    <a:pt x="20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8"/>
            <p:cNvSpPr/>
            <p:nvPr/>
          </p:nvSpPr>
          <p:spPr>
            <a:xfrm>
              <a:off x="5678900" y="2838725"/>
              <a:ext cx="1702650" cy="1193575"/>
            </a:xfrm>
            <a:custGeom>
              <a:rect b="b" l="l" r="r" t="t"/>
              <a:pathLst>
                <a:path extrusionOk="0" h="47743" w="68106">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8"/>
            <p:cNvSpPr/>
            <p:nvPr/>
          </p:nvSpPr>
          <p:spPr>
            <a:xfrm>
              <a:off x="238225" y="3569850"/>
              <a:ext cx="1153750" cy="808800"/>
            </a:xfrm>
            <a:custGeom>
              <a:rect b="b" l="l" r="r" t="t"/>
              <a:pathLst>
                <a:path extrusionOk="0" h="32352" w="4615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8"/>
            <p:cNvSpPr/>
            <p:nvPr/>
          </p:nvSpPr>
          <p:spPr>
            <a:xfrm>
              <a:off x="2931775" y="665275"/>
              <a:ext cx="1174775" cy="823525"/>
            </a:xfrm>
            <a:custGeom>
              <a:rect b="b" l="l" r="r" t="t"/>
              <a:pathLst>
                <a:path extrusionOk="0" h="32941" w="46991">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79"/>
          <p:cNvSpPr/>
          <p:nvPr/>
        </p:nvSpPr>
        <p:spPr>
          <a:xfrm>
            <a:off x="-125" y="1164375"/>
            <a:ext cx="9144000" cy="3979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9"/>
          <p:cNvSpPr txBox="1"/>
          <p:nvPr>
            <p:ph type="title"/>
          </p:nvPr>
        </p:nvSpPr>
        <p:spPr>
          <a:xfrm>
            <a:off x="42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pic>
        <p:nvPicPr>
          <p:cNvPr id="1268" name="Google Shape;1268;p79"/>
          <p:cNvPicPr preferRelativeResize="0"/>
          <p:nvPr/>
        </p:nvPicPr>
        <p:blipFill>
          <a:blip r:embed="rId3">
            <a:alphaModFix/>
          </a:blip>
          <a:stretch>
            <a:fillRect/>
          </a:stretch>
        </p:blipFill>
        <p:spPr>
          <a:xfrm>
            <a:off x="1453926" y="1206125"/>
            <a:ext cx="5906586" cy="389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80"/>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grpSp>
        <p:nvGrpSpPr>
          <p:cNvPr id="1274" name="Google Shape;1274;p80"/>
          <p:cNvGrpSpPr/>
          <p:nvPr/>
        </p:nvGrpSpPr>
        <p:grpSpPr>
          <a:xfrm>
            <a:off x="7177725" y="-7074"/>
            <a:ext cx="1999800" cy="1164975"/>
            <a:chOff x="7177725" y="-7074"/>
            <a:chExt cx="1999800" cy="1164975"/>
          </a:xfrm>
        </p:grpSpPr>
        <p:sp>
          <p:nvSpPr>
            <p:cNvPr id="1275" name="Google Shape;1275;p80"/>
            <p:cNvSpPr/>
            <p:nvPr/>
          </p:nvSpPr>
          <p:spPr>
            <a:xfrm rot="10800000">
              <a:off x="7177725" y="-6699"/>
              <a:ext cx="1999800" cy="1164600"/>
            </a:xfrm>
            <a:prstGeom prst="rtTriangl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0"/>
            <p:cNvSpPr/>
            <p:nvPr/>
          </p:nvSpPr>
          <p:spPr>
            <a:xfrm rot="10800000">
              <a:off x="7958325" y="-7074"/>
              <a:ext cx="1219200" cy="774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0"/>
            <p:cNvSpPr/>
            <p:nvPr/>
          </p:nvSpPr>
          <p:spPr>
            <a:xfrm rot="10800000">
              <a:off x="8677725" y="0"/>
              <a:ext cx="499800" cy="3489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8" name="Google Shape;1278;p80"/>
          <p:cNvPicPr preferRelativeResize="0"/>
          <p:nvPr/>
        </p:nvPicPr>
        <p:blipFill>
          <a:blip r:embed="rId3">
            <a:alphaModFix/>
          </a:blip>
          <a:stretch>
            <a:fillRect/>
          </a:stretch>
        </p:blipFill>
        <p:spPr>
          <a:xfrm>
            <a:off x="1410000" y="990950"/>
            <a:ext cx="5906625" cy="407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81"/>
          <p:cNvSpPr/>
          <p:nvPr/>
        </p:nvSpPr>
        <p:spPr>
          <a:xfrm>
            <a:off x="-125" y="1164375"/>
            <a:ext cx="9144000" cy="3979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1"/>
          <p:cNvSpPr txBox="1"/>
          <p:nvPr>
            <p:ph type="title"/>
          </p:nvPr>
        </p:nvSpPr>
        <p:spPr>
          <a:xfrm>
            <a:off x="42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Refund/Reply</a:t>
            </a:r>
            <a:endParaRPr/>
          </a:p>
        </p:txBody>
      </p:sp>
      <p:pic>
        <p:nvPicPr>
          <p:cNvPr id="1285" name="Google Shape;1285;p81"/>
          <p:cNvPicPr preferRelativeResize="0"/>
          <p:nvPr/>
        </p:nvPicPr>
        <p:blipFill>
          <a:blip r:embed="rId3">
            <a:alphaModFix/>
          </a:blip>
          <a:stretch>
            <a:fillRect/>
          </a:stretch>
        </p:blipFill>
        <p:spPr>
          <a:xfrm>
            <a:off x="483575" y="1313975"/>
            <a:ext cx="8176851" cy="36799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82"/>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Refund/Reply</a:t>
            </a:r>
            <a:endParaRPr/>
          </a:p>
          <a:p>
            <a:pPr indent="0" lvl="0" marL="0" rtl="0" algn="l">
              <a:spcBef>
                <a:spcPts val="0"/>
              </a:spcBef>
              <a:spcAft>
                <a:spcPts val="0"/>
              </a:spcAft>
              <a:buNone/>
            </a:pPr>
            <a:r>
              <a:t/>
            </a:r>
            <a:endParaRPr/>
          </a:p>
        </p:txBody>
      </p:sp>
      <p:grpSp>
        <p:nvGrpSpPr>
          <p:cNvPr id="1291" name="Google Shape;1291;p82"/>
          <p:cNvGrpSpPr/>
          <p:nvPr/>
        </p:nvGrpSpPr>
        <p:grpSpPr>
          <a:xfrm>
            <a:off x="7177725" y="-7074"/>
            <a:ext cx="1999800" cy="1164975"/>
            <a:chOff x="7177725" y="-7074"/>
            <a:chExt cx="1999800" cy="1164975"/>
          </a:xfrm>
        </p:grpSpPr>
        <p:sp>
          <p:nvSpPr>
            <p:cNvPr id="1292" name="Google Shape;1292;p82"/>
            <p:cNvSpPr/>
            <p:nvPr/>
          </p:nvSpPr>
          <p:spPr>
            <a:xfrm rot="10800000">
              <a:off x="7177725" y="-6699"/>
              <a:ext cx="1999800" cy="1164600"/>
            </a:xfrm>
            <a:prstGeom prst="rtTriangl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2"/>
            <p:cNvSpPr/>
            <p:nvPr/>
          </p:nvSpPr>
          <p:spPr>
            <a:xfrm rot="10800000">
              <a:off x="7958325" y="-7074"/>
              <a:ext cx="1219200" cy="774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2"/>
            <p:cNvSpPr/>
            <p:nvPr/>
          </p:nvSpPr>
          <p:spPr>
            <a:xfrm rot="10800000">
              <a:off x="8677725" y="0"/>
              <a:ext cx="499800" cy="3489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95" name="Google Shape;1295;p82"/>
          <p:cNvPicPr preferRelativeResize="0"/>
          <p:nvPr/>
        </p:nvPicPr>
        <p:blipFill>
          <a:blip r:embed="rId3">
            <a:alphaModFix/>
          </a:blip>
          <a:stretch>
            <a:fillRect/>
          </a:stretch>
        </p:blipFill>
        <p:spPr>
          <a:xfrm>
            <a:off x="0" y="1005475"/>
            <a:ext cx="4513616" cy="3213625"/>
          </a:xfrm>
          <a:prstGeom prst="rect">
            <a:avLst/>
          </a:prstGeom>
          <a:noFill/>
          <a:ln>
            <a:noFill/>
          </a:ln>
        </p:spPr>
      </p:pic>
      <p:pic>
        <p:nvPicPr>
          <p:cNvPr id="1296" name="Google Shape;1296;p82"/>
          <p:cNvPicPr preferRelativeResize="0"/>
          <p:nvPr/>
        </p:nvPicPr>
        <p:blipFill>
          <a:blip r:embed="rId4">
            <a:alphaModFix/>
          </a:blip>
          <a:stretch>
            <a:fillRect/>
          </a:stretch>
        </p:blipFill>
        <p:spPr>
          <a:xfrm>
            <a:off x="4633350" y="1005463"/>
            <a:ext cx="4510651" cy="32136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97" name="Shape 597"/>
        <p:cNvGrpSpPr/>
        <p:nvPr/>
      </p:nvGrpSpPr>
      <p:grpSpPr>
        <a:xfrm>
          <a:off x="0" y="0"/>
          <a:ext cx="0" cy="0"/>
          <a:chOff x="0" y="0"/>
          <a:chExt cx="0" cy="0"/>
        </a:xfrm>
      </p:grpSpPr>
      <p:sp>
        <p:nvSpPr>
          <p:cNvPr id="598" name="Google Shape;598;p65"/>
          <p:cNvSpPr txBox="1"/>
          <p:nvPr/>
        </p:nvSpPr>
        <p:spPr>
          <a:xfrm>
            <a:off x="326700" y="293200"/>
            <a:ext cx="3828300" cy="8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Anton"/>
                <a:ea typeface="Anton"/>
                <a:cs typeface="Anton"/>
                <a:sym typeface="Anton"/>
              </a:rPr>
              <a:t>CONTENTS</a:t>
            </a:r>
            <a:endParaRPr sz="2800">
              <a:solidFill>
                <a:srgbClr val="434343"/>
              </a:solidFill>
              <a:latin typeface="Anton"/>
              <a:ea typeface="Anton"/>
              <a:cs typeface="Anton"/>
              <a:sym typeface="Anton"/>
            </a:endParaRPr>
          </a:p>
        </p:txBody>
      </p:sp>
      <p:grpSp>
        <p:nvGrpSpPr>
          <p:cNvPr id="599" name="Google Shape;599;p65"/>
          <p:cNvGrpSpPr/>
          <p:nvPr/>
        </p:nvGrpSpPr>
        <p:grpSpPr>
          <a:xfrm>
            <a:off x="5632317" y="1189775"/>
            <a:ext cx="3305700" cy="3483050"/>
            <a:chOff x="5632317" y="1189775"/>
            <a:chExt cx="3305700" cy="3483050"/>
          </a:xfrm>
        </p:grpSpPr>
        <p:sp>
          <p:nvSpPr>
            <p:cNvPr id="600" name="Google Shape;600;p65"/>
            <p:cNvSpPr/>
            <p:nvPr/>
          </p:nvSpPr>
          <p:spPr>
            <a:xfrm>
              <a:off x="5632317" y="1189775"/>
              <a:ext cx="3305700" cy="669000"/>
            </a:xfrm>
            <a:prstGeom prst="chevron">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nton"/>
                  <a:ea typeface="Anton"/>
                  <a:cs typeface="Anton"/>
                  <a:sym typeface="Anton"/>
                </a:rPr>
                <a:t>03 </a:t>
              </a:r>
              <a:endParaRPr>
                <a:solidFill>
                  <a:srgbClr val="FFFFFF"/>
                </a:solidFill>
                <a:latin typeface="Roboto"/>
                <a:ea typeface="Roboto"/>
                <a:cs typeface="Roboto"/>
                <a:sym typeface="Roboto"/>
              </a:endParaRPr>
            </a:p>
          </p:txBody>
        </p:sp>
        <p:sp>
          <p:nvSpPr>
            <p:cNvPr id="601" name="Google Shape;601;p65"/>
            <p:cNvSpPr txBox="1"/>
            <p:nvPr/>
          </p:nvSpPr>
          <p:spPr>
            <a:xfrm>
              <a:off x="6167077" y="2057125"/>
              <a:ext cx="2551500" cy="2615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100">
                <a:latin typeface="Bree Serif"/>
                <a:ea typeface="Bree Serif"/>
                <a:cs typeface="Bree Serif"/>
                <a:sym typeface="Bree Serif"/>
              </a:endParaRPr>
            </a:p>
            <a:p>
              <a:pPr indent="0" lvl="0" marL="914400" rtl="0" algn="l">
                <a:lnSpc>
                  <a:spcPct val="115000"/>
                </a:lnSpc>
                <a:spcBef>
                  <a:spcPts val="0"/>
                </a:spcBef>
                <a:spcAft>
                  <a:spcPts val="0"/>
                </a:spcAft>
                <a:buNone/>
              </a:pPr>
              <a:r>
                <a:t/>
              </a:r>
              <a:endParaRPr sz="1100">
                <a:latin typeface="Bree Serif"/>
                <a:ea typeface="Bree Serif"/>
                <a:cs typeface="Bree Serif"/>
                <a:sym typeface="Bree Serif"/>
              </a:endParaRPr>
            </a:p>
            <a:p>
              <a:pPr indent="0" lvl="0" marL="0" rtl="0" algn="l">
                <a:lnSpc>
                  <a:spcPct val="115000"/>
                </a:lnSpc>
                <a:spcBef>
                  <a:spcPts val="0"/>
                </a:spcBef>
                <a:spcAft>
                  <a:spcPts val="0"/>
                </a:spcAft>
                <a:buNone/>
              </a:pPr>
              <a:r>
                <a:t/>
              </a:r>
              <a:endParaRPr sz="1100">
                <a:latin typeface="Bree Serif"/>
                <a:ea typeface="Bree Serif"/>
                <a:cs typeface="Bree Serif"/>
                <a:sym typeface="Bree Serif"/>
              </a:endParaRPr>
            </a:p>
          </p:txBody>
        </p:sp>
      </p:grpSp>
      <p:grpSp>
        <p:nvGrpSpPr>
          <p:cNvPr id="602" name="Google Shape;602;p65"/>
          <p:cNvGrpSpPr/>
          <p:nvPr/>
        </p:nvGrpSpPr>
        <p:grpSpPr>
          <a:xfrm>
            <a:off x="0" y="1189877"/>
            <a:ext cx="3546900" cy="3482848"/>
            <a:chOff x="0" y="1189989"/>
            <a:chExt cx="3546900" cy="3482848"/>
          </a:xfrm>
        </p:grpSpPr>
        <p:sp>
          <p:nvSpPr>
            <p:cNvPr id="603" name="Google Shape;603;p65"/>
            <p:cNvSpPr/>
            <p:nvPr/>
          </p:nvSpPr>
          <p:spPr>
            <a:xfrm>
              <a:off x="0" y="1189989"/>
              <a:ext cx="3546900" cy="669000"/>
            </a:xfrm>
            <a:prstGeom prst="homePlate">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nton"/>
                  <a:ea typeface="Anton"/>
                  <a:cs typeface="Anton"/>
                  <a:sym typeface="Anton"/>
                </a:rPr>
                <a:t>1. Summary</a:t>
              </a:r>
              <a:endParaRPr>
                <a:solidFill>
                  <a:srgbClr val="FFFFFF"/>
                </a:solidFill>
                <a:latin typeface="Roboto"/>
                <a:ea typeface="Roboto"/>
                <a:cs typeface="Roboto"/>
                <a:sym typeface="Roboto"/>
              </a:endParaRPr>
            </a:p>
          </p:txBody>
        </p:sp>
        <p:sp>
          <p:nvSpPr>
            <p:cNvPr id="604" name="Google Shape;604;p65"/>
            <p:cNvSpPr txBox="1"/>
            <p:nvPr/>
          </p:nvSpPr>
          <p:spPr>
            <a:xfrm>
              <a:off x="655348" y="2057138"/>
              <a:ext cx="2675400" cy="2615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Bree Serif"/>
                <a:buChar char="●"/>
              </a:pPr>
              <a:r>
                <a:rPr lang="en" sz="1500">
                  <a:latin typeface="Bree Serif"/>
                  <a:ea typeface="Bree Serif"/>
                  <a:cs typeface="Bree Serif"/>
                  <a:sym typeface="Bree Serif"/>
                </a:rPr>
                <a:t>Recap of our solution</a:t>
              </a:r>
              <a:endParaRPr sz="1500">
                <a:latin typeface="Bree Serif"/>
                <a:ea typeface="Bree Serif"/>
                <a:cs typeface="Bree Serif"/>
                <a:sym typeface="Bree Serif"/>
              </a:endParaRPr>
            </a:p>
          </p:txBody>
        </p:sp>
      </p:grpSp>
      <p:sp>
        <p:nvSpPr>
          <p:cNvPr id="605" name="Google Shape;605;p65"/>
          <p:cNvSpPr/>
          <p:nvPr/>
        </p:nvSpPr>
        <p:spPr>
          <a:xfrm>
            <a:off x="2944200" y="1189775"/>
            <a:ext cx="5993700" cy="669000"/>
          </a:xfrm>
          <a:prstGeom prst="chevron">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nton"/>
                <a:ea typeface="Anton"/>
                <a:cs typeface="Anton"/>
                <a:sym typeface="Anton"/>
              </a:rPr>
              <a:t>2. Process Flow + Demonstration</a:t>
            </a:r>
            <a:endParaRPr>
              <a:solidFill>
                <a:srgbClr val="FFFFFF"/>
              </a:solidFill>
              <a:latin typeface="Roboto"/>
              <a:ea typeface="Roboto"/>
              <a:cs typeface="Roboto"/>
              <a:sym typeface="Roboto"/>
            </a:endParaRPr>
          </a:p>
        </p:txBody>
      </p:sp>
      <p:sp>
        <p:nvSpPr>
          <p:cNvPr id="606" name="Google Shape;606;p65"/>
          <p:cNvSpPr txBox="1"/>
          <p:nvPr/>
        </p:nvSpPr>
        <p:spPr>
          <a:xfrm>
            <a:off x="4492500" y="1993750"/>
            <a:ext cx="3489300" cy="2615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Bree Serif"/>
              <a:buChar char="●"/>
            </a:pPr>
            <a:r>
              <a:rPr lang="en" sz="1500">
                <a:latin typeface="Bree Serif"/>
                <a:ea typeface="Bree Serif"/>
                <a:cs typeface="Bree Serif"/>
                <a:sym typeface="Bree Serif"/>
              </a:rPr>
              <a:t>Recap of our Architecture</a:t>
            </a:r>
            <a:endParaRPr sz="1500">
              <a:latin typeface="Bree Serif"/>
              <a:ea typeface="Bree Serif"/>
              <a:cs typeface="Bree Serif"/>
              <a:sym typeface="Bree Serif"/>
            </a:endParaRPr>
          </a:p>
          <a:p>
            <a:pPr indent="-323850" lvl="0" marL="457200" rtl="0" algn="l">
              <a:lnSpc>
                <a:spcPct val="115000"/>
              </a:lnSpc>
              <a:spcBef>
                <a:spcPts val="0"/>
              </a:spcBef>
              <a:spcAft>
                <a:spcPts val="0"/>
              </a:spcAft>
              <a:buSzPts val="1500"/>
              <a:buFont typeface="Bree Serif"/>
              <a:buChar char="●"/>
            </a:pPr>
            <a:r>
              <a:rPr lang="en" sz="1500">
                <a:latin typeface="Bree Serif"/>
                <a:ea typeface="Bree Serif"/>
                <a:cs typeface="Bree Serif"/>
                <a:sym typeface="Bree Serif"/>
              </a:rPr>
              <a:t>Explanation of each section w/ wireframe Screenshots</a:t>
            </a:r>
            <a:endParaRPr sz="1500">
              <a:latin typeface="Bree Serif"/>
              <a:ea typeface="Bree Serif"/>
              <a:cs typeface="Bree Serif"/>
              <a:sym typeface="Bree Serif"/>
            </a:endParaRPr>
          </a:p>
          <a:p>
            <a:pPr indent="-323850" lvl="2" marL="1371600" rtl="0" algn="l">
              <a:lnSpc>
                <a:spcPct val="115000"/>
              </a:lnSpc>
              <a:spcBef>
                <a:spcPts val="0"/>
              </a:spcBef>
              <a:spcAft>
                <a:spcPts val="0"/>
              </a:spcAft>
              <a:buSzPts val="1500"/>
              <a:buFont typeface="Bree Serif"/>
              <a:buChar char="■"/>
            </a:pPr>
            <a:r>
              <a:rPr lang="en" sz="1500">
                <a:latin typeface="Bree Serif"/>
                <a:ea typeface="Bree Serif"/>
                <a:cs typeface="Bree Serif"/>
                <a:sym typeface="Bree Serif"/>
              </a:rPr>
              <a:t>Request</a:t>
            </a:r>
            <a:endParaRPr sz="1500">
              <a:latin typeface="Bree Serif"/>
              <a:ea typeface="Bree Serif"/>
              <a:cs typeface="Bree Serif"/>
              <a:sym typeface="Bree Serif"/>
            </a:endParaRPr>
          </a:p>
          <a:p>
            <a:pPr indent="-323850" lvl="3" marL="1828800" rtl="0" algn="l">
              <a:lnSpc>
                <a:spcPct val="115000"/>
              </a:lnSpc>
              <a:spcBef>
                <a:spcPts val="0"/>
              </a:spcBef>
              <a:spcAft>
                <a:spcPts val="0"/>
              </a:spcAft>
              <a:buSzPts val="1500"/>
              <a:buFont typeface="Bree Serif"/>
              <a:buChar char="●"/>
            </a:pPr>
            <a:r>
              <a:rPr lang="en" sz="1500">
                <a:latin typeface="Bree Serif"/>
                <a:ea typeface="Bree Serif"/>
                <a:cs typeface="Bree Serif"/>
                <a:sym typeface="Bree Serif"/>
              </a:rPr>
              <a:t>Prototype demo</a:t>
            </a:r>
            <a:endParaRPr sz="1500">
              <a:latin typeface="Bree Serif"/>
              <a:ea typeface="Bree Serif"/>
              <a:cs typeface="Bree Serif"/>
              <a:sym typeface="Bree Serif"/>
            </a:endParaRPr>
          </a:p>
          <a:p>
            <a:pPr indent="-323850" lvl="2" marL="1371600" rtl="0" algn="l">
              <a:lnSpc>
                <a:spcPct val="115000"/>
              </a:lnSpc>
              <a:spcBef>
                <a:spcPts val="0"/>
              </a:spcBef>
              <a:spcAft>
                <a:spcPts val="0"/>
              </a:spcAft>
              <a:buSzPts val="1500"/>
              <a:buFont typeface="Bree Serif"/>
              <a:buChar char="■"/>
            </a:pPr>
            <a:r>
              <a:rPr lang="en" sz="1500">
                <a:latin typeface="Bree Serif"/>
                <a:ea typeface="Bree Serif"/>
                <a:cs typeface="Bree Serif"/>
                <a:sym typeface="Bree Serif"/>
              </a:rPr>
              <a:t>Review</a:t>
            </a:r>
            <a:endParaRPr sz="1500">
              <a:latin typeface="Bree Serif"/>
              <a:ea typeface="Bree Serif"/>
              <a:cs typeface="Bree Serif"/>
              <a:sym typeface="Bree Serif"/>
            </a:endParaRPr>
          </a:p>
          <a:p>
            <a:pPr indent="-323850" lvl="2" marL="1371600" rtl="0" algn="l">
              <a:lnSpc>
                <a:spcPct val="115000"/>
              </a:lnSpc>
              <a:spcBef>
                <a:spcPts val="0"/>
              </a:spcBef>
              <a:spcAft>
                <a:spcPts val="0"/>
              </a:spcAft>
              <a:buSzPts val="1500"/>
              <a:buFont typeface="Bree Serif"/>
              <a:buChar char="■"/>
            </a:pPr>
            <a:r>
              <a:rPr lang="en" sz="1500">
                <a:latin typeface="Bree Serif"/>
                <a:ea typeface="Bree Serif"/>
                <a:cs typeface="Bree Serif"/>
                <a:sym typeface="Bree Serif"/>
              </a:rPr>
              <a:t>Refund/Reply</a:t>
            </a:r>
            <a:endParaRPr sz="1500">
              <a:latin typeface="Bree Serif"/>
              <a:ea typeface="Bree Serif"/>
              <a:cs typeface="Bree Serif"/>
              <a:sym typeface="Bree Serif"/>
            </a:endParaRPr>
          </a:p>
          <a:p>
            <a:pPr indent="-323850" lvl="2" marL="1371600" rtl="0" algn="l">
              <a:lnSpc>
                <a:spcPct val="115000"/>
              </a:lnSpc>
              <a:spcBef>
                <a:spcPts val="0"/>
              </a:spcBef>
              <a:spcAft>
                <a:spcPts val="0"/>
              </a:spcAft>
              <a:buSzPts val="1500"/>
              <a:buFont typeface="Bree Serif"/>
              <a:buChar char="■"/>
            </a:pPr>
            <a:r>
              <a:rPr lang="en" sz="1500">
                <a:latin typeface="Bree Serif"/>
                <a:ea typeface="Bree Serif"/>
                <a:cs typeface="Bree Serif"/>
                <a:sym typeface="Bree Serif"/>
              </a:rPr>
              <a:t>Record</a:t>
            </a:r>
            <a:endParaRPr sz="1500">
              <a:latin typeface="Bree Serif"/>
              <a:ea typeface="Bree Serif"/>
              <a:cs typeface="Bree Serif"/>
              <a:sym typeface="Bree Serif"/>
            </a:endParaRPr>
          </a:p>
          <a:p>
            <a:pPr indent="0" lvl="0" marL="0" rtl="0" algn="l">
              <a:lnSpc>
                <a:spcPct val="115000"/>
              </a:lnSpc>
              <a:spcBef>
                <a:spcPts val="0"/>
              </a:spcBef>
              <a:spcAft>
                <a:spcPts val="0"/>
              </a:spcAft>
              <a:buNone/>
            </a:pPr>
            <a:r>
              <a:t/>
            </a:r>
            <a:endParaRPr sz="1500">
              <a:latin typeface="Bree Serif"/>
              <a:ea typeface="Bree Serif"/>
              <a:cs typeface="Bree Serif"/>
              <a:sym typeface="Bree Serif"/>
            </a:endParaRPr>
          </a:p>
        </p:txBody>
      </p:sp>
      <p:sp>
        <p:nvSpPr>
          <p:cNvPr id="607" name="Google Shape;607;p65"/>
          <p:cNvSpPr/>
          <p:nvPr/>
        </p:nvSpPr>
        <p:spPr>
          <a:xfrm>
            <a:off x="5180883" y="5018599"/>
            <a:ext cx="506899" cy="125050"/>
          </a:xfrm>
          <a:custGeom>
            <a:rect b="b" l="l" r="r" t="t"/>
            <a:pathLst>
              <a:path extrusionOk="0" h="1904" w="7718">
                <a:moveTo>
                  <a:pt x="2252" y="1"/>
                </a:moveTo>
                <a:cubicBezTo>
                  <a:pt x="2194" y="1"/>
                  <a:pt x="2142" y="42"/>
                  <a:pt x="2099" y="143"/>
                </a:cubicBezTo>
                <a:cubicBezTo>
                  <a:pt x="1848" y="727"/>
                  <a:pt x="2182" y="1316"/>
                  <a:pt x="2182" y="1316"/>
                </a:cubicBezTo>
                <a:lnTo>
                  <a:pt x="1344" y="1233"/>
                </a:lnTo>
                <a:lnTo>
                  <a:pt x="1344" y="1233"/>
                </a:lnTo>
                <a:lnTo>
                  <a:pt x="1678" y="1567"/>
                </a:lnTo>
                <a:lnTo>
                  <a:pt x="0" y="1904"/>
                </a:lnTo>
                <a:lnTo>
                  <a:pt x="7717" y="1904"/>
                </a:lnTo>
                <a:lnTo>
                  <a:pt x="6124" y="1483"/>
                </a:lnTo>
                <a:lnTo>
                  <a:pt x="5119" y="1233"/>
                </a:lnTo>
                <a:cubicBezTo>
                  <a:pt x="5119" y="1233"/>
                  <a:pt x="5730" y="388"/>
                  <a:pt x="5564" y="388"/>
                </a:cubicBezTo>
                <a:cubicBezTo>
                  <a:pt x="5556" y="388"/>
                  <a:pt x="5547" y="390"/>
                  <a:pt x="5536" y="393"/>
                </a:cubicBezTo>
                <a:cubicBezTo>
                  <a:pt x="5286" y="477"/>
                  <a:pt x="4697" y="899"/>
                  <a:pt x="4697" y="899"/>
                </a:cubicBezTo>
                <a:cubicBezTo>
                  <a:pt x="4697" y="899"/>
                  <a:pt x="4864" y="59"/>
                  <a:pt x="4530" y="59"/>
                </a:cubicBezTo>
                <a:cubicBezTo>
                  <a:pt x="4193" y="59"/>
                  <a:pt x="3653" y="995"/>
                  <a:pt x="3653" y="995"/>
                </a:cubicBezTo>
                <a:cubicBezTo>
                  <a:pt x="3653" y="995"/>
                  <a:pt x="3491" y="83"/>
                  <a:pt x="3336" y="83"/>
                </a:cubicBezTo>
                <a:cubicBezTo>
                  <a:pt x="3314" y="83"/>
                  <a:pt x="3292" y="101"/>
                  <a:pt x="3271" y="143"/>
                </a:cubicBezTo>
                <a:cubicBezTo>
                  <a:pt x="3104" y="477"/>
                  <a:pt x="2937" y="982"/>
                  <a:pt x="2937" y="982"/>
                </a:cubicBezTo>
                <a:cubicBezTo>
                  <a:pt x="2937" y="982"/>
                  <a:pt x="2533" y="1"/>
                  <a:pt x="22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65"/>
          <p:cNvGrpSpPr/>
          <p:nvPr/>
        </p:nvGrpSpPr>
        <p:grpSpPr>
          <a:xfrm>
            <a:off x="-201479" y="3774628"/>
            <a:ext cx="1114032" cy="1368874"/>
            <a:chOff x="63628" y="3235151"/>
            <a:chExt cx="1673725" cy="1913974"/>
          </a:xfrm>
        </p:grpSpPr>
        <p:sp>
          <p:nvSpPr>
            <p:cNvPr id="609" name="Google Shape;609;p65"/>
            <p:cNvSpPr/>
            <p:nvPr/>
          </p:nvSpPr>
          <p:spPr>
            <a:xfrm>
              <a:off x="63628" y="3677292"/>
              <a:ext cx="1302713" cy="1394596"/>
            </a:xfrm>
            <a:custGeom>
              <a:rect b="b" l="l" r="r" t="t"/>
              <a:pathLst>
                <a:path extrusionOk="0" h="21234" w="19835">
                  <a:moveTo>
                    <a:pt x="4680" y="1"/>
                  </a:moveTo>
                  <a:cubicBezTo>
                    <a:pt x="4581" y="1"/>
                    <a:pt x="4544" y="124"/>
                    <a:pt x="4592" y="397"/>
                  </a:cubicBezTo>
                  <a:cubicBezTo>
                    <a:pt x="4783" y="1479"/>
                    <a:pt x="7201" y="5028"/>
                    <a:pt x="8085" y="7017"/>
                  </a:cubicBezTo>
                  <a:cubicBezTo>
                    <a:pt x="7876" y="6746"/>
                    <a:pt x="7640" y="6454"/>
                    <a:pt x="7399" y="6169"/>
                  </a:cubicBezTo>
                  <a:cubicBezTo>
                    <a:pt x="7215" y="5838"/>
                    <a:pt x="7051" y="5473"/>
                    <a:pt x="6863" y="5188"/>
                  </a:cubicBezTo>
                  <a:cubicBezTo>
                    <a:pt x="6578" y="4750"/>
                    <a:pt x="6272" y="4321"/>
                    <a:pt x="5945" y="3911"/>
                  </a:cubicBezTo>
                  <a:cubicBezTo>
                    <a:pt x="5437" y="3271"/>
                    <a:pt x="4870" y="2665"/>
                    <a:pt x="4220" y="2161"/>
                  </a:cubicBezTo>
                  <a:cubicBezTo>
                    <a:pt x="3454" y="1562"/>
                    <a:pt x="2595" y="1135"/>
                    <a:pt x="1620" y="1051"/>
                  </a:cubicBezTo>
                  <a:cubicBezTo>
                    <a:pt x="1538" y="1043"/>
                    <a:pt x="1317" y="1023"/>
                    <a:pt x="1072" y="1023"/>
                  </a:cubicBezTo>
                  <a:cubicBezTo>
                    <a:pt x="584" y="1023"/>
                    <a:pt x="0" y="1101"/>
                    <a:pt x="225" y="1500"/>
                  </a:cubicBezTo>
                  <a:cubicBezTo>
                    <a:pt x="281" y="1597"/>
                    <a:pt x="375" y="1660"/>
                    <a:pt x="469" y="1719"/>
                  </a:cubicBezTo>
                  <a:cubicBezTo>
                    <a:pt x="1370" y="2283"/>
                    <a:pt x="2368" y="2589"/>
                    <a:pt x="3322" y="3048"/>
                  </a:cubicBezTo>
                  <a:cubicBezTo>
                    <a:pt x="4745" y="3733"/>
                    <a:pt x="6617" y="5529"/>
                    <a:pt x="7396" y="6315"/>
                  </a:cubicBezTo>
                  <a:cubicBezTo>
                    <a:pt x="7504" y="6458"/>
                    <a:pt x="7636" y="6638"/>
                    <a:pt x="7789" y="6847"/>
                  </a:cubicBezTo>
                  <a:cubicBezTo>
                    <a:pt x="6625" y="5739"/>
                    <a:pt x="4830" y="5019"/>
                    <a:pt x="3812" y="5019"/>
                  </a:cubicBezTo>
                  <a:cubicBezTo>
                    <a:pt x="3613" y="5019"/>
                    <a:pt x="3444" y="5047"/>
                    <a:pt x="3314" y="5104"/>
                  </a:cubicBezTo>
                  <a:cubicBezTo>
                    <a:pt x="2337" y="5543"/>
                    <a:pt x="4428" y="6015"/>
                    <a:pt x="6199" y="6492"/>
                  </a:cubicBezTo>
                  <a:cubicBezTo>
                    <a:pt x="7343" y="6802"/>
                    <a:pt x="8011" y="7289"/>
                    <a:pt x="8339" y="7595"/>
                  </a:cubicBezTo>
                  <a:cubicBezTo>
                    <a:pt x="8679" y="8058"/>
                    <a:pt x="9055" y="8580"/>
                    <a:pt x="9435" y="9112"/>
                  </a:cubicBezTo>
                  <a:cubicBezTo>
                    <a:pt x="9483" y="9193"/>
                    <a:pt x="9528" y="9272"/>
                    <a:pt x="9574" y="9352"/>
                  </a:cubicBezTo>
                  <a:cubicBezTo>
                    <a:pt x="9299" y="9036"/>
                    <a:pt x="8982" y="8719"/>
                    <a:pt x="8663" y="8496"/>
                  </a:cubicBezTo>
                  <a:cubicBezTo>
                    <a:pt x="8126" y="8120"/>
                    <a:pt x="7025" y="7826"/>
                    <a:pt x="6163" y="7826"/>
                  </a:cubicBezTo>
                  <a:cubicBezTo>
                    <a:pt x="5576" y="7826"/>
                    <a:pt x="5100" y="7962"/>
                    <a:pt x="4989" y="8302"/>
                  </a:cubicBezTo>
                  <a:cubicBezTo>
                    <a:pt x="4717" y="9140"/>
                    <a:pt x="6498" y="8775"/>
                    <a:pt x="8019" y="9032"/>
                  </a:cubicBezTo>
                  <a:cubicBezTo>
                    <a:pt x="9063" y="9206"/>
                    <a:pt x="9814" y="9832"/>
                    <a:pt x="10182" y="10208"/>
                  </a:cubicBezTo>
                  <a:cubicBezTo>
                    <a:pt x="10217" y="10246"/>
                    <a:pt x="10249" y="10281"/>
                    <a:pt x="10283" y="10316"/>
                  </a:cubicBezTo>
                  <a:cubicBezTo>
                    <a:pt x="10454" y="10563"/>
                    <a:pt x="10617" y="10803"/>
                    <a:pt x="10771" y="11030"/>
                  </a:cubicBezTo>
                  <a:cubicBezTo>
                    <a:pt x="11129" y="11565"/>
                    <a:pt x="11467" y="12066"/>
                    <a:pt x="11801" y="12557"/>
                  </a:cubicBezTo>
                  <a:cubicBezTo>
                    <a:pt x="11372" y="12000"/>
                    <a:pt x="10736" y="11280"/>
                    <a:pt x="10015" y="10775"/>
                  </a:cubicBezTo>
                  <a:cubicBezTo>
                    <a:pt x="9149" y="10170"/>
                    <a:pt x="8089" y="9870"/>
                    <a:pt x="7277" y="9870"/>
                  </a:cubicBezTo>
                  <a:cubicBezTo>
                    <a:pt x="6847" y="9870"/>
                    <a:pt x="6487" y="9954"/>
                    <a:pt x="6262" y="10121"/>
                  </a:cubicBezTo>
                  <a:cubicBezTo>
                    <a:pt x="5607" y="10605"/>
                    <a:pt x="8592" y="11078"/>
                    <a:pt x="10057" y="11610"/>
                  </a:cubicBezTo>
                  <a:cubicBezTo>
                    <a:pt x="11163" y="12011"/>
                    <a:pt x="11919" y="12807"/>
                    <a:pt x="12221" y="13169"/>
                  </a:cubicBezTo>
                  <a:cubicBezTo>
                    <a:pt x="12698" y="13858"/>
                    <a:pt x="13172" y="14529"/>
                    <a:pt x="13679" y="15232"/>
                  </a:cubicBezTo>
                  <a:cubicBezTo>
                    <a:pt x="13015" y="14595"/>
                    <a:pt x="12051" y="13893"/>
                    <a:pt x="11073" y="13242"/>
                  </a:cubicBezTo>
                  <a:cubicBezTo>
                    <a:pt x="10289" y="12715"/>
                    <a:pt x="9484" y="12498"/>
                    <a:pt x="8837" y="12498"/>
                  </a:cubicBezTo>
                  <a:cubicBezTo>
                    <a:pt x="8254" y="12498"/>
                    <a:pt x="7797" y="12675"/>
                    <a:pt x="7598" y="12960"/>
                  </a:cubicBezTo>
                  <a:cubicBezTo>
                    <a:pt x="7176" y="13562"/>
                    <a:pt x="8450" y="13601"/>
                    <a:pt x="10813" y="14132"/>
                  </a:cubicBezTo>
                  <a:cubicBezTo>
                    <a:pt x="12504" y="14512"/>
                    <a:pt x="13638" y="15399"/>
                    <a:pt x="14142" y="15868"/>
                  </a:cubicBezTo>
                  <a:cubicBezTo>
                    <a:pt x="14357" y="16165"/>
                    <a:pt x="14577" y="16464"/>
                    <a:pt x="14810" y="16780"/>
                  </a:cubicBezTo>
                  <a:cubicBezTo>
                    <a:pt x="15075" y="17135"/>
                    <a:pt x="15384" y="17501"/>
                    <a:pt x="15711" y="17859"/>
                  </a:cubicBezTo>
                  <a:cubicBezTo>
                    <a:pt x="15311" y="17675"/>
                    <a:pt x="14723" y="17410"/>
                    <a:pt x="14069" y="17125"/>
                  </a:cubicBezTo>
                  <a:cubicBezTo>
                    <a:pt x="13339" y="16804"/>
                    <a:pt x="12632" y="16460"/>
                    <a:pt x="11961" y="16032"/>
                  </a:cubicBezTo>
                  <a:cubicBezTo>
                    <a:pt x="11376" y="15664"/>
                    <a:pt x="10643" y="15277"/>
                    <a:pt x="9921" y="15277"/>
                  </a:cubicBezTo>
                  <a:cubicBezTo>
                    <a:pt x="9680" y="15277"/>
                    <a:pt x="9441" y="15319"/>
                    <a:pt x="9209" y="15420"/>
                  </a:cubicBezTo>
                  <a:cubicBezTo>
                    <a:pt x="8896" y="15555"/>
                    <a:pt x="8759" y="15817"/>
                    <a:pt x="8899" y="16133"/>
                  </a:cubicBezTo>
                  <a:cubicBezTo>
                    <a:pt x="8982" y="16328"/>
                    <a:pt x="9167" y="16460"/>
                    <a:pt x="9351" y="16565"/>
                  </a:cubicBezTo>
                  <a:cubicBezTo>
                    <a:pt x="10370" y="17138"/>
                    <a:pt x="11648" y="17299"/>
                    <a:pt x="12775" y="17564"/>
                  </a:cubicBezTo>
                  <a:cubicBezTo>
                    <a:pt x="14166" y="17887"/>
                    <a:pt x="15356" y="18029"/>
                    <a:pt x="15913" y="18081"/>
                  </a:cubicBezTo>
                  <a:cubicBezTo>
                    <a:pt x="16219" y="18405"/>
                    <a:pt x="16536" y="18725"/>
                    <a:pt x="16849" y="19031"/>
                  </a:cubicBezTo>
                  <a:cubicBezTo>
                    <a:pt x="16772" y="19041"/>
                    <a:pt x="16637" y="19067"/>
                    <a:pt x="16372" y="19115"/>
                  </a:cubicBezTo>
                  <a:cubicBezTo>
                    <a:pt x="16339" y="19121"/>
                    <a:pt x="16299" y="19123"/>
                    <a:pt x="16253" y="19123"/>
                  </a:cubicBezTo>
                  <a:cubicBezTo>
                    <a:pt x="15499" y="19123"/>
                    <a:pt x="13009" y="18419"/>
                    <a:pt x="11738" y="18248"/>
                  </a:cubicBezTo>
                  <a:cubicBezTo>
                    <a:pt x="11614" y="18231"/>
                    <a:pt x="11492" y="18223"/>
                    <a:pt x="11374" y="18223"/>
                  </a:cubicBezTo>
                  <a:cubicBezTo>
                    <a:pt x="10203" y="18223"/>
                    <a:pt x="9412" y="18997"/>
                    <a:pt x="10743" y="19480"/>
                  </a:cubicBezTo>
                  <a:cubicBezTo>
                    <a:pt x="11143" y="19625"/>
                    <a:pt x="11709" y="19677"/>
                    <a:pt x="12319" y="19677"/>
                  </a:cubicBezTo>
                  <a:cubicBezTo>
                    <a:pt x="13940" y="19677"/>
                    <a:pt x="15878" y="19306"/>
                    <a:pt x="15878" y="19306"/>
                  </a:cubicBezTo>
                  <a:lnTo>
                    <a:pt x="16939" y="19118"/>
                  </a:lnTo>
                  <a:cubicBezTo>
                    <a:pt x="18188" y="20315"/>
                    <a:pt x="19340" y="21233"/>
                    <a:pt x="19340" y="21233"/>
                  </a:cubicBezTo>
                  <a:lnTo>
                    <a:pt x="19834" y="20910"/>
                  </a:lnTo>
                  <a:cubicBezTo>
                    <a:pt x="19834" y="20910"/>
                    <a:pt x="18825" y="20618"/>
                    <a:pt x="17138" y="18993"/>
                  </a:cubicBezTo>
                  <a:cubicBezTo>
                    <a:pt x="17117" y="18868"/>
                    <a:pt x="17092" y="18593"/>
                    <a:pt x="17130" y="18029"/>
                  </a:cubicBezTo>
                  <a:cubicBezTo>
                    <a:pt x="17256" y="16228"/>
                    <a:pt x="18766" y="14198"/>
                    <a:pt x="17639" y="12438"/>
                  </a:cubicBezTo>
                  <a:cubicBezTo>
                    <a:pt x="17469" y="12177"/>
                    <a:pt x="17181" y="11987"/>
                    <a:pt x="16906" y="11987"/>
                  </a:cubicBezTo>
                  <a:cubicBezTo>
                    <a:pt x="16733" y="11987"/>
                    <a:pt x="16567" y="12062"/>
                    <a:pt x="16438" y="12240"/>
                  </a:cubicBezTo>
                  <a:cubicBezTo>
                    <a:pt x="16194" y="12570"/>
                    <a:pt x="16205" y="13134"/>
                    <a:pt x="16274" y="13520"/>
                  </a:cubicBezTo>
                  <a:cubicBezTo>
                    <a:pt x="16512" y="14800"/>
                    <a:pt x="16908" y="15939"/>
                    <a:pt x="16800" y="17267"/>
                  </a:cubicBezTo>
                  <a:cubicBezTo>
                    <a:pt x="16796" y="17326"/>
                    <a:pt x="16793" y="18221"/>
                    <a:pt x="16846" y="18704"/>
                  </a:cubicBezTo>
                  <a:cubicBezTo>
                    <a:pt x="16619" y="18474"/>
                    <a:pt x="16379" y="18221"/>
                    <a:pt x="16128" y="17943"/>
                  </a:cubicBezTo>
                  <a:cubicBezTo>
                    <a:pt x="15927" y="17438"/>
                    <a:pt x="15760" y="16912"/>
                    <a:pt x="15642" y="16384"/>
                  </a:cubicBezTo>
                  <a:cubicBezTo>
                    <a:pt x="15328" y="14975"/>
                    <a:pt x="15677" y="13485"/>
                    <a:pt x="15450" y="12048"/>
                  </a:cubicBezTo>
                  <a:cubicBezTo>
                    <a:pt x="15400" y="11734"/>
                    <a:pt x="15040" y="11108"/>
                    <a:pt x="14713" y="11108"/>
                  </a:cubicBezTo>
                  <a:cubicBezTo>
                    <a:pt x="14583" y="11108"/>
                    <a:pt x="14459" y="11206"/>
                    <a:pt x="14361" y="11460"/>
                  </a:cubicBezTo>
                  <a:cubicBezTo>
                    <a:pt x="14208" y="11865"/>
                    <a:pt x="14392" y="12623"/>
                    <a:pt x="14413" y="13047"/>
                  </a:cubicBezTo>
                  <a:cubicBezTo>
                    <a:pt x="14479" y="14254"/>
                    <a:pt x="14587" y="15518"/>
                    <a:pt x="15050" y="16648"/>
                  </a:cubicBezTo>
                  <a:cubicBezTo>
                    <a:pt x="14980" y="16562"/>
                    <a:pt x="14914" y="16474"/>
                    <a:pt x="14848" y="16390"/>
                  </a:cubicBezTo>
                  <a:cubicBezTo>
                    <a:pt x="14737" y="16077"/>
                    <a:pt x="14236" y="14644"/>
                    <a:pt x="13930" y="12929"/>
                  </a:cubicBezTo>
                  <a:cubicBezTo>
                    <a:pt x="13585" y="10984"/>
                    <a:pt x="13665" y="9339"/>
                    <a:pt x="13042" y="8813"/>
                  </a:cubicBezTo>
                  <a:cubicBezTo>
                    <a:pt x="12979" y="8759"/>
                    <a:pt x="12922" y="8734"/>
                    <a:pt x="12872" y="8734"/>
                  </a:cubicBezTo>
                  <a:cubicBezTo>
                    <a:pt x="12432" y="8734"/>
                    <a:pt x="12494" y="10684"/>
                    <a:pt x="12997" y="12724"/>
                  </a:cubicBezTo>
                  <a:cubicBezTo>
                    <a:pt x="13310" y="13986"/>
                    <a:pt x="13853" y="14999"/>
                    <a:pt x="14274" y="15646"/>
                  </a:cubicBezTo>
                  <a:cubicBezTo>
                    <a:pt x="13617" y="14787"/>
                    <a:pt x="12959" y="13906"/>
                    <a:pt x="12337" y="13055"/>
                  </a:cubicBezTo>
                  <a:cubicBezTo>
                    <a:pt x="12058" y="12591"/>
                    <a:pt x="11372" y="11335"/>
                    <a:pt x="11296" y="9968"/>
                  </a:cubicBezTo>
                  <a:cubicBezTo>
                    <a:pt x="11202" y="8242"/>
                    <a:pt x="11112" y="6837"/>
                    <a:pt x="10325" y="5974"/>
                  </a:cubicBezTo>
                  <a:cubicBezTo>
                    <a:pt x="10095" y="5721"/>
                    <a:pt x="9929" y="5598"/>
                    <a:pt x="9823" y="5598"/>
                  </a:cubicBezTo>
                  <a:cubicBezTo>
                    <a:pt x="9569" y="5598"/>
                    <a:pt x="9672" y="6321"/>
                    <a:pt x="10103" y="7700"/>
                  </a:cubicBezTo>
                  <a:cubicBezTo>
                    <a:pt x="10524" y="9039"/>
                    <a:pt x="11021" y="10834"/>
                    <a:pt x="11606" y="12045"/>
                  </a:cubicBezTo>
                  <a:cubicBezTo>
                    <a:pt x="11118" y="11374"/>
                    <a:pt x="10662" y="10733"/>
                    <a:pt x="10252" y="10153"/>
                  </a:cubicBezTo>
                  <a:cubicBezTo>
                    <a:pt x="9984" y="9554"/>
                    <a:pt x="9326" y="8006"/>
                    <a:pt x="9132" y="6670"/>
                  </a:cubicBezTo>
                  <a:cubicBezTo>
                    <a:pt x="8925" y="5269"/>
                    <a:pt x="8672" y="4415"/>
                    <a:pt x="8340" y="4415"/>
                  </a:cubicBezTo>
                  <a:cubicBezTo>
                    <a:pt x="8270" y="4415"/>
                    <a:pt x="8197" y="4452"/>
                    <a:pt x="8120" y="4530"/>
                  </a:cubicBezTo>
                  <a:cubicBezTo>
                    <a:pt x="7807" y="4840"/>
                    <a:pt x="8339" y="6903"/>
                    <a:pt x="9159" y="8583"/>
                  </a:cubicBezTo>
                  <a:cubicBezTo>
                    <a:pt x="8819" y="8086"/>
                    <a:pt x="8558" y="7703"/>
                    <a:pt x="8408" y="7477"/>
                  </a:cubicBezTo>
                  <a:cubicBezTo>
                    <a:pt x="8342" y="7372"/>
                    <a:pt x="8266" y="7265"/>
                    <a:pt x="8182" y="7150"/>
                  </a:cubicBezTo>
                  <a:cubicBezTo>
                    <a:pt x="7990" y="6468"/>
                    <a:pt x="7507" y="4864"/>
                    <a:pt x="6763" y="3125"/>
                  </a:cubicBezTo>
                  <a:cubicBezTo>
                    <a:pt x="6003" y="1356"/>
                    <a:pt x="5007" y="1"/>
                    <a:pt x="46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992899" y="3235151"/>
              <a:ext cx="675887" cy="1824652"/>
            </a:xfrm>
            <a:custGeom>
              <a:rect b="b" l="l" r="r" t="t"/>
              <a:pathLst>
                <a:path extrusionOk="0" h="27782" w="10291">
                  <a:moveTo>
                    <a:pt x="5167" y="0"/>
                  </a:moveTo>
                  <a:cubicBezTo>
                    <a:pt x="5063" y="0"/>
                    <a:pt x="4983" y="60"/>
                    <a:pt x="4947" y="212"/>
                  </a:cubicBezTo>
                  <a:cubicBezTo>
                    <a:pt x="4923" y="320"/>
                    <a:pt x="4947" y="431"/>
                    <a:pt x="4975" y="540"/>
                  </a:cubicBezTo>
                  <a:cubicBezTo>
                    <a:pt x="5250" y="1566"/>
                    <a:pt x="5769" y="2470"/>
                    <a:pt x="6151" y="3455"/>
                  </a:cubicBezTo>
                  <a:cubicBezTo>
                    <a:pt x="6725" y="4927"/>
                    <a:pt x="6867" y="7519"/>
                    <a:pt x="6902" y="8625"/>
                  </a:cubicBezTo>
                  <a:cubicBezTo>
                    <a:pt x="6882" y="8802"/>
                    <a:pt x="6857" y="9025"/>
                    <a:pt x="6826" y="9282"/>
                  </a:cubicBezTo>
                  <a:cubicBezTo>
                    <a:pt x="6715" y="7362"/>
                    <a:pt x="5563" y="5237"/>
                    <a:pt x="4746" y="4958"/>
                  </a:cubicBezTo>
                  <a:cubicBezTo>
                    <a:pt x="4658" y="4928"/>
                    <a:pt x="4588" y="4914"/>
                    <a:pt x="4532" y="4914"/>
                  </a:cubicBezTo>
                  <a:cubicBezTo>
                    <a:pt x="3938" y="4914"/>
                    <a:pt x="5017" y="6515"/>
                    <a:pt x="5904" y="7940"/>
                  </a:cubicBezTo>
                  <a:cubicBezTo>
                    <a:pt x="6530" y="8945"/>
                    <a:pt x="6687" y="9759"/>
                    <a:pt x="6718" y="10205"/>
                  </a:cubicBezTo>
                  <a:cubicBezTo>
                    <a:pt x="6649" y="10775"/>
                    <a:pt x="6568" y="11416"/>
                    <a:pt x="6485" y="12063"/>
                  </a:cubicBezTo>
                  <a:cubicBezTo>
                    <a:pt x="6461" y="12153"/>
                    <a:pt x="6440" y="12243"/>
                    <a:pt x="6422" y="12330"/>
                  </a:cubicBezTo>
                  <a:cubicBezTo>
                    <a:pt x="6437" y="11912"/>
                    <a:pt x="6422" y="11464"/>
                    <a:pt x="6339" y="11082"/>
                  </a:cubicBezTo>
                  <a:cubicBezTo>
                    <a:pt x="6131" y="10107"/>
                    <a:pt x="4837" y="8375"/>
                    <a:pt x="4022" y="8375"/>
                  </a:cubicBezTo>
                  <a:cubicBezTo>
                    <a:pt x="3937" y="8375"/>
                    <a:pt x="3858" y="8394"/>
                    <a:pt x="3785" y="8434"/>
                  </a:cubicBezTo>
                  <a:cubicBezTo>
                    <a:pt x="3013" y="8861"/>
                    <a:pt x="4568" y="9808"/>
                    <a:pt x="5504" y="11036"/>
                  </a:cubicBezTo>
                  <a:cubicBezTo>
                    <a:pt x="6144" y="11875"/>
                    <a:pt x="6270" y="12845"/>
                    <a:pt x="6283" y="13370"/>
                  </a:cubicBezTo>
                  <a:cubicBezTo>
                    <a:pt x="6280" y="13423"/>
                    <a:pt x="6280" y="13471"/>
                    <a:pt x="6280" y="13520"/>
                  </a:cubicBezTo>
                  <a:cubicBezTo>
                    <a:pt x="6238" y="13816"/>
                    <a:pt x="6193" y="14101"/>
                    <a:pt x="6148" y="14372"/>
                  </a:cubicBezTo>
                  <a:cubicBezTo>
                    <a:pt x="6047" y="15009"/>
                    <a:pt x="5953" y="15607"/>
                    <a:pt x="5862" y="16192"/>
                  </a:cubicBezTo>
                  <a:cubicBezTo>
                    <a:pt x="5928" y="15493"/>
                    <a:pt x="5956" y="14533"/>
                    <a:pt x="5772" y="13673"/>
                  </a:cubicBezTo>
                  <a:cubicBezTo>
                    <a:pt x="5438" y="12090"/>
                    <a:pt x="4283" y="10723"/>
                    <a:pt x="3476" y="10632"/>
                  </a:cubicBezTo>
                  <a:cubicBezTo>
                    <a:pt x="3461" y="10631"/>
                    <a:pt x="3447" y="10630"/>
                    <a:pt x="3434" y="10630"/>
                  </a:cubicBezTo>
                  <a:cubicBezTo>
                    <a:pt x="2736" y="10630"/>
                    <a:pt x="4539" y="12951"/>
                    <a:pt x="5232" y="14313"/>
                  </a:cubicBezTo>
                  <a:cubicBezTo>
                    <a:pt x="5769" y="15361"/>
                    <a:pt x="5779" y="16457"/>
                    <a:pt x="5751" y="16930"/>
                  </a:cubicBezTo>
                  <a:cubicBezTo>
                    <a:pt x="5629" y="17757"/>
                    <a:pt x="5518" y="18568"/>
                    <a:pt x="5406" y="19427"/>
                  </a:cubicBezTo>
                  <a:cubicBezTo>
                    <a:pt x="5358" y="18509"/>
                    <a:pt x="5131" y="17340"/>
                    <a:pt x="4863" y="16199"/>
                  </a:cubicBezTo>
                  <a:cubicBezTo>
                    <a:pt x="4481" y="14563"/>
                    <a:pt x="3392" y="13603"/>
                    <a:pt x="2666" y="13603"/>
                  </a:cubicBezTo>
                  <a:cubicBezTo>
                    <a:pt x="2614" y="13603"/>
                    <a:pt x="2563" y="13608"/>
                    <a:pt x="2515" y="13618"/>
                  </a:cubicBezTo>
                  <a:cubicBezTo>
                    <a:pt x="1795" y="13770"/>
                    <a:pt x="2700" y="14668"/>
                    <a:pt x="4063" y="16669"/>
                  </a:cubicBezTo>
                  <a:cubicBezTo>
                    <a:pt x="5041" y="18102"/>
                    <a:pt x="5264" y="19522"/>
                    <a:pt x="5313" y="20211"/>
                  </a:cubicBezTo>
                  <a:cubicBezTo>
                    <a:pt x="5268" y="20572"/>
                    <a:pt x="5226" y="20945"/>
                    <a:pt x="5181" y="21335"/>
                  </a:cubicBezTo>
                  <a:cubicBezTo>
                    <a:pt x="5131" y="21776"/>
                    <a:pt x="5107" y="22250"/>
                    <a:pt x="5101" y="22737"/>
                  </a:cubicBezTo>
                  <a:cubicBezTo>
                    <a:pt x="4934" y="22329"/>
                    <a:pt x="4686" y="21735"/>
                    <a:pt x="4401" y="21081"/>
                  </a:cubicBezTo>
                  <a:cubicBezTo>
                    <a:pt x="4088" y="20346"/>
                    <a:pt x="3806" y="19612"/>
                    <a:pt x="3604" y="18843"/>
                  </a:cubicBezTo>
                  <a:cubicBezTo>
                    <a:pt x="3375" y="17953"/>
                    <a:pt x="2971" y="16856"/>
                    <a:pt x="2014" y="16516"/>
                  </a:cubicBezTo>
                  <a:cubicBezTo>
                    <a:pt x="1929" y="16485"/>
                    <a:pt x="1846" y="16470"/>
                    <a:pt x="1769" y="16470"/>
                  </a:cubicBezTo>
                  <a:cubicBezTo>
                    <a:pt x="1555" y="16470"/>
                    <a:pt x="1382" y="16588"/>
                    <a:pt x="1298" y="16829"/>
                  </a:cubicBezTo>
                  <a:cubicBezTo>
                    <a:pt x="1228" y="17027"/>
                    <a:pt x="1273" y="17246"/>
                    <a:pt x="1336" y="17449"/>
                  </a:cubicBezTo>
                  <a:cubicBezTo>
                    <a:pt x="1687" y="18565"/>
                    <a:pt x="2512" y="19557"/>
                    <a:pt x="3156" y="20517"/>
                  </a:cubicBezTo>
                  <a:cubicBezTo>
                    <a:pt x="3952" y="21703"/>
                    <a:pt x="4728" y="22618"/>
                    <a:pt x="5097" y="23035"/>
                  </a:cubicBezTo>
                  <a:cubicBezTo>
                    <a:pt x="5097" y="23485"/>
                    <a:pt x="5111" y="23933"/>
                    <a:pt x="5135" y="24368"/>
                  </a:cubicBezTo>
                  <a:cubicBezTo>
                    <a:pt x="5069" y="24326"/>
                    <a:pt x="4951" y="24250"/>
                    <a:pt x="4728" y="24108"/>
                  </a:cubicBezTo>
                  <a:cubicBezTo>
                    <a:pt x="4248" y="23795"/>
                    <a:pt x="2793" y="21365"/>
                    <a:pt x="1931" y="20308"/>
                  </a:cubicBezTo>
                  <a:cubicBezTo>
                    <a:pt x="1509" y="19793"/>
                    <a:pt x="957" y="19503"/>
                    <a:pt x="584" y="19503"/>
                  </a:cubicBezTo>
                  <a:cubicBezTo>
                    <a:pt x="194" y="19503"/>
                    <a:pt x="1" y="19821"/>
                    <a:pt x="362" y="20530"/>
                  </a:cubicBezTo>
                  <a:cubicBezTo>
                    <a:pt x="1072" y="21919"/>
                    <a:pt x="4237" y="23909"/>
                    <a:pt x="4237" y="23909"/>
                  </a:cubicBezTo>
                  <a:lnTo>
                    <a:pt x="5139" y="24497"/>
                  </a:lnTo>
                  <a:cubicBezTo>
                    <a:pt x="5236" y="26223"/>
                    <a:pt x="5452" y="27681"/>
                    <a:pt x="5452" y="27681"/>
                  </a:cubicBezTo>
                  <a:lnTo>
                    <a:pt x="6032" y="27782"/>
                  </a:lnTo>
                  <a:cubicBezTo>
                    <a:pt x="6032" y="27782"/>
                    <a:pt x="5494" y="26880"/>
                    <a:pt x="5369" y="24538"/>
                  </a:cubicBezTo>
                  <a:cubicBezTo>
                    <a:pt x="5438" y="24434"/>
                    <a:pt x="5608" y="24215"/>
                    <a:pt x="6022" y="23832"/>
                  </a:cubicBezTo>
                  <a:cubicBezTo>
                    <a:pt x="7344" y="22597"/>
                    <a:pt x="9832" y="22149"/>
                    <a:pt x="10207" y="20092"/>
                  </a:cubicBezTo>
                  <a:cubicBezTo>
                    <a:pt x="10291" y="19635"/>
                    <a:pt x="10069" y="19112"/>
                    <a:pt x="9599" y="19112"/>
                  </a:cubicBezTo>
                  <a:cubicBezTo>
                    <a:pt x="9557" y="19112"/>
                    <a:pt x="9513" y="19116"/>
                    <a:pt x="9467" y="19125"/>
                  </a:cubicBezTo>
                  <a:cubicBezTo>
                    <a:pt x="9063" y="19202"/>
                    <a:pt x="8684" y="19623"/>
                    <a:pt x="8475" y="19949"/>
                  </a:cubicBezTo>
                  <a:cubicBezTo>
                    <a:pt x="7776" y="21049"/>
                    <a:pt x="7289" y="22149"/>
                    <a:pt x="6300" y="23046"/>
                  </a:cubicBezTo>
                  <a:cubicBezTo>
                    <a:pt x="6255" y="23088"/>
                    <a:pt x="5647" y="23739"/>
                    <a:pt x="5354" y="24132"/>
                  </a:cubicBezTo>
                  <a:cubicBezTo>
                    <a:pt x="5344" y="23808"/>
                    <a:pt x="5340" y="23456"/>
                    <a:pt x="5351" y="23085"/>
                  </a:cubicBezTo>
                  <a:cubicBezTo>
                    <a:pt x="5546" y="22576"/>
                    <a:pt x="5782" y="22079"/>
                    <a:pt x="6057" y="21613"/>
                  </a:cubicBezTo>
                  <a:cubicBezTo>
                    <a:pt x="6791" y="20367"/>
                    <a:pt x="8061" y="19515"/>
                    <a:pt x="8876" y="18311"/>
                  </a:cubicBezTo>
                  <a:cubicBezTo>
                    <a:pt x="9090" y="17995"/>
                    <a:pt x="9281" y="17054"/>
                    <a:pt x="8792" y="17054"/>
                  </a:cubicBezTo>
                  <a:cubicBezTo>
                    <a:pt x="8709" y="17054"/>
                    <a:pt x="8607" y="17081"/>
                    <a:pt x="8482" y="17142"/>
                  </a:cubicBezTo>
                  <a:cubicBezTo>
                    <a:pt x="8096" y="17330"/>
                    <a:pt x="7710" y="18008"/>
                    <a:pt x="7435" y="18335"/>
                  </a:cubicBezTo>
                  <a:cubicBezTo>
                    <a:pt x="6659" y="19260"/>
                    <a:pt x="5876" y="20256"/>
                    <a:pt x="5445" y="21401"/>
                  </a:cubicBezTo>
                  <a:cubicBezTo>
                    <a:pt x="5455" y="21293"/>
                    <a:pt x="5462" y="21185"/>
                    <a:pt x="5473" y="21073"/>
                  </a:cubicBezTo>
                  <a:cubicBezTo>
                    <a:pt x="5605" y="20771"/>
                    <a:pt x="6217" y="19379"/>
                    <a:pt x="7164" y="17918"/>
                  </a:cubicBezTo>
                  <a:cubicBezTo>
                    <a:pt x="8238" y="16265"/>
                    <a:pt x="9422" y="15111"/>
                    <a:pt x="9324" y="14306"/>
                  </a:cubicBezTo>
                  <a:cubicBezTo>
                    <a:pt x="9306" y="14160"/>
                    <a:pt x="9243" y="14092"/>
                    <a:pt x="9146" y="14092"/>
                  </a:cubicBezTo>
                  <a:cubicBezTo>
                    <a:pt x="8706" y="14092"/>
                    <a:pt x="7557" y="15461"/>
                    <a:pt x="6621" y="17131"/>
                  </a:cubicBezTo>
                  <a:cubicBezTo>
                    <a:pt x="5987" y="18269"/>
                    <a:pt x="5695" y="19379"/>
                    <a:pt x="5560" y="20141"/>
                  </a:cubicBezTo>
                  <a:cubicBezTo>
                    <a:pt x="5668" y="19063"/>
                    <a:pt x="5789" y="17970"/>
                    <a:pt x="5915" y="16922"/>
                  </a:cubicBezTo>
                  <a:cubicBezTo>
                    <a:pt x="6026" y="16394"/>
                    <a:pt x="6381" y="15006"/>
                    <a:pt x="7261" y="13955"/>
                  </a:cubicBezTo>
                  <a:cubicBezTo>
                    <a:pt x="8367" y="12633"/>
                    <a:pt x="9261" y="11541"/>
                    <a:pt x="9276" y="10375"/>
                  </a:cubicBezTo>
                  <a:cubicBezTo>
                    <a:pt x="9281" y="9940"/>
                    <a:pt x="9219" y="9727"/>
                    <a:pt x="9093" y="9727"/>
                  </a:cubicBezTo>
                  <a:cubicBezTo>
                    <a:pt x="8882" y="9727"/>
                    <a:pt x="8491" y="10330"/>
                    <a:pt x="7936" y="11485"/>
                  </a:cubicBezTo>
                  <a:cubicBezTo>
                    <a:pt x="7327" y="12747"/>
                    <a:pt x="6467" y="14401"/>
                    <a:pt x="6067" y="15687"/>
                  </a:cubicBezTo>
                  <a:cubicBezTo>
                    <a:pt x="6172" y="14863"/>
                    <a:pt x="6276" y="14083"/>
                    <a:pt x="6374" y="13381"/>
                  </a:cubicBezTo>
                  <a:cubicBezTo>
                    <a:pt x="6583" y="12758"/>
                    <a:pt x="7156" y="11178"/>
                    <a:pt x="7925" y="10069"/>
                  </a:cubicBezTo>
                  <a:cubicBezTo>
                    <a:pt x="8890" y="8679"/>
                    <a:pt x="9272" y="7814"/>
                    <a:pt x="8675" y="7814"/>
                  </a:cubicBezTo>
                  <a:cubicBezTo>
                    <a:pt x="8666" y="7814"/>
                    <a:pt x="8658" y="7814"/>
                    <a:pt x="8649" y="7814"/>
                  </a:cubicBezTo>
                  <a:cubicBezTo>
                    <a:pt x="8208" y="7828"/>
                    <a:pt x="7191" y="9696"/>
                    <a:pt x="6645" y="11485"/>
                  </a:cubicBezTo>
                  <a:cubicBezTo>
                    <a:pt x="6732" y="10890"/>
                    <a:pt x="6805" y="10434"/>
                    <a:pt x="6851" y="10166"/>
                  </a:cubicBezTo>
                  <a:cubicBezTo>
                    <a:pt x="6872" y="10045"/>
                    <a:pt x="6888" y="9913"/>
                    <a:pt x="6906" y="9773"/>
                  </a:cubicBezTo>
                  <a:cubicBezTo>
                    <a:pt x="7230" y="9144"/>
                    <a:pt x="7974" y="7641"/>
                    <a:pt x="8614" y="5859"/>
                  </a:cubicBezTo>
                  <a:cubicBezTo>
                    <a:pt x="9318" y="3911"/>
                    <a:pt x="9490" y="2130"/>
                    <a:pt x="9163" y="2130"/>
                  </a:cubicBezTo>
                  <a:cubicBezTo>
                    <a:pt x="9094" y="2130"/>
                    <a:pt x="9002" y="2209"/>
                    <a:pt x="8889" y="2383"/>
                  </a:cubicBezTo>
                  <a:cubicBezTo>
                    <a:pt x="8291" y="3309"/>
                    <a:pt x="7636" y="7550"/>
                    <a:pt x="6923" y="9610"/>
                  </a:cubicBezTo>
                  <a:cubicBezTo>
                    <a:pt x="6958" y="9269"/>
                    <a:pt x="6986" y="8893"/>
                    <a:pt x="7004" y="8521"/>
                  </a:cubicBezTo>
                  <a:cubicBezTo>
                    <a:pt x="7094" y="8152"/>
                    <a:pt x="7226" y="7773"/>
                    <a:pt x="7282" y="7439"/>
                  </a:cubicBezTo>
                  <a:cubicBezTo>
                    <a:pt x="7373" y="6920"/>
                    <a:pt x="7442" y="6401"/>
                    <a:pt x="7484" y="5876"/>
                  </a:cubicBezTo>
                  <a:cubicBezTo>
                    <a:pt x="7546" y="5062"/>
                    <a:pt x="7543" y="4235"/>
                    <a:pt x="7414" y="3424"/>
                  </a:cubicBezTo>
                  <a:cubicBezTo>
                    <a:pt x="7261" y="2460"/>
                    <a:pt x="6927" y="1563"/>
                    <a:pt x="6273" y="835"/>
                  </a:cubicBezTo>
                  <a:cubicBezTo>
                    <a:pt x="6146" y="693"/>
                    <a:pt x="5520" y="0"/>
                    <a:pt x="5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921113" y="4947692"/>
              <a:ext cx="816240" cy="201433"/>
            </a:xfrm>
            <a:custGeom>
              <a:rect b="b" l="l" r="r" t="t"/>
              <a:pathLst>
                <a:path extrusionOk="0" h="3067" w="12428">
                  <a:moveTo>
                    <a:pt x="8804" y="1"/>
                  </a:moveTo>
                  <a:cubicBezTo>
                    <a:pt x="8351" y="1"/>
                    <a:pt x="7700" y="1581"/>
                    <a:pt x="7700" y="1581"/>
                  </a:cubicBezTo>
                  <a:cubicBezTo>
                    <a:pt x="7700" y="1581"/>
                    <a:pt x="7429" y="771"/>
                    <a:pt x="7160" y="228"/>
                  </a:cubicBezTo>
                  <a:cubicBezTo>
                    <a:pt x="7127" y="161"/>
                    <a:pt x="7092" y="132"/>
                    <a:pt x="7058" y="132"/>
                  </a:cubicBezTo>
                  <a:cubicBezTo>
                    <a:pt x="6809" y="132"/>
                    <a:pt x="6545" y="1606"/>
                    <a:pt x="6545" y="1606"/>
                  </a:cubicBezTo>
                  <a:cubicBezTo>
                    <a:pt x="6545" y="1606"/>
                    <a:pt x="5675" y="92"/>
                    <a:pt x="5132" y="92"/>
                  </a:cubicBezTo>
                  <a:cubicBezTo>
                    <a:pt x="4593" y="92"/>
                    <a:pt x="4864" y="1445"/>
                    <a:pt x="4864" y="1445"/>
                  </a:cubicBezTo>
                  <a:cubicBezTo>
                    <a:pt x="4864" y="1445"/>
                    <a:pt x="3918" y="771"/>
                    <a:pt x="3511" y="634"/>
                  </a:cubicBezTo>
                  <a:cubicBezTo>
                    <a:pt x="3493" y="629"/>
                    <a:pt x="3478" y="626"/>
                    <a:pt x="3466" y="626"/>
                  </a:cubicBezTo>
                  <a:cubicBezTo>
                    <a:pt x="3199" y="626"/>
                    <a:pt x="4186" y="1985"/>
                    <a:pt x="4186" y="1985"/>
                  </a:cubicBezTo>
                  <a:lnTo>
                    <a:pt x="2565" y="2391"/>
                  </a:lnTo>
                  <a:lnTo>
                    <a:pt x="0" y="3067"/>
                  </a:lnTo>
                  <a:lnTo>
                    <a:pt x="12428" y="3067"/>
                  </a:lnTo>
                  <a:lnTo>
                    <a:pt x="9725" y="2524"/>
                  </a:lnTo>
                  <a:lnTo>
                    <a:pt x="10268" y="1985"/>
                  </a:lnTo>
                  <a:lnTo>
                    <a:pt x="8914" y="2120"/>
                  </a:lnTo>
                  <a:cubicBezTo>
                    <a:pt x="8914" y="2120"/>
                    <a:pt x="9457" y="1174"/>
                    <a:pt x="9050" y="228"/>
                  </a:cubicBezTo>
                  <a:cubicBezTo>
                    <a:pt x="8981" y="67"/>
                    <a:pt x="8897" y="1"/>
                    <a:pt x="88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83"/>
          <p:cNvSpPr/>
          <p:nvPr/>
        </p:nvSpPr>
        <p:spPr>
          <a:xfrm>
            <a:off x="-125" y="1164375"/>
            <a:ext cx="9144000" cy="3979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3"/>
          <p:cNvSpPr txBox="1"/>
          <p:nvPr>
            <p:ph type="title"/>
          </p:nvPr>
        </p:nvSpPr>
        <p:spPr>
          <a:xfrm>
            <a:off x="42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a:t>
            </a:r>
            <a:endParaRPr/>
          </a:p>
        </p:txBody>
      </p:sp>
      <p:pic>
        <p:nvPicPr>
          <p:cNvPr id="1303" name="Google Shape;1303;p83"/>
          <p:cNvPicPr preferRelativeResize="0"/>
          <p:nvPr/>
        </p:nvPicPr>
        <p:blipFill>
          <a:blip r:embed="rId3">
            <a:alphaModFix/>
          </a:blip>
          <a:stretch>
            <a:fillRect/>
          </a:stretch>
        </p:blipFill>
        <p:spPr>
          <a:xfrm>
            <a:off x="90388" y="1508463"/>
            <a:ext cx="8963226" cy="329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84"/>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a:t>
            </a:r>
            <a:endParaRPr/>
          </a:p>
        </p:txBody>
      </p:sp>
      <p:grpSp>
        <p:nvGrpSpPr>
          <p:cNvPr id="1309" name="Google Shape;1309;p84"/>
          <p:cNvGrpSpPr/>
          <p:nvPr/>
        </p:nvGrpSpPr>
        <p:grpSpPr>
          <a:xfrm>
            <a:off x="7177725" y="-7074"/>
            <a:ext cx="1999800" cy="1164975"/>
            <a:chOff x="7177725" y="-7074"/>
            <a:chExt cx="1999800" cy="1164975"/>
          </a:xfrm>
        </p:grpSpPr>
        <p:sp>
          <p:nvSpPr>
            <p:cNvPr id="1310" name="Google Shape;1310;p84"/>
            <p:cNvSpPr/>
            <p:nvPr/>
          </p:nvSpPr>
          <p:spPr>
            <a:xfrm rot="10800000">
              <a:off x="7177725" y="-6699"/>
              <a:ext cx="1999800" cy="1164600"/>
            </a:xfrm>
            <a:prstGeom prst="rtTriangl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4"/>
            <p:cNvSpPr/>
            <p:nvPr/>
          </p:nvSpPr>
          <p:spPr>
            <a:xfrm rot="10800000">
              <a:off x="7958325" y="-7074"/>
              <a:ext cx="1219200" cy="774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4"/>
            <p:cNvSpPr/>
            <p:nvPr/>
          </p:nvSpPr>
          <p:spPr>
            <a:xfrm rot="10800000">
              <a:off x="8677725" y="0"/>
              <a:ext cx="499800" cy="3489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13" name="Google Shape;1313;p84"/>
          <p:cNvPicPr preferRelativeResize="0"/>
          <p:nvPr/>
        </p:nvPicPr>
        <p:blipFill>
          <a:blip r:embed="rId3">
            <a:alphaModFix/>
          </a:blip>
          <a:stretch>
            <a:fillRect/>
          </a:stretch>
        </p:blipFill>
        <p:spPr>
          <a:xfrm>
            <a:off x="273850" y="1074900"/>
            <a:ext cx="5893600" cy="4068599"/>
          </a:xfrm>
          <a:prstGeom prst="rect">
            <a:avLst/>
          </a:prstGeom>
          <a:noFill/>
          <a:ln>
            <a:noFill/>
          </a:ln>
        </p:spPr>
      </p:pic>
      <p:sp>
        <p:nvSpPr>
          <p:cNvPr id="1314" name="Google Shape;1314;p84"/>
          <p:cNvSpPr/>
          <p:nvPr/>
        </p:nvSpPr>
        <p:spPr>
          <a:xfrm>
            <a:off x="5275456" y="1759800"/>
            <a:ext cx="285900" cy="238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4"/>
          <p:cNvSpPr txBox="1"/>
          <p:nvPr/>
        </p:nvSpPr>
        <p:spPr>
          <a:xfrm>
            <a:off x="6663900" y="1592550"/>
            <a:ext cx="2218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ora"/>
                <a:ea typeface="Lora"/>
                <a:cs typeface="Lora"/>
                <a:sym typeface="Lora"/>
              </a:rPr>
              <a:t>Downloadable CSV file</a:t>
            </a:r>
            <a:endParaRPr>
              <a:latin typeface="Lora"/>
              <a:ea typeface="Lora"/>
              <a:cs typeface="Lora"/>
              <a:sym typeface="Lora"/>
            </a:endParaRPr>
          </a:p>
        </p:txBody>
      </p:sp>
      <p:cxnSp>
        <p:nvCxnSpPr>
          <p:cNvPr id="1316" name="Google Shape;1316;p84"/>
          <p:cNvCxnSpPr>
            <a:stCxn id="1315" idx="1"/>
            <a:endCxn id="1314" idx="3"/>
          </p:cNvCxnSpPr>
          <p:nvPr/>
        </p:nvCxnSpPr>
        <p:spPr>
          <a:xfrm rot="10800000">
            <a:off x="5561400" y="1878900"/>
            <a:ext cx="11025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85"/>
          <p:cNvSpPr txBox="1"/>
          <p:nvPr>
            <p:ph type="ctrTitle"/>
          </p:nvPr>
        </p:nvSpPr>
        <p:spPr>
          <a:xfrm>
            <a:off x="2821375" y="1296650"/>
            <a:ext cx="5512800" cy="18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 QUESTIONS?</a:t>
            </a:r>
            <a:endParaRPr/>
          </a:p>
        </p:txBody>
      </p:sp>
      <p:sp>
        <p:nvSpPr>
          <p:cNvPr id="1322" name="Google Shape;1322;p85"/>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3" name="Google Shape;1323;p85"/>
          <p:cNvGrpSpPr/>
          <p:nvPr/>
        </p:nvGrpSpPr>
        <p:grpSpPr>
          <a:xfrm>
            <a:off x="0" y="962950"/>
            <a:ext cx="9144015" cy="4191831"/>
            <a:chOff x="0" y="962950"/>
            <a:chExt cx="9144015" cy="4191831"/>
          </a:xfrm>
        </p:grpSpPr>
        <p:sp>
          <p:nvSpPr>
            <p:cNvPr id="1324" name="Google Shape;1324;p85"/>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5"/>
            <p:cNvSpPr/>
            <p:nvPr/>
          </p:nvSpPr>
          <p:spPr>
            <a:xfrm>
              <a:off x="3540895" y="962950"/>
              <a:ext cx="1147283" cy="273644"/>
            </a:xfrm>
            <a:custGeom>
              <a:rect b="b" l="l" r="r" t="t"/>
              <a:pathLst>
                <a:path extrusionOk="0" h="4060" w="17022">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5"/>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27" name="Google Shape;1327;p85"/>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28" name="Google Shape;1328;p85"/>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5"/>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5"/>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5"/>
            <p:cNvSpPr/>
            <p:nvPr/>
          </p:nvSpPr>
          <p:spPr>
            <a:xfrm>
              <a:off x="6299784" y="1167846"/>
              <a:ext cx="1892188" cy="450973"/>
            </a:xfrm>
            <a:custGeom>
              <a:rect b="b" l="l" r="r" t="t"/>
              <a:pathLst>
                <a:path extrusionOk="0" h="6691" w="28074">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5"/>
            <p:cNvSpPr/>
            <p:nvPr/>
          </p:nvSpPr>
          <p:spPr>
            <a:xfrm>
              <a:off x="1364814" y="1549600"/>
              <a:ext cx="1544673" cy="368206"/>
            </a:xfrm>
            <a:custGeom>
              <a:rect b="b" l="l" r="r" t="t"/>
              <a:pathLst>
                <a:path extrusionOk="0" h="5463" w="22918">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6"/>
          <p:cNvSpPr/>
          <p:nvPr/>
        </p:nvSpPr>
        <p:spPr>
          <a:xfrm>
            <a:off x="318150" y="2266850"/>
            <a:ext cx="3958800" cy="789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6"/>
          <p:cNvSpPr/>
          <p:nvPr/>
        </p:nvSpPr>
        <p:spPr>
          <a:xfrm>
            <a:off x="321964" y="3119509"/>
            <a:ext cx="3958800" cy="1561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6"/>
          <p:cNvSpPr/>
          <p:nvPr/>
        </p:nvSpPr>
        <p:spPr>
          <a:xfrm>
            <a:off x="4641500" y="-8225"/>
            <a:ext cx="4502400" cy="51435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6"/>
          <p:cNvSpPr txBox="1"/>
          <p:nvPr>
            <p:ph type="title"/>
          </p:nvPr>
        </p:nvSpPr>
        <p:spPr>
          <a:xfrm>
            <a:off x="4682"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pic>
        <p:nvPicPr>
          <p:cNvPr id="620" name="Google Shape;620;p66"/>
          <p:cNvPicPr preferRelativeResize="0"/>
          <p:nvPr/>
        </p:nvPicPr>
        <p:blipFill>
          <a:blip r:embed="rId3">
            <a:alphaModFix/>
          </a:blip>
          <a:stretch>
            <a:fillRect/>
          </a:stretch>
        </p:blipFill>
        <p:spPr>
          <a:xfrm>
            <a:off x="5697675" y="1194325"/>
            <a:ext cx="2390049" cy="970925"/>
          </a:xfrm>
          <a:prstGeom prst="rect">
            <a:avLst/>
          </a:prstGeom>
          <a:noFill/>
          <a:ln>
            <a:noFill/>
          </a:ln>
        </p:spPr>
      </p:pic>
      <p:pic>
        <p:nvPicPr>
          <p:cNvPr id="621" name="Google Shape;621;p66"/>
          <p:cNvPicPr preferRelativeResize="0"/>
          <p:nvPr/>
        </p:nvPicPr>
        <p:blipFill>
          <a:blip r:embed="rId4">
            <a:alphaModFix/>
          </a:blip>
          <a:stretch>
            <a:fillRect/>
          </a:stretch>
        </p:blipFill>
        <p:spPr>
          <a:xfrm>
            <a:off x="5640423" y="2682400"/>
            <a:ext cx="2504555" cy="1645850"/>
          </a:xfrm>
          <a:prstGeom prst="rect">
            <a:avLst/>
          </a:prstGeom>
          <a:noFill/>
          <a:ln>
            <a:noFill/>
          </a:ln>
        </p:spPr>
      </p:pic>
      <p:sp>
        <p:nvSpPr>
          <p:cNvPr id="622" name="Google Shape;622;p66"/>
          <p:cNvSpPr/>
          <p:nvPr/>
        </p:nvSpPr>
        <p:spPr>
          <a:xfrm rot="5400000">
            <a:off x="4603451" y="24543"/>
            <a:ext cx="541200" cy="4788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6"/>
          <p:cNvSpPr/>
          <p:nvPr/>
        </p:nvSpPr>
        <p:spPr>
          <a:xfrm flipH="1" rot="-5400000">
            <a:off x="8634001" y="22975"/>
            <a:ext cx="541200" cy="4788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6"/>
          <p:cNvSpPr/>
          <p:nvPr/>
        </p:nvSpPr>
        <p:spPr>
          <a:xfrm flipH="1" rot="5400000">
            <a:off x="4608732" y="4625274"/>
            <a:ext cx="541200" cy="4788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6"/>
          <p:cNvSpPr/>
          <p:nvPr/>
        </p:nvSpPr>
        <p:spPr>
          <a:xfrm rot="-5400000">
            <a:off x="8634001" y="4625274"/>
            <a:ext cx="541200" cy="4788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6"/>
          <p:cNvSpPr txBox="1"/>
          <p:nvPr/>
        </p:nvSpPr>
        <p:spPr>
          <a:xfrm>
            <a:off x="411050" y="3221835"/>
            <a:ext cx="3739500" cy="1459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300">
                <a:solidFill>
                  <a:srgbClr val="FFFFFF"/>
                </a:solidFill>
                <a:latin typeface="Lato"/>
                <a:ea typeface="Lato"/>
                <a:cs typeface="Lato"/>
                <a:sym typeface="Lato"/>
              </a:rPr>
              <a:t>Ability to upload scanned documents that were submitted by customers</a:t>
            </a:r>
            <a:endParaRPr sz="1300">
              <a:solidFill>
                <a:srgbClr val="FFFFFF"/>
              </a:solidFill>
              <a:latin typeface="Lato"/>
              <a:ea typeface="Lato"/>
              <a:cs typeface="Lato"/>
              <a:sym typeface="Lato"/>
            </a:endParaRPr>
          </a:p>
          <a:p>
            <a:pPr indent="-311150" lvl="0" marL="457200" rtl="0" algn="just">
              <a:lnSpc>
                <a:spcPct val="100000"/>
              </a:lnSpc>
              <a:spcBef>
                <a:spcPts val="1600"/>
              </a:spcBef>
              <a:spcAft>
                <a:spcPts val="0"/>
              </a:spcAft>
              <a:buClr>
                <a:srgbClr val="FFFFFF"/>
              </a:buClr>
              <a:buSzPts val="1300"/>
              <a:buFont typeface="Lato"/>
              <a:buChar char="➔"/>
            </a:pPr>
            <a:r>
              <a:rPr lang="en" sz="1300">
                <a:solidFill>
                  <a:srgbClr val="FFFFFF"/>
                </a:solidFill>
                <a:latin typeface="Lato"/>
                <a:ea typeface="Lato"/>
                <a:cs typeface="Lato"/>
                <a:sym typeface="Lato"/>
              </a:rPr>
              <a:t>Uses an AWS Service(Sagemaker) to help give a confidence level for a approval</a:t>
            </a:r>
            <a:endParaRPr sz="1300">
              <a:solidFill>
                <a:srgbClr val="FFFFFF"/>
              </a:solidFill>
              <a:latin typeface="Lato"/>
              <a:ea typeface="Lato"/>
              <a:cs typeface="Lato"/>
              <a:sym typeface="Lato"/>
            </a:endParaRPr>
          </a:p>
        </p:txBody>
      </p:sp>
      <p:sp>
        <p:nvSpPr>
          <p:cNvPr id="627" name="Google Shape;627;p66"/>
          <p:cNvSpPr txBox="1"/>
          <p:nvPr/>
        </p:nvSpPr>
        <p:spPr>
          <a:xfrm>
            <a:off x="450824" y="2353858"/>
            <a:ext cx="3701100" cy="615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600"/>
              </a:spcAft>
              <a:buNone/>
            </a:pPr>
            <a:r>
              <a:rPr lang="en" sz="1300">
                <a:solidFill>
                  <a:srgbClr val="FFFFFF"/>
                </a:solidFill>
                <a:latin typeface="Lato"/>
                <a:ea typeface="Lato"/>
                <a:cs typeface="Lato"/>
                <a:sym typeface="Lato"/>
              </a:rPr>
              <a:t>A serverless web app with a dashboard for visibility into the cases and their statuses.</a:t>
            </a:r>
            <a:endParaRPr sz="1300">
              <a:latin typeface="Lora"/>
              <a:ea typeface="Lora"/>
              <a:cs typeface="Lora"/>
              <a:sym typeface="Lora"/>
            </a:endParaRPr>
          </a:p>
        </p:txBody>
      </p:sp>
      <p:sp>
        <p:nvSpPr>
          <p:cNvPr id="628" name="Google Shape;628;p66"/>
          <p:cNvSpPr txBox="1"/>
          <p:nvPr/>
        </p:nvSpPr>
        <p:spPr>
          <a:xfrm>
            <a:off x="204833" y="1818525"/>
            <a:ext cx="23901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Our Solution</a:t>
            </a:r>
            <a:endParaRPr b="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32" name="Shape 632"/>
        <p:cNvGrpSpPr/>
        <p:nvPr/>
      </p:nvGrpSpPr>
      <p:grpSpPr>
        <a:xfrm>
          <a:off x="0" y="0"/>
          <a:ext cx="0" cy="0"/>
          <a:chOff x="0" y="0"/>
          <a:chExt cx="0" cy="0"/>
        </a:xfrm>
      </p:grpSpPr>
      <p:sp>
        <p:nvSpPr>
          <p:cNvPr id="633" name="Google Shape;633;p67"/>
          <p:cNvSpPr txBox="1"/>
          <p:nvPr>
            <p:ph type="title"/>
          </p:nvPr>
        </p:nvSpPr>
        <p:spPr>
          <a:xfrm>
            <a:off x="768900" y="2116550"/>
            <a:ext cx="4931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Main Process Flow</a:t>
            </a:r>
            <a:endParaRPr>
              <a:solidFill>
                <a:schemeClr val="accent1"/>
              </a:solidFill>
            </a:endParaRPr>
          </a:p>
        </p:txBody>
      </p:sp>
      <p:sp>
        <p:nvSpPr>
          <p:cNvPr id="634" name="Google Shape;634;p67"/>
          <p:cNvSpPr txBox="1"/>
          <p:nvPr>
            <p:ph idx="1" type="subTitle"/>
          </p:nvPr>
        </p:nvSpPr>
        <p:spPr>
          <a:xfrm>
            <a:off x="768900" y="2874500"/>
            <a:ext cx="37617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1"/>
                </a:solidFill>
                <a:latin typeface="Bree Serif"/>
                <a:ea typeface="Bree Serif"/>
                <a:cs typeface="Bree Serif"/>
                <a:sym typeface="Bree Serif"/>
              </a:rPr>
              <a:t>Shows the process of the main feature in our solution</a:t>
            </a:r>
            <a:endParaRPr>
              <a:solidFill>
                <a:schemeClr val="accent1"/>
              </a:solidFill>
              <a:latin typeface="Bree Serif"/>
              <a:ea typeface="Bree Serif"/>
              <a:cs typeface="Bree Serif"/>
              <a:sym typeface="Bree Serif"/>
            </a:endParaRPr>
          </a:p>
        </p:txBody>
      </p:sp>
      <p:sp>
        <p:nvSpPr>
          <p:cNvPr id="635" name="Google Shape;635;p67"/>
          <p:cNvSpPr txBox="1"/>
          <p:nvPr>
            <p:ph idx="2" type="title"/>
          </p:nvPr>
        </p:nvSpPr>
        <p:spPr>
          <a:xfrm>
            <a:off x="768900" y="952050"/>
            <a:ext cx="2488500" cy="112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02 :</a:t>
            </a:r>
            <a:endParaRPr>
              <a:solidFill>
                <a:schemeClr val="accent1"/>
              </a:solidFill>
            </a:endParaRPr>
          </a:p>
        </p:txBody>
      </p:sp>
      <p:grpSp>
        <p:nvGrpSpPr>
          <p:cNvPr id="636" name="Google Shape;636;p67"/>
          <p:cNvGrpSpPr/>
          <p:nvPr/>
        </p:nvGrpSpPr>
        <p:grpSpPr>
          <a:xfrm>
            <a:off x="4050381" y="-273291"/>
            <a:ext cx="6008022" cy="5959082"/>
            <a:chOff x="4112956" y="-189541"/>
            <a:chExt cx="6008022" cy="5959082"/>
          </a:xfrm>
        </p:grpSpPr>
        <p:sp>
          <p:nvSpPr>
            <p:cNvPr id="637" name="Google Shape;637;p67"/>
            <p:cNvSpPr/>
            <p:nvPr/>
          </p:nvSpPr>
          <p:spPr>
            <a:xfrm rot="-2220259">
              <a:off x="4918498" y="715923"/>
              <a:ext cx="4396938" cy="4148153"/>
            </a:xfrm>
            <a:custGeom>
              <a:rect b="b" l="l" r="r" t="t"/>
              <a:pathLst>
                <a:path extrusionOk="0" h="25544" w="27076">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67"/>
            <p:cNvGrpSpPr/>
            <p:nvPr/>
          </p:nvGrpSpPr>
          <p:grpSpPr>
            <a:xfrm>
              <a:off x="4669371" y="858815"/>
              <a:ext cx="3930663" cy="3692672"/>
              <a:chOff x="1010850" y="238125"/>
              <a:chExt cx="5576200" cy="5238575"/>
            </a:xfrm>
          </p:grpSpPr>
          <p:sp>
            <p:nvSpPr>
              <p:cNvPr id="639" name="Google Shape;639;p67"/>
              <p:cNvSpPr/>
              <p:nvPr/>
            </p:nvSpPr>
            <p:spPr>
              <a:xfrm>
                <a:off x="5946225" y="238125"/>
                <a:ext cx="581975" cy="5161025"/>
              </a:xfrm>
              <a:custGeom>
                <a:rect b="b" l="l" r="r" t="t"/>
                <a:pathLst>
                  <a:path extrusionOk="0" h="206441" w="23279">
                    <a:moveTo>
                      <a:pt x="11473" y="0"/>
                    </a:moveTo>
                    <a:cubicBezTo>
                      <a:pt x="11103" y="0"/>
                      <a:pt x="10756" y="796"/>
                      <a:pt x="10756" y="1972"/>
                    </a:cubicBezTo>
                    <a:lnTo>
                      <a:pt x="10756" y="27789"/>
                    </a:lnTo>
                    <a:cubicBezTo>
                      <a:pt x="10756" y="28959"/>
                      <a:pt x="10407" y="29755"/>
                      <a:pt x="10038" y="29755"/>
                    </a:cubicBezTo>
                    <a:cubicBezTo>
                      <a:pt x="9884" y="29755"/>
                      <a:pt x="9721" y="29610"/>
                      <a:pt x="9584" y="29288"/>
                    </a:cubicBezTo>
                    <a:lnTo>
                      <a:pt x="6236" y="21456"/>
                    </a:lnTo>
                    <a:cubicBezTo>
                      <a:pt x="6095" y="21130"/>
                      <a:pt x="5937" y="20985"/>
                      <a:pt x="5778" y="20985"/>
                    </a:cubicBezTo>
                    <a:cubicBezTo>
                      <a:pt x="5409" y="20985"/>
                      <a:pt x="5061" y="21782"/>
                      <a:pt x="5061" y="22952"/>
                    </a:cubicBezTo>
                    <a:lnTo>
                      <a:pt x="5061" y="49851"/>
                    </a:lnTo>
                    <a:lnTo>
                      <a:pt x="4744" y="49108"/>
                    </a:lnTo>
                    <a:cubicBezTo>
                      <a:pt x="4582" y="48734"/>
                      <a:pt x="4489" y="48184"/>
                      <a:pt x="4489" y="47607"/>
                    </a:cubicBezTo>
                    <a:lnTo>
                      <a:pt x="4489" y="37245"/>
                    </a:lnTo>
                    <a:cubicBezTo>
                      <a:pt x="4489" y="36664"/>
                      <a:pt x="4401" y="36118"/>
                      <a:pt x="4239" y="35744"/>
                    </a:cubicBezTo>
                    <a:lnTo>
                      <a:pt x="1176" y="28571"/>
                    </a:lnTo>
                    <a:cubicBezTo>
                      <a:pt x="1034" y="28246"/>
                      <a:pt x="872" y="28100"/>
                      <a:pt x="718" y="28100"/>
                    </a:cubicBezTo>
                    <a:cubicBezTo>
                      <a:pt x="348" y="28100"/>
                      <a:pt x="1" y="28897"/>
                      <a:pt x="1" y="30072"/>
                    </a:cubicBezTo>
                    <a:lnTo>
                      <a:pt x="1" y="58318"/>
                    </a:lnTo>
                    <a:cubicBezTo>
                      <a:pt x="1" y="58894"/>
                      <a:pt x="94" y="59444"/>
                      <a:pt x="252" y="59818"/>
                    </a:cubicBezTo>
                    <a:lnTo>
                      <a:pt x="1994" y="63888"/>
                    </a:lnTo>
                    <a:cubicBezTo>
                      <a:pt x="2153" y="64262"/>
                      <a:pt x="2245" y="64813"/>
                      <a:pt x="2245" y="65389"/>
                    </a:cubicBezTo>
                    <a:lnTo>
                      <a:pt x="2245" y="87496"/>
                    </a:lnTo>
                    <a:lnTo>
                      <a:pt x="2311" y="87646"/>
                    </a:lnTo>
                    <a:lnTo>
                      <a:pt x="2311" y="100279"/>
                    </a:lnTo>
                    <a:cubicBezTo>
                      <a:pt x="2311" y="100855"/>
                      <a:pt x="2403" y="101401"/>
                      <a:pt x="2562" y="101775"/>
                    </a:cubicBezTo>
                    <a:lnTo>
                      <a:pt x="3829" y="104741"/>
                    </a:lnTo>
                    <a:cubicBezTo>
                      <a:pt x="3991" y="105115"/>
                      <a:pt x="4080" y="105665"/>
                      <a:pt x="4080" y="106241"/>
                    </a:cubicBezTo>
                    <a:lnTo>
                      <a:pt x="4080" y="113445"/>
                    </a:lnTo>
                    <a:cubicBezTo>
                      <a:pt x="4080" y="114026"/>
                      <a:pt x="4172" y="114572"/>
                      <a:pt x="4335" y="114946"/>
                    </a:cubicBezTo>
                    <a:lnTo>
                      <a:pt x="7626" y="122645"/>
                    </a:lnTo>
                    <a:cubicBezTo>
                      <a:pt x="7785" y="123020"/>
                      <a:pt x="7878" y="123565"/>
                      <a:pt x="7878" y="124146"/>
                    </a:cubicBezTo>
                    <a:lnTo>
                      <a:pt x="7878" y="127117"/>
                    </a:lnTo>
                    <a:cubicBezTo>
                      <a:pt x="7878" y="128291"/>
                      <a:pt x="7529" y="129087"/>
                      <a:pt x="7160" y="129087"/>
                    </a:cubicBezTo>
                    <a:cubicBezTo>
                      <a:pt x="7007" y="129087"/>
                      <a:pt x="6843" y="128939"/>
                      <a:pt x="6707" y="128618"/>
                    </a:cubicBezTo>
                    <a:lnTo>
                      <a:pt x="6140" y="127292"/>
                    </a:lnTo>
                    <a:cubicBezTo>
                      <a:pt x="6003" y="126971"/>
                      <a:pt x="5840" y="126826"/>
                      <a:pt x="5681" y="126826"/>
                    </a:cubicBezTo>
                    <a:cubicBezTo>
                      <a:pt x="5317" y="126826"/>
                      <a:pt x="4968" y="127623"/>
                      <a:pt x="4968" y="128793"/>
                    </a:cubicBezTo>
                    <a:lnTo>
                      <a:pt x="4968" y="157039"/>
                    </a:lnTo>
                    <a:cubicBezTo>
                      <a:pt x="4968" y="157615"/>
                      <a:pt x="5061" y="158166"/>
                      <a:pt x="5220" y="158539"/>
                    </a:cubicBezTo>
                    <a:lnTo>
                      <a:pt x="8287" y="165712"/>
                    </a:lnTo>
                    <a:cubicBezTo>
                      <a:pt x="8423" y="166033"/>
                      <a:pt x="8585" y="166178"/>
                      <a:pt x="8740" y="166178"/>
                    </a:cubicBezTo>
                    <a:cubicBezTo>
                      <a:pt x="9109" y="166178"/>
                      <a:pt x="9457" y="165386"/>
                      <a:pt x="9457" y="164212"/>
                    </a:cubicBezTo>
                    <a:lnTo>
                      <a:pt x="9457" y="147420"/>
                    </a:lnTo>
                    <a:cubicBezTo>
                      <a:pt x="9457" y="146249"/>
                      <a:pt x="9805" y="145452"/>
                      <a:pt x="10175" y="145452"/>
                    </a:cubicBezTo>
                    <a:cubicBezTo>
                      <a:pt x="10328" y="145452"/>
                      <a:pt x="10492" y="145598"/>
                      <a:pt x="10632" y="145919"/>
                    </a:cubicBezTo>
                    <a:lnTo>
                      <a:pt x="10914" y="146588"/>
                    </a:lnTo>
                    <a:cubicBezTo>
                      <a:pt x="11077" y="146962"/>
                      <a:pt x="11169" y="147508"/>
                      <a:pt x="11169" y="148088"/>
                    </a:cubicBezTo>
                    <a:lnTo>
                      <a:pt x="11169" y="152595"/>
                    </a:lnTo>
                    <a:lnTo>
                      <a:pt x="10786" y="151705"/>
                    </a:lnTo>
                    <a:lnTo>
                      <a:pt x="10786" y="184194"/>
                    </a:lnTo>
                    <a:cubicBezTo>
                      <a:pt x="10786" y="184769"/>
                      <a:pt x="10878" y="185319"/>
                      <a:pt x="11037" y="185689"/>
                    </a:cubicBezTo>
                    <a:lnTo>
                      <a:pt x="13827" y="192210"/>
                    </a:lnTo>
                    <a:cubicBezTo>
                      <a:pt x="13985" y="192580"/>
                      <a:pt x="14077" y="193130"/>
                      <a:pt x="14077" y="193707"/>
                    </a:cubicBezTo>
                    <a:lnTo>
                      <a:pt x="14077" y="197302"/>
                    </a:lnTo>
                    <a:cubicBezTo>
                      <a:pt x="14077" y="197878"/>
                      <a:pt x="14170" y="198428"/>
                      <a:pt x="14328" y="198802"/>
                    </a:cubicBezTo>
                    <a:lnTo>
                      <a:pt x="17395" y="205975"/>
                    </a:lnTo>
                    <a:cubicBezTo>
                      <a:pt x="17531" y="206296"/>
                      <a:pt x="17694" y="206441"/>
                      <a:pt x="17848" y="206441"/>
                    </a:cubicBezTo>
                    <a:cubicBezTo>
                      <a:pt x="18218" y="206441"/>
                      <a:pt x="18565" y="205649"/>
                      <a:pt x="18565" y="204475"/>
                    </a:cubicBezTo>
                    <a:lnTo>
                      <a:pt x="18565" y="176229"/>
                    </a:lnTo>
                    <a:cubicBezTo>
                      <a:pt x="18565" y="175652"/>
                      <a:pt x="18473" y="175102"/>
                      <a:pt x="18315" y="174728"/>
                    </a:cubicBezTo>
                    <a:lnTo>
                      <a:pt x="15908" y="169100"/>
                    </a:lnTo>
                    <a:cubicBezTo>
                      <a:pt x="15750" y="168726"/>
                      <a:pt x="15657" y="168180"/>
                      <a:pt x="15657" y="167599"/>
                    </a:cubicBezTo>
                    <a:lnTo>
                      <a:pt x="15657" y="149285"/>
                    </a:lnTo>
                    <a:cubicBezTo>
                      <a:pt x="15657" y="148111"/>
                      <a:pt x="16004" y="147314"/>
                      <a:pt x="16374" y="147314"/>
                    </a:cubicBezTo>
                    <a:cubicBezTo>
                      <a:pt x="16528" y="147314"/>
                      <a:pt x="16691" y="147459"/>
                      <a:pt x="16828" y="147785"/>
                    </a:cubicBezTo>
                    <a:lnTo>
                      <a:pt x="17083" y="148379"/>
                    </a:lnTo>
                    <a:cubicBezTo>
                      <a:pt x="17241" y="148748"/>
                      <a:pt x="17334" y="149299"/>
                      <a:pt x="17334" y="149875"/>
                    </a:cubicBezTo>
                    <a:lnTo>
                      <a:pt x="17334" y="165659"/>
                    </a:lnTo>
                    <a:cubicBezTo>
                      <a:pt x="17334" y="166235"/>
                      <a:pt x="17426" y="166781"/>
                      <a:pt x="17584" y="167155"/>
                    </a:cubicBezTo>
                    <a:lnTo>
                      <a:pt x="20651" y="174328"/>
                    </a:lnTo>
                    <a:cubicBezTo>
                      <a:pt x="20788" y="174653"/>
                      <a:pt x="20951" y="174799"/>
                      <a:pt x="21109" y="174799"/>
                    </a:cubicBezTo>
                    <a:cubicBezTo>
                      <a:pt x="21475" y="174799"/>
                      <a:pt x="21822" y="174002"/>
                      <a:pt x="21822" y="172827"/>
                    </a:cubicBezTo>
                    <a:lnTo>
                      <a:pt x="21822" y="144581"/>
                    </a:lnTo>
                    <a:cubicBezTo>
                      <a:pt x="21822" y="144005"/>
                      <a:pt x="21729" y="143455"/>
                      <a:pt x="21571" y="143086"/>
                    </a:cubicBezTo>
                    <a:lnTo>
                      <a:pt x="18187" y="135160"/>
                    </a:lnTo>
                    <a:cubicBezTo>
                      <a:pt x="18025" y="134786"/>
                      <a:pt x="17932" y="134241"/>
                      <a:pt x="17932" y="133665"/>
                    </a:cubicBezTo>
                    <a:lnTo>
                      <a:pt x="17932" y="132767"/>
                    </a:lnTo>
                    <a:lnTo>
                      <a:pt x="18346" y="133730"/>
                    </a:lnTo>
                    <a:lnTo>
                      <a:pt x="18346" y="133458"/>
                    </a:lnTo>
                    <a:cubicBezTo>
                      <a:pt x="18346" y="132287"/>
                      <a:pt x="18693" y="131490"/>
                      <a:pt x="19063" y="131490"/>
                    </a:cubicBezTo>
                    <a:cubicBezTo>
                      <a:pt x="19217" y="131490"/>
                      <a:pt x="19380" y="131636"/>
                      <a:pt x="19516" y="131961"/>
                    </a:cubicBezTo>
                    <a:lnTo>
                      <a:pt x="22108" y="138017"/>
                    </a:lnTo>
                    <a:cubicBezTo>
                      <a:pt x="22245" y="138342"/>
                      <a:pt x="22407" y="138487"/>
                      <a:pt x="22566" y="138487"/>
                    </a:cubicBezTo>
                    <a:cubicBezTo>
                      <a:pt x="22931" y="138487"/>
                      <a:pt x="23279" y="137690"/>
                      <a:pt x="23279" y="136520"/>
                    </a:cubicBezTo>
                    <a:lnTo>
                      <a:pt x="23279" y="97441"/>
                    </a:lnTo>
                    <a:cubicBezTo>
                      <a:pt x="23279" y="96864"/>
                      <a:pt x="23186" y="96314"/>
                      <a:pt x="23027" y="95940"/>
                    </a:cubicBezTo>
                    <a:lnTo>
                      <a:pt x="19357" y="87351"/>
                    </a:lnTo>
                    <a:cubicBezTo>
                      <a:pt x="19195" y="86982"/>
                      <a:pt x="19103" y="86431"/>
                      <a:pt x="19103" y="85855"/>
                    </a:cubicBezTo>
                    <a:lnTo>
                      <a:pt x="19103" y="71598"/>
                    </a:lnTo>
                    <a:cubicBezTo>
                      <a:pt x="19103" y="70428"/>
                      <a:pt x="19455" y="69630"/>
                      <a:pt x="19820" y="69630"/>
                    </a:cubicBezTo>
                    <a:cubicBezTo>
                      <a:pt x="19978" y="69630"/>
                      <a:pt x="20137" y="69776"/>
                      <a:pt x="20277" y="70101"/>
                    </a:cubicBezTo>
                    <a:lnTo>
                      <a:pt x="21443" y="72825"/>
                    </a:lnTo>
                    <a:cubicBezTo>
                      <a:pt x="21580" y="73151"/>
                      <a:pt x="21743" y="73296"/>
                      <a:pt x="21901" y="73296"/>
                    </a:cubicBezTo>
                    <a:cubicBezTo>
                      <a:pt x="22267" y="73296"/>
                      <a:pt x="22614" y="72500"/>
                      <a:pt x="22614" y="71325"/>
                    </a:cubicBezTo>
                    <a:lnTo>
                      <a:pt x="22614" y="43080"/>
                    </a:lnTo>
                    <a:cubicBezTo>
                      <a:pt x="22614" y="42503"/>
                      <a:pt x="22521" y="41953"/>
                      <a:pt x="22363" y="41583"/>
                    </a:cubicBezTo>
                    <a:lnTo>
                      <a:pt x="19296" y="34410"/>
                    </a:lnTo>
                    <a:cubicBezTo>
                      <a:pt x="19160" y="34085"/>
                      <a:pt x="18997" y="33940"/>
                      <a:pt x="18839" y="33940"/>
                    </a:cubicBezTo>
                    <a:cubicBezTo>
                      <a:pt x="18473" y="33940"/>
                      <a:pt x="18126" y="34736"/>
                      <a:pt x="18126" y="35907"/>
                    </a:cubicBezTo>
                    <a:lnTo>
                      <a:pt x="18126" y="43224"/>
                    </a:lnTo>
                    <a:cubicBezTo>
                      <a:pt x="18126" y="44395"/>
                      <a:pt x="17779" y="45192"/>
                      <a:pt x="17409" y="45192"/>
                    </a:cubicBezTo>
                    <a:cubicBezTo>
                      <a:pt x="17251" y="45192"/>
                      <a:pt x="17092" y="45046"/>
                      <a:pt x="16951" y="44721"/>
                    </a:cubicBezTo>
                    <a:cubicBezTo>
                      <a:pt x="16792" y="44347"/>
                      <a:pt x="16700" y="43801"/>
                      <a:pt x="16700" y="43224"/>
                    </a:cubicBezTo>
                    <a:lnTo>
                      <a:pt x="16700" y="12549"/>
                    </a:lnTo>
                    <a:cubicBezTo>
                      <a:pt x="16700" y="11969"/>
                      <a:pt x="16607" y="11424"/>
                      <a:pt x="16449" y="11050"/>
                    </a:cubicBezTo>
                    <a:lnTo>
                      <a:pt x="11926" y="471"/>
                    </a:lnTo>
                    <a:cubicBezTo>
                      <a:pt x="11790" y="146"/>
                      <a:pt x="11627" y="0"/>
                      <a:pt x="1147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7"/>
              <p:cNvSpPr/>
              <p:nvPr/>
            </p:nvSpPr>
            <p:spPr>
              <a:xfrm>
                <a:off x="5992775" y="315600"/>
                <a:ext cx="581950" cy="5161100"/>
              </a:xfrm>
              <a:custGeom>
                <a:rect b="b" l="l" r="r" t="t"/>
                <a:pathLst>
                  <a:path extrusionOk="0" h="206444" w="23278">
                    <a:moveTo>
                      <a:pt x="11470" y="0"/>
                    </a:moveTo>
                    <a:cubicBezTo>
                      <a:pt x="11103" y="0"/>
                      <a:pt x="10754" y="798"/>
                      <a:pt x="10754" y="1970"/>
                    </a:cubicBezTo>
                    <a:lnTo>
                      <a:pt x="10754" y="27787"/>
                    </a:lnTo>
                    <a:cubicBezTo>
                      <a:pt x="10754" y="28961"/>
                      <a:pt x="10405" y="29758"/>
                      <a:pt x="10037" y="29758"/>
                    </a:cubicBezTo>
                    <a:cubicBezTo>
                      <a:pt x="9879" y="29758"/>
                      <a:pt x="9718" y="29612"/>
                      <a:pt x="9580" y="29288"/>
                    </a:cubicBezTo>
                    <a:lnTo>
                      <a:pt x="6231" y="21455"/>
                    </a:lnTo>
                    <a:cubicBezTo>
                      <a:pt x="6093" y="21130"/>
                      <a:pt x="5932" y="20984"/>
                      <a:pt x="5775" y="20984"/>
                    </a:cubicBezTo>
                    <a:cubicBezTo>
                      <a:pt x="5408" y="20984"/>
                      <a:pt x="5060" y="21780"/>
                      <a:pt x="5060" y="22951"/>
                    </a:cubicBezTo>
                    <a:lnTo>
                      <a:pt x="5060" y="49855"/>
                    </a:lnTo>
                    <a:lnTo>
                      <a:pt x="4739" y="49106"/>
                    </a:lnTo>
                    <a:cubicBezTo>
                      <a:pt x="4581" y="48732"/>
                      <a:pt x="4489" y="48187"/>
                      <a:pt x="4489" y="47611"/>
                    </a:cubicBezTo>
                    <a:lnTo>
                      <a:pt x="4489" y="37243"/>
                    </a:lnTo>
                    <a:cubicBezTo>
                      <a:pt x="4489" y="36667"/>
                      <a:pt x="4396" y="36116"/>
                      <a:pt x="4237" y="35742"/>
                    </a:cubicBezTo>
                    <a:lnTo>
                      <a:pt x="1171" y="28575"/>
                    </a:lnTo>
                    <a:cubicBezTo>
                      <a:pt x="1032" y="28250"/>
                      <a:pt x="872" y="28105"/>
                      <a:pt x="715" y="28105"/>
                    </a:cubicBezTo>
                    <a:cubicBezTo>
                      <a:pt x="348" y="28105"/>
                      <a:pt x="0" y="28900"/>
                      <a:pt x="0" y="30070"/>
                    </a:cubicBezTo>
                    <a:lnTo>
                      <a:pt x="0" y="58316"/>
                    </a:lnTo>
                    <a:cubicBezTo>
                      <a:pt x="0" y="58897"/>
                      <a:pt x="92" y="59443"/>
                      <a:pt x="251" y="59817"/>
                    </a:cubicBezTo>
                    <a:lnTo>
                      <a:pt x="1993" y="63891"/>
                    </a:lnTo>
                    <a:cubicBezTo>
                      <a:pt x="2152" y="64266"/>
                      <a:pt x="2245" y="64811"/>
                      <a:pt x="2245" y="65388"/>
                    </a:cubicBezTo>
                    <a:lnTo>
                      <a:pt x="2245" y="87494"/>
                    </a:lnTo>
                    <a:lnTo>
                      <a:pt x="2310" y="87649"/>
                    </a:lnTo>
                    <a:lnTo>
                      <a:pt x="2310" y="100278"/>
                    </a:lnTo>
                    <a:cubicBezTo>
                      <a:pt x="2310" y="100854"/>
                      <a:pt x="2399" y="101404"/>
                      <a:pt x="2561" y="101774"/>
                    </a:cubicBezTo>
                    <a:lnTo>
                      <a:pt x="3829" y="104744"/>
                    </a:lnTo>
                    <a:cubicBezTo>
                      <a:pt x="3987" y="105114"/>
                      <a:pt x="4079" y="105664"/>
                      <a:pt x="4079" y="106240"/>
                    </a:cubicBezTo>
                    <a:lnTo>
                      <a:pt x="4079" y="113448"/>
                    </a:lnTo>
                    <a:cubicBezTo>
                      <a:pt x="4079" y="114024"/>
                      <a:pt x="4172" y="114574"/>
                      <a:pt x="4330" y="114944"/>
                    </a:cubicBezTo>
                    <a:lnTo>
                      <a:pt x="7621" y="122645"/>
                    </a:lnTo>
                    <a:cubicBezTo>
                      <a:pt x="7785" y="123019"/>
                      <a:pt x="7877" y="123569"/>
                      <a:pt x="7877" y="124146"/>
                    </a:cubicBezTo>
                    <a:lnTo>
                      <a:pt x="7877" y="127120"/>
                    </a:lnTo>
                    <a:cubicBezTo>
                      <a:pt x="7877" y="128291"/>
                      <a:pt x="7527" y="129086"/>
                      <a:pt x="7159" y="129086"/>
                    </a:cubicBezTo>
                    <a:cubicBezTo>
                      <a:pt x="7002" y="129086"/>
                      <a:pt x="6841" y="128941"/>
                      <a:pt x="6702" y="128616"/>
                    </a:cubicBezTo>
                    <a:lnTo>
                      <a:pt x="6138" y="127296"/>
                    </a:lnTo>
                    <a:cubicBezTo>
                      <a:pt x="6000" y="126971"/>
                      <a:pt x="5839" y="126826"/>
                      <a:pt x="5682" y="126826"/>
                    </a:cubicBezTo>
                    <a:cubicBezTo>
                      <a:pt x="5314" y="126826"/>
                      <a:pt x="4964" y="127621"/>
                      <a:pt x="4964" y="128792"/>
                    </a:cubicBezTo>
                    <a:lnTo>
                      <a:pt x="4964" y="157042"/>
                    </a:lnTo>
                    <a:cubicBezTo>
                      <a:pt x="4964" y="157618"/>
                      <a:pt x="5056" y="158164"/>
                      <a:pt x="5219" y="158538"/>
                    </a:cubicBezTo>
                    <a:lnTo>
                      <a:pt x="8281" y="165711"/>
                    </a:lnTo>
                    <a:cubicBezTo>
                      <a:pt x="8420" y="166035"/>
                      <a:pt x="8581" y="166181"/>
                      <a:pt x="8738" y="166181"/>
                    </a:cubicBezTo>
                    <a:cubicBezTo>
                      <a:pt x="9107" y="166181"/>
                      <a:pt x="9457" y="165385"/>
                      <a:pt x="9457" y="164210"/>
                    </a:cubicBezTo>
                    <a:lnTo>
                      <a:pt x="9457" y="147418"/>
                    </a:lnTo>
                    <a:cubicBezTo>
                      <a:pt x="9457" y="146248"/>
                      <a:pt x="9804" y="145452"/>
                      <a:pt x="10171" y="145452"/>
                    </a:cubicBezTo>
                    <a:cubicBezTo>
                      <a:pt x="10328" y="145452"/>
                      <a:pt x="10488" y="145598"/>
                      <a:pt x="10627" y="145922"/>
                    </a:cubicBezTo>
                    <a:lnTo>
                      <a:pt x="10913" y="146587"/>
                    </a:lnTo>
                    <a:cubicBezTo>
                      <a:pt x="11071" y="146961"/>
                      <a:pt x="11164" y="147511"/>
                      <a:pt x="11164" y="148087"/>
                    </a:cubicBezTo>
                    <a:lnTo>
                      <a:pt x="11164" y="152593"/>
                    </a:lnTo>
                    <a:lnTo>
                      <a:pt x="10785" y="151704"/>
                    </a:lnTo>
                    <a:lnTo>
                      <a:pt x="10785" y="184192"/>
                    </a:lnTo>
                    <a:cubicBezTo>
                      <a:pt x="10785" y="184769"/>
                      <a:pt x="10878" y="185319"/>
                      <a:pt x="11036" y="185693"/>
                    </a:cubicBezTo>
                    <a:lnTo>
                      <a:pt x="13821" y="192210"/>
                    </a:lnTo>
                    <a:cubicBezTo>
                      <a:pt x="13980" y="192584"/>
                      <a:pt x="14073" y="193129"/>
                      <a:pt x="14073" y="193709"/>
                    </a:cubicBezTo>
                    <a:lnTo>
                      <a:pt x="14073" y="197305"/>
                    </a:lnTo>
                    <a:cubicBezTo>
                      <a:pt x="14073" y="197881"/>
                      <a:pt x="14165" y="198427"/>
                      <a:pt x="14327" y="198801"/>
                    </a:cubicBezTo>
                    <a:lnTo>
                      <a:pt x="17390" y="205974"/>
                    </a:lnTo>
                    <a:cubicBezTo>
                      <a:pt x="17528" y="206298"/>
                      <a:pt x="17690" y="206444"/>
                      <a:pt x="17847" y="206444"/>
                    </a:cubicBezTo>
                    <a:cubicBezTo>
                      <a:pt x="18216" y="206444"/>
                      <a:pt x="18565" y="205649"/>
                      <a:pt x="18565" y="204477"/>
                    </a:cubicBezTo>
                    <a:lnTo>
                      <a:pt x="18565" y="176227"/>
                    </a:lnTo>
                    <a:cubicBezTo>
                      <a:pt x="18565" y="175651"/>
                      <a:pt x="18472" y="175106"/>
                      <a:pt x="18314" y="174732"/>
                    </a:cubicBezTo>
                    <a:lnTo>
                      <a:pt x="15907" y="169099"/>
                    </a:lnTo>
                    <a:cubicBezTo>
                      <a:pt x="15744" y="168725"/>
                      <a:pt x="15653" y="168179"/>
                      <a:pt x="15653" y="167603"/>
                    </a:cubicBezTo>
                    <a:lnTo>
                      <a:pt x="15653" y="149284"/>
                    </a:lnTo>
                    <a:cubicBezTo>
                      <a:pt x="15653" y="148112"/>
                      <a:pt x="16003" y="147314"/>
                      <a:pt x="16371" y="147314"/>
                    </a:cubicBezTo>
                    <a:cubicBezTo>
                      <a:pt x="16528" y="147314"/>
                      <a:pt x="16689" y="147460"/>
                      <a:pt x="16827" y="147784"/>
                    </a:cubicBezTo>
                    <a:lnTo>
                      <a:pt x="17078" y="148377"/>
                    </a:lnTo>
                    <a:cubicBezTo>
                      <a:pt x="17241" y="148752"/>
                      <a:pt x="17333" y="149297"/>
                      <a:pt x="17333" y="149874"/>
                    </a:cubicBezTo>
                    <a:lnTo>
                      <a:pt x="17333" y="165658"/>
                    </a:lnTo>
                    <a:cubicBezTo>
                      <a:pt x="17333" y="166235"/>
                      <a:pt x="17426" y="166785"/>
                      <a:pt x="17584" y="167154"/>
                    </a:cubicBezTo>
                    <a:lnTo>
                      <a:pt x="20651" y="174326"/>
                    </a:lnTo>
                    <a:cubicBezTo>
                      <a:pt x="20789" y="174651"/>
                      <a:pt x="20950" y="174797"/>
                      <a:pt x="21107" y="174797"/>
                    </a:cubicBezTo>
                    <a:cubicBezTo>
                      <a:pt x="21474" y="174797"/>
                      <a:pt x="21821" y="174001"/>
                      <a:pt x="21821" y="172831"/>
                    </a:cubicBezTo>
                    <a:lnTo>
                      <a:pt x="21821" y="144581"/>
                    </a:lnTo>
                    <a:cubicBezTo>
                      <a:pt x="21821" y="144004"/>
                      <a:pt x="21729" y="143458"/>
                      <a:pt x="21571" y="143084"/>
                    </a:cubicBezTo>
                    <a:lnTo>
                      <a:pt x="18182" y="135164"/>
                    </a:lnTo>
                    <a:cubicBezTo>
                      <a:pt x="18023" y="134790"/>
                      <a:pt x="17932" y="134240"/>
                      <a:pt x="17932" y="133663"/>
                    </a:cubicBezTo>
                    <a:lnTo>
                      <a:pt x="17932" y="132770"/>
                    </a:lnTo>
                    <a:lnTo>
                      <a:pt x="18346" y="133734"/>
                    </a:lnTo>
                    <a:lnTo>
                      <a:pt x="18346" y="133460"/>
                    </a:lnTo>
                    <a:cubicBezTo>
                      <a:pt x="18346" y="132287"/>
                      <a:pt x="18693" y="131490"/>
                      <a:pt x="19059" y="131490"/>
                    </a:cubicBezTo>
                    <a:cubicBezTo>
                      <a:pt x="19216" y="131490"/>
                      <a:pt x="19377" y="131636"/>
                      <a:pt x="19516" y="131961"/>
                    </a:cubicBezTo>
                    <a:lnTo>
                      <a:pt x="22103" y="138019"/>
                    </a:lnTo>
                    <a:cubicBezTo>
                      <a:pt x="22243" y="138343"/>
                      <a:pt x="22404" y="138489"/>
                      <a:pt x="22561" y="138489"/>
                    </a:cubicBezTo>
                    <a:cubicBezTo>
                      <a:pt x="22930" y="138489"/>
                      <a:pt x="23277" y="137691"/>
                      <a:pt x="23277" y="136519"/>
                    </a:cubicBezTo>
                    <a:lnTo>
                      <a:pt x="23277" y="97440"/>
                    </a:lnTo>
                    <a:cubicBezTo>
                      <a:pt x="23277" y="96863"/>
                      <a:pt x="23186" y="96313"/>
                      <a:pt x="23027" y="95943"/>
                    </a:cubicBezTo>
                    <a:lnTo>
                      <a:pt x="19353" y="87354"/>
                    </a:lnTo>
                    <a:cubicBezTo>
                      <a:pt x="19195" y="86980"/>
                      <a:pt x="19102" y="86430"/>
                      <a:pt x="19102" y="85853"/>
                    </a:cubicBezTo>
                    <a:lnTo>
                      <a:pt x="19102" y="71596"/>
                    </a:lnTo>
                    <a:cubicBezTo>
                      <a:pt x="19102" y="70426"/>
                      <a:pt x="19449" y="69631"/>
                      <a:pt x="19818" y="69631"/>
                    </a:cubicBezTo>
                    <a:cubicBezTo>
                      <a:pt x="19975" y="69631"/>
                      <a:pt x="20137" y="69776"/>
                      <a:pt x="20277" y="70101"/>
                    </a:cubicBezTo>
                    <a:lnTo>
                      <a:pt x="21439" y="72825"/>
                    </a:lnTo>
                    <a:cubicBezTo>
                      <a:pt x="21577" y="73149"/>
                      <a:pt x="21738" y="73295"/>
                      <a:pt x="21895" y="73295"/>
                    </a:cubicBezTo>
                    <a:cubicBezTo>
                      <a:pt x="22263" y="73295"/>
                      <a:pt x="22613" y="72499"/>
                      <a:pt x="22613" y="71328"/>
                    </a:cubicBezTo>
                    <a:lnTo>
                      <a:pt x="22613" y="43082"/>
                    </a:lnTo>
                    <a:cubicBezTo>
                      <a:pt x="22613" y="42501"/>
                      <a:pt x="22521" y="41956"/>
                      <a:pt x="22363" y="41582"/>
                    </a:cubicBezTo>
                    <a:lnTo>
                      <a:pt x="19296" y="34410"/>
                    </a:lnTo>
                    <a:cubicBezTo>
                      <a:pt x="19157" y="34085"/>
                      <a:pt x="18996" y="33940"/>
                      <a:pt x="18839" y="33940"/>
                    </a:cubicBezTo>
                    <a:cubicBezTo>
                      <a:pt x="18470" y="33940"/>
                      <a:pt x="18121" y="34736"/>
                      <a:pt x="18121" y="35910"/>
                    </a:cubicBezTo>
                    <a:lnTo>
                      <a:pt x="18121" y="43224"/>
                    </a:lnTo>
                    <a:cubicBezTo>
                      <a:pt x="18121" y="44395"/>
                      <a:pt x="17773" y="45191"/>
                      <a:pt x="17405" y="45191"/>
                    </a:cubicBezTo>
                    <a:cubicBezTo>
                      <a:pt x="17249" y="45191"/>
                      <a:pt x="17089" y="45046"/>
                      <a:pt x="16950" y="44723"/>
                    </a:cubicBezTo>
                    <a:cubicBezTo>
                      <a:pt x="16792" y="44349"/>
                      <a:pt x="16699" y="43799"/>
                      <a:pt x="16699" y="43224"/>
                    </a:cubicBezTo>
                    <a:lnTo>
                      <a:pt x="16699" y="12549"/>
                    </a:lnTo>
                    <a:cubicBezTo>
                      <a:pt x="16699" y="11972"/>
                      <a:pt x="16607" y="11422"/>
                      <a:pt x="16449" y="11048"/>
                    </a:cubicBezTo>
                    <a:lnTo>
                      <a:pt x="11925" y="469"/>
                    </a:lnTo>
                    <a:cubicBezTo>
                      <a:pt x="11787" y="146"/>
                      <a:pt x="11626" y="0"/>
                      <a:pt x="114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7"/>
              <p:cNvSpPr/>
              <p:nvPr/>
            </p:nvSpPr>
            <p:spPr>
              <a:xfrm>
                <a:off x="3458950" y="4072475"/>
                <a:ext cx="279125" cy="471025"/>
              </a:xfrm>
              <a:custGeom>
                <a:rect b="b" l="l" r="r" t="t"/>
                <a:pathLst>
                  <a:path extrusionOk="0" h="18841" w="11165">
                    <a:moveTo>
                      <a:pt x="7540" y="0"/>
                    </a:moveTo>
                    <a:cubicBezTo>
                      <a:pt x="6608" y="0"/>
                      <a:pt x="5373" y="492"/>
                      <a:pt x="5373" y="492"/>
                    </a:cubicBezTo>
                    <a:lnTo>
                      <a:pt x="1735" y="6662"/>
                    </a:lnTo>
                    <a:lnTo>
                      <a:pt x="4053" y="11027"/>
                    </a:lnTo>
                    <a:cubicBezTo>
                      <a:pt x="4053" y="11027"/>
                      <a:pt x="0" y="18840"/>
                      <a:pt x="1739" y="18840"/>
                    </a:cubicBezTo>
                    <a:cubicBezTo>
                      <a:pt x="1759" y="18840"/>
                      <a:pt x="1779" y="18839"/>
                      <a:pt x="1801" y="18837"/>
                    </a:cubicBezTo>
                    <a:cubicBezTo>
                      <a:pt x="3689" y="18661"/>
                      <a:pt x="6918" y="12844"/>
                      <a:pt x="7503" y="11796"/>
                    </a:cubicBezTo>
                    <a:cubicBezTo>
                      <a:pt x="8093" y="10749"/>
                      <a:pt x="8775" y="5042"/>
                      <a:pt x="8775" y="5042"/>
                    </a:cubicBezTo>
                    <a:lnTo>
                      <a:pt x="10052" y="5641"/>
                    </a:lnTo>
                    <a:lnTo>
                      <a:pt x="11165" y="3163"/>
                    </a:lnTo>
                    <a:cubicBezTo>
                      <a:pt x="11165" y="3163"/>
                      <a:pt x="9048" y="990"/>
                      <a:pt x="8393" y="273"/>
                    </a:cubicBezTo>
                    <a:cubicBezTo>
                      <a:pt x="8211" y="72"/>
                      <a:pt x="7898" y="0"/>
                      <a:pt x="75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7"/>
              <p:cNvSpPr/>
              <p:nvPr/>
            </p:nvSpPr>
            <p:spPr>
              <a:xfrm>
                <a:off x="5402450" y="3624825"/>
                <a:ext cx="346800" cy="422975"/>
              </a:xfrm>
              <a:custGeom>
                <a:rect b="b" l="l" r="r" t="t"/>
                <a:pathLst>
                  <a:path extrusionOk="0" h="16919" w="13872">
                    <a:moveTo>
                      <a:pt x="5524" y="0"/>
                    </a:moveTo>
                    <a:cubicBezTo>
                      <a:pt x="5524" y="0"/>
                      <a:pt x="2527" y="480"/>
                      <a:pt x="1564" y="599"/>
                    </a:cubicBezTo>
                    <a:cubicBezTo>
                      <a:pt x="595" y="717"/>
                      <a:pt x="1" y="3191"/>
                      <a:pt x="1" y="3191"/>
                    </a:cubicBezTo>
                    <a:lnTo>
                      <a:pt x="1972" y="7608"/>
                    </a:lnTo>
                    <a:lnTo>
                      <a:pt x="7847" y="10350"/>
                    </a:lnTo>
                    <a:cubicBezTo>
                      <a:pt x="7847" y="10350"/>
                      <a:pt x="11247" y="16918"/>
                      <a:pt x="12587" y="16918"/>
                    </a:cubicBezTo>
                    <a:cubicBezTo>
                      <a:pt x="12725" y="16918"/>
                      <a:pt x="12841" y="16849"/>
                      <a:pt x="12929" y="16695"/>
                    </a:cubicBezTo>
                    <a:cubicBezTo>
                      <a:pt x="13871" y="15045"/>
                      <a:pt x="10980" y="9056"/>
                      <a:pt x="10465" y="7969"/>
                    </a:cubicBezTo>
                    <a:cubicBezTo>
                      <a:pt x="9950" y="6887"/>
                      <a:pt x="5682" y="3037"/>
                      <a:pt x="5682" y="3037"/>
                    </a:cubicBezTo>
                    <a:lnTo>
                      <a:pt x="6905" y="2342"/>
                    </a:lnTo>
                    <a:lnTo>
                      <a:pt x="552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7"/>
              <p:cNvSpPr/>
              <p:nvPr/>
            </p:nvSpPr>
            <p:spPr>
              <a:xfrm>
                <a:off x="4139375" y="2399600"/>
                <a:ext cx="433425" cy="327025"/>
              </a:xfrm>
              <a:custGeom>
                <a:rect b="b" l="l" r="r" t="t"/>
                <a:pathLst>
                  <a:path extrusionOk="0" h="13081" w="17337">
                    <a:moveTo>
                      <a:pt x="13977" y="1"/>
                    </a:moveTo>
                    <a:cubicBezTo>
                      <a:pt x="13859" y="1"/>
                      <a:pt x="13739" y="23"/>
                      <a:pt x="13623" y="69"/>
                    </a:cubicBezTo>
                    <a:lnTo>
                      <a:pt x="721" y="5296"/>
                    </a:lnTo>
                    <a:cubicBezTo>
                      <a:pt x="233" y="5490"/>
                      <a:pt x="0" y="6045"/>
                      <a:pt x="193" y="6529"/>
                    </a:cubicBezTo>
                    <a:lnTo>
                      <a:pt x="2675" y="13081"/>
                    </a:lnTo>
                    <a:lnTo>
                      <a:pt x="4426" y="12504"/>
                    </a:lnTo>
                    <a:lnTo>
                      <a:pt x="2587" y="7932"/>
                    </a:lnTo>
                    <a:cubicBezTo>
                      <a:pt x="2389" y="7448"/>
                      <a:pt x="2622" y="6894"/>
                      <a:pt x="3111" y="6701"/>
                    </a:cubicBezTo>
                    <a:lnTo>
                      <a:pt x="12624" y="2867"/>
                    </a:lnTo>
                    <a:cubicBezTo>
                      <a:pt x="12740" y="2820"/>
                      <a:pt x="12860" y="2798"/>
                      <a:pt x="12978" y="2798"/>
                    </a:cubicBezTo>
                    <a:cubicBezTo>
                      <a:pt x="13353" y="2798"/>
                      <a:pt x="13709" y="3023"/>
                      <a:pt x="13857" y="3391"/>
                    </a:cubicBezTo>
                    <a:lnTo>
                      <a:pt x="15700" y="7963"/>
                    </a:lnTo>
                    <a:lnTo>
                      <a:pt x="17337" y="7144"/>
                    </a:lnTo>
                    <a:lnTo>
                      <a:pt x="14860" y="597"/>
                    </a:lnTo>
                    <a:cubicBezTo>
                      <a:pt x="14709" y="225"/>
                      <a:pt x="14353" y="1"/>
                      <a:pt x="1397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7"/>
              <p:cNvSpPr/>
              <p:nvPr/>
            </p:nvSpPr>
            <p:spPr>
              <a:xfrm>
                <a:off x="4176425" y="2444325"/>
                <a:ext cx="259975" cy="136675"/>
              </a:xfrm>
              <a:custGeom>
                <a:rect b="b" l="l" r="r" t="t"/>
                <a:pathLst>
                  <a:path extrusionOk="0" h="5467" w="10399">
                    <a:moveTo>
                      <a:pt x="8552" y="1"/>
                    </a:moveTo>
                    <a:cubicBezTo>
                      <a:pt x="8418" y="1"/>
                      <a:pt x="8283" y="22"/>
                      <a:pt x="8151" y="66"/>
                    </a:cubicBezTo>
                    <a:cubicBezTo>
                      <a:pt x="6244" y="714"/>
                      <a:pt x="1761" y="2249"/>
                      <a:pt x="986" y="2720"/>
                    </a:cubicBezTo>
                    <a:cubicBezTo>
                      <a:pt x="1" y="3318"/>
                      <a:pt x="2769" y="5466"/>
                      <a:pt x="2769" y="5466"/>
                    </a:cubicBezTo>
                    <a:lnTo>
                      <a:pt x="10399" y="2562"/>
                    </a:lnTo>
                    <a:cubicBezTo>
                      <a:pt x="10263" y="1760"/>
                      <a:pt x="9946" y="1092"/>
                      <a:pt x="9642" y="612"/>
                    </a:cubicBezTo>
                    <a:cubicBezTo>
                      <a:pt x="9399" y="226"/>
                      <a:pt x="8985" y="1"/>
                      <a:pt x="8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7"/>
              <p:cNvSpPr/>
              <p:nvPr/>
            </p:nvSpPr>
            <p:spPr>
              <a:xfrm>
                <a:off x="4188625" y="2438500"/>
                <a:ext cx="254150" cy="148425"/>
              </a:xfrm>
              <a:custGeom>
                <a:rect b="b" l="l" r="r" t="t"/>
                <a:pathLst>
                  <a:path extrusionOk="0" h="5937" w="10166">
                    <a:moveTo>
                      <a:pt x="8065" y="0"/>
                    </a:moveTo>
                    <a:cubicBezTo>
                      <a:pt x="7904" y="0"/>
                      <a:pt x="7742" y="26"/>
                      <a:pt x="7583" y="80"/>
                    </a:cubicBezTo>
                    <a:cubicBezTo>
                      <a:pt x="5682" y="722"/>
                      <a:pt x="1176" y="2267"/>
                      <a:pt x="376" y="2755"/>
                    </a:cubicBezTo>
                    <a:cubicBezTo>
                      <a:pt x="177" y="2874"/>
                      <a:pt x="63" y="3054"/>
                      <a:pt x="53" y="3279"/>
                    </a:cubicBezTo>
                    <a:cubicBezTo>
                      <a:pt x="1" y="4181"/>
                      <a:pt x="1779" y="5606"/>
                      <a:pt x="2135" y="5884"/>
                    </a:cubicBezTo>
                    <a:cubicBezTo>
                      <a:pt x="2179" y="5919"/>
                      <a:pt x="2228" y="5937"/>
                      <a:pt x="2281" y="5937"/>
                    </a:cubicBezTo>
                    <a:cubicBezTo>
                      <a:pt x="2350" y="5937"/>
                      <a:pt x="2417" y="5901"/>
                      <a:pt x="2466" y="5844"/>
                    </a:cubicBezTo>
                    <a:cubicBezTo>
                      <a:pt x="2545" y="5742"/>
                      <a:pt x="2527" y="5594"/>
                      <a:pt x="2421" y="5514"/>
                    </a:cubicBezTo>
                    <a:cubicBezTo>
                      <a:pt x="1616" y="4889"/>
                      <a:pt x="494" y="3789"/>
                      <a:pt x="520" y="3305"/>
                    </a:cubicBezTo>
                    <a:cubicBezTo>
                      <a:pt x="525" y="3256"/>
                      <a:pt x="538" y="3204"/>
                      <a:pt x="622" y="3155"/>
                    </a:cubicBezTo>
                    <a:cubicBezTo>
                      <a:pt x="1145" y="2834"/>
                      <a:pt x="3803" y="1853"/>
                      <a:pt x="7736" y="524"/>
                    </a:cubicBezTo>
                    <a:cubicBezTo>
                      <a:pt x="7846" y="488"/>
                      <a:pt x="7957" y="470"/>
                      <a:pt x="8067" y="470"/>
                    </a:cubicBezTo>
                    <a:cubicBezTo>
                      <a:pt x="8420" y="470"/>
                      <a:pt x="8758" y="651"/>
                      <a:pt x="8956" y="973"/>
                    </a:cubicBezTo>
                    <a:cubicBezTo>
                      <a:pt x="9330" y="1567"/>
                      <a:pt x="9572" y="2192"/>
                      <a:pt x="9677" y="2834"/>
                    </a:cubicBezTo>
                    <a:cubicBezTo>
                      <a:pt x="9697" y="2948"/>
                      <a:pt x="9798" y="3031"/>
                      <a:pt x="9910" y="3031"/>
                    </a:cubicBezTo>
                    <a:cubicBezTo>
                      <a:pt x="9923" y="3031"/>
                      <a:pt x="9937" y="3030"/>
                      <a:pt x="9950" y="3027"/>
                    </a:cubicBezTo>
                    <a:cubicBezTo>
                      <a:pt x="10078" y="3006"/>
                      <a:pt x="10165" y="2883"/>
                      <a:pt x="10144" y="2755"/>
                    </a:cubicBezTo>
                    <a:cubicBezTo>
                      <a:pt x="10025" y="2056"/>
                      <a:pt x="9761" y="1369"/>
                      <a:pt x="9356" y="722"/>
                    </a:cubicBezTo>
                    <a:cubicBezTo>
                      <a:pt x="9068" y="263"/>
                      <a:pt x="8576" y="0"/>
                      <a:pt x="806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7"/>
              <p:cNvSpPr/>
              <p:nvPr/>
            </p:nvSpPr>
            <p:spPr>
              <a:xfrm>
                <a:off x="3887775" y="2457750"/>
                <a:ext cx="1235075" cy="983800"/>
              </a:xfrm>
              <a:custGeom>
                <a:rect b="b" l="l" r="r" t="t"/>
                <a:pathLst>
                  <a:path extrusionOk="0" h="39352" w="49403">
                    <a:moveTo>
                      <a:pt x="39166" y="1"/>
                    </a:moveTo>
                    <a:cubicBezTo>
                      <a:pt x="38874" y="1"/>
                      <a:pt x="38576" y="49"/>
                      <a:pt x="38283" y="150"/>
                    </a:cubicBezTo>
                    <a:lnTo>
                      <a:pt x="2160" y="13228"/>
                    </a:lnTo>
                    <a:cubicBezTo>
                      <a:pt x="753" y="13712"/>
                      <a:pt x="1" y="15252"/>
                      <a:pt x="489" y="16660"/>
                    </a:cubicBezTo>
                    <a:lnTo>
                      <a:pt x="7688" y="37530"/>
                    </a:lnTo>
                    <a:cubicBezTo>
                      <a:pt x="8075" y="38648"/>
                      <a:pt x="9121" y="39352"/>
                      <a:pt x="10242" y="39352"/>
                    </a:cubicBezTo>
                    <a:cubicBezTo>
                      <a:pt x="10535" y="39352"/>
                      <a:pt x="10832" y="39304"/>
                      <a:pt x="11124" y="39203"/>
                    </a:cubicBezTo>
                    <a:lnTo>
                      <a:pt x="47242" y="26125"/>
                    </a:lnTo>
                    <a:cubicBezTo>
                      <a:pt x="48654" y="25641"/>
                      <a:pt x="49403" y="24101"/>
                      <a:pt x="48914" y="22692"/>
                    </a:cubicBezTo>
                    <a:lnTo>
                      <a:pt x="41716" y="1822"/>
                    </a:lnTo>
                    <a:cubicBezTo>
                      <a:pt x="41328" y="703"/>
                      <a:pt x="40284" y="1"/>
                      <a:pt x="3916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7"/>
              <p:cNvSpPr/>
              <p:nvPr/>
            </p:nvSpPr>
            <p:spPr>
              <a:xfrm>
                <a:off x="4032650" y="3095675"/>
                <a:ext cx="32150" cy="55475"/>
              </a:xfrm>
              <a:custGeom>
                <a:rect b="b" l="l" r="r" t="t"/>
                <a:pathLst>
                  <a:path extrusionOk="0" h="2219" w="1286">
                    <a:moveTo>
                      <a:pt x="352" y="0"/>
                    </a:moveTo>
                    <a:cubicBezTo>
                      <a:pt x="317" y="0"/>
                      <a:pt x="281" y="6"/>
                      <a:pt x="246" y="18"/>
                    </a:cubicBezTo>
                    <a:cubicBezTo>
                      <a:pt x="84" y="80"/>
                      <a:pt x="0" y="260"/>
                      <a:pt x="62" y="419"/>
                    </a:cubicBezTo>
                    <a:lnTo>
                      <a:pt x="638" y="2012"/>
                    </a:lnTo>
                    <a:cubicBezTo>
                      <a:pt x="687" y="2139"/>
                      <a:pt x="806" y="2218"/>
                      <a:pt x="933" y="2218"/>
                    </a:cubicBezTo>
                    <a:cubicBezTo>
                      <a:pt x="969" y="2218"/>
                      <a:pt x="1004" y="2214"/>
                      <a:pt x="1039" y="2201"/>
                    </a:cubicBezTo>
                    <a:cubicBezTo>
                      <a:pt x="1202" y="2139"/>
                      <a:pt x="1286" y="1959"/>
                      <a:pt x="1229" y="1796"/>
                    </a:cubicBezTo>
                    <a:lnTo>
                      <a:pt x="648" y="207"/>
                    </a:lnTo>
                    <a:cubicBezTo>
                      <a:pt x="602" y="79"/>
                      <a:pt x="481" y="0"/>
                      <a:pt x="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7"/>
              <p:cNvSpPr/>
              <p:nvPr/>
            </p:nvSpPr>
            <p:spPr>
              <a:xfrm>
                <a:off x="3953900" y="2807350"/>
                <a:ext cx="94050" cy="266700"/>
              </a:xfrm>
              <a:custGeom>
                <a:rect b="b" l="l" r="r" t="t"/>
                <a:pathLst>
                  <a:path extrusionOk="0" h="10668" w="3762">
                    <a:moveTo>
                      <a:pt x="3411" y="1"/>
                    </a:moveTo>
                    <a:cubicBezTo>
                      <a:pt x="3377" y="1"/>
                      <a:pt x="3343" y="6"/>
                      <a:pt x="3309" y="18"/>
                    </a:cubicBezTo>
                    <a:lnTo>
                      <a:pt x="1751" y="560"/>
                    </a:lnTo>
                    <a:cubicBezTo>
                      <a:pt x="1109" y="784"/>
                      <a:pt x="594" y="1246"/>
                      <a:pt x="307" y="1866"/>
                    </a:cubicBezTo>
                    <a:cubicBezTo>
                      <a:pt x="22" y="2483"/>
                      <a:pt x="0" y="3173"/>
                      <a:pt x="242" y="3803"/>
                    </a:cubicBezTo>
                    <a:lnTo>
                      <a:pt x="2667" y="10460"/>
                    </a:lnTo>
                    <a:cubicBezTo>
                      <a:pt x="2715" y="10588"/>
                      <a:pt x="2834" y="10667"/>
                      <a:pt x="2961" y="10667"/>
                    </a:cubicBezTo>
                    <a:cubicBezTo>
                      <a:pt x="2996" y="10667"/>
                      <a:pt x="3032" y="10662"/>
                      <a:pt x="3067" y="10649"/>
                    </a:cubicBezTo>
                    <a:cubicBezTo>
                      <a:pt x="3230" y="10588"/>
                      <a:pt x="3313" y="10408"/>
                      <a:pt x="3256" y="10249"/>
                    </a:cubicBezTo>
                    <a:lnTo>
                      <a:pt x="831" y="3582"/>
                    </a:lnTo>
                    <a:cubicBezTo>
                      <a:pt x="646" y="3107"/>
                      <a:pt x="664" y="2593"/>
                      <a:pt x="880" y="2130"/>
                    </a:cubicBezTo>
                    <a:cubicBezTo>
                      <a:pt x="1091" y="1669"/>
                      <a:pt x="1474" y="1321"/>
                      <a:pt x="1958" y="1153"/>
                    </a:cubicBezTo>
                    <a:lnTo>
                      <a:pt x="3516" y="613"/>
                    </a:lnTo>
                    <a:cubicBezTo>
                      <a:pt x="3678" y="555"/>
                      <a:pt x="3762" y="375"/>
                      <a:pt x="3709" y="212"/>
                    </a:cubicBezTo>
                    <a:cubicBezTo>
                      <a:pt x="3664" y="82"/>
                      <a:pt x="3541" y="1"/>
                      <a:pt x="3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7"/>
              <p:cNvSpPr/>
              <p:nvPr/>
            </p:nvSpPr>
            <p:spPr>
              <a:xfrm>
                <a:off x="4360575" y="2483500"/>
                <a:ext cx="47675" cy="81975"/>
              </a:xfrm>
              <a:custGeom>
                <a:rect b="b" l="l" r="r" t="t"/>
                <a:pathLst>
                  <a:path extrusionOk="0" h="3279" w="1907">
                    <a:moveTo>
                      <a:pt x="278" y="0"/>
                    </a:moveTo>
                    <a:lnTo>
                      <a:pt x="1" y="145"/>
                    </a:lnTo>
                    <a:lnTo>
                      <a:pt x="1589" y="3195"/>
                    </a:lnTo>
                    <a:cubicBezTo>
                      <a:pt x="1616" y="3248"/>
                      <a:pt x="1673" y="3278"/>
                      <a:pt x="1730" y="3278"/>
                    </a:cubicBezTo>
                    <a:cubicBezTo>
                      <a:pt x="1752" y="3278"/>
                      <a:pt x="1778" y="3274"/>
                      <a:pt x="1800" y="3260"/>
                    </a:cubicBezTo>
                    <a:cubicBezTo>
                      <a:pt x="1875" y="3221"/>
                      <a:pt x="1906" y="3128"/>
                      <a:pt x="1867" y="3049"/>
                    </a:cubicBezTo>
                    <a:lnTo>
                      <a:pt x="27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7"/>
              <p:cNvSpPr/>
              <p:nvPr/>
            </p:nvSpPr>
            <p:spPr>
              <a:xfrm>
                <a:off x="4317350" y="2545625"/>
                <a:ext cx="40925" cy="37450"/>
              </a:xfrm>
              <a:custGeom>
                <a:rect b="b" l="l" r="r" t="t"/>
                <a:pathLst>
                  <a:path extrusionOk="0" h="1498" w="1637">
                    <a:moveTo>
                      <a:pt x="173" y="1"/>
                    </a:moveTo>
                    <a:cubicBezTo>
                      <a:pt x="131" y="1"/>
                      <a:pt x="88" y="17"/>
                      <a:pt x="58" y="50"/>
                    </a:cubicBezTo>
                    <a:cubicBezTo>
                      <a:pt x="0" y="115"/>
                      <a:pt x="5" y="212"/>
                      <a:pt x="67" y="274"/>
                    </a:cubicBezTo>
                    <a:lnTo>
                      <a:pt x="1356" y="1453"/>
                    </a:lnTo>
                    <a:cubicBezTo>
                      <a:pt x="1387" y="1484"/>
                      <a:pt x="1426" y="1498"/>
                      <a:pt x="1462" y="1498"/>
                    </a:cubicBezTo>
                    <a:cubicBezTo>
                      <a:pt x="1505" y="1498"/>
                      <a:pt x="1545" y="1480"/>
                      <a:pt x="1576" y="1445"/>
                    </a:cubicBezTo>
                    <a:cubicBezTo>
                      <a:pt x="1637" y="1382"/>
                      <a:pt x="1633" y="1282"/>
                      <a:pt x="1567" y="1224"/>
                    </a:cubicBezTo>
                    <a:lnTo>
                      <a:pt x="278" y="41"/>
                    </a:lnTo>
                    <a:cubicBezTo>
                      <a:pt x="249" y="14"/>
                      <a:pt x="211" y="1"/>
                      <a:pt x="1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7"/>
              <p:cNvSpPr/>
              <p:nvPr/>
            </p:nvSpPr>
            <p:spPr>
              <a:xfrm>
                <a:off x="4260150" y="2533200"/>
                <a:ext cx="38075" cy="55825"/>
              </a:xfrm>
              <a:custGeom>
                <a:rect b="b" l="l" r="r" t="t"/>
                <a:pathLst>
                  <a:path extrusionOk="0" h="2233" w="1523">
                    <a:moveTo>
                      <a:pt x="182" y="0"/>
                    </a:moveTo>
                    <a:cubicBezTo>
                      <a:pt x="157" y="0"/>
                      <a:pt x="131" y="6"/>
                      <a:pt x="106" y="19"/>
                    </a:cubicBezTo>
                    <a:cubicBezTo>
                      <a:pt x="31" y="58"/>
                      <a:pt x="1" y="151"/>
                      <a:pt x="40" y="230"/>
                    </a:cubicBezTo>
                    <a:cubicBezTo>
                      <a:pt x="70" y="283"/>
                      <a:pt x="744" y="1576"/>
                      <a:pt x="1224" y="2175"/>
                    </a:cubicBezTo>
                    <a:cubicBezTo>
                      <a:pt x="1258" y="2214"/>
                      <a:pt x="1303" y="2232"/>
                      <a:pt x="1347" y="2232"/>
                    </a:cubicBezTo>
                    <a:cubicBezTo>
                      <a:pt x="1382" y="2232"/>
                      <a:pt x="1417" y="2223"/>
                      <a:pt x="1443" y="2196"/>
                    </a:cubicBezTo>
                    <a:cubicBezTo>
                      <a:pt x="1514" y="2144"/>
                      <a:pt x="1522" y="2047"/>
                      <a:pt x="1470" y="1977"/>
                    </a:cubicBezTo>
                    <a:cubicBezTo>
                      <a:pt x="1008" y="1404"/>
                      <a:pt x="326" y="98"/>
                      <a:pt x="317" y="84"/>
                    </a:cubicBezTo>
                    <a:cubicBezTo>
                      <a:pt x="290" y="30"/>
                      <a:pt x="238" y="0"/>
                      <a:pt x="18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7"/>
              <p:cNvSpPr/>
              <p:nvPr/>
            </p:nvSpPr>
            <p:spPr>
              <a:xfrm>
                <a:off x="3217950" y="2878000"/>
                <a:ext cx="2233825" cy="1156525"/>
              </a:xfrm>
              <a:custGeom>
                <a:rect b="b" l="l" r="r" t="t"/>
                <a:pathLst>
                  <a:path extrusionOk="0" h="46261" w="89353">
                    <a:moveTo>
                      <a:pt x="22828" y="0"/>
                    </a:moveTo>
                    <a:lnTo>
                      <a:pt x="0" y="24554"/>
                    </a:lnTo>
                    <a:lnTo>
                      <a:pt x="37411" y="46260"/>
                    </a:lnTo>
                    <a:lnTo>
                      <a:pt x="89352" y="37481"/>
                    </a:lnTo>
                    <a:lnTo>
                      <a:pt x="87254" y="32562"/>
                    </a:lnTo>
                    <a:lnTo>
                      <a:pt x="47792" y="32267"/>
                    </a:lnTo>
                    <a:lnTo>
                      <a:pt x="25653" y="10939"/>
                    </a:lnTo>
                    <a:lnTo>
                      <a:pt x="228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7"/>
              <p:cNvSpPr/>
              <p:nvPr/>
            </p:nvSpPr>
            <p:spPr>
              <a:xfrm>
                <a:off x="3205500" y="2862250"/>
                <a:ext cx="2257275" cy="1180400"/>
              </a:xfrm>
              <a:custGeom>
                <a:rect b="b" l="l" r="r" t="t"/>
                <a:pathLst>
                  <a:path extrusionOk="0" h="47216" w="90291">
                    <a:moveTo>
                      <a:pt x="23164" y="1264"/>
                    </a:moveTo>
                    <a:lnTo>
                      <a:pt x="25848" y="11648"/>
                    </a:lnTo>
                    <a:lnTo>
                      <a:pt x="25874" y="11732"/>
                    </a:lnTo>
                    <a:lnTo>
                      <a:pt x="48070" y="33121"/>
                    </a:lnTo>
                    <a:lnTo>
                      <a:pt x="48162" y="33210"/>
                    </a:lnTo>
                    <a:lnTo>
                      <a:pt x="87545" y="33500"/>
                    </a:lnTo>
                    <a:lnTo>
                      <a:pt x="89406" y="37869"/>
                    </a:lnTo>
                    <a:lnTo>
                      <a:pt x="37967" y="46564"/>
                    </a:lnTo>
                    <a:lnTo>
                      <a:pt x="995" y="25109"/>
                    </a:lnTo>
                    <a:lnTo>
                      <a:pt x="23164" y="1264"/>
                    </a:lnTo>
                    <a:close/>
                    <a:moveTo>
                      <a:pt x="23485" y="1"/>
                    </a:moveTo>
                    <a:lnTo>
                      <a:pt x="1" y="25254"/>
                    </a:lnTo>
                    <a:lnTo>
                      <a:pt x="37751" y="47163"/>
                    </a:lnTo>
                    <a:lnTo>
                      <a:pt x="37847" y="47216"/>
                    </a:lnTo>
                    <a:lnTo>
                      <a:pt x="90291" y="38353"/>
                    </a:lnTo>
                    <a:lnTo>
                      <a:pt x="87963" y="32879"/>
                    </a:lnTo>
                    <a:lnTo>
                      <a:pt x="48413" y="32585"/>
                    </a:lnTo>
                    <a:lnTo>
                      <a:pt x="26433" y="11406"/>
                    </a:lnTo>
                    <a:lnTo>
                      <a:pt x="2348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7"/>
              <p:cNvSpPr/>
              <p:nvPr/>
            </p:nvSpPr>
            <p:spPr>
              <a:xfrm>
                <a:off x="3239050" y="3152775"/>
                <a:ext cx="2201600" cy="873600"/>
              </a:xfrm>
              <a:custGeom>
                <a:rect b="b" l="l" r="r" t="t"/>
                <a:pathLst>
                  <a:path extrusionOk="0" h="34944" w="88064">
                    <a:moveTo>
                      <a:pt x="24502" y="1"/>
                    </a:moveTo>
                    <a:cubicBezTo>
                      <a:pt x="24114" y="66"/>
                      <a:pt x="23393" y="186"/>
                      <a:pt x="22451" y="344"/>
                    </a:cubicBezTo>
                    <a:cubicBezTo>
                      <a:pt x="22138" y="762"/>
                      <a:pt x="21791" y="1171"/>
                      <a:pt x="21421" y="1576"/>
                    </a:cubicBezTo>
                    <a:cubicBezTo>
                      <a:pt x="19072" y="4564"/>
                      <a:pt x="15125" y="6896"/>
                      <a:pt x="12018" y="8397"/>
                    </a:cubicBezTo>
                    <a:cubicBezTo>
                      <a:pt x="8212" y="10447"/>
                      <a:pt x="3988" y="12221"/>
                      <a:pt x="1" y="13685"/>
                    </a:cubicBezTo>
                    <a:lnTo>
                      <a:pt x="36625" y="34943"/>
                    </a:lnTo>
                    <a:lnTo>
                      <a:pt x="88064" y="26248"/>
                    </a:lnTo>
                    <a:lnTo>
                      <a:pt x="86827" y="23344"/>
                    </a:lnTo>
                    <a:cubicBezTo>
                      <a:pt x="84861" y="23450"/>
                      <a:pt x="57521" y="24933"/>
                      <a:pt x="50305" y="24933"/>
                    </a:cubicBezTo>
                    <a:cubicBezTo>
                      <a:pt x="49056" y="24933"/>
                      <a:pt x="48408" y="24889"/>
                      <a:pt x="48607" y="24784"/>
                    </a:cubicBezTo>
                    <a:cubicBezTo>
                      <a:pt x="48814" y="24673"/>
                      <a:pt x="48849" y="24629"/>
                      <a:pt x="48756" y="24629"/>
                    </a:cubicBezTo>
                    <a:cubicBezTo>
                      <a:pt x="48250" y="24629"/>
                      <a:pt x="43854" y="26082"/>
                      <a:pt x="43854" y="26082"/>
                    </a:cubicBezTo>
                    <a:cubicBezTo>
                      <a:pt x="43854" y="26082"/>
                      <a:pt x="41672" y="21971"/>
                      <a:pt x="38446" y="20528"/>
                    </a:cubicBezTo>
                    <a:cubicBezTo>
                      <a:pt x="38125" y="20383"/>
                      <a:pt x="37861" y="20316"/>
                      <a:pt x="37646" y="20316"/>
                    </a:cubicBezTo>
                    <a:cubicBezTo>
                      <a:pt x="35713" y="20316"/>
                      <a:pt x="37808" y="25602"/>
                      <a:pt x="37808" y="25602"/>
                    </a:cubicBezTo>
                    <a:cubicBezTo>
                      <a:pt x="37808" y="25602"/>
                      <a:pt x="25716" y="18689"/>
                      <a:pt x="22812" y="16194"/>
                    </a:cubicBezTo>
                    <a:cubicBezTo>
                      <a:pt x="20172" y="13927"/>
                      <a:pt x="23978" y="2368"/>
                      <a:pt x="24699" y="273"/>
                    </a:cubicBezTo>
                    <a:lnTo>
                      <a:pt x="24532" y="111"/>
                    </a:lnTo>
                    <a:lnTo>
                      <a:pt x="24506" y="27"/>
                    </a:lnTo>
                    <a:lnTo>
                      <a:pt x="24502"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7"/>
              <p:cNvSpPr/>
              <p:nvPr/>
            </p:nvSpPr>
            <p:spPr>
              <a:xfrm>
                <a:off x="3229475" y="3151450"/>
                <a:ext cx="2222300" cy="883075"/>
              </a:xfrm>
              <a:custGeom>
                <a:rect b="b" l="l" r="r" t="t"/>
                <a:pathLst>
                  <a:path extrusionOk="0" h="35323" w="88892">
                    <a:moveTo>
                      <a:pt x="25192" y="1"/>
                    </a:moveTo>
                    <a:cubicBezTo>
                      <a:pt x="25192" y="1"/>
                      <a:pt x="25087" y="19"/>
                      <a:pt x="24885" y="54"/>
                    </a:cubicBezTo>
                    <a:lnTo>
                      <a:pt x="24889" y="80"/>
                    </a:lnTo>
                    <a:lnTo>
                      <a:pt x="24915" y="164"/>
                    </a:lnTo>
                    <a:lnTo>
                      <a:pt x="25082" y="326"/>
                    </a:lnTo>
                    <a:cubicBezTo>
                      <a:pt x="25153" y="115"/>
                      <a:pt x="25192" y="1"/>
                      <a:pt x="25192" y="1"/>
                    </a:cubicBezTo>
                    <a:close/>
                    <a:moveTo>
                      <a:pt x="384" y="13738"/>
                    </a:moveTo>
                    <a:cubicBezTo>
                      <a:pt x="256" y="13787"/>
                      <a:pt x="124" y="13836"/>
                      <a:pt x="1" y="13880"/>
                    </a:cubicBezTo>
                    <a:lnTo>
                      <a:pt x="36950" y="35322"/>
                    </a:lnTo>
                    <a:lnTo>
                      <a:pt x="88891" y="26543"/>
                    </a:lnTo>
                    <a:lnTo>
                      <a:pt x="87321" y="23393"/>
                    </a:lnTo>
                    <a:cubicBezTo>
                      <a:pt x="87321" y="23393"/>
                      <a:pt x="87285" y="23393"/>
                      <a:pt x="87210" y="23397"/>
                    </a:cubicBezTo>
                    <a:lnTo>
                      <a:pt x="88447" y="26301"/>
                    </a:lnTo>
                    <a:lnTo>
                      <a:pt x="37008" y="34996"/>
                    </a:lnTo>
                    <a:lnTo>
                      <a:pt x="384" y="13738"/>
                    </a:ln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7"/>
              <p:cNvSpPr/>
              <p:nvPr/>
            </p:nvSpPr>
            <p:spPr>
              <a:xfrm>
                <a:off x="1821275" y="2570625"/>
                <a:ext cx="2175300" cy="1679175"/>
              </a:xfrm>
              <a:custGeom>
                <a:rect b="b" l="l" r="r" t="t"/>
                <a:pathLst>
                  <a:path extrusionOk="0" h="67167" w="87012">
                    <a:moveTo>
                      <a:pt x="56558" y="0"/>
                    </a:moveTo>
                    <a:cubicBezTo>
                      <a:pt x="53690" y="0"/>
                      <a:pt x="50982" y="699"/>
                      <a:pt x="49064" y="2679"/>
                    </a:cubicBezTo>
                    <a:cubicBezTo>
                      <a:pt x="42547" y="9412"/>
                      <a:pt x="45197" y="20923"/>
                      <a:pt x="45197" y="20923"/>
                    </a:cubicBezTo>
                    <a:cubicBezTo>
                      <a:pt x="45197" y="20923"/>
                      <a:pt x="1" y="36804"/>
                      <a:pt x="4304" y="45068"/>
                    </a:cubicBezTo>
                    <a:cubicBezTo>
                      <a:pt x="8604" y="53328"/>
                      <a:pt x="66718" y="67167"/>
                      <a:pt x="66718" y="67167"/>
                    </a:cubicBezTo>
                    <a:lnTo>
                      <a:pt x="72522" y="59681"/>
                    </a:lnTo>
                    <a:lnTo>
                      <a:pt x="40712" y="41508"/>
                    </a:lnTo>
                    <a:cubicBezTo>
                      <a:pt x="40712" y="41508"/>
                      <a:pt x="87012" y="30661"/>
                      <a:pt x="80504" y="14481"/>
                    </a:cubicBezTo>
                    <a:cubicBezTo>
                      <a:pt x="76720" y="5080"/>
                      <a:pt x="73424" y="3889"/>
                      <a:pt x="71996" y="3889"/>
                    </a:cubicBezTo>
                    <a:cubicBezTo>
                      <a:pt x="71511" y="3889"/>
                      <a:pt x="71241" y="4026"/>
                      <a:pt x="71241" y="4026"/>
                    </a:cubicBezTo>
                    <a:cubicBezTo>
                      <a:pt x="71241" y="4026"/>
                      <a:pt x="63440" y="0"/>
                      <a:pt x="565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7"/>
              <p:cNvSpPr/>
              <p:nvPr/>
            </p:nvSpPr>
            <p:spPr>
              <a:xfrm>
                <a:off x="1911150" y="2562325"/>
                <a:ext cx="1954625" cy="1696275"/>
              </a:xfrm>
              <a:custGeom>
                <a:rect b="b" l="l" r="r" t="t"/>
                <a:pathLst>
                  <a:path extrusionOk="0" h="67851" w="78185">
                    <a:moveTo>
                      <a:pt x="52945" y="657"/>
                    </a:moveTo>
                    <a:cubicBezTo>
                      <a:pt x="59677" y="657"/>
                      <a:pt x="67396" y="4579"/>
                      <a:pt x="67506" y="4636"/>
                    </a:cubicBezTo>
                    <a:lnTo>
                      <a:pt x="67646" y="4706"/>
                    </a:lnTo>
                    <a:lnTo>
                      <a:pt x="67787" y="4640"/>
                    </a:lnTo>
                    <a:cubicBezTo>
                      <a:pt x="67802" y="4633"/>
                      <a:pt x="68016" y="4533"/>
                      <a:pt x="68401" y="4533"/>
                    </a:cubicBezTo>
                    <a:cubicBezTo>
                      <a:pt x="68673" y="4533"/>
                      <a:pt x="69030" y="4582"/>
                      <a:pt x="69464" y="4750"/>
                    </a:cubicBezTo>
                    <a:cubicBezTo>
                      <a:pt x="71113" y="5393"/>
                      <a:pt x="73701" y="7680"/>
                      <a:pt x="76619" y="14928"/>
                    </a:cubicBezTo>
                    <a:cubicBezTo>
                      <a:pt x="77534" y="17207"/>
                      <a:pt x="77402" y="19513"/>
                      <a:pt x="76223" y="21783"/>
                    </a:cubicBezTo>
                    <a:cubicBezTo>
                      <a:pt x="70041" y="33682"/>
                      <a:pt x="37372" y="41458"/>
                      <a:pt x="37047" y="41537"/>
                    </a:cubicBezTo>
                    <a:lnTo>
                      <a:pt x="36268" y="41717"/>
                    </a:lnTo>
                    <a:lnTo>
                      <a:pt x="68461" y="60106"/>
                    </a:lnTo>
                    <a:lnTo>
                      <a:pt x="63000" y="67147"/>
                    </a:lnTo>
                    <a:cubicBezTo>
                      <a:pt x="59281" y="66254"/>
                      <a:pt x="5048" y="53061"/>
                      <a:pt x="986" y="45255"/>
                    </a:cubicBezTo>
                    <a:cubicBezTo>
                      <a:pt x="656" y="44621"/>
                      <a:pt x="647" y="43934"/>
                      <a:pt x="955" y="43156"/>
                    </a:cubicBezTo>
                    <a:cubicBezTo>
                      <a:pt x="4260" y="34791"/>
                      <a:pt x="41328" y="21683"/>
                      <a:pt x="41702" y="21551"/>
                    </a:cubicBezTo>
                    <a:lnTo>
                      <a:pt x="41966" y="21458"/>
                    </a:lnTo>
                    <a:lnTo>
                      <a:pt x="41905" y="21185"/>
                    </a:lnTo>
                    <a:cubicBezTo>
                      <a:pt x="41878" y="21070"/>
                      <a:pt x="39366" y="9766"/>
                      <a:pt x="45694" y="3232"/>
                    </a:cubicBezTo>
                    <a:cubicBezTo>
                      <a:pt x="47537" y="1331"/>
                      <a:pt x="50156" y="657"/>
                      <a:pt x="52945" y="657"/>
                    </a:cubicBezTo>
                    <a:close/>
                    <a:moveTo>
                      <a:pt x="52995" y="1"/>
                    </a:moveTo>
                    <a:cubicBezTo>
                      <a:pt x="50047" y="1"/>
                      <a:pt x="47247" y="728"/>
                      <a:pt x="45245" y="2796"/>
                    </a:cubicBezTo>
                    <a:cubicBezTo>
                      <a:pt x="39246" y="8992"/>
                      <a:pt x="40893" y="19244"/>
                      <a:pt x="41236" y="21049"/>
                    </a:cubicBezTo>
                    <a:cubicBezTo>
                      <a:pt x="37641" y="22325"/>
                      <a:pt x="3675" y="34576"/>
                      <a:pt x="374" y="42923"/>
                    </a:cubicBezTo>
                    <a:cubicBezTo>
                      <a:pt x="1" y="43869"/>
                      <a:pt x="19" y="44753"/>
                      <a:pt x="427" y="45545"/>
                    </a:cubicBezTo>
                    <a:cubicBezTo>
                      <a:pt x="4745" y="53835"/>
                      <a:pt x="60672" y="67239"/>
                      <a:pt x="63048" y="67807"/>
                    </a:cubicBezTo>
                    <a:lnTo>
                      <a:pt x="63246" y="67850"/>
                    </a:lnTo>
                    <a:lnTo>
                      <a:pt x="69397" y="59921"/>
                    </a:lnTo>
                    <a:lnTo>
                      <a:pt x="37953" y="41960"/>
                    </a:lnTo>
                    <a:cubicBezTo>
                      <a:pt x="43084" y="40692"/>
                      <a:pt x="70924" y="33339"/>
                      <a:pt x="76777" y="22074"/>
                    </a:cubicBezTo>
                    <a:cubicBezTo>
                      <a:pt x="78045" y="19632"/>
                      <a:pt x="78185" y="17150"/>
                      <a:pt x="77200" y="14695"/>
                    </a:cubicBezTo>
                    <a:cubicBezTo>
                      <a:pt x="74176" y="7183"/>
                      <a:pt x="71418" y="4812"/>
                      <a:pt x="69640" y="4147"/>
                    </a:cubicBezTo>
                    <a:cubicBezTo>
                      <a:pt x="69154" y="3965"/>
                      <a:pt x="68736" y="3908"/>
                      <a:pt x="68403" y="3908"/>
                    </a:cubicBezTo>
                    <a:cubicBezTo>
                      <a:pt x="68067" y="3908"/>
                      <a:pt x="67817" y="3966"/>
                      <a:pt x="67669" y="4015"/>
                    </a:cubicBezTo>
                    <a:cubicBezTo>
                      <a:pt x="66564" y="3460"/>
                      <a:pt x="59426" y="1"/>
                      <a:pt x="529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7"/>
              <p:cNvSpPr/>
              <p:nvPr/>
            </p:nvSpPr>
            <p:spPr>
              <a:xfrm>
                <a:off x="2356025" y="3600500"/>
                <a:ext cx="490900" cy="118425"/>
              </a:xfrm>
              <a:custGeom>
                <a:rect b="b" l="l" r="r" t="t"/>
                <a:pathLst>
                  <a:path extrusionOk="0" h="4737" w="19636">
                    <a:moveTo>
                      <a:pt x="19318" y="1"/>
                    </a:moveTo>
                    <a:cubicBezTo>
                      <a:pt x="19213" y="1"/>
                      <a:pt x="8823" y="199"/>
                      <a:pt x="224" y="4137"/>
                    </a:cubicBezTo>
                    <a:cubicBezTo>
                      <a:pt x="66" y="4208"/>
                      <a:pt x="0" y="4393"/>
                      <a:pt x="71" y="4551"/>
                    </a:cubicBezTo>
                    <a:cubicBezTo>
                      <a:pt x="124" y="4665"/>
                      <a:pt x="238" y="4736"/>
                      <a:pt x="356" y="4736"/>
                    </a:cubicBezTo>
                    <a:cubicBezTo>
                      <a:pt x="401" y="4736"/>
                      <a:pt x="445" y="4722"/>
                      <a:pt x="484" y="4704"/>
                    </a:cubicBezTo>
                    <a:cubicBezTo>
                      <a:pt x="8959" y="823"/>
                      <a:pt x="19225" y="630"/>
                      <a:pt x="19327" y="626"/>
                    </a:cubicBezTo>
                    <a:cubicBezTo>
                      <a:pt x="19498" y="626"/>
                      <a:pt x="19635" y="480"/>
                      <a:pt x="19635" y="309"/>
                    </a:cubicBezTo>
                    <a:cubicBezTo>
                      <a:pt x="19630" y="137"/>
                      <a:pt x="19493" y="1"/>
                      <a:pt x="1932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7"/>
              <p:cNvSpPr/>
              <p:nvPr/>
            </p:nvSpPr>
            <p:spPr>
              <a:xfrm>
                <a:off x="2279250" y="3597150"/>
                <a:ext cx="246325" cy="107350"/>
              </a:xfrm>
              <a:custGeom>
                <a:rect b="b" l="l" r="r" t="t"/>
                <a:pathLst>
                  <a:path extrusionOk="0" h="4294" w="9853">
                    <a:moveTo>
                      <a:pt x="9511" y="0"/>
                    </a:moveTo>
                    <a:cubicBezTo>
                      <a:pt x="9490" y="0"/>
                      <a:pt x="9468" y="3"/>
                      <a:pt x="9447" y="7"/>
                    </a:cubicBezTo>
                    <a:cubicBezTo>
                      <a:pt x="3547" y="1195"/>
                      <a:pt x="401" y="2379"/>
                      <a:pt x="84" y="3532"/>
                    </a:cubicBezTo>
                    <a:cubicBezTo>
                      <a:pt x="0" y="3845"/>
                      <a:pt x="123" y="4091"/>
                      <a:pt x="259" y="4210"/>
                    </a:cubicBezTo>
                    <a:cubicBezTo>
                      <a:pt x="321" y="4267"/>
                      <a:pt x="401" y="4293"/>
                      <a:pt x="480" y="4293"/>
                    </a:cubicBezTo>
                    <a:cubicBezTo>
                      <a:pt x="563" y="4293"/>
                      <a:pt x="647" y="4263"/>
                      <a:pt x="708" y="4196"/>
                    </a:cubicBezTo>
                    <a:cubicBezTo>
                      <a:pt x="823" y="4064"/>
                      <a:pt x="819" y="3875"/>
                      <a:pt x="691" y="3761"/>
                    </a:cubicBezTo>
                    <a:cubicBezTo>
                      <a:pt x="687" y="3752"/>
                      <a:pt x="673" y="3730"/>
                      <a:pt x="695" y="3673"/>
                    </a:cubicBezTo>
                    <a:cubicBezTo>
                      <a:pt x="823" y="3351"/>
                      <a:pt x="1826" y="2177"/>
                      <a:pt x="9571" y="619"/>
                    </a:cubicBezTo>
                    <a:cubicBezTo>
                      <a:pt x="9743" y="588"/>
                      <a:pt x="9853" y="421"/>
                      <a:pt x="9817" y="254"/>
                    </a:cubicBezTo>
                    <a:cubicBezTo>
                      <a:pt x="9786" y="103"/>
                      <a:pt x="9658" y="0"/>
                      <a:pt x="951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7"/>
              <p:cNvSpPr/>
              <p:nvPr/>
            </p:nvSpPr>
            <p:spPr>
              <a:xfrm>
                <a:off x="3539500" y="3192175"/>
                <a:ext cx="235100" cy="170525"/>
              </a:xfrm>
              <a:custGeom>
                <a:rect b="b" l="l" r="r" t="t"/>
                <a:pathLst>
                  <a:path extrusionOk="0" h="6821" w="9404">
                    <a:moveTo>
                      <a:pt x="9403" y="0"/>
                    </a:moveTo>
                    <a:lnTo>
                      <a:pt x="9403" y="0"/>
                    </a:lnTo>
                    <a:cubicBezTo>
                      <a:pt x="7084" y="2521"/>
                      <a:pt x="3745" y="4806"/>
                      <a:pt x="0" y="6821"/>
                    </a:cubicBezTo>
                    <a:cubicBezTo>
                      <a:pt x="3107" y="5320"/>
                      <a:pt x="7054" y="2988"/>
                      <a:pt x="940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7"/>
              <p:cNvSpPr/>
              <p:nvPr/>
            </p:nvSpPr>
            <p:spPr>
              <a:xfrm>
                <a:off x="3302325" y="2935425"/>
                <a:ext cx="547200" cy="458300"/>
              </a:xfrm>
              <a:custGeom>
                <a:rect b="b" l="l" r="r" t="t"/>
                <a:pathLst>
                  <a:path extrusionOk="0" h="18332" w="21888">
                    <a:moveTo>
                      <a:pt x="20968" y="0"/>
                    </a:moveTo>
                    <a:cubicBezTo>
                      <a:pt x="20686" y="106"/>
                      <a:pt x="20215" y="285"/>
                      <a:pt x="19585" y="519"/>
                    </a:cubicBezTo>
                    <a:cubicBezTo>
                      <a:pt x="17763" y="1927"/>
                      <a:pt x="15586" y="3344"/>
                      <a:pt x="13126" y="4475"/>
                    </a:cubicBezTo>
                    <a:cubicBezTo>
                      <a:pt x="10688" y="5592"/>
                      <a:pt x="6583" y="6433"/>
                      <a:pt x="929" y="6974"/>
                    </a:cubicBezTo>
                    <a:cubicBezTo>
                      <a:pt x="616" y="7054"/>
                      <a:pt x="308" y="7133"/>
                      <a:pt x="0" y="7202"/>
                    </a:cubicBezTo>
                    <a:cubicBezTo>
                      <a:pt x="4448" y="7383"/>
                      <a:pt x="10974" y="7921"/>
                      <a:pt x="11238" y="9509"/>
                    </a:cubicBezTo>
                    <a:cubicBezTo>
                      <a:pt x="11569" y="11463"/>
                      <a:pt x="7203" y="16483"/>
                      <a:pt x="5527" y="18331"/>
                    </a:cubicBezTo>
                    <a:cubicBezTo>
                      <a:pt x="12202" y="15216"/>
                      <a:pt x="18252" y="11331"/>
                      <a:pt x="20576" y="6859"/>
                    </a:cubicBezTo>
                    <a:cubicBezTo>
                      <a:pt x="21755" y="4589"/>
                      <a:pt x="21887" y="2283"/>
                      <a:pt x="20972" y="4"/>
                    </a:cubicBezTo>
                    <a:cubicBezTo>
                      <a:pt x="20968" y="4"/>
                      <a:pt x="20968" y="4"/>
                      <a:pt x="2096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7"/>
              <p:cNvSpPr/>
              <p:nvPr/>
            </p:nvSpPr>
            <p:spPr>
              <a:xfrm>
                <a:off x="3424425" y="2932650"/>
                <a:ext cx="462825" cy="478350"/>
              </a:xfrm>
              <a:custGeom>
                <a:rect b="b" l="l" r="r" t="t"/>
                <a:pathLst>
                  <a:path extrusionOk="0" h="19134" w="18513">
                    <a:moveTo>
                      <a:pt x="16378" y="0"/>
                    </a:moveTo>
                    <a:cubicBezTo>
                      <a:pt x="16378" y="0"/>
                      <a:pt x="16273" y="40"/>
                      <a:pt x="16084" y="111"/>
                    </a:cubicBezTo>
                    <a:cubicBezTo>
                      <a:pt x="16084" y="115"/>
                      <a:pt x="16084" y="115"/>
                      <a:pt x="16088" y="115"/>
                    </a:cubicBezTo>
                    <a:cubicBezTo>
                      <a:pt x="17003" y="2394"/>
                      <a:pt x="16871" y="4700"/>
                      <a:pt x="15692" y="6970"/>
                    </a:cubicBezTo>
                    <a:cubicBezTo>
                      <a:pt x="13368" y="11442"/>
                      <a:pt x="7318" y="15327"/>
                      <a:pt x="643" y="18442"/>
                    </a:cubicBezTo>
                    <a:cubicBezTo>
                      <a:pt x="247" y="18878"/>
                      <a:pt x="1" y="19133"/>
                      <a:pt x="1" y="19133"/>
                    </a:cubicBezTo>
                    <a:cubicBezTo>
                      <a:pt x="1" y="19133"/>
                      <a:pt x="2007" y="18460"/>
                      <a:pt x="4603" y="17202"/>
                    </a:cubicBezTo>
                    <a:cubicBezTo>
                      <a:pt x="8348" y="15187"/>
                      <a:pt x="11687" y="12902"/>
                      <a:pt x="14006" y="10381"/>
                    </a:cubicBezTo>
                    <a:cubicBezTo>
                      <a:pt x="14442" y="9822"/>
                      <a:pt x="14825" y="9246"/>
                      <a:pt x="15137" y="8643"/>
                    </a:cubicBezTo>
                    <a:cubicBezTo>
                      <a:pt x="18512" y="2112"/>
                      <a:pt x="16378" y="0"/>
                      <a:pt x="16378"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7"/>
              <p:cNvSpPr/>
              <p:nvPr/>
            </p:nvSpPr>
            <p:spPr>
              <a:xfrm>
                <a:off x="1927300" y="3147700"/>
                <a:ext cx="1607600" cy="1093325"/>
              </a:xfrm>
              <a:custGeom>
                <a:rect b="b" l="l" r="r" t="t"/>
                <a:pathLst>
                  <a:path extrusionOk="0" h="43733" w="64304">
                    <a:moveTo>
                      <a:pt x="39727" y="1"/>
                    </a:moveTo>
                    <a:cubicBezTo>
                      <a:pt x="37470" y="269"/>
                      <a:pt x="35310" y="612"/>
                      <a:pt x="33734" y="882"/>
                    </a:cubicBezTo>
                    <a:cubicBezTo>
                      <a:pt x="22663" y="5198"/>
                      <a:pt x="2694" y="13704"/>
                      <a:pt x="309" y="19741"/>
                    </a:cubicBezTo>
                    <a:cubicBezTo>
                      <a:pt x="1" y="20519"/>
                      <a:pt x="10" y="21206"/>
                      <a:pt x="340" y="21840"/>
                    </a:cubicBezTo>
                    <a:cubicBezTo>
                      <a:pt x="4402" y="29646"/>
                      <a:pt x="58635" y="42839"/>
                      <a:pt x="62354" y="43732"/>
                    </a:cubicBezTo>
                    <a:lnTo>
                      <a:pt x="64303" y="41214"/>
                    </a:lnTo>
                    <a:cubicBezTo>
                      <a:pt x="51881" y="36718"/>
                      <a:pt x="29365" y="28651"/>
                      <a:pt x="26065" y="28137"/>
                    </a:cubicBezTo>
                    <a:cubicBezTo>
                      <a:pt x="21471" y="27416"/>
                      <a:pt x="31059" y="25312"/>
                      <a:pt x="35886" y="21519"/>
                    </a:cubicBezTo>
                    <a:cubicBezTo>
                      <a:pt x="36929" y="20700"/>
                      <a:pt x="37154" y="20387"/>
                      <a:pt x="36805" y="20387"/>
                    </a:cubicBezTo>
                    <a:cubicBezTo>
                      <a:pt x="36246" y="20387"/>
                      <a:pt x="34218" y="21189"/>
                      <a:pt x="31705" y="21985"/>
                    </a:cubicBezTo>
                    <a:cubicBezTo>
                      <a:pt x="29193" y="22786"/>
                      <a:pt x="26197" y="23582"/>
                      <a:pt x="23706" y="23582"/>
                    </a:cubicBezTo>
                    <a:cubicBezTo>
                      <a:pt x="23019" y="23582"/>
                      <a:pt x="22377" y="23525"/>
                      <a:pt x="21788" y="23389"/>
                    </a:cubicBezTo>
                    <a:cubicBezTo>
                      <a:pt x="16106" y="22065"/>
                      <a:pt x="26307" y="20995"/>
                      <a:pt x="30104" y="19337"/>
                    </a:cubicBezTo>
                    <a:lnTo>
                      <a:pt x="30104" y="19337"/>
                    </a:lnTo>
                    <a:cubicBezTo>
                      <a:pt x="26478" y="19873"/>
                      <a:pt x="21835" y="20894"/>
                      <a:pt x="17633" y="22816"/>
                    </a:cubicBezTo>
                    <a:cubicBezTo>
                      <a:pt x="17594" y="22834"/>
                      <a:pt x="17550" y="22848"/>
                      <a:pt x="17505" y="22848"/>
                    </a:cubicBezTo>
                    <a:cubicBezTo>
                      <a:pt x="17387" y="22848"/>
                      <a:pt x="17273" y="22777"/>
                      <a:pt x="17220" y="22663"/>
                    </a:cubicBezTo>
                    <a:cubicBezTo>
                      <a:pt x="17149" y="22505"/>
                      <a:pt x="17215" y="22320"/>
                      <a:pt x="17373" y="22249"/>
                    </a:cubicBezTo>
                    <a:cubicBezTo>
                      <a:pt x="22052" y="20107"/>
                      <a:pt x="27266" y="19073"/>
                      <a:pt x="31059" y="18571"/>
                    </a:cubicBezTo>
                    <a:cubicBezTo>
                      <a:pt x="30988" y="18549"/>
                      <a:pt x="30883" y="18539"/>
                      <a:pt x="30738" y="18539"/>
                    </a:cubicBezTo>
                    <a:cubicBezTo>
                      <a:pt x="29650" y="18539"/>
                      <a:pt x="26540" y="19130"/>
                      <a:pt x="22879" y="19719"/>
                    </a:cubicBezTo>
                    <a:cubicBezTo>
                      <a:pt x="20762" y="20062"/>
                      <a:pt x="18461" y="20401"/>
                      <a:pt x="16260" y="20630"/>
                    </a:cubicBezTo>
                    <a:cubicBezTo>
                      <a:pt x="15103" y="21136"/>
                      <a:pt x="14835" y="21492"/>
                      <a:pt x="14773" y="21651"/>
                    </a:cubicBezTo>
                    <a:cubicBezTo>
                      <a:pt x="14751" y="21708"/>
                      <a:pt x="14765" y="21730"/>
                      <a:pt x="14769" y="21739"/>
                    </a:cubicBezTo>
                    <a:cubicBezTo>
                      <a:pt x="14897" y="21853"/>
                      <a:pt x="14901" y="22042"/>
                      <a:pt x="14786" y="22174"/>
                    </a:cubicBezTo>
                    <a:cubicBezTo>
                      <a:pt x="14725" y="22241"/>
                      <a:pt x="14641" y="22271"/>
                      <a:pt x="14558" y="22271"/>
                    </a:cubicBezTo>
                    <a:cubicBezTo>
                      <a:pt x="14479" y="22271"/>
                      <a:pt x="14399" y="22245"/>
                      <a:pt x="14337" y="22188"/>
                    </a:cubicBezTo>
                    <a:cubicBezTo>
                      <a:pt x="14201" y="22069"/>
                      <a:pt x="14078" y="21823"/>
                      <a:pt x="14162" y="21510"/>
                    </a:cubicBezTo>
                    <a:cubicBezTo>
                      <a:pt x="14232" y="21264"/>
                      <a:pt x="14426" y="21017"/>
                      <a:pt x="14751" y="20767"/>
                    </a:cubicBezTo>
                    <a:lnTo>
                      <a:pt x="14751" y="20767"/>
                    </a:lnTo>
                    <a:cubicBezTo>
                      <a:pt x="13682" y="20850"/>
                      <a:pt x="12657" y="20899"/>
                      <a:pt x="11706" y="20899"/>
                    </a:cubicBezTo>
                    <a:cubicBezTo>
                      <a:pt x="8437" y="20899"/>
                      <a:pt x="6073" y="20318"/>
                      <a:pt x="6073" y="18571"/>
                    </a:cubicBezTo>
                    <a:cubicBezTo>
                      <a:pt x="6065" y="12621"/>
                      <a:pt x="39587" y="54"/>
                      <a:pt x="39727"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7"/>
              <p:cNvSpPr/>
              <p:nvPr/>
            </p:nvSpPr>
            <p:spPr>
              <a:xfrm>
                <a:off x="1851950" y="3169725"/>
                <a:ext cx="1690750" cy="1080075"/>
              </a:xfrm>
              <a:custGeom>
                <a:rect b="b" l="l" r="r" t="t"/>
                <a:pathLst>
                  <a:path extrusionOk="0" h="43203" w="67630">
                    <a:moveTo>
                      <a:pt x="36748" y="1"/>
                    </a:moveTo>
                    <a:lnTo>
                      <a:pt x="36748" y="1"/>
                    </a:lnTo>
                    <a:cubicBezTo>
                      <a:pt x="36114" y="106"/>
                      <a:pt x="35574" y="202"/>
                      <a:pt x="35160" y="277"/>
                    </a:cubicBezTo>
                    <a:cubicBezTo>
                      <a:pt x="22245" y="5387"/>
                      <a:pt x="1" y="15194"/>
                      <a:pt x="3077" y="21104"/>
                    </a:cubicBezTo>
                    <a:cubicBezTo>
                      <a:pt x="7377" y="29364"/>
                      <a:pt x="65491" y="43203"/>
                      <a:pt x="65491" y="43203"/>
                    </a:cubicBezTo>
                    <a:lnTo>
                      <a:pt x="67630" y="40448"/>
                    </a:lnTo>
                    <a:cubicBezTo>
                      <a:pt x="67524" y="40408"/>
                      <a:pt x="67423" y="40373"/>
                      <a:pt x="67317" y="40333"/>
                    </a:cubicBezTo>
                    <a:lnTo>
                      <a:pt x="65368" y="42851"/>
                    </a:lnTo>
                    <a:cubicBezTo>
                      <a:pt x="61649" y="41958"/>
                      <a:pt x="7416" y="28765"/>
                      <a:pt x="3354" y="20959"/>
                    </a:cubicBezTo>
                    <a:cubicBezTo>
                      <a:pt x="3024" y="20325"/>
                      <a:pt x="3015" y="19638"/>
                      <a:pt x="3323" y="18860"/>
                    </a:cubicBezTo>
                    <a:cubicBezTo>
                      <a:pt x="5708" y="12823"/>
                      <a:pt x="25677" y="4317"/>
                      <a:pt x="36748"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7"/>
              <p:cNvSpPr/>
              <p:nvPr/>
            </p:nvSpPr>
            <p:spPr>
              <a:xfrm>
                <a:off x="2356025" y="3611950"/>
                <a:ext cx="351275" cy="106975"/>
              </a:xfrm>
              <a:custGeom>
                <a:rect b="b" l="l" r="r" t="t"/>
                <a:pathLst>
                  <a:path extrusionOk="0" h="4279" w="14051">
                    <a:moveTo>
                      <a:pt x="13910" y="1"/>
                    </a:moveTo>
                    <a:lnTo>
                      <a:pt x="13910" y="1"/>
                    </a:lnTo>
                    <a:cubicBezTo>
                      <a:pt x="10117" y="503"/>
                      <a:pt x="4903" y="1537"/>
                      <a:pt x="224" y="3679"/>
                    </a:cubicBezTo>
                    <a:cubicBezTo>
                      <a:pt x="66" y="3750"/>
                      <a:pt x="0" y="3935"/>
                      <a:pt x="71" y="4093"/>
                    </a:cubicBezTo>
                    <a:cubicBezTo>
                      <a:pt x="124" y="4207"/>
                      <a:pt x="238" y="4278"/>
                      <a:pt x="356" y="4278"/>
                    </a:cubicBezTo>
                    <a:cubicBezTo>
                      <a:pt x="401" y="4278"/>
                      <a:pt x="445" y="4264"/>
                      <a:pt x="484" y="4246"/>
                    </a:cubicBezTo>
                    <a:cubicBezTo>
                      <a:pt x="4686" y="2324"/>
                      <a:pt x="9329" y="1303"/>
                      <a:pt x="12955" y="767"/>
                    </a:cubicBezTo>
                    <a:cubicBezTo>
                      <a:pt x="13303" y="617"/>
                      <a:pt x="13597" y="458"/>
                      <a:pt x="13821" y="296"/>
                    </a:cubicBezTo>
                    <a:cubicBezTo>
                      <a:pt x="14033" y="141"/>
                      <a:pt x="14050" y="49"/>
                      <a:pt x="13910"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7"/>
              <p:cNvSpPr/>
              <p:nvPr/>
            </p:nvSpPr>
            <p:spPr>
              <a:xfrm>
                <a:off x="2279250" y="3663450"/>
                <a:ext cx="54575" cy="41050"/>
              </a:xfrm>
              <a:custGeom>
                <a:rect b="b" l="l" r="r" t="t"/>
                <a:pathLst>
                  <a:path extrusionOk="0" h="1642" w="2183">
                    <a:moveTo>
                      <a:pt x="2182" y="0"/>
                    </a:moveTo>
                    <a:lnTo>
                      <a:pt x="2182" y="0"/>
                    </a:lnTo>
                    <a:cubicBezTo>
                      <a:pt x="1672" y="53"/>
                      <a:pt x="1171" y="96"/>
                      <a:pt x="673" y="137"/>
                    </a:cubicBezTo>
                    <a:cubicBezTo>
                      <a:pt x="348" y="387"/>
                      <a:pt x="154" y="634"/>
                      <a:pt x="84" y="880"/>
                    </a:cubicBezTo>
                    <a:cubicBezTo>
                      <a:pt x="0" y="1193"/>
                      <a:pt x="123" y="1439"/>
                      <a:pt x="259" y="1558"/>
                    </a:cubicBezTo>
                    <a:cubicBezTo>
                      <a:pt x="321" y="1615"/>
                      <a:pt x="401" y="1641"/>
                      <a:pt x="480" y="1641"/>
                    </a:cubicBezTo>
                    <a:cubicBezTo>
                      <a:pt x="563" y="1641"/>
                      <a:pt x="647" y="1611"/>
                      <a:pt x="708" y="1544"/>
                    </a:cubicBezTo>
                    <a:cubicBezTo>
                      <a:pt x="823" y="1412"/>
                      <a:pt x="819" y="1223"/>
                      <a:pt x="691" y="1109"/>
                    </a:cubicBezTo>
                    <a:cubicBezTo>
                      <a:pt x="687" y="1100"/>
                      <a:pt x="673" y="1078"/>
                      <a:pt x="695" y="1021"/>
                    </a:cubicBezTo>
                    <a:cubicBezTo>
                      <a:pt x="757" y="862"/>
                      <a:pt x="1025" y="506"/>
                      <a:pt x="2182"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7"/>
              <p:cNvSpPr/>
              <p:nvPr/>
            </p:nvSpPr>
            <p:spPr>
              <a:xfrm>
                <a:off x="4094575" y="2210900"/>
                <a:ext cx="207600" cy="128175"/>
              </a:xfrm>
              <a:custGeom>
                <a:rect b="b" l="l" r="r" t="t"/>
                <a:pathLst>
                  <a:path extrusionOk="0" h="5127" w="8304">
                    <a:moveTo>
                      <a:pt x="6526" y="0"/>
                    </a:moveTo>
                    <a:lnTo>
                      <a:pt x="1" y="1342"/>
                    </a:lnTo>
                    <a:lnTo>
                      <a:pt x="2984" y="5126"/>
                    </a:lnTo>
                    <a:lnTo>
                      <a:pt x="8304" y="3630"/>
                    </a:lnTo>
                    <a:lnTo>
                      <a:pt x="65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7"/>
              <p:cNvSpPr/>
              <p:nvPr/>
            </p:nvSpPr>
            <p:spPr>
              <a:xfrm>
                <a:off x="4080525" y="2201975"/>
                <a:ext cx="232875" cy="146025"/>
              </a:xfrm>
              <a:custGeom>
                <a:rect b="b" l="l" r="r" t="t"/>
                <a:pathLst>
                  <a:path extrusionOk="0" h="5841" w="9315">
                    <a:moveTo>
                      <a:pt x="6912" y="713"/>
                    </a:moveTo>
                    <a:lnTo>
                      <a:pt x="8422" y="3785"/>
                    </a:lnTo>
                    <a:lnTo>
                      <a:pt x="3660" y="5127"/>
                    </a:lnTo>
                    <a:lnTo>
                      <a:pt x="1122" y="1901"/>
                    </a:lnTo>
                    <a:lnTo>
                      <a:pt x="6912" y="713"/>
                    </a:lnTo>
                    <a:close/>
                    <a:moveTo>
                      <a:pt x="7261" y="0"/>
                    </a:moveTo>
                    <a:lnTo>
                      <a:pt x="0" y="1497"/>
                    </a:lnTo>
                    <a:lnTo>
                      <a:pt x="3432" y="5840"/>
                    </a:lnTo>
                    <a:lnTo>
                      <a:pt x="9315" y="4185"/>
                    </a:lnTo>
                    <a:lnTo>
                      <a:pt x="726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7"/>
              <p:cNvSpPr/>
              <p:nvPr/>
            </p:nvSpPr>
            <p:spPr>
              <a:xfrm>
                <a:off x="2772400" y="1276775"/>
                <a:ext cx="1485350" cy="1000250"/>
              </a:xfrm>
              <a:custGeom>
                <a:rect b="b" l="l" r="r" t="t"/>
                <a:pathLst>
                  <a:path extrusionOk="0" h="40010" w="59414">
                    <a:moveTo>
                      <a:pt x="27868" y="0"/>
                    </a:moveTo>
                    <a:cubicBezTo>
                      <a:pt x="24832" y="0"/>
                      <a:pt x="21846" y="157"/>
                      <a:pt x="19613" y="323"/>
                    </a:cubicBezTo>
                    <a:cubicBezTo>
                      <a:pt x="16108" y="587"/>
                      <a:pt x="11044" y="647"/>
                      <a:pt x="7164" y="647"/>
                    </a:cubicBezTo>
                    <a:cubicBezTo>
                      <a:pt x="3928" y="647"/>
                      <a:pt x="1514" y="605"/>
                      <a:pt x="1514" y="605"/>
                    </a:cubicBezTo>
                    <a:lnTo>
                      <a:pt x="1514" y="605"/>
                    </a:lnTo>
                    <a:cubicBezTo>
                      <a:pt x="1" y="12371"/>
                      <a:pt x="7631" y="20401"/>
                      <a:pt x="7631" y="20401"/>
                    </a:cubicBezTo>
                    <a:lnTo>
                      <a:pt x="32766" y="17344"/>
                    </a:lnTo>
                    <a:lnTo>
                      <a:pt x="53310" y="40010"/>
                    </a:lnTo>
                    <a:lnTo>
                      <a:pt x="59413" y="37365"/>
                    </a:lnTo>
                    <a:cubicBezTo>
                      <a:pt x="59413" y="37365"/>
                      <a:pt x="42996" y="5819"/>
                      <a:pt x="40861" y="2633"/>
                    </a:cubicBezTo>
                    <a:cubicBezTo>
                      <a:pt x="39465" y="553"/>
                      <a:pt x="33577" y="0"/>
                      <a:pt x="27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7"/>
              <p:cNvSpPr/>
              <p:nvPr/>
            </p:nvSpPr>
            <p:spPr>
              <a:xfrm>
                <a:off x="2764600" y="1268675"/>
                <a:ext cx="1503925" cy="1017800"/>
              </a:xfrm>
              <a:custGeom>
                <a:rect b="b" l="l" r="r" t="t"/>
                <a:pathLst>
                  <a:path extrusionOk="0" h="40712" w="60157">
                    <a:moveTo>
                      <a:pt x="28134" y="635"/>
                    </a:moveTo>
                    <a:cubicBezTo>
                      <a:pt x="34318" y="635"/>
                      <a:pt x="39681" y="1293"/>
                      <a:pt x="40915" y="3129"/>
                    </a:cubicBezTo>
                    <a:cubicBezTo>
                      <a:pt x="42903" y="6099"/>
                      <a:pt x="57609" y="34310"/>
                      <a:pt x="59290" y="37535"/>
                    </a:cubicBezTo>
                    <a:lnTo>
                      <a:pt x="53702" y="39960"/>
                    </a:lnTo>
                    <a:lnTo>
                      <a:pt x="33200" y="17337"/>
                    </a:lnTo>
                    <a:lnTo>
                      <a:pt x="8065" y="20396"/>
                    </a:lnTo>
                    <a:cubicBezTo>
                      <a:pt x="7173" y="19388"/>
                      <a:pt x="867" y="11837"/>
                      <a:pt x="2104" y="1246"/>
                    </a:cubicBezTo>
                    <a:lnTo>
                      <a:pt x="2104" y="1246"/>
                    </a:lnTo>
                    <a:cubicBezTo>
                      <a:pt x="2832" y="1258"/>
                      <a:pt x="4891" y="1285"/>
                      <a:pt x="7473" y="1285"/>
                    </a:cubicBezTo>
                    <a:cubicBezTo>
                      <a:pt x="11367" y="1285"/>
                      <a:pt x="16451" y="1224"/>
                      <a:pt x="19946" y="960"/>
                    </a:cubicBezTo>
                    <a:cubicBezTo>
                      <a:pt x="22652" y="757"/>
                      <a:pt x="25469" y="635"/>
                      <a:pt x="28134" y="635"/>
                    </a:cubicBezTo>
                    <a:close/>
                    <a:moveTo>
                      <a:pt x="28262" y="1"/>
                    </a:moveTo>
                    <a:cubicBezTo>
                      <a:pt x="25053" y="1"/>
                      <a:pt x="21966" y="180"/>
                      <a:pt x="19903" y="335"/>
                    </a:cubicBezTo>
                    <a:cubicBezTo>
                      <a:pt x="16410" y="599"/>
                      <a:pt x="11324" y="659"/>
                      <a:pt x="7437" y="659"/>
                    </a:cubicBezTo>
                    <a:cubicBezTo>
                      <a:pt x="4261" y="659"/>
                      <a:pt x="1886" y="619"/>
                      <a:pt x="1835" y="617"/>
                    </a:cubicBezTo>
                    <a:lnTo>
                      <a:pt x="1554" y="612"/>
                    </a:lnTo>
                    <a:lnTo>
                      <a:pt x="1518" y="889"/>
                    </a:lnTo>
                    <a:cubicBezTo>
                      <a:pt x="0" y="12669"/>
                      <a:pt x="7635" y="20863"/>
                      <a:pt x="7714" y="20942"/>
                    </a:cubicBezTo>
                    <a:lnTo>
                      <a:pt x="7824" y="21056"/>
                    </a:lnTo>
                    <a:lnTo>
                      <a:pt x="32954" y="17998"/>
                    </a:lnTo>
                    <a:lnTo>
                      <a:pt x="53539" y="40712"/>
                    </a:lnTo>
                    <a:lnTo>
                      <a:pt x="60156" y="37843"/>
                    </a:lnTo>
                    <a:lnTo>
                      <a:pt x="60003" y="37543"/>
                    </a:lnTo>
                    <a:cubicBezTo>
                      <a:pt x="59329" y="36255"/>
                      <a:pt x="43550" y="5946"/>
                      <a:pt x="41433" y="2782"/>
                    </a:cubicBezTo>
                    <a:cubicBezTo>
                      <a:pt x="39941" y="556"/>
                      <a:pt x="33912" y="1"/>
                      <a:pt x="2826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7"/>
              <p:cNvSpPr/>
              <p:nvPr/>
            </p:nvSpPr>
            <p:spPr>
              <a:xfrm>
                <a:off x="3040500" y="1482100"/>
                <a:ext cx="1054100" cy="762375"/>
              </a:xfrm>
              <a:custGeom>
                <a:rect b="b" l="l" r="r" t="t"/>
                <a:pathLst>
                  <a:path extrusionOk="0" h="30495" w="42164">
                    <a:moveTo>
                      <a:pt x="26116" y="0"/>
                    </a:moveTo>
                    <a:cubicBezTo>
                      <a:pt x="25078" y="0"/>
                      <a:pt x="21773" y="3027"/>
                      <a:pt x="19863" y="3349"/>
                    </a:cubicBezTo>
                    <a:cubicBezTo>
                      <a:pt x="19704" y="3375"/>
                      <a:pt x="19481" y="3388"/>
                      <a:pt x="19190" y="3388"/>
                    </a:cubicBezTo>
                    <a:cubicBezTo>
                      <a:pt x="15701" y="3388"/>
                      <a:pt x="3477" y="1548"/>
                      <a:pt x="0" y="1016"/>
                    </a:cubicBezTo>
                    <a:lnTo>
                      <a:pt x="0" y="1016"/>
                    </a:lnTo>
                    <a:cubicBezTo>
                      <a:pt x="2658" y="3859"/>
                      <a:pt x="5610" y="7133"/>
                      <a:pt x="8467" y="10468"/>
                    </a:cubicBezTo>
                    <a:lnTo>
                      <a:pt x="22164" y="8800"/>
                    </a:lnTo>
                    <a:lnTo>
                      <a:pt x="33258" y="21043"/>
                    </a:lnTo>
                    <a:lnTo>
                      <a:pt x="42164" y="30494"/>
                    </a:lnTo>
                    <a:cubicBezTo>
                      <a:pt x="42164" y="30494"/>
                      <a:pt x="25825" y="3340"/>
                      <a:pt x="26388" y="762"/>
                    </a:cubicBezTo>
                    <a:cubicBezTo>
                      <a:pt x="26508" y="216"/>
                      <a:pt x="26394" y="0"/>
                      <a:pt x="26116"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7"/>
              <p:cNvSpPr/>
              <p:nvPr/>
            </p:nvSpPr>
            <p:spPr>
              <a:xfrm>
                <a:off x="3264350" y="1728175"/>
                <a:ext cx="245575" cy="49950"/>
              </a:xfrm>
              <a:custGeom>
                <a:rect b="b" l="l" r="r" t="t"/>
                <a:pathLst>
                  <a:path extrusionOk="0" h="1998" w="9823">
                    <a:moveTo>
                      <a:pt x="9822" y="1"/>
                    </a:moveTo>
                    <a:lnTo>
                      <a:pt x="1" y="1197"/>
                    </a:lnTo>
                    <a:cubicBezTo>
                      <a:pt x="226" y="1461"/>
                      <a:pt x="454" y="1730"/>
                      <a:pt x="679" y="1998"/>
                    </a:cubicBezTo>
                    <a:lnTo>
                      <a:pt x="9822"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a:off x="3252150" y="1702100"/>
                <a:ext cx="619825" cy="306075"/>
              </a:xfrm>
              <a:custGeom>
                <a:rect b="b" l="l" r="r" t="t"/>
                <a:pathLst>
                  <a:path extrusionOk="0" h="12243" w="24793">
                    <a:moveTo>
                      <a:pt x="13698" y="0"/>
                    </a:moveTo>
                    <a:lnTo>
                      <a:pt x="1" y="1668"/>
                    </a:lnTo>
                    <a:cubicBezTo>
                      <a:pt x="163" y="1857"/>
                      <a:pt x="326" y="2047"/>
                      <a:pt x="489" y="2240"/>
                    </a:cubicBezTo>
                    <a:lnTo>
                      <a:pt x="10310" y="1044"/>
                    </a:lnTo>
                    <a:lnTo>
                      <a:pt x="13576" y="331"/>
                    </a:lnTo>
                    <a:lnTo>
                      <a:pt x="24792" y="12243"/>
                    </a:lnTo>
                    <a:lnTo>
                      <a:pt x="13698" y="0"/>
                    </a:ln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a:off x="2026975" y="1427575"/>
                <a:ext cx="404875" cy="512825"/>
              </a:xfrm>
              <a:custGeom>
                <a:rect b="b" l="l" r="r" t="t"/>
                <a:pathLst>
                  <a:path extrusionOk="0" h="20513" w="16195">
                    <a:moveTo>
                      <a:pt x="14727" y="0"/>
                    </a:moveTo>
                    <a:cubicBezTo>
                      <a:pt x="10771" y="0"/>
                      <a:pt x="8098" y="2916"/>
                      <a:pt x="8098" y="2916"/>
                    </a:cubicBezTo>
                    <a:cubicBezTo>
                      <a:pt x="8098" y="2916"/>
                      <a:pt x="1" y="12336"/>
                      <a:pt x="1391" y="16174"/>
                    </a:cubicBezTo>
                    <a:lnTo>
                      <a:pt x="1822" y="20513"/>
                    </a:lnTo>
                    <a:cubicBezTo>
                      <a:pt x="1822" y="20513"/>
                      <a:pt x="6641" y="11888"/>
                      <a:pt x="8670" y="10528"/>
                    </a:cubicBezTo>
                    <a:lnTo>
                      <a:pt x="16194" y="135"/>
                    </a:lnTo>
                    <a:cubicBezTo>
                      <a:pt x="15689" y="42"/>
                      <a:pt x="15199" y="0"/>
                      <a:pt x="147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a:off x="2019725" y="1419700"/>
                <a:ext cx="420600" cy="546350"/>
              </a:xfrm>
              <a:custGeom>
                <a:rect b="b" l="l" r="r" t="t"/>
                <a:pathLst>
                  <a:path extrusionOk="0" h="21854" w="16824">
                    <a:moveTo>
                      <a:pt x="14998" y="0"/>
                    </a:moveTo>
                    <a:cubicBezTo>
                      <a:pt x="10977" y="0"/>
                      <a:pt x="8283" y="2884"/>
                      <a:pt x="8150" y="3028"/>
                    </a:cubicBezTo>
                    <a:cubicBezTo>
                      <a:pt x="7815" y="3416"/>
                      <a:pt x="0" y="12572"/>
                      <a:pt x="1373" y="16559"/>
                    </a:cubicBezTo>
                    <a:lnTo>
                      <a:pt x="1901" y="21853"/>
                    </a:lnTo>
                    <a:lnTo>
                      <a:pt x="2390" y="20982"/>
                    </a:lnTo>
                    <a:cubicBezTo>
                      <a:pt x="2434" y="20894"/>
                      <a:pt x="7187" y="12405"/>
                      <a:pt x="9131" y="11103"/>
                    </a:cubicBezTo>
                    <a:cubicBezTo>
                      <a:pt x="9277" y="11006"/>
                      <a:pt x="9316" y="10813"/>
                      <a:pt x="9220" y="10667"/>
                    </a:cubicBezTo>
                    <a:cubicBezTo>
                      <a:pt x="9159" y="10576"/>
                      <a:pt x="9058" y="10528"/>
                      <a:pt x="8956" y="10528"/>
                    </a:cubicBezTo>
                    <a:cubicBezTo>
                      <a:pt x="8896" y="10528"/>
                      <a:pt x="8836" y="10545"/>
                      <a:pt x="8784" y="10579"/>
                    </a:cubicBezTo>
                    <a:cubicBezTo>
                      <a:pt x="7081" y="11723"/>
                      <a:pt x="3613" y="17580"/>
                      <a:pt x="2329" y="19816"/>
                    </a:cubicBezTo>
                    <a:lnTo>
                      <a:pt x="1994" y="16459"/>
                    </a:lnTo>
                    <a:lnTo>
                      <a:pt x="1976" y="16384"/>
                    </a:lnTo>
                    <a:cubicBezTo>
                      <a:pt x="666" y="12762"/>
                      <a:pt x="8546" y="3526"/>
                      <a:pt x="8617" y="3442"/>
                    </a:cubicBezTo>
                    <a:cubicBezTo>
                      <a:pt x="8648" y="3410"/>
                      <a:pt x="11252" y="631"/>
                      <a:pt x="15032" y="631"/>
                    </a:cubicBezTo>
                    <a:cubicBezTo>
                      <a:pt x="15481" y="631"/>
                      <a:pt x="15947" y="670"/>
                      <a:pt x="16427" y="758"/>
                    </a:cubicBezTo>
                    <a:cubicBezTo>
                      <a:pt x="16446" y="761"/>
                      <a:pt x="16464" y="763"/>
                      <a:pt x="16482" y="763"/>
                    </a:cubicBezTo>
                    <a:cubicBezTo>
                      <a:pt x="16629" y="763"/>
                      <a:pt x="16765" y="656"/>
                      <a:pt x="16792" y="502"/>
                    </a:cubicBezTo>
                    <a:cubicBezTo>
                      <a:pt x="16823" y="335"/>
                      <a:pt x="16713" y="173"/>
                      <a:pt x="16542" y="142"/>
                    </a:cubicBezTo>
                    <a:cubicBezTo>
                      <a:pt x="16008" y="44"/>
                      <a:pt x="15493" y="0"/>
                      <a:pt x="149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a:off x="2546000" y="912275"/>
                <a:ext cx="1058650" cy="596900"/>
              </a:xfrm>
              <a:custGeom>
                <a:rect b="b" l="l" r="r" t="t"/>
                <a:pathLst>
                  <a:path extrusionOk="0" h="23876" w="42346">
                    <a:moveTo>
                      <a:pt x="34891" y="0"/>
                    </a:moveTo>
                    <a:cubicBezTo>
                      <a:pt x="34500" y="0"/>
                      <a:pt x="34177" y="50"/>
                      <a:pt x="33954" y="167"/>
                    </a:cubicBezTo>
                    <a:cubicBezTo>
                      <a:pt x="32674" y="832"/>
                      <a:pt x="26799" y="3457"/>
                      <a:pt x="21172" y="3457"/>
                    </a:cubicBezTo>
                    <a:cubicBezTo>
                      <a:pt x="19737" y="3457"/>
                      <a:pt x="18317" y="3286"/>
                      <a:pt x="16994" y="2868"/>
                    </a:cubicBezTo>
                    <a:cubicBezTo>
                      <a:pt x="14784" y="2172"/>
                      <a:pt x="12829" y="1813"/>
                      <a:pt x="11138" y="1813"/>
                    </a:cubicBezTo>
                    <a:cubicBezTo>
                      <a:pt x="7851" y="1813"/>
                      <a:pt x="5566" y="3170"/>
                      <a:pt x="4366" y="6041"/>
                    </a:cubicBezTo>
                    <a:cubicBezTo>
                      <a:pt x="2544" y="10389"/>
                      <a:pt x="1" y="19875"/>
                      <a:pt x="1" y="19875"/>
                    </a:cubicBezTo>
                    <a:lnTo>
                      <a:pt x="2764" y="23876"/>
                    </a:lnTo>
                    <a:cubicBezTo>
                      <a:pt x="2764" y="23876"/>
                      <a:pt x="6592" y="10322"/>
                      <a:pt x="10337" y="8374"/>
                    </a:cubicBezTo>
                    <a:cubicBezTo>
                      <a:pt x="11186" y="7932"/>
                      <a:pt x="12137" y="7752"/>
                      <a:pt x="13177" y="7752"/>
                    </a:cubicBezTo>
                    <a:cubicBezTo>
                      <a:pt x="16730" y="7752"/>
                      <a:pt x="21336" y="9851"/>
                      <a:pt x="26570" y="10811"/>
                    </a:cubicBezTo>
                    <a:cubicBezTo>
                      <a:pt x="27573" y="10994"/>
                      <a:pt x="28491" y="11072"/>
                      <a:pt x="29327" y="11072"/>
                    </a:cubicBezTo>
                    <a:cubicBezTo>
                      <a:pt x="34133" y="11072"/>
                      <a:pt x="36247" y="8496"/>
                      <a:pt x="36247" y="8496"/>
                    </a:cubicBezTo>
                    <a:lnTo>
                      <a:pt x="42345" y="1918"/>
                    </a:lnTo>
                    <a:cubicBezTo>
                      <a:pt x="42345" y="1918"/>
                      <a:pt x="37313" y="0"/>
                      <a:pt x="348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a:off x="2251400" y="1288150"/>
                <a:ext cx="1689075" cy="1885225"/>
              </a:xfrm>
              <a:custGeom>
                <a:rect b="b" l="l" r="r" t="t"/>
                <a:pathLst>
                  <a:path extrusionOk="0" h="75409" w="67563">
                    <a:moveTo>
                      <a:pt x="21744" y="0"/>
                    </a:moveTo>
                    <a:cubicBezTo>
                      <a:pt x="17515" y="0"/>
                      <a:pt x="1105" y="14143"/>
                      <a:pt x="1105" y="14143"/>
                    </a:cubicBezTo>
                    <a:lnTo>
                      <a:pt x="0" y="39876"/>
                    </a:lnTo>
                    <a:cubicBezTo>
                      <a:pt x="2192" y="42745"/>
                      <a:pt x="5603" y="46767"/>
                      <a:pt x="10808" y="52047"/>
                    </a:cubicBezTo>
                    <a:cubicBezTo>
                      <a:pt x="15701" y="57010"/>
                      <a:pt x="18966" y="61397"/>
                      <a:pt x="21140" y="64888"/>
                    </a:cubicBezTo>
                    <a:lnTo>
                      <a:pt x="18508" y="71430"/>
                    </a:lnTo>
                    <a:lnTo>
                      <a:pt x="18191" y="75408"/>
                    </a:lnTo>
                    <a:cubicBezTo>
                      <a:pt x="18191" y="75408"/>
                      <a:pt x="27288" y="73604"/>
                      <a:pt x="33270" y="73604"/>
                    </a:cubicBezTo>
                    <a:cubicBezTo>
                      <a:pt x="33679" y="73604"/>
                      <a:pt x="34074" y="73613"/>
                      <a:pt x="34450" y="73631"/>
                    </a:cubicBezTo>
                    <a:cubicBezTo>
                      <a:pt x="34742" y="73645"/>
                      <a:pt x="35036" y="73652"/>
                      <a:pt x="35333" y="73652"/>
                    </a:cubicBezTo>
                    <a:cubicBezTo>
                      <a:pt x="37938" y="73652"/>
                      <a:pt x="40702" y="73125"/>
                      <a:pt x="42935" y="72553"/>
                    </a:cubicBezTo>
                    <a:cubicBezTo>
                      <a:pt x="47700" y="72100"/>
                      <a:pt x="52285" y="71338"/>
                      <a:pt x="55035" y="70079"/>
                    </a:cubicBezTo>
                    <a:cubicBezTo>
                      <a:pt x="62741" y="66546"/>
                      <a:pt x="67563" y="60219"/>
                      <a:pt x="67563" y="60219"/>
                    </a:cubicBezTo>
                    <a:cubicBezTo>
                      <a:pt x="67563" y="60219"/>
                      <a:pt x="57838" y="44281"/>
                      <a:pt x="51220" y="33403"/>
                    </a:cubicBezTo>
                    <a:cubicBezTo>
                      <a:pt x="44607" y="22525"/>
                      <a:pt x="25228" y="1998"/>
                      <a:pt x="22354" y="150"/>
                    </a:cubicBezTo>
                    <a:cubicBezTo>
                      <a:pt x="22196" y="48"/>
                      <a:pt x="21991" y="0"/>
                      <a:pt x="21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a:off x="2242600" y="1280900"/>
                <a:ext cx="1707350" cy="1902275"/>
              </a:xfrm>
              <a:custGeom>
                <a:rect b="b" l="l" r="r" t="t"/>
                <a:pathLst>
                  <a:path extrusionOk="0" h="76091" w="68294">
                    <a:moveTo>
                      <a:pt x="22165" y="0"/>
                    </a:moveTo>
                    <a:cubicBezTo>
                      <a:pt x="17863" y="0"/>
                      <a:pt x="3032" y="12661"/>
                      <a:pt x="1255" y="14196"/>
                    </a:cubicBezTo>
                    <a:cubicBezTo>
                      <a:pt x="1123" y="14305"/>
                      <a:pt x="1109" y="14503"/>
                      <a:pt x="1219" y="14635"/>
                    </a:cubicBezTo>
                    <a:cubicBezTo>
                      <a:pt x="1283" y="14708"/>
                      <a:pt x="1371" y="14745"/>
                      <a:pt x="1460" y="14745"/>
                    </a:cubicBezTo>
                    <a:cubicBezTo>
                      <a:pt x="1532" y="14745"/>
                      <a:pt x="1605" y="14720"/>
                      <a:pt x="1664" y="14671"/>
                    </a:cubicBezTo>
                    <a:cubicBezTo>
                      <a:pt x="8260" y="8983"/>
                      <a:pt x="19122" y="588"/>
                      <a:pt x="22060" y="588"/>
                    </a:cubicBezTo>
                    <a:cubicBezTo>
                      <a:pt x="22256" y="588"/>
                      <a:pt x="22417" y="626"/>
                      <a:pt x="22539" y="704"/>
                    </a:cubicBezTo>
                    <a:cubicBezTo>
                      <a:pt x="25298" y="2482"/>
                      <a:pt x="44668" y="22943"/>
                      <a:pt x="51308" y="33856"/>
                    </a:cubicBezTo>
                    <a:cubicBezTo>
                      <a:pt x="57500" y="44042"/>
                      <a:pt x="66428" y="58673"/>
                      <a:pt x="67532" y="60487"/>
                    </a:cubicBezTo>
                    <a:cubicBezTo>
                      <a:pt x="66710" y="61503"/>
                      <a:pt x="62106" y="66947"/>
                      <a:pt x="55255" y="70083"/>
                    </a:cubicBezTo>
                    <a:cubicBezTo>
                      <a:pt x="52879" y="71175"/>
                      <a:pt x="48844" y="71998"/>
                      <a:pt x="43212" y="72539"/>
                    </a:cubicBezTo>
                    <a:cubicBezTo>
                      <a:pt x="40383" y="73261"/>
                      <a:pt x="37862" y="73630"/>
                      <a:pt x="35703" y="73630"/>
                    </a:cubicBezTo>
                    <a:cubicBezTo>
                      <a:pt x="35400" y="73630"/>
                      <a:pt x="35104" y="73623"/>
                      <a:pt x="34816" y="73608"/>
                    </a:cubicBezTo>
                    <a:cubicBezTo>
                      <a:pt x="34444" y="73591"/>
                      <a:pt x="34054" y="73583"/>
                      <a:pt x="33649" y="73583"/>
                    </a:cubicBezTo>
                    <a:cubicBezTo>
                      <a:pt x="28407" y="73583"/>
                      <a:pt x="20730" y="74968"/>
                      <a:pt x="18892" y="75316"/>
                    </a:cubicBezTo>
                    <a:lnTo>
                      <a:pt x="19168" y="71791"/>
                    </a:lnTo>
                    <a:lnTo>
                      <a:pt x="21839" y="65146"/>
                    </a:lnTo>
                    <a:lnTo>
                      <a:pt x="21756" y="65010"/>
                    </a:lnTo>
                    <a:cubicBezTo>
                      <a:pt x="19089" y="60733"/>
                      <a:pt x="15600" y="56394"/>
                      <a:pt x="11384" y="52117"/>
                    </a:cubicBezTo>
                    <a:cubicBezTo>
                      <a:pt x="6949" y="47620"/>
                      <a:pt x="3323" y="43537"/>
                      <a:pt x="604" y="39977"/>
                    </a:cubicBezTo>
                    <a:cubicBezTo>
                      <a:pt x="539" y="39897"/>
                      <a:pt x="446" y="39855"/>
                      <a:pt x="352" y="39855"/>
                    </a:cubicBezTo>
                    <a:cubicBezTo>
                      <a:pt x="286" y="39855"/>
                      <a:pt x="220" y="39876"/>
                      <a:pt x="163" y="39920"/>
                    </a:cubicBezTo>
                    <a:cubicBezTo>
                      <a:pt x="23" y="40025"/>
                      <a:pt x="1" y="40218"/>
                      <a:pt x="102" y="40360"/>
                    </a:cubicBezTo>
                    <a:cubicBezTo>
                      <a:pt x="2844" y="43937"/>
                      <a:pt x="6487" y="48043"/>
                      <a:pt x="10939" y="52558"/>
                    </a:cubicBezTo>
                    <a:cubicBezTo>
                      <a:pt x="15076" y="56756"/>
                      <a:pt x="18508" y="61010"/>
                      <a:pt x="21140" y="65208"/>
                    </a:cubicBezTo>
                    <a:lnTo>
                      <a:pt x="18570" y="71602"/>
                    </a:lnTo>
                    <a:lnTo>
                      <a:pt x="18200" y="76090"/>
                    </a:lnTo>
                    <a:lnTo>
                      <a:pt x="18605" y="76007"/>
                    </a:lnTo>
                    <a:cubicBezTo>
                      <a:pt x="18704" y="75990"/>
                      <a:pt x="27752" y="74208"/>
                      <a:pt x="33630" y="74208"/>
                    </a:cubicBezTo>
                    <a:cubicBezTo>
                      <a:pt x="34031" y="74208"/>
                      <a:pt x="34418" y="74216"/>
                      <a:pt x="34786" y="74234"/>
                    </a:cubicBezTo>
                    <a:cubicBezTo>
                      <a:pt x="35081" y="74248"/>
                      <a:pt x="35384" y="74255"/>
                      <a:pt x="35693" y="74255"/>
                    </a:cubicBezTo>
                    <a:cubicBezTo>
                      <a:pt x="37908" y="74255"/>
                      <a:pt x="40476" y="73885"/>
                      <a:pt x="43318" y="73155"/>
                    </a:cubicBezTo>
                    <a:cubicBezTo>
                      <a:pt x="48972" y="72614"/>
                      <a:pt x="53077" y="71773"/>
                      <a:pt x="55515" y="70656"/>
                    </a:cubicBezTo>
                    <a:cubicBezTo>
                      <a:pt x="63207" y="67131"/>
                      <a:pt x="68117" y="60763"/>
                      <a:pt x="68166" y="60698"/>
                    </a:cubicBezTo>
                    <a:lnTo>
                      <a:pt x="68294" y="60531"/>
                    </a:lnTo>
                    <a:lnTo>
                      <a:pt x="68184" y="60346"/>
                    </a:lnTo>
                    <a:cubicBezTo>
                      <a:pt x="68184" y="60346"/>
                      <a:pt x="58454" y="44408"/>
                      <a:pt x="51841" y="33530"/>
                    </a:cubicBezTo>
                    <a:cubicBezTo>
                      <a:pt x="45170" y="22565"/>
                      <a:pt x="25663" y="1972"/>
                      <a:pt x="22878" y="176"/>
                    </a:cubicBezTo>
                    <a:cubicBezTo>
                      <a:pt x="22692" y="56"/>
                      <a:pt x="22452" y="0"/>
                      <a:pt x="2216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a:off x="4198225" y="2295750"/>
                <a:ext cx="270850" cy="307675"/>
              </a:xfrm>
              <a:custGeom>
                <a:rect b="b" l="l" r="r" t="t"/>
                <a:pathLst>
                  <a:path extrusionOk="0" h="12307" w="10834">
                    <a:moveTo>
                      <a:pt x="4159" y="0"/>
                    </a:moveTo>
                    <a:cubicBezTo>
                      <a:pt x="4091" y="0"/>
                      <a:pt x="4023" y="29"/>
                      <a:pt x="3978" y="87"/>
                    </a:cubicBezTo>
                    <a:cubicBezTo>
                      <a:pt x="3894" y="188"/>
                      <a:pt x="3912" y="337"/>
                      <a:pt x="4013" y="416"/>
                    </a:cubicBezTo>
                    <a:cubicBezTo>
                      <a:pt x="5342" y="1477"/>
                      <a:pt x="7529" y="3308"/>
                      <a:pt x="7736" y="3712"/>
                    </a:cubicBezTo>
                    <a:lnTo>
                      <a:pt x="7868" y="3954"/>
                    </a:lnTo>
                    <a:cubicBezTo>
                      <a:pt x="10230" y="8298"/>
                      <a:pt x="10090" y="9455"/>
                      <a:pt x="9795" y="9759"/>
                    </a:cubicBezTo>
                    <a:cubicBezTo>
                      <a:pt x="8957" y="10626"/>
                      <a:pt x="5091" y="11838"/>
                      <a:pt x="3291" y="11838"/>
                    </a:cubicBezTo>
                    <a:cubicBezTo>
                      <a:pt x="3173" y="11838"/>
                      <a:pt x="3064" y="11833"/>
                      <a:pt x="2966" y="11822"/>
                    </a:cubicBezTo>
                    <a:cubicBezTo>
                      <a:pt x="1513" y="11664"/>
                      <a:pt x="497" y="8822"/>
                      <a:pt x="488" y="8790"/>
                    </a:cubicBezTo>
                    <a:cubicBezTo>
                      <a:pt x="454" y="8694"/>
                      <a:pt x="363" y="8635"/>
                      <a:pt x="269" y="8635"/>
                    </a:cubicBezTo>
                    <a:cubicBezTo>
                      <a:pt x="242" y="8635"/>
                      <a:pt x="215" y="8640"/>
                      <a:pt x="189" y="8650"/>
                    </a:cubicBezTo>
                    <a:cubicBezTo>
                      <a:pt x="66" y="8690"/>
                      <a:pt x="0" y="8826"/>
                      <a:pt x="44" y="8949"/>
                    </a:cubicBezTo>
                    <a:cubicBezTo>
                      <a:pt x="88" y="9076"/>
                      <a:pt x="1170" y="12100"/>
                      <a:pt x="2913" y="12289"/>
                    </a:cubicBezTo>
                    <a:cubicBezTo>
                      <a:pt x="3018" y="12297"/>
                      <a:pt x="3133" y="12307"/>
                      <a:pt x="3256" y="12307"/>
                    </a:cubicBezTo>
                    <a:cubicBezTo>
                      <a:pt x="5100" y="12307"/>
                      <a:pt x="9127" y="11127"/>
                      <a:pt x="10134" y="10089"/>
                    </a:cubicBezTo>
                    <a:cubicBezTo>
                      <a:pt x="10833" y="9363"/>
                      <a:pt x="10244" y="7343"/>
                      <a:pt x="8282" y="3730"/>
                    </a:cubicBezTo>
                    <a:lnTo>
                      <a:pt x="8154" y="3493"/>
                    </a:lnTo>
                    <a:cubicBezTo>
                      <a:pt x="7828" y="2868"/>
                      <a:pt x="4665" y="337"/>
                      <a:pt x="4308" y="51"/>
                    </a:cubicBezTo>
                    <a:cubicBezTo>
                      <a:pt x="4264" y="17"/>
                      <a:pt x="4211" y="0"/>
                      <a:pt x="41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a:off x="4290175" y="2420700"/>
                <a:ext cx="57900" cy="42150"/>
              </a:xfrm>
              <a:custGeom>
                <a:rect b="b" l="l" r="r" t="t"/>
                <a:pathLst>
                  <a:path extrusionOk="0" h="1686" w="2316">
                    <a:moveTo>
                      <a:pt x="177" y="1"/>
                    </a:moveTo>
                    <a:cubicBezTo>
                      <a:pt x="162" y="1"/>
                      <a:pt x="147" y="3"/>
                      <a:pt x="132" y="8"/>
                    </a:cubicBezTo>
                    <a:cubicBezTo>
                      <a:pt x="49" y="30"/>
                      <a:pt x="0" y="118"/>
                      <a:pt x="27" y="201"/>
                    </a:cubicBezTo>
                    <a:cubicBezTo>
                      <a:pt x="31" y="219"/>
                      <a:pt x="163" y="668"/>
                      <a:pt x="489" y="1068"/>
                    </a:cubicBezTo>
                    <a:cubicBezTo>
                      <a:pt x="823" y="1478"/>
                      <a:pt x="1233" y="1685"/>
                      <a:pt x="1694" y="1685"/>
                    </a:cubicBezTo>
                    <a:cubicBezTo>
                      <a:pt x="1853" y="1685"/>
                      <a:pt x="2016" y="1663"/>
                      <a:pt x="2187" y="1610"/>
                    </a:cubicBezTo>
                    <a:cubicBezTo>
                      <a:pt x="2267" y="1588"/>
                      <a:pt x="2315" y="1500"/>
                      <a:pt x="2293" y="1416"/>
                    </a:cubicBezTo>
                    <a:cubicBezTo>
                      <a:pt x="2272" y="1348"/>
                      <a:pt x="2209" y="1303"/>
                      <a:pt x="2144" y="1303"/>
                    </a:cubicBezTo>
                    <a:cubicBezTo>
                      <a:pt x="2129" y="1303"/>
                      <a:pt x="2114" y="1305"/>
                      <a:pt x="2100" y="1310"/>
                    </a:cubicBezTo>
                    <a:cubicBezTo>
                      <a:pt x="1957" y="1352"/>
                      <a:pt x="1825" y="1370"/>
                      <a:pt x="1702" y="1370"/>
                    </a:cubicBezTo>
                    <a:cubicBezTo>
                      <a:pt x="710" y="1370"/>
                      <a:pt x="342" y="168"/>
                      <a:pt x="327" y="114"/>
                    </a:cubicBezTo>
                    <a:cubicBezTo>
                      <a:pt x="309" y="46"/>
                      <a:pt x="244" y="1"/>
                      <a:pt x="17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a:off x="1470800" y="1149725"/>
                <a:ext cx="590525" cy="674875"/>
              </a:xfrm>
              <a:custGeom>
                <a:rect b="b" l="l" r="r" t="t"/>
                <a:pathLst>
                  <a:path extrusionOk="0" h="26995" w="23621">
                    <a:moveTo>
                      <a:pt x="11756" y="0"/>
                    </a:moveTo>
                    <a:cubicBezTo>
                      <a:pt x="7620" y="0"/>
                      <a:pt x="2571" y="2792"/>
                      <a:pt x="1479" y="6527"/>
                    </a:cubicBezTo>
                    <a:cubicBezTo>
                      <a:pt x="0" y="11579"/>
                      <a:pt x="6662" y="19047"/>
                      <a:pt x="11313" y="23548"/>
                    </a:cubicBezTo>
                    <a:cubicBezTo>
                      <a:pt x="13594" y="25753"/>
                      <a:pt x="15809" y="26995"/>
                      <a:pt x="17667" y="26995"/>
                    </a:cubicBezTo>
                    <a:cubicBezTo>
                      <a:pt x="19599" y="26995"/>
                      <a:pt x="21145" y="25653"/>
                      <a:pt x="21979" y="22654"/>
                    </a:cubicBezTo>
                    <a:cubicBezTo>
                      <a:pt x="23621" y="16771"/>
                      <a:pt x="21091" y="11988"/>
                      <a:pt x="21091" y="11988"/>
                    </a:cubicBezTo>
                    <a:cubicBezTo>
                      <a:pt x="21091" y="11988"/>
                      <a:pt x="19493" y="4107"/>
                      <a:pt x="15586" y="1128"/>
                    </a:cubicBezTo>
                    <a:cubicBezTo>
                      <a:pt x="14567" y="349"/>
                      <a:pt x="13218" y="0"/>
                      <a:pt x="11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a:off x="1463750" y="1141850"/>
                <a:ext cx="603975" cy="690650"/>
              </a:xfrm>
              <a:custGeom>
                <a:rect b="b" l="l" r="r" t="t"/>
                <a:pathLst>
                  <a:path extrusionOk="0" h="27626" w="24159">
                    <a:moveTo>
                      <a:pt x="12031" y="625"/>
                    </a:moveTo>
                    <a:cubicBezTo>
                      <a:pt x="13483" y="625"/>
                      <a:pt x="14755" y="986"/>
                      <a:pt x="15679" y="1689"/>
                    </a:cubicBezTo>
                    <a:cubicBezTo>
                      <a:pt x="19446" y="4567"/>
                      <a:pt x="21047" y="12286"/>
                      <a:pt x="21065" y="12365"/>
                    </a:cubicBezTo>
                    <a:lnTo>
                      <a:pt x="21095" y="12449"/>
                    </a:lnTo>
                    <a:cubicBezTo>
                      <a:pt x="21118" y="12492"/>
                      <a:pt x="23547" y="17187"/>
                      <a:pt x="21963" y="22886"/>
                    </a:cubicBezTo>
                    <a:cubicBezTo>
                      <a:pt x="21333" y="25148"/>
                      <a:pt x="20285" y="26490"/>
                      <a:pt x="18856" y="26881"/>
                    </a:cubicBezTo>
                    <a:cubicBezTo>
                      <a:pt x="18570" y="26958"/>
                      <a:pt x="18269" y="26996"/>
                      <a:pt x="17955" y="26996"/>
                    </a:cubicBezTo>
                    <a:cubicBezTo>
                      <a:pt x="16223" y="26996"/>
                      <a:pt x="14083" y="25835"/>
                      <a:pt x="11810" y="23633"/>
                    </a:cubicBezTo>
                    <a:cubicBezTo>
                      <a:pt x="6609" y="18596"/>
                      <a:pt x="691" y="11608"/>
                      <a:pt x="2060" y="6931"/>
                    </a:cubicBezTo>
                    <a:cubicBezTo>
                      <a:pt x="2764" y="4528"/>
                      <a:pt x="5334" y="2284"/>
                      <a:pt x="8607" y="1214"/>
                    </a:cubicBezTo>
                    <a:cubicBezTo>
                      <a:pt x="9800" y="818"/>
                      <a:pt x="10966" y="625"/>
                      <a:pt x="12031" y="625"/>
                    </a:cubicBezTo>
                    <a:close/>
                    <a:moveTo>
                      <a:pt x="12025" y="1"/>
                    </a:moveTo>
                    <a:cubicBezTo>
                      <a:pt x="10892" y="1"/>
                      <a:pt x="9665" y="204"/>
                      <a:pt x="8410" y="616"/>
                    </a:cubicBezTo>
                    <a:cubicBezTo>
                      <a:pt x="4946" y="1751"/>
                      <a:pt x="2218" y="4163"/>
                      <a:pt x="1461" y="6754"/>
                    </a:cubicBezTo>
                    <a:cubicBezTo>
                      <a:pt x="0" y="11731"/>
                      <a:pt x="6046" y="18925"/>
                      <a:pt x="11380" y="24088"/>
                    </a:cubicBezTo>
                    <a:cubicBezTo>
                      <a:pt x="13791" y="26419"/>
                      <a:pt x="16031" y="27625"/>
                      <a:pt x="17931" y="27625"/>
                    </a:cubicBezTo>
                    <a:cubicBezTo>
                      <a:pt x="18311" y="27625"/>
                      <a:pt x="18671" y="27581"/>
                      <a:pt x="19018" y="27484"/>
                    </a:cubicBezTo>
                    <a:cubicBezTo>
                      <a:pt x="20677" y="27035"/>
                      <a:pt x="21870" y="25544"/>
                      <a:pt x="22566" y="23053"/>
                    </a:cubicBezTo>
                    <a:cubicBezTo>
                      <a:pt x="24158" y="17337"/>
                      <a:pt x="21932" y="12708"/>
                      <a:pt x="21668" y="12197"/>
                    </a:cubicBezTo>
                    <a:cubicBezTo>
                      <a:pt x="21522" y="11494"/>
                      <a:pt x="19903" y="4128"/>
                      <a:pt x="16057" y="1192"/>
                    </a:cubicBezTo>
                    <a:cubicBezTo>
                      <a:pt x="15023" y="403"/>
                      <a:pt x="13618" y="1"/>
                      <a:pt x="120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a:off x="1439325" y="1090275"/>
                <a:ext cx="627950" cy="359150"/>
              </a:xfrm>
              <a:custGeom>
                <a:rect b="b" l="l" r="r" t="t"/>
                <a:pathLst>
                  <a:path extrusionOk="0" h="14366" w="25118">
                    <a:moveTo>
                      <a:pt x="14635" y="1"/>
                    </a:moveTo>
                    <a:cubicBezTo>
                      <a:pt x="11377" y="1"/>
                      <a:pt x="7876" y="1274"/>
                      <a:pt x="5506" y="3409"/>
                    </a:cubicBezTo>
                    <a:cubicBezTo>
                      <a:pt x="933" y="7528"/>
                      <a:pt x="1" y="10621"/>
                      <a:pt x="3235" y="12615"/>
                    </a:cubicBezTo>
                    <a:cubicBezTo>
                      <a:pt x="3629" y="12857"/>
                      <a:pt x="3980" y="12961"/>
                      <a:pt x="4299" y="12961"/>
                    </a:cubicBezTo>
                    <a:cubicBezTo>
                      <a:pt x="5291" y="12961"/>
                      <a:pt x="5970" y="11952"/>
                      <a:pt x="6650" y="10943"/>
                    </a:cubicBezTo>
                    <a:cubicBezTo>
                      <a:pt x="7332" y="9931"/>
                      <a:pt x="8011" y="8922"/>
                      <a:pt x="9002" y="8922"/>
                    </a:cubicBezTo>
                    <a:cubicBezTo>
                      <a:pt x="9322" y="8922"/>
                      <a:pt x="9673" y="9027"/>
                      <a:pt x="10068" y="9270"/>
                    </a:cubicBezTo>
                    <a:cubicBezTo>
                      <a:pt x="13303" y="11264"/>
                      <a:pt x="12084" y="12237"/>
                      <a:pt x="15177" y="13169"/>
                    </a:cubicBezTo>
                    <a:cubicBezTo>
                      <a:pt x="18266" y="14102"/>
                      <a:pt x="22350" y="14366"/>
                      <a:pt x="22350" y="14366"/>
                    </a:cubicBezTo>
                    <a:cubicBezTo>
                      <a:pt x="22438" y="13002"/>
                      <a:pt x="25117" y="8870"/>
                      <a:pt x="21985" y="3624"/>
                    </a:cubicBezTo>
                    <a:cubicBezTo>
                      <a:pt x="20478" y="1099"/>
                      <a:pt x="17661" y="1"/>
                      <a:pt x="146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a:off x="1876025" y="1339575"/>
                <a:ext cx="140425" cy="192050"/>
              </a:xfrm>
              <a:custGeom>
                <a:rect b="b" l="l" r="r" t="t"/>
                <a:pathLst>
                  <a:path extrusionOk="0" h="7682" w="5617">
                    <a:moveTo>
                      <a:pt x="1346" y="1"/>
                    </a:moveTo>
                    <a:cubicBezTo>
                      <a:pt x="1" y="1"/>
                      <a:pt x="77" y="4398"/>
                      <a:pt x="77" y="4398"/>
                    </a:cubicBezTo>
                    <a:lnTo>
                      <a:pt x="1942" y="7681"/>
                    </a:lnTo>
                    <a:cubicBezTo>
                      <a:pt x="5616" y="5697"/>
                      <a:pt x="4160" y="2127"/>
                      <a:pt x="2070" y="342"/>
                    </a:cubicBezTo>
                    <a:cubicBezTo>
                      <a:pt x="1792" y="104"/>
                      <a:pt x="1552" y="1"/>
                      <a:pt x="1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p:nvPr/>
            </p:nvSpPr>
            <p:spPr>
              <a:xfrm>
                <a:off x="1869875" y="1331725"/>
                <a:ext cx="123350" cy="207700"/>
              </a:xfrm>
              <a:custGeom>
                <a:rect b="b" l="l" r="r" t="t"/>
                <a:pathLst>
                  <a:path extrusionOk="0" h="8308" w="4934">
                    <a:moveTo>
                      <a:pt x="1592" y="1"/>
                    </a:moveTo>
                    <a:cubicBezTo>
                      <a:pt x="1460" y="1"/>
                      <a:pt x="1331" y="30"/>
                      <a:pt x="1207" y="87"/>
                    </a:cubicBezTo>
                    <a:cubicBezTo>
                      <a:pt x="1" y="656"/>
                      <a:pt x="1" y="4043"/>
                      <a:pt x="11" y="4717"/>
                    </a:cubicBezTo>
                    <a:cubicBezTo>
                      <a:pt x="15" y="4885"/>
                      <a:pt x="163" y="5025"/>
                      <a:pt x="311" y="5025"/>
                    </a:cubicBezTo>
                    <a:cubicBezTo>
                      <a:pt x="318" y="5025"/>
                      <a:pt x="325" y="5025"/>
                      <a:pt x="332" y="5025"/>
                    </a:cubicBezTo>
                    <a:cubicBezTo>
                      <a:pt x="503" y="5025"/>
                      <a:pt x="640" y="4880"/>
                      <a:pt x="640" y="4708"/>
                    </a:cubicBezTo>
                    <a:cubicBezTo>
                      <a:pt x="614" y="3199"/>
                      <a:pt x="855" y="946"/>
                      <a:pt x="1475" y="656"/>
                    </a:cubicBezTo>
                    <a:cubicBezTo>
                      <a:pt x="1512" y="638"/>
                      <a:pt x="1552" y="629"/>
                      <a:pt x="1596" y="629"/>
                    </a:cubicBezTo>
                    <a:cubicBezTo>
                      <a:pt x="1734" y="629"/>
                      <a:pt x="1905" y="719"/>
                      <a:pt x="2109" y="893"/>
                    </a:cubicBezTo>
                    <a:cubicBezTo>
                      <a:pt x="3143" y="1777"/>
                      <a:pt x="4288" y="3392"/>
                      <a:pt x="4111" y="5038"/>
                    </a:cubicBezTo>
                    <a:cubicBezTo>
                      <a:pt x="3993" y="6138"/>
                      <a:pt x="3297" y="7041"/>
                      <a:pt x="2039" y="7718"/>
                    </a:cubicBezTo>
                    <a:cubicBezTo>
                      <a:pt x="1889" y="7801"/>
                      <a:pt x="1832" y="7991"/>
                      <a:pt x="1911" y="8140"/>
                    </a:cubicBezTo>
                    <a:cubicBezTo>
                      <a:pt x="1968" y="8246"/>
                      <a:pt x="2078" y="8308"/>
                      <a:pt x="2188" y="8308"/>
                    </a:cubicBezTo>
                    <a:cubicBezTo>
                      <a:pt x="2237" y="8308"/>
                      <a:pt x="2290" y="8294"/>
                      <a:pt x="2338" y="8268"/>
                    </a:cubicBezTo>
                    <a:cubicBezTo>
                      <a:pt x="3768" y="7498"/>
                      <a:pt x="4595" y="6402"/>
                      <a:pt x="4736" y="5104"/>
                    </a:cubicBezTo>
                    <a:cubicBezTo>
                      <a:pt x="4934" y="3217"/>
                      <a:pt x="3667" y="1399"/>
                      <a:pt x="2519" y="418"/>
                    </a:cubicBezTo>
                    <a:cubicBezTo>
                      <a:pt x="2192" y="140"/>
                      <a:pt x="1883" y="1"/>
                      <a:pt x="15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7"/>
              <p:cNvSpPr/>
              <p:nvPr/>
            </p:nvSpPr>
            <p:spPr>
              <a:xfrm>
                <a:off x="1652625" y="1527375"/>
                <a:ext cx="51500" cy="45575"/>
              </a:xfrm>
              <a:custGeom>
                <a:rect b="b" l="l" r="r" t="t"/>
                <a:pathLst>
                  <a:path extrusionOk="0" h="1823" w="2060">
                    <a:moveTo>
                      <a:pt x="1032" y="0"/>
                    </a:moveTo>
                    <a:cubicBezTo>
                      <a:pt x="758" y="0"/>
                      <a:pt x="487" y="123"/>
                      <a:pt x="309" y="358"/>
                    </a:cubicBezTo>
                    <a:cubicBezTo>
                      <a:pt x="1" y="759"/>
                      <a:pt x="80" y="1331"/>
                      <a:pt x="480" y="1634"/>
                    </a:cubicBezTo>
                    <a:cubicBezTo>
                      <a:pt x="646" y="1761"/>
                      <a:pt x="839" y="1823"/>
                      <a:pt x="1031" y="1823"/>
                    </a:cubicBezTo>
                    <a:cubicBezTo>
                      <a:pt x="1305" y="1823"/>
                      <a:pt x="1576" y="1698"/>
                      <a:pt x="1757" y="1463"/>
                    </a:cubicBezTo>
                    <a:cubicBezTo>
                      <a:pt x="2060" y="1067"/>
                      <a:pt x="1985" y="495"/>
                      <a:pt x="1585" y="186"/>
                    </a:cubicBezTo>
                    <a:cubicBezTo>
                      <a:pt x="1419" y="61"/>
                      <a:pt x="1225" y="0"/>
                      <a:pt x="10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7"/>
              <p:cNvSpPr/>
              <p:nvPr/>
            </p:nvSpPr>
            <p:spPr>
              <a:xfrm>
                <a:off x="1608850" y="1617500"/>
                <a:ext cx="95850" cy="94300"/>
              </a:xfrm>
              <a:custGeom>
                <a:rect b="b" l="l" r="r" t="t"/>
                <a:pathLst>
                  <a:path extrusionOk="0" h="3772" w="3834">
                    <a:moveTo>
                      <a:pt x="744" y="1"/>
                    </a:moveTo>
                    <a:cubicBezTo>
                      <a:pt x="744" y="1"/>
                      <a:pt x="1" y="3143"/>
                      <a:pt x="1571" y="3578"/>
                    </a:cubicBezTo>
                    <a:cubicBezTo>
                      <a:pt x="2088" y="3723"/>
                      <a:pt x="2510" y="3771"/>
                      <a:pt x="2843" y="3771"/>
                    </a:cubicBezTo>
                    <a:cubicBezTo>
                      <a:pt x="3522" y="3771"/>
                      <a:pt x="3833" y="3569"/>
                      <a:pt x="3833" y="3569"/>
                    </a:cubicBezTo>
                    <a:lnTo>
                      <a:pt x="7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7"/>
              <p:cNvSpPr/>
              <p:nvPr/>
            </p:nvSpPr>
            <p:spPr>
              <a:xfrm>
                <a:off x="1600050" y="1609700"/>
                <a:ext cx="113425" cy="109925"/>
              </a:xfrm>
              <a:custGeom>
                <a:rect b="b" l="l" r="r" t="t"/>
                <a:pathLst>
                  <a:path extrusionOk="0" h="4397" w="4537">
                    <a:moveTo>
                      <a:pt x="1099" y="1"/>
                    </a:moveTo>
                    <a:cubicBezTo>
                      <a:pt x="954" y="1"/>
                      <a:pt x="827" y="99"/>
                      <a:pt x="793" y="242"/>
                    </a:cubicBezTo>
                    <a:cubicBezTo>
                      <a:pt x="757" y="384"/>
                      <a:pt x="1" y="3679"/>
                      <a:pt x="1840" y="4194"/>
                    </a:cubicBezTo>
                    <a:cubicBezTo>
                      <a:pt x="2386" y="4344"/>
                      <a:pt x="2839" y="4397"/>
                      <a:pt x="3200" y="4397"/>
                    </a:cubicBezTo>
                    <a:cubicBezTo>
                      <a:pt x="3935" y="4397"/>
                      <a:pt x="4299" y="4180"/>
                      <a:pt x="4357" y="4145"/>
                    </a:cubicBezTo>
                    <a:cubicBezTo>
                      <a:pt x="4498" y="4053"/>
                      <a:pt x="4537" y="3863"/>
                      <a:pt x="4449" y="3719"/>
                    </a:cubicBezTo>
                    <a:cubicBezTo>
                      <a:pt x="4389" y="3624"/>
                      <a:pt x="4287" y="3572"/>
                      <a:pt x="4184" y="3572"/>
                    </a:cubicBezTo>
                    <a:cubicBezTo>
                      <a:pt x="4129" y="3572"/>
                      <a:pt x="4073" y="3587"/>
                      <a:pt x="4022" y="3617"/>
                    </a:cubicBezTo>
                    <a:cubicBezTo>
                      <a:pt x="4017" y="3620"/>
                      <a:pt x="3754" y="3769"/>
                      <a:pt x="3191" y="3769"/>
                    </a:cubicBezTo>
                    <a:cubicBezTo>
                      <a:pt x="2887" y="3769"/>
                      <a:pt x="2494" y="3726"/>
                      <a:pt x="2007" y="3591"/>
                    </a:cubicBezTo>
                    <a:cubicBezTo>
                      <a:pt x="767" y="3243"/>
                      <a:pt x="1395" y="414"/>
                      <a:pt x="1400" y="388"/>
                    </a:cubicBezTo>
                    <a:cubicBezTo>
                      <a:pt x="1439" y="216"/>
                      <a:pt x="1338" y="49"/>
                      <a:pt x="1171" y="9"/>
                    </a:cubicBezTo>
                    <a:cubicBezTo>
                      <a:pt x="1147" y="3"/>
                      <a:pt x="1123" y="1"/>
                      <a:pt x="10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7"/>
              <p:cNvSpPr/>
              <p:nvPr/>
            </p:nvSpPr>
            <p:spPr>
              <a:xfrm>
                <a:off x="1325350" y="1080300"/>
                <a:ext cx="469450" cy="347400"/>
              </a:xfrm>
              <a:custGeom>
                <a:rect b="b" l="l" r="r" t="t"/>
                <a:pathLst>
                  <a:path extrusionOk="0" h="13896" w="18778">
                    <a:moveTo>
                      <a:pt x="14219" y="1"/>
                    </a:moveTo>
                    <a:cubicBezTo>
                      <a:pt x="11594" y="1"/>
                      <a:pt x="8988" y="2311"/>
                      <a:pt x="7165" y="3830"/>
                    </a:cubicBezTo>
                    <a:cubicBezTo>
                      <a:pt x="6789" y="4144"/>
                      <a:pt x="6502" y="4253"/>
                      <a:pt x="6260" y="4253"/>
                    </a:cubicBezTo>
                    <a:cubicBezTo>
                      <a:pt x="5975" y="4253"/>
                      <a:pt x="5752" y="4101"/>
                      <a:pt x="5518" y="3949"/>
                    </a:cubicBezTo>
                    <a:cubicBezTo>
                      <a:pt x="5287" y="3797"/>
                      <a:pt x="5044" y="3644"/>
                      <a:pt x="4720" y="3644"/>
                    </a:cubicBezTo>
                    <a:cubicBezTo>
                      <a:pt x="4287" y="3644"/>
                      <a:pt x="3708" y="3915"/>
                      <a:pt x="2813" y="4821"/>
                    </a:cubicBezTo>
                    <a:cubicBezTo>
                      <a:pt x="0" y="7658"/>
                      <a:pt x="1475" y="12173"/>
                      <a:pt x="4304" y="13370"/>
                    </a:cubicBezTo>
                    <a:cubicBezTo>
                      <a:pt x="5234" y="13763"/>
                      <a:pt x="6076" y="13895"/>
                      <a:pt x="6787" y="13895"/>
                    </a:cubicBezTo>
                    <a:cubicBezTo>
                      <a:pt x="8241" y="13895"/>
                      <a:pt x="9149" y="13343"/>
                      <a:pt x="9149" y="13343"/>
                    </a:cubicBezTo>
                    <a:lnTo>
                      <a:pt x="18777" y="2000"/>
                    </a:lnTo>
                    <a:cubicBezTo>
                      <a:pt x="18777" y="2000"/>
                      <a:pt x="16991" y="73"/>
                      <a:pt x="14328" y="2"/>
                    </a:cubicBezTo>
                    <a:cubicBezTo>
                      <a:pt x="14292" y="1"/>
                      <a:pt x="14256" y="1"/>
                      <a:pt x="142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7"/>
              <p:cNvSpPr/>
              <p:nvPr/>
            </p:nvSpPr>
            <p:spPr>
              <a:xfrm>
                <a:off x="1288275" y="1362600"/>
                <a:ext cx="216425" cy="86525"/>
              </a:xfrm>
              <a:custGeom>
                <a:rect b="b" l="l" r="r" t="t"/>
                <a:pathLst>
                  <a:path extrusionOk="0" h="3461" w="8657">
                    <a:moveTo>
                      <a:pt x="8483" y="0"/>
                    </a:moveTo>
                    <a:cubicBezTo>
                      <a:pt x="8418" y="0"/>
                      <a:pt x="8359" y="41"/>
                      <a:pt x="8335" y="103"/>
                    </a:cubicBezTo>
                    <a:cubicBezTo>
                      <a:pt x="8327" y="120"/>
                      <a:pt x="7627" y="1907"/>
                      <a:pt x="5717" y="2729"/>
                    </a:cubicBezTo>
                    <a:cubicBezTo>
                      <a:pt x="5073" y="3008"/>
                      <a:pt x="4367" y="3147"/>
                      <a:pt x="3604" y="3147"/>
                    </a:cubicBezTo>
                    <a:cubicBezTo>
                      <a:pt x="2581" y="3147"/>
                      <a:pt x="1456" y="2897"/>
                      <a:pt x="238" y="2395"/>
                    </a:cubicBezTo>
                    <a:cubicBezTo>
                      <a:pt x="219" y="2386"/>
                      <a:pt x="198" y="2382"/>
                      <a:pt x="178" y="2382"/>
                    </a:cubicBezTo>
                    <a:cubicBezTo>
                      <a:pt x="117" y="2382"/>
                      <a:pt x="58" y="2419"/>
                      <a:pt x="31" y="2479"/>
                    </a:cubicBezTo>
                    <a:cubicBezTo>
                      <a:pt x="1" y="2558"/>
                      <a:pt x="41" y="2650"/>
                      <a:pt x="120" y="2685"/>
                    </a:cubicBezTo>
                    <a:cubicBezTo>
                      <a:pt x="1374" y="3200"/>
                      <a:pt x="2540" y="3460"/>
                      <a:pt x="3609" y="3460"/>
                    </a:cubicBezTo>
                    <a:cubicBezTo>
                      <a:pt x="4410" y="3460"/>
                      <a:pt x="5159" y="3314"/>
                      <a:pt x="5840" y="3015"/>
                    </a:cubicBezTo>
                    <a:cubicBezTo>
                      <a:pt x="7873" y="2140"/>
                      <a:pt x="8595" y="292"/>
                      <a:pt x="8626" y="213"/>
                    </a:cubicBezTo>
                    <a:cubicBezTo>
                      <a:pt x="8656" y="133"/>
                      <a:pt x="8617" y="41"/>
                      <a:pt x="8538" y="10"/>
                    </a:cubicBezTo>
                    <a:cubicBezTo>
                      <a:pt x="8520" y="3"/>
                      <a:pt x="8501" y="0"/>
                      <a:pt x="848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7"/>
              <p:cNvSpPr/>
              <p:nvPr/>
            </p:nvSpPr>
            <p:spPr>
              <a:xfrm>
                <a:off x="1394000" y="1094575"/>
                <a:ext cx="50975" cy="110875"/>
              </a:xfrm>
              <a:custGeom>
                <a:rect b="b" l="l" r="r" t="t"/>
                <a:pathLst>
                  <a:path extrusionOk="0" h="4435" w="2039">
                    <a:moveTo>
                      <a:pt x="1857" y="1"/>
                    </a:moveTo>
                    <a:cubicBezTo>
                      <a:pt x="1809" y="1"/>
                      <a:pt x="1762" y="22"/>
                      <a:pt x="1730" y="65"/>
                    </a:cubicBezTo>
                    <a:cubicBezTo>
                      <a:pt x="177" y="2243"/>
                      <a:pt x="0" y="3361"/>
                      <a:pt x="124" y="3919"/>
                    </a:cubicBezTo>
                    <a:cubicBezTo>
                      <a:pt x="203" y="4280"/>
                      <a:pt x="406" y="4403"/>
                      <a:pt x="428" y="4417"/>
                    </a:cubicBezTo>
                    <a:cubicBezTo>
                      <a:pt x="454" y="4429"/>
                      <a:pt x="481" y="4435"/>
                      <a:pt x="507" y="4435"/>
                    </a:cubicBezTo>
                    <a:cubicBezTo>
                      <a:pt x="560" y="4435"/>
                      <a:pt x="608" y="4408"/>
                      <a:pt x="639" y="4360"/>
                    </a:cubicBezTo>
                    <a:cubicBezTo>
                      <a:pt x="682" y="4289"/>
                      <a:pt x="656" y="4192"/>
                      <a:pt x="586" y="4144"/>
                    </a:cubicBezTo>
                    <a:cubicBezTo>
                      <a:pt x="581" y="4144"/>
                      <a:pt x="471" y="4065"/>
                      <a:pt x="423" y="3822"/>
                    </a:cubicBezTo>
                    <a:cubicBezTo>
                      <a:pt x="349" y="3413"/>
                      <a:pt x="445" y="2406"/>
                      <a:pt x="1986" y="249"/>
                    </a:cubicBezTo>
                    <a:cubicBezTo>
                      <a:pt x="2038" y="179"/>
                      <a:pt x="2021" y="78"/>
                      <a:pt x="1950" y="30"/>
                    </a:cubicBezTo>
                    <a:cubicBezTo>
                      <a:pt x="1922" y="10"/>
                      <a:pt x="1890" y="1"/>
                      <a:pt x="18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7"/>
              <p:cNvSpPr/>
              <p:nvPr/>
            </p:nvSpPr>
            <p:spPr>
              <a:xfrm>
                <a:off x="1086300" y="1738525"/>
                <a:ext cx="377575" cy="320800"/>
              </a:xfrm>
              <a:custGeom>
                <a:rect b="b" l="l" r="r" t="t"/>
                <a:pathLst>
                  <a:path extrusionOk="0" h="12832" w="15103">
                    <a:moveTo>
                      <a:pt x="12986" y="0"/>
                    </a:moveTo>
                    <a:cubicBezTo>
                      <a:pt x="11190" y="0"/>
                      <a:pt x="9475" y="1250"/>
                      <a:pt x="9475" y="1250"/>
                    </a:cubicBezTo>
                    <a:lnTo>
                      <a:pt x="1" y="12831"/>
                    </a:lnTo>
                    <a:lnTo>
                      <a:pt x="1" y="12831"/>
                    </a:lnTo>
                    <a:lnTo>
                      <a:pt x="13571" y="8651"/>
                    </a:lnTo>
                    <a:lnTo>
                      <a:pt x="15103" y="783"/>
                    </a:lnTo>
                    <a:cubicBezTo>
                      <a:pt x="14456" y="206"/>
                      <a:pt x="13715" y="0"/>
                      <a:pt x="12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7"/>
              <p:cNvSpPr/>
              <p:nvPr/>
            </p:nvSpPr>
            <p:spPr>
              <a:xfrm>
                <a:off x="1063875" y="1730525"/>
                <a:ext cx="408575" cy="343875"/>
              </a:xfrm>
              <a:custGeom>
                <a:rect b="b" l="l" r="r" t="t"/>
                <a:pathLst>
                  <a:path extrusionOk="0" h="13755" w="16343">
                    <a:moveTo>
                      <a:pt x="13888" y="638"/>
                    </a:moveTo>
                    <a:cubicBezTo>
                      <a:pt x="14499" y="638"/>
                      <a:pt x="15115" y="794"/>
                      <a:pt x="15656" y="1222"/>
                    </a:cubicBezTo>
                    <a:lnTo>
                      <a:pt x="14196" y="8729"/>
                    </a:lnTo>
                    <a:lnTo>
                      <a:pt x="1795" y="12548"/>
                    </a:lnTo>
                    <a:lnTo>
                      <a:pt x="10587" y="1803"/>
                    </a:lnTo>
                    <a:cubicBezTo>
                      <a:pt x="10821" y="1642"/>
                      <a:pt x="12341" y="638"/>
                      <a:pt x="13888" y="638"/>
                    </a:cubicBezTo>
                    <a:close/>
                    <a:moveTo>
                      <a:pt x="13885" y="0"/>
                    </a:moveTo>
                    <a:cubicBezTo>
                      <a:pt x="12028" y="0"/>
                      <a:pt x="10289" y="1245"/>
                      <a:pt x="10187" y="1319"/>
                    </a:cubicBezTo>
                    <a:lnTo>
                      <a:pt x="0" y="13754"/>
                    </a:lnTo>
                    <a:lnTo>
                      <a:pt x="14737" y="9217"/>
                    </a:lnTo>
                    <a:lnTo>
                      <a:pt x="16343" y="989"/>
                    </a:lnTo>
                    <a:lnTo>
                      <a:pt x="16211" y="870"/>
                    </a:lnTo>
                    <a:cubicBezTo>
                      <a:pt x="15493" y="227"/>
                      <a:pt x="14678" y="0"/>
                      <a:pt x="1388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7"/>
              <p:cNvSpPr/>
              <p:nvPr/>
            </p:nvSpPr>
            <p:spPr>
              <a:xfrm>
                <a:off x="1017875" y="1743675"/>
                <a:ext cx="1422325" cy="621525"/>
              </a:xfrm>
              <a:custGeom>
                <a:rect b="b" l="l" r="r" t="t"/>
                <a:pathLst>
                  <a:path extrusionOk="0" h="24861" w="56893">
                    <a:moveTo>
                      <a:pt x="49619" y="1"/>
                    </a:moveTo>
                    <a:lnTo>
                      <a:pt x="33813" y="5031"/>
                    </a:lnTo>
                    <a:cubicBezTo>
                      <a:pt x="28480" y="5233"/>
                      <a:pt x="23130" y="5752"/>
                      <a:pt x="17858" y="6566"/>
                    </a:cubicBezTo>
                    <a:cubicBezTo>
                      <a:pt x="11952" y="7477"/>
                      <a:pt x="0" y="8599"/>
                      <a:pt x="965" y="17004"/>
                    </a:cubicBezTo>
                    <a:cubicBezTo>
                      <a:pt x="1528" y="21932"/>
                      <a:pt x="6030" y="24057"/>
                      <a:pt x="10465" y="24648"/>
                    </a:cubicBezTo>
                    <a:cubicBezTo>
                      <a:pt x="11543" y="24792"/>
                      <a:pt x="13396" y="24860"/>
                      <a:pt x="15763" y="24860"/>
                    </a:cubicBezTo>
                    <a:cubicBezTo>
                      <a:pt x="27288" y="24860"/>
                      <a:pt x="51008" y="23227"/>
                      <a:pt x="56892" y="20661"/>
                    </a:cubicBezTo>
                    <a:lnTo>
                      <a:pt x="496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7"/>
              <p:cNvSpPr/>
              <p:nvPr/>
            </p:nvSpPr>
            <p:spPr>
              <a:xfrm>
                <a:off x="1010850" y="1735825"/>
                <a:ext cx="1438275" cy="637475"/>
              </a:xfrm>
              <a:custGeom>
                <a:rect b="b" l="l" r="r" t="t"/>
                <a:pathLst>
                  <a:path extrusionOk="0" h="25499" w="57531">
                    <a:moveTo>
                      <a:pt x="49897" y="1"/>
                    </a:moveTo>
                    <a:cubicBezTo>
                      <a:pt x="49866" y="1"/>
                      <a:pt x="49834" y="6"/>
                      <a:pt x="49803" y="16"/>
                    </a:cubicBezTo>
                    <a:lnTo>
                      <a:pt x="34037" y="5037"/>
                    </a:lnTo>
                    <a:cubicBezTo>
                      <a:pt x="28756" y="5234"/>
                      <a:pt x="23393" y="5754"/>
                      <a:pt x="18090" y="6572"/>
                    </a:cubicBezTo>
                    <a:cubicBezTo>
                      <a:pt x="17686" y="6633"/>
                      <a:pt x="17254" y="6696"/>
                      <a:pt x="16801" y="6761"/>
                    </a:cubicBezTo>
                    <a:cubicBezTo>
                      <a:pt x="10517" y="7681"/>
                      <a:pt x="1" y="9221"/>
                      <a:pt x="933" y="17352"/>
                    </a:cubicBezTo>
                    <a:cubicBezTo>
                      <a:pt x="1422" y="21625"/>
                      <a:pt x="4982" y="24513"/>
                      <a:pt x="10706" y="25273"/>
                    </a:cubicBezTo>
                    <a:cubicBezTo>
                      <a:pt x="11851" y="25427"/>
                      <a:pt x="13769" y="25498"/>
                      <a:pt x="16193" y="25498"/>
                    </a:cubicBezTo>
                    <a:cubicBezTo>
                      <a:pt x="27903" y="25498"/>
                      <a:pt x="51466" y="23808"/>
                      <a:pt x="57297" y="21265"/>
                    </a:cubicBezTo>
                    <a:cubicBezTo>
                      <a:pt x="57455" y="21195"/>
                      <a:pt x="57530" y="21010"/>
                      <a:pt x="57459" y="20851"/>
                    </a:cubicBezTo>
                    <a:cubicBezTo>
                      <a:pt x="57407" y="20733"/>
                      <a:pt x="57291" y="20664"/>
                      <a:pt x="57170" y="20664"/>
                    </a:cubicBezTo>
                    <a:cubicBezTo>
                      <a:pt x="57129" y="20664"/>
                      <a:pt x="57087" y="20672"/>
                      <a:pt x="57046" y="20689"/>
                    </a:cubicBezTo>
                    <a:cubicBezTo>
                      <a:pt x="51274" y="23208"/>
                      <a:pt x="27927" y="24878"/>
                      <a:pt x="16278" y="24878"/>
                    </a:cubicBezTo>
                    <a:cubicBezTo>
                      <a:pt x="13851" y="24878"/>
                      <a:pt x="11932" y="24806"/>
                      <a:pt x="10785" y="24653"/>
                    </a:cubicBezTo>
                    <a:cubicBezTo>
                      <a:pt x="7604" y="24231"/>
                      <a:pt x="2174" y="22708"/>
                      <a:pt x="1554" y="17283"/>
                    </a:cubicBezTo>
                    <a:cubicBezTo>
                      <a:pt x="695" y="9754"/>
                      <a:pt x="10834" y="8266"/>
                      <a:pt x="16893" y="7382"/>
                    </a:cubicBezTo>
                    <a:cubicBezTo>
                      <a:pt x="17347" y="7316"/>
                      <a:pt x="17782" y="7250"/>
                      <a:pt x="18187" y="7188"/>
                    </a:cubicBezTo>
                    <a:cubicBezTo>
                      <a:pt x="23476" y="6375"/>
                      <a:pt x="28836" y="5859"/>
                      <a:pt x="34103" y="5656"/>
                    </a:cubicBezTo>
                    <a:lnTo>
                      <a:pt x="49992" y="614"/>
                    </a:lnTo>
                    <a:cubicBezTo>
                      <a:pt x="50160" y="561"/>
                      <a:pt x="50247" y="386"/>
                      <a:pt x="50195" y="218"/>
                    </a:cubicBezTo>
                    <a:cubicBezTo>
                      <a:pt x="50155" y="86"/>
                      <a:pt x="50030" y="1"/>
                      <a:pt x="4989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7"/>
              <p:cNvSpPr/>
              <p:nvPr/>
            </p:nvSpPr>
            <p:spPr>
              <a:xfrm>
                <a:off x="1616425" y="1442050"/>
                <a:ext cx="54400" cy="88150"/>
              </a:xfrm>
              <a:custGeom>
                <a:rect b="b" l="l" r="r" t="t"/>
                <a:pathLst>
                  <a:path extrusionOk="0" h="3526" w="2176">
                    <a:moveTo>
                      <a:pt x="1816" y="1"/>
                    </a:moveTo>
                    <a:cubicBezTo>
                      <a:pt x="1701" y="1"/>
                      <a:pt x="1593" y="64"/>
                      <a:pt x="1537" y="172"/>
                    </a:cubicBezTo>
                    <a:lnTo>
                      <a:pt x="76" y="3071"/>
                    </a:lnTo>
                    <a:cubicBezTo>
                      <a:pt x="1" y="3225"/>
                      <a:pt x="63" y="3414"/>
                      <a:pt x="217" y="3494"/>
                    </a:cubicBezTo>
                    <a:cubicBezTo>
                      <a:pt x="260" y="3516"/>
                      <a:pt x="309" y="3525"/>
                      <a:pt x="358" y="3525"/>
                    </a:cubicBezTo>
                    <a:cubicBezTo>
                      <a:pt x="472" y="3525"/>
                      <a:pt x="582" y="3463"/>
                      <a:pt x="634" y="3353"/>
                    </a:cubicBezTo>
                    <a:lnTo>
                      <a:pt x="2096" y="453"/>
                    </a:lnTo>
                    <a:cubicBezTo>
                      <a:pt x="2175" y="299"/>
                      <a:pt x="2113" y="110"/>
                      <a:pt x="1960" y="35"/>
                    </a:cubicBezTo>
                    <a:cubicBezTo>
                      <a:pt x="1913" y="12"/>
                      <a:pt x="1864" y="1"/>
                      <a:pt x="18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7"/>
              <p:cNvSpPr/>
              <p:nvPr/>
            </p:nvSpPr>
            <p:spPr>
              <a:xfrm>
                <a:off x="1309500" y="1557175"/>
                <a:ext cx="265050" cy="218550"/>
              </a:xfrm>
              <a:custGeom>
                <a:rect b="b" l="l" r="r" t="t"/>
                <a:pathLst>
                  <a:path extrusionOk="0" h="8742" w="10602">
                    <a:moveTo>
                      <a:pt x="7042" y="1"/>
                    </a:moveTo>
                    <a:cubicBezTo>
                      <a:pt x="7017" y="1"/>
                      <a:pt x="6992" y="3"/>
                      <a:pt x="6967" y="7"/>
                    </a:cubicBezTo>
                    <a:cubicBezTo>
                      <a:pt x="6491" y="86"/>
                      <a:pt x="5563" y="720"/>
                      <a:pt x="5216" y="966"/>
                    </a:cubicBezTo>
                    <a:lnTo>
                      <a:pt x="4168" y="354"/>
                    </a:lnTo>
                    <a:cubicBezTo>
                      <a:pt x="4131" y="332"/>
                      <a:pt x="4089" y="321"/>
                      <a:pt x="4048" y="321"/>
                    </a:cubicBezTo>
                    <a:cubicBezTo>
                      <a:pt x="4007" y="321"/>
                      <a:pt x="3966" y="332"/>
                      <a:pt x="3930" y="354"/>
                    </a:cubicBezTo>
                    <a:lnTo>
                      <a:pt x="1911" y="1547"/>
                    </a:lnTo>
                    <a:lnTo>
                      <a:pt x="1449" y="1476"/>
                    </a:lnTo>
                    <a:cubicBezTo>
                      <a:pt x="1423" y="1472"/>
                      <a:pt x="1397" y="1470"/>
                      <a:pt x="1372" y="1470"/>
                    </a:cubicBezTo>
                    <a:cubicBezTo>
                      <a:pt x="716" y="1470"/>
                      <a:pt x="179" y="2671"/>
                      <a:pt x="19" y="3056"/>
                    </a:cubicBezTo>
                    <a:cubicBezTo>
                      <a:pt x="6" y="3087"/>
                      <a:pt x="1" y="3122"/>
                      <a:pt x="1" y="3157"/>
                    </a:cubicBezTo>
                    <a:lnTo>
                      <a:pt x="313" y="8517"/>
                    </a:lnTo>
                    <a:cubicBezTo>
                      <a:pt x="318" y="8645"/>
                      <a:pt x="423" y="8742"/>
                      <a:pt x="547" y="8742"/>
                    </a:cubicBezTo>
                    <a:lnTo>
                      <a:pt x="561" y="8742"/>
                    </a:lnTo>
                    <a:cubicBezTo>
                      <a:pt x="687" y="8732"/>
                      <a:pt x="789" y="8622"/>
                      <a:pt x="780" y="8490"/>
                    </a:cubicBezTo>
                    <a:lnTo>
                      <a:pt x="472" y="3184"/>
                    </a:lnTo>
                    <a:cubicBezTo>
                      <a:pt x="756" y="2525"/>
                      <a:pt x="1188" y="1938"/>
                      <a:pt x="1363" y="1938"/>
                    </a:cubicBezTo>
                    <a:cubicBezTo>
                      <a:pt x="1366" y="1938"/>
                      <a:pt x="1370" y="1938"/>
                      <a:pt x="1374" y="1939"/>
                    </a:cubicBezTo>
                    <a:lnTo>
                      <a:pt x="1920" y="2026"/>
                    </a:lnTo>
                    <a:cubicBezTo>
                      <a:pt x="1931" y="2028"/>
                      <a:pt x="1943" y="2029"/>
                      <a:pt x="1954" y="2029"/>
                    </a:cubicBezTo>
                    <a:cubicBezTo>
                      <a:pt x="1996" y="2029"/>
                      <a:pt x="2039" y="2016"/>
                      <a:pt x="2074" y="1996"/>
                    </a:cubicBezTo>
                    <a:lnTo>
                      <a:pt x="4050" y="830"/>
                    </a:lnTo>
                    <a:lnTo>
                      <a:pt x="5110" y="1445"/>
                    </a:lnTo>
                    <a:cubicBezTo>
                      <a:pt x="5147" y="1468"/>
                      <a:pt x="5188" y="1479"/>
                      <a:pt x="5229" y="1479"/>
                    </a:cubicBezTo>
                    <a:cubicBezTo>
                      <a:pt x="5277" y="1479"/>
                      <a:pt x="5325" y="1464"/>
                      <a:pt x="5366" y="1433"/>
                    </a:cubicBezTo>
                    <a:cubicBezTo>
                      <a:pt x="5836" y="1094"/>
                      <a:pt x="6707" y="526"/>
                      <a:pt x="7037" y="469"/>
                    </a:cubicBezTo>
                    <a:cubicBezTo>
                      <a:pt x="7214" y="504"/>
                      <a:pt x="7574" y="1283"/>
                      <a:pt x="7785" y="2075"/>
                    </a:cubicBezTo>
                    <a:cubicBezTo>
                      <a:pt x="7789" y="2105"/>
                      <a:pt x="7807" y="2136"/>
                      <a:pt x="7825" y="2158"/>
                    </a:cubicBezTo>
                    <a:cubicBezTo>
                      <a:pt x="7825" y="2158"/>
                      <a:pt x="8904" y="3541"/>
                      <a:pt x="8916" y="3558"/>
                    </a:cubicBezTo>
                    <a:cubicBezTo>
                      <a:pt x="9828" y="4723"/>
                      <a:pt x="10096" y="5793"/>
                      <a:pt x="9673" y="6581"/>
                    </a:cubicBezTo>
                    <a:cubicBezTo>
                      <a:pt x="9244" y="7372"/>
                      <a:pt x="8148" y="7827"/>
                      <a:pt x="6755" y="7827"/>
                    </a:cubicBezTo>
                    <a:cubicBezTo>
                      <a:pt x="6573" y="7827"/>
                      <a:pt x="6387" y="7820"/>
                      <a:pt x="6197" y="7804"/>
                    </a:cubicBezTo>
                    <a:cubicBezTo>
                      <a:pt x="6191" y="7804"/>
                      <a:pt x="6185" y="7803"/>
                      <a:pt x="6179" y="7803"/>
                    </a:cubicBezTo>
                    <a:cubicBezTo>
                      <a:pt x="6048" y="7803"/>
                      <a:pt x="5954" y="7893"/>
                      <a:pt x="5941" y="8015"/>
                    </a:cubicBezTo>
                    <a:cubicBezTo>
                      <a:pt x="5933" y="8147"/>
                      <a:pt x="6026" y="8261"/>
                      <a:pt x="6158" y="8271"/>
                    </a:cubicBezTo>
                    <a:cubicBezTo>
                      <a:pt x="6360" y="8288"/>
                      <a:pt x="6558" y="8296"/>
                      <a:pt x="6751" y="8296"/>
                    </a:cubicBezTo>
                    <a:cubicBezTo>
                      <a:pt x="8327" y="8296"/>
                      <a:pt x="9574" y="7745"/>
                      <a:pt x="10086" y="6801"/>
                    </a:cubicBezTo>
                    <a:cubicBezTo>
                      <a:pt x="10602" y="5846"/>
                      <a:pt x="10320" y="4587"/>
                      <a:pt x="9286" y="3267"/>
                    </a:cubicBezTo>
                    <a:lnTo>
                      <a:pt x="8226" y="1908"/>
                    </a:lnTo>
                    <a:cubicBezTo>
                      <a:pt x="8027" y="1164"/>
                      <a:pt x="7626" y="1"/>
                      <a:pt x="70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7"/>
              <p:cNvSpPr/>
              <p:nvPr/>
            </p:nvSpPr>
            <p:spPr>
              <a:xfrm>
                <a:off x="2020275" y="1716075"/>
                <a:ext cx="49975" cy="17275"/>
              </a:xfrm>
              <a:custGeom>
                <a:rect b="b" l="l" r="r" t="t"/>
                <a:pathLst>
                  <a:path extrusionOk="0" h="691" w="1999">
                    <a:moveTo>
                      <a:pt x="0" y="0"/>
                    </a:moveTo>
                    <a:lnTo>
                      <a:pt x="1998" y="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7"/>
              <p:cNvSpPr/>
              <p:nvPr/>
            </p:nvSpPr>
            <p:spPr>
              <a:xfrm>
                <a:off x="2011475" y="1708275"/>
                <a:ext cx="67575" cy="32900"/>
              </a:xfrm>
              <a:custGeom>
                <a:rect b="b" l="l" r="r" t="t"/>
                <a:pathLst>
                  <a:path extrusionOk="0" h="1316" w="2703">
                    <a:moveTo>
                      <a:pt x="356" y="0"/>
                    </a:moveTo>
                    <a:cubicBezTo>
                      <a:pt x="226" y="0"/>
                      <a:pt x="103" y="82"/>
                      <a:pt x="58" y="211"/>
                    </a:cubicBezTo>
                    <a:cubicBezTo>
                      <a:pt x="1" y="374"/>
                      <a:pt x="88" y="550"/>
                      <a:pt x="251" y="607"/>
                    </a:cubicBezTo>
                    <a:lnTo>
                      <a:pt x="2249" y="1299"/>
                    </a:lnTo>
                    <a:cubicBezTo>
                      <a:pt x="2280" y="1307"/>
                      <a:pt x="2316" y="1315"/>
                      <a:pt x="2350" y="1315"/>
                    </a:cubicBezTo>
                    <a:cubicBezTo>
                      <a:pt x="2478" y="1315"/>
                      <a:pt x="2601" y="1232"/>
                      <a:pt x="2645" y="1104"/>
                    </a:cubicBezTo>
                    <a:cubicBezTo>
                      <a:pt x="2702" y="942"/>
                      <a:pt x="2615" y="761"/>
                      <a:pt x="2452" y="704"/>
                    </a:cubicBezTo>
                    <a:lnTo>
                      <a:pt x="458" y="18"/>
                    </a:lnTo>
                    <a:cubicBezTo>
                      <a:pt x="424" y="6"/>
                      <a:pt x="390" y="0"/>
                      <a:pt x="3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7"/>
              <p:cNvSpPr/>
              <p:nvPr/>
            </p:nvSpPr>
            <p:spPr>
              <a:xfrm>
                <a:off x="1978575" y="1433900"/>
                <a:ext cx="247100" cy="41375"/>
              </a:xfrm>
              <a:custGeom>
                <a:rect b="b" l="l" r="r" t="t"/>
                <a:pathLst>
                  <a:path extrusionOk="0" h="1655" w="9884">
                    <a:moveTo>
                      <a:pt x="1" y="1"/>
                    </a:moveTo>
                    <a:lnTo>
                      <a:pt x="9884" y="165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7"/>
              <p:cNvSpPr/>
              <p:nvPr/>
            </p:nvSpPr>
            <p:spPr>
              <a:xfrm>
                <a:off x="1970100" y="1426075"/>
                <a:ext cx="264050" cy="57025"/>
              </a:xfrm>
              <a:custGeom>
                <a:rect b="b" l="l" r="r" t="t"/>
                <a:pathLst>
                  <a:path extrusionOk="0" h="2281" w="10562">
                    <a:moveTo>
                      <a:pt x="335" y="1"/>
                    </a:moveTo>
                    <a:cubicBezTo>
                      <a:pt x="188" y="1"/>
                      <a:pt x="55" y="111"/>
                      <a:pt x="27" y="265"/>
                    </a:cubicBezTo>
                    <a:cubicBezTo>
                      <a:pt x="1" y="432"/>
                      <a:pt x="116" y="595"/>
                      <a:pt x="287" y="621"/>
                    </a:cubicBezTo>
                    <a:lnTo>
                      <a:pt x="10175" y="2276"/>
                    </a:lnTo>
                    <a:cubicBezTo>
                      <a:pt x="10188" y="2280"/>
                      <a:pt x="10206" y="2280"/>
                      <a:pt x="10223" y="2280"/>
                    </a:cubicBezTo>
                    <a:cubicBezTo>
                      <a:pt x="10373" y="2280"/>
                      <a:pt x="10509" y="2175"/>
                      <a:pt x="10531" y="2020"/>
                    </a:cubicBezTo>
                    <a:cubicBezTo>
                      <a:pt x="10562" y="1849"/>
                      <a:pt x="10448" y="1687"/>
                      <a:pt x="10275" y="1660"/>
                    </a:cubicBezTo>
                    <a:lnTo>
                      <a:pt x="388" y="5"/>
                    </a:lnTo>
                    <a:cubicBezTo>
                      <a:pt x="371" y="2"/>
                      <a:pt x="353" y="1"/>
                      <a:pt x="3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7"/>
              <p:cNvSpPr/>
              <p:nvPr/>
            </p:nvSpPr>
            <p:spPr>
              <a:xfrm>
                <a:off x="2351500" y="2323875"/>
                <a:ext cx="394950" cy="46925"/>
              </a:xfrm>
              <a:custGeom>
                <a:rect b="b" l="l" r="r" t="t"/>
                <a:pathLst>
                  <a:path extrusionOk="0" h="1877" w="15798">
                    <a:moveTo>
                      <a:pt x="1" y="0"/>
                    </a:moveTo>
                    <a:cubicBezTo>
                      <a:pt x="1" y="0"/>
                      <a:pt x="4319" y="1876"/>
                      <a:pt x="10301" y="1876"/>
                    </a:cubicBezTo>
                    <a:cubicBezTo>
                      <a:pt x="12017" y="1876"/>
                      <a:pt x="13870" y="1722"/>
                      <a:pt x="15798" y="132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7"/>
              <p:cNvSpPr/>
              <p:nvPr/>
            </p:nvSpPr>
            <p:spPr>
              <a:xfrm>
                <a:off x="2342600" y="2316000"/>
                <a:ext cx="412325" cy="62475"/>
              </a:xfrm>
              <a:custGeom>
                <a:rect b="b" l="l" r="r" t="t"/>
                <a:pathLst>
                  <a:path extrusionOk="0" h="2499" w="16493">
                    <a:moveTo>
                      <a:pt x="362" y="0"/>
                    </a:moveTo>
                    <a:cubicBezTo>
                      <a:pt x="240" y="0"/>
                      <a:pt x="124" y="69"/>
                      <a:pt x="71" y="187"/>
                    </a:cubicBezTo>
                    <a:cubicBezTo>
                      <a:pt x="1" y="346"/>
                      <a:pt x="75" y="531"/>
                      <a:pt x="233" y="601"/>
                    </a:cubicBezTo>
                    <a:cubicBezTo>
                      <a:pt x="291" y="628"/>
                      <a:pt x="4687" y="2498"/>
                      <a:pt x="10698" y="2498"/>
                    </a:cubicBezTo>
                    <a:cubicBezTo>
                      <a:pt x="12423" y="2498"/>
                      <a:pt x="14289" y="2344"/>
                      <a:pt x="16216" y="1948"/>
                    </a:cubicBezTo>
                    <a:cubicBezTo>
                      <a:pt x="16383" y="1913"/>
                      <a:pt x="16493" y="1745"/>
                      <a:pt x="16458" y="1574"/>
                    </a:cubicBezTo>
                    <a:cubicBezTo>
                      <a:pt x="16427" y="1426"/>
                      <a:pt x="16290" y="1326"/>
                      <a:pt x="16147" y="1326"/>
                    </a:cubicBezTo>
                    <a:cubicBezTo>
                      <a:pt x="16127" y="1326"/>
                      <a:pt x="16108" y="1328"/>
                      <a:pt x="16088" y="1332"/>
                    </a:cubicBezTo>
                    <a:cubicBezTo>
                      <a:pt x="14200" y="1722"/>
                      <a:pt x="12380" y="1873"/>
                      <a:pt x="10690" y="1873"/>
                    </a:cubicBezTo>
                    <a:cubicBezTo>
                      <a:pt x="4826" y="1873"/>
                      <a:pt x="540" y="48"/>
                      <a:pt x="485" y="25"/>
                    </a:cubicBezTo>
                    <a:cubicBezTo>
                      <a:pt x="445" y="8"/>
                      <a:pt x="403" y="0"/>
                      <a:pt x="3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7"/>
              <p:cNvSpPr/>
              <p:nvPr/>
            </p:nvSpPr>
            <p:spPr>
              <a:xfrm>
                <a:off x="4163675" y="2339050"/>
                <a:ext cx="199675" cy="205700"/>
              </a:xfrm>
              <a:custGeom>
                <a:rect b="b" l="l" r="r" t="t"/>
                <a:pathLst>
                  <a:path extrusionOk="0" h="8228" w="7987">
                    <a:moveTo>
                      <a:pt x="220" y="0"/>
                    </a:moveTo>
                    <a:cubicBezTo>
                      <a:pt x="220" y="1"/>
                      <a:pt x="1" y="4946"/>
                      <a:pt x="621" y="6148"/>
                    </a:cubicBezTo>
                    <a:cubicBezTo>
                      <a:pt x="1076" y="7020"/>
                      <a:pt x="4274" y="8227"/>
                      <a:pt x="6158" y="8227"/>
                    </a:cubicBezTo>
                    <a:cubicBezTo>
                      <a:pt x="6858" y="8227"/>
                      <a:pt x="7377" y="8061"/>
                      <a:pt x="7507" y="7648"/>
                    </a:cubicBezTo>
                    <a:cubicBezTo>
                      <a:pt x="7987" y="6126"/>
                      <a:pt x="3327" y="4995"/>
                      <a:pt x="3327" y="4995"/>
                    </a:cubicBezTo>
                    <a:cubicBezTo>
                      <a:pt x="3327" y="4995"/>
                      <a:pt x="4735" y="4771"/>
                      <a:pt x="4599" y="2553"/>
                    </a:cubicBezTo>
                    <a:lnTo>
                      <a:pt x="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7"/>
              <p:cNvSpPr/>
              <p:nvPr/>
            </p:nvSpPr>
            <p:spPr>
              <a:xfrm>
                <a:off x="4157850" y="2333200"/>
                <a:ext cx="201225" cy="217425"/>
              </a:xfrm>
              <a:custGeom>
                <a:rect b="b" l="l" r="r" t="t"/>
                <a:pathLst>
                  <a:path extrusionOk="0" h="8697" w="8049">
                    <a:moveTo>
                      <a:pt x="446" y="0"/>
                    </a:moveTo>
                    <a:cubicBezTo>
                      <a:pt x="322" y="0"/>
                      <a:pt x="224" y="99"/>
                      <a:pt x="220" y="226"/>
                    </a:cubicBezTo>
                    <a:cubicBezTo>
                      <a:pt x="212" y="428"/>
                      <a:pt x="0" y="5246"/>
                      <a:pt x="647" y="6487"/>
                    </a:cubicBezTo>
                    <a:cubicBezTo>
                      <a:pt x="1162" y="7473"/>
                      <a:pt x="4418" y="8697"/>
                      <a:pt x="6385" y="8697"/>
                    </a:cubicBezTo>
                    <a:cubicBezTo>
                      <a:pt x="6504" y="8697"/>
                      <a:pt x="6623" y="8691"/>
                      <a:pt x="6733" y="8683"/>
                    </a:cubicBezTo>
                    <a:cubicBezTo>
                      <a:pt x="7582" y="8608"/>
                      <a:pt x="7872" y="8243"/>
                      <a:pt x="7960" y="7952"/>
                    </a:cubicBezTo>
                    <a:cubicBezTo>
                      <a:pt x="8049" y="7684"/>
                      <a:pt x="8013" y="7411"/>
                      <a:pt x="7864" y="7143"/>
                    </a:cubicBezTo>
                    <a:cubicBezTo>
                      <a:pt x="7322" y="6183"/>
                      <a:pt x="5259" y="5470"/>
                      <a:pt x="4220" y="5163"/>
                    </a:cubicBezTo>
                    <a:cubicBezTo>
                      <a:pt x="4655" y="4833"/>
                      <a:pt x="5153" y="4156"/>
                      <a:pt x="5065" y="2773"/>
                    </a:cubicBezTo>
                    <a:cubicBezTo>
                      <a:pt x="5056" y="2644"/>
                      <a:pt x="4946" y="2549"/>
                      <a:pt x="4826" y="2549"/>
                    </a:cubicBezTo>
                    <a:cubicBezTo>
                      <a:pt x="4823" y="2549"/>
                      <a:pt x="4821" y="2549"/>
                      <a:pt x="4818" y="2549"/>
                    </a:cubicBezTo>
                    <a:cubicBezTo>
                      <a:pt x="4686" y="2558"/>
                      <a:pt x="4590" y="2672"/>
                      <a:pt x="4598" y="2800"/>
                    </a:cubicBezTo>
                    <a:cubicBezTo>
                      <a:pt x="4717" y="4758"/>
                      <a:pt x="3569" y="4987"/>
                      <a:pt x="3524" y="4995"/>
                    </a:cubicBezTo>
                    <a:cubicBezTo>
                      <a:pt x="3415" y="5013"/>
                      <a:pt x="3331" y="5106"/>
                      <a:pt x="3327" y="5216"/>
                    </a:cubicBezTo>
                    <a:cubicBezTo>
                      <a:pt x="3323" y="5330"/>
                      <a:pt x="3397" y="5427"/>
                      <a:pt x="3502" y="5453"/>
                    </a:cubicBezTo>
                    <a:cubicBezTo>
                      <a:pt x="4432" y="5682"/>
                      <a:pt x="6944" y="6465"/>
                      <a:pt x="7454" y="7371"/>
                    </a:cubicBezTo>
                    <a:cubicBezTo>
                      <a:pt x="7538" y="7526"/>
                      <a:pt x="7560" y="7667"/>
                      <a:pt x="7515" y="7812"/>
                    </a:cubicBezTo>
                    <a:cubicBezTo>
                      <a:pt x="7428" y="8094"/>
                      <a:pt x="7019" y="8186"/>
                      <a:pt x="6693" y="8212"/>
                    </a:cubicBezTo>
                    <a:cubicBezTo>
                      <a:pt x="6594" y="8220"/>
                      <a:pt x="6491" y="8225"/>
                      <a:pt x="6383" y="8225"/>
                    </a:cubicBezTo>
                    <a:cubicBezTo>
                      <a:pt x="4545" y="8225"/>
                      <a:pt x="1460" y="7028"/>
                      <a:pt x="1065" y="6272"/>
                    </a:cubicBezTo>
                    <a:cubicBezTo>
                      <a:pt x="577" y="5334"/>
                      <a:pt x="630" y="1603"/>
                      <a:pt x="687" y="243"/>
                    </a:cubicBezTo>
                    <a:cubicBezTo>
                      <a:pt x="695" y="116"/>
                      <a:pt x="594" y="5"/>
                      <a:pt x="462" y="1"/>
                    </a:cubicBezTo>
                    <a:cubicBezTo>
                      <a:pt x="457" y="1"/>
                      <a:pt x="452" y="0"/>
                      <a:pt x="44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7"/>
              <p:cNvSpPr/>
              <p:nvPr/>
            </p:nvSpPr>
            <p:spPr>
              <a:xfrm>
                <a:off x="2077700" y="1932400"/>
                <a:ext cx="308050" cy="173225"/>
              </a:xfrm>
              <a:custGeom>
                <a:rect b="b" l="l" r="r" t="t"/>
                <a:pathLst>
                  <a:path extrusionOk="0" h="6929" w="12322">
                    <a:moveTo>
                      <a:pt x="5479" y="1"/>
                    </a:moveTo>
                    <a:cubicBezTo>
                      <a:pt x="0" y="1"/>
                      <a:pt x="6640" y="4205"/>
                      <a:pt x="12322" y="6929"/>
                    </a:cubicBezTo>
                    <a:lnTo>
                      <a:pt x="10073" y="545"/>
                    </a:lnTo>
                    <a:cubicBezTo>
                      <a:pt x="9448" y="417"/>
                      <a:pt x="8823" y="302"/>
                      <a:pt x="8199" y="218"/>
                    </a:cubicBezTo>
                    <a:cubicBezTo>
                      <a:pt x="7076" y="69"/>
                      <a:pt x="6179" y="1"/>
                      <a:pt x="547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7"/>
              <p:cNvSpPr/>
              <p:nvPr/>
            </p:nvSpPr>
            <p:spPr>
              <a:xfrm>
                <a:off x="1482325" y="1615950"/>
                <a:ext cx="55275" cy="54375"/>
              </a:xfrm>
              <a:custGeom>
                <a:rect b="b" l="l" r="r" t="t"/>
                <a:pathLst>
                  <a:path extrusionOk="0" h="2175" w="2211">
                    <a:moveTo>
                      <a:pt x="175" y="0"/>
                    </a:moveTo>
                    <a:cubicBezTo>
                      <a:pt x="135" y="0"/>
                      <a:pt x="94" y="16"/>
                      <a:pt x="63" y="45"/>
                    </a:cubicBezTo>
                    <a:cubicBezTo>
                      <a:pt x="1" y="107"/>
                      <a:pt x="1" y="207"/>
                      <a:pt x="63" y="270"/>
                    </a:cubicBezTo>
                    <a:lnTo>
                      <a:pt x="1928" y="2131"/>
                    </a:lnTo>
                    <a:cubicBezTo>
                      <a:pt x="1959" y="2161"/>
                      <a:pt x="1999" y="2175"/>
                      <a:pt x="2038" y="2175"/>
                    </a:cubicBezTo>
                    <a:cubicBezTo>
                      <a:pt x="2078" y="2175"/>
                      <a:pt x="2117" y="2161"/>
                      <a:pt x="2149" y="2131"/>
                    </a:cubicBezTo>
                    <a:cubicBezTo>
                      <a:pt x="2210" y="2069"/>
                      <a:pt x="2210" y="1968"/>
                      <a:pt x="2149" y="1911"/>
                    </a:cubicBezTo>
                    <a:lnTo>
                      <a:pt x="283" y="45"/>
                    </a:lnTo>
                    <a:cubicBezTo>
                      <a:pt x="253" y="15"/>
                      <a:pt x="214" y="0"/>
                      <a:pt x="1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7"/>
              <p:cNvSpPr/>
              <p:nvPr/>
            </p:nvSpPr>
            <p:spPr>
              <a:xfrm>
                <a:off x="1496950" y="1632950"/>
                <a:ext cx="44250" cy="13525"/>
              </a:xfrm>
              <a:custGeom>
                <a:rect b="b" l="l" r="r" t="t"/>
                <a:pathLst>
                  <a:path extrusionOk="0" h="541" w="1770">
                    <a:moveTo>
                      <a:pt x="167" y="1"/>
                    </a:moveTo>
                    <a:cubicBezTo>
                      <a:pt x="89" y="1"/>
                      <a:pt x="26" y="55"/>
                      <a:pt x="15" y="131"/>
                    </a:cubicBezTo>
                    <a:cubicBezTo>
                      <a:pt x="1" y="219"/>
                      <a:pt x="59" y="298"/>
                      <a:pt x="142" y="311"/>
                    </a:cubicBezTo>
                    <a:lnTo>
                      <a:pt x="1581" y="536"/>
                    </a:lnTo>
                    <a:cubicBezTo>
                      <a:pt x="1590" y="536"/>
                      <a:pt x="1595" y="540"/>
                      <a:pt x="1603" y="540"/>
                    </a:cubicBezTo>
                    <a:cubicBezTo>
                      <a:pt x="1678" y="540"/>
                      <a:pt x="1749" y="483"/>
                      <a:pt x="1757" y="408"/>
                    </a:cubicBezTo>
                    <a:cubicBezTo>
                      <a:pt x="1770" y="320"/>
                      <a:pt x="1713" y="240"/>
                      <a:pt x="1629" y="228"/>
                    </a:cubicBezTo>
                    <a:lnTo>
                      <a:pt x="191" y="3"/>
                    </a:lnTo>
                    <a:cubicBezTo>
                      <a:pt x="183" y="2"/>
                      <a:pt x="175" y="1"/>
                      <a:pt x="1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7"/>
              <p:cNvSpPr/>
              <p:nvPr/>
            </p:nvSpPr>
            <p:spPr>
              <a:xfrm>
                <a:off x="2279125" y="1945775"/>
                <a:ext cx="1213325" cy="1152700"/>
              </a:xfrm>
              <a:custGeom>
                <a:rect b="b" l="l" r="r" t="t"/>
                <a:pathLst>
                  <a:path extrusionOk="0" h="46108" w="48533">
                    <a:moveTo>
                      <a:pt x="5026" y="8554"/>
                    </a:moveTo>
                    <a:lnTo>
                      <a:pt x="5026" y="8558"/>
                    </a:lnTo>
                    <a:cubicBezTo>
                      <a:pt x="5027" y="8559"/>
                      <a:pt x="5027" y="8559"/>
                      <a:pt x="5028" y="8559"/>
                    </a:cubicBezTo>
                    <a:lnTo>
                      <a:pt x="5028" y="8559"/>
                    </a:lnTo>
                    <a:lnTo>
                      <a:pt x="5026" y="8554"/>
                    </a:lnTo>
                    <a:close/>
                    <a:moveTo>
                      <a:pt x="2896" y="14812"/>
                    </a:moveTo>
                    <a:cubicBezTo>
                      <a:pt x="2940" y="14812"/>
                      <a:pt x="2984" y="14816"/>
                      <a:pt x="3024" y="14834"/>
                    </a:cubicBezTo>
                    <a:cubicBezTo>
                      <a:pt x="3036" y="14842"/>
                      <a:pt x="3411" y="15001"/>
                      <a:pt x="4071" y="15221"/>
                    </a:cubicBezTo>
                    <a:lnTo>
                      <a:pt x="17500" y="16347"/>
                    </a:lnTo>
                    <a:cubicBezTo>
                      <a:pt x="17874" y="16286"/>
                      <a:pt x="18249" y="16220"/>
                      <a:pt x="18627" y="16141"/>
                    </a:cubicBezTo>
                    <a:cubicBezTo>
                      <a:pt x="18649" y="16136"/>
                      <a:pt x="18666" y="16136"/>
                      <a:pt x="18688" y="16136"/>
                    </a:cubicBezTo>
                    <a:cubicBezTo>
                      <a:pt x="18830" y="16136"/>
                      <a:pt x="18966" y="16237"/>
                      <a:pt x="18997" y="16383"/>
                    </a:cubicBezTo>
                    <a:cubicBezTo>
                      <a:pt x="19032" y="16554"/>
                      <a:pt x="18922" y="16722"/>
                      <a:pt x="18755" y="16757"/>
                    </a:cubicBezTo>
                    <a:cubicBezTo>
                      <a:pt x="16828" y="17153"/>
                      <a:pt x="14962" y="17307"/>
                      <a:pt x="13237" y="17307"/>
                    </a:cubicBezTo>
                    <a:cubicBezTo>
                      <a:pt x="7226" y="17307"/>
                      <a:pt x="2830" y="15437"/>
                      <a:pt x="2772" y="15410"/>
                    </a:cubicBezTo>
                    <a:cubicBezTo>
                      <a:pt x="2614" y="15340"/>
                      <a:pt x="2540" y="15155"/>
                      <a:pt x="2610" y="14996"/>
                    </a:cubicBezTo>
                    <a:cubicBezTo>
                      <a:pt x="2663" y="14882"/>
                      <a:pt x="2778" y="14812"/>
                      <a:pt x="2896" y="14812"/>
                    </a:cubicBezTo>
                    <a:close/>
                    <a:moveTo>
                      <a:pt x="2012" y="0"/>
                    </a:moveTo>
                    <a:lnTo>
                      <a:pt x="2016" y="4"/>
                    </a:lnTo>
                    <a:lnTo>
                      <a:pt x="2016" y="10"/>
                    </a:lnTo>
                    <a:lnTo>
                      <a:pt x="4265" y="6394"/>
                    </a:lnTo>
                    <a:cubicBezTo>
                      <a:pt x="6403" y="7419"/>
                      <a:pt x="8405" y="8233"/>
                      <a:pt x="9576" y="8537"/>
                    </a:cubicBezTo>
                    <a:cubicBezTo>
                      <a:pt x="10394" y="8743"/>
                      <a:pt x="10337" y="8828"/>
                      <a:pt x="9651" y="8828"/>
                    </a:cubicBezTo>
                    <a:cubicBezTo>
                      <a:pt x="8845" y="8828"/>
                      <a:pt x="7170" y="8713"/>
                      <a:pt x="5028" y="8559"/>
                    </a:cubicBezTo>
                    <a:lnTo>
                      <a:pt x="5028" y="8559"/>
                    </a:lnTo>
                    <a:lnTo>
                      <a:pt x="6337" y="12281"/>
                    </a:lnTo>
                    <a:cubicBezTo>
                      <a:pt x="6372" y="12273"/>
                      <a:pt x="6407" y="12264"/>
                      <a:pt x="6438" y="12264"/>
                    </a:cubicBezTo>
                    <a:cubicBezTo>
                      <a:pt x="6562" y="12264"/>
                      <a:pt x="6676" y="12334"/>
                      <a:pt x="6728" y="12453"/>
                    </a:cubicBezTo>
                    <a:cubicBezTo>
                      <a:pt x="6799" y="12612"/>
                      <a:pt x="6724" y="12797"/>
                      <a:pt x="6566" y="12867"/>
                    </a:cubicBezTo>
                    <a:cubicBezTo>
                      <a:pt x="5211" y="13457"/>
                      <a:pt x="2900" y="14003"/>
                      <a:pt x="0" y="14490"/>
                    </a:cubicBezTo>
                    <a:cubicBezTo>
                      <a:pt x="2610" y="17782"/>
                      <a:pt x="5941" y="21487"/>
                      <a:pt x="9923" y="25522"/>
                    </a:cubicBezTo>
                    <a:cubicBezTo>
                      <a:pt x="14139" y="29799"/>
                      <a:pt x="17628" y="34138"/>
                      <a:pt x="20295" y="38415"/>
                    </a:cubicBezTo>
                    <a:lnTo>
                      <a:pt x="20378" y="38551"/>
                    </a:lnTo>
                    <a:lnTo>
                      <a:pt x="17707" y="45196"/>
                    </a:lnTo>
                    <a:lnTo>
                      <a:pt x="17637" y="46107"/>
                    </a:lnTo>
                    <a:cubicBezTo>
                      <a:pt x="22218" y="44369"/>
                      <a:pt x="27106" y="42265"/>
                      <a:pt x="29355" y="40501"/>
                    </a:cubicBezTo>
                    <a:cubicBezTo>
                      <a:pt x="32761" y="37826"/>
                      <a:pt x="38768" y="37434"/>
                      <a:pt x="42019" y="37434"/>
                    </a:cubicBezTo>
                    <a:cubicBezTo>
                      <a:pt x="43378" y="37434"/>
                      <a:pt x="44259" y="37500"/>
                      <a:pt x="44259" y="37500"/>
                    </a:cubicBezTo>
                    <a:cubicBezTo>
                      <a:pt x="44259" y="37500"/>
                      <a:pt x="29830" y="34455"/>
                      <a:pt x="31682" y="33650"/>
                    </a:cubicBezTo>
                    <a:cubicBezTo>
                      <a:pt x="33536" y="32840"/>
                      <a:pt x="19744" y="21738"/>
                      <a:pt x="17971" y="20049"/>
                    </a:cubicBezTo>
                    <a:cubicBezTo>
                      <a:pt x="17817" y="19899"/>
                      <a:pt x="17774" y="19767"/>
                      <a:pt x="17817" y="19639"/>
                    </a:cubicBezTo>
                    <a:lnTo>
                      <a:pt x="17817" y="19639"/>
                    </a:lnTo>
                    <a:cubicBezTo>
                      <a:pt x="21174" y="19925"/>
                      <a:pt x="31274" y="21284"/>
                      <a:pt x="38015" y="21284"/>
                    </a:cubicBezTo>
                    <a:cubicBezTo>
                      <a:pt x="39603" y="21284"/>
                      <a:pt x="40998" y="21210"/>
                      <a:pt x="42080" y="21025"/>
                    </a:cubicBezTo>
                    <a:cubicBezTo>
                      <a:pt x="48532" y="19943"/>
                      <a:pt x="38240" y="19304"/>
                      <a:pt x="33553" y="16775"/>
                    </a:cubicBezTo>
                    <a:cubicBezTo>
                      <a:pt x="30098" y="14909"/>
                      <a:pt x="24770" y="11820"/>
                      <a:pt x="22204" y="10323"/>
                    </a:cubicBezTo>
                    <a:cubicBezTo>
                      <a:pt x="17285" y="6341"/>
                      <a:pt x="9712" y="1567"/>
                      <a:pt x="2012"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7"/>
              <p:cNvSpPr/>
              <p:nvPr/>
            </p:nvSpPr>
            <p:spPr>
              <a:xfrm>
                <a:off x="2270425" y="2308025"/>
                <a:ext cx="518175" cy="793500"/>
              </a:xfrm>
              <a:custGeom>
                <a:rect b="b" l="l" r="r" t="t"/>
                <a:pathLst>
                  <a:path extrusionOk="0" h="31740" w="20727">
                    <a:moveTo>
                      <a:pt x="348" y="0"/>
                    </a:moveTo>
                    <a:cubicBezTo>
                      <a:pt x="234" y="18"/>
                      <a:pt x="120" y="41"/>
                      <a:pt x="1" y="57"/>
                    </a:cubicBezTo>
                    <a:cubicBezTo>
                      <a:pt x="2196" y="2839"/>
                      <a:pt x="5396" y="6535"/>
                      <a:pt x="10047" y="11252"/>
                    </a:cubicBezTo>
                    <a:cubicBezTo>
                      <a:pt x="14940" y="16215"/>
                      <a:pt x="18205" y="20602"/>
                      <a:pt x="20379" y="24093"/>
                    </a:cubicBezTo>
                    <a:lnTo>
                      <a:pt x="17747" y="30635"/>
                    </a:lnTo>
                    <a:lnTo>
                      <a:pt x="17659" y="31740"/>
                    </a:lnTo>
                    <a:cubicBezTo>
                      <a:pt x="17765" y="31701"/>
                      <a:pt x="17875" y="31661"/>
                      <a:pt x="17985" y="31617"/>
                    </a:cubicBezTo>
                    <a:lnTo>
                      <a:pt x="18055" y="30706"/>
                    </a:lnTo>
                    <a:lnTo>
                      <a:pt x="20726" y="24061"/>
                    </a:lnTo>
                    <a:lnTo>
                      <a:pt x="20643" y="23925"/>
                    </a:lnTo>
                    <a:cubicBezTo>
                      <a:pt x="17976" y="19648"/>
                      <a:pt x="14487" y="15309"/>
                      <a:pt x="10271" y="11032"/>
                    </a:cubicBezTo>
                    <a:cubicBezTo>
                      <a:pt x="6289" y="6997"/>
                      <a:pt x="2958" y="3292"/>
                      <a:pt x="348"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7"/>
              <p:cNvSpPr/>
              <p:nvPr/>
            </p:nvSpPr>
            <p:spPr>
              <a:xfrm>
                <a:off x="1089600" y="1937850"/>
                <a:ext cx="1347950" cy="419925"/>
              </a:xfrm>
              <a:custGeom>
                <a:rect b="b" l="l" r="r" t="t"/>
                <a:pathLst>
                  <a:path extrusionOk="0" h="16797" w="53918">
                    <a:moveTo>
                      <a:pt x="47736" y="0"/>
                    </a:moveTo>
                    <a:lnTo>
                      <a:pt x="47736" y="0"/>
                    </a:lnTo>
                    <a:cubicBezTo>
                      <a:pt x="48357" y="84"/>
                      <a:pt x="48976" y="199"/>
                      <a:pt x="49597" y="327"/>
                    </a:cubicBezTo>
                    <a:lnTo>
                      <a:pt x="49593" y="317"/>
                    </a:lnTo>
                    <a:cubicBezTo>
                      <a:pt x="48976" y="189"/>
                      <a:pt x="48357" y="84"/>
                      <a:pt x="47736" y="0"/>
                    </a:cubicBezTo>
                    <a:close/>
                    <a:moveTo>
                      <a:pt x="35820" y="7974"/>
                    </a:moveTo>
                    <a:cubicBezTo>
                      <a:pt x="33949" y="7974"/>
                      <a:pt x="32343" y="8049"/>
                      <a:pt x="31212" y="8238"/>
                    </a:cubicBezTo>
                    <a:cubicBezTo>
                      <a:pt x="24445" y="9373"/>
                      <a:pt x="37100" y="10729"/>
                      <a:pt x="38631" y="10971"/>
                    </a:cubicBezTo>
                    <a:cubicBezTo>
                      <a:pt x="39912" y="11168"/>
                      <a:pt x="28440" y="14209"/>
                      <a:pt x="18381" y="14209"/>
                    </a:cubicBezTo>
                    <a:cubicBezTo>
                      <a:pt x="16419" y="14209"/>
                      <a:pt x="14518" y="14090"/>
                      <a:pt x="12771" y="13818"/>
                    </a:cubicBezTo>
                    <a:cubicBezTo>
                      <a:pt x="7306" y="12964"/>
                      <a:pt x="4146" y="12752"/>
                      <a:pt x="2360" y="12752"/>
                    </a:cubicBezTo>
                    <a:cubicBezTo>
                      <a:pt x="644" y="12752"/>
                      <a:pt x="199" y="12947"/>
                      <a:pt x="199" y="12947"/>
                    </a:cubicBezTo>
                    <a:lnTo>
                      <a:pt x="1" y="13026"/>
                    </a:lnTo>
                    <a:cubicBezTo>
                      <a:pt x="2003" y="15423"/>
                      <a:pt x="5383" y="16273"/>
                      <a:pt x="7635" y="16572"/>
                    </a:cubicBezTo>
                    <a:cubicBezTo>
                      <a:pt x="8784" y="16726"/>
                      <a:pt x="10703" y="16796"/>
                      <a:pt x="13127" y="16796"/>
                    </a:cubicBezTo>
                    <a:cubicBezTo>
                      <a:pt x="24775" y="16796"/>
                      <a:pt x="48123" y="15124"/>
                      <a:pt x="53896" y="12608"/>
                    </a:cubicBezTo>
                    <a:cubicBezTo>
                      <a:pt x="53905" y="12603"/>
                      <a:pt x="53909" y="12603"/>
                      <a:pt x="53918" y="12598"/>
                    </a:cubicBezTo>
                    <a:lnTo>
                      <a:pt x="52607" y="8871"/>
                    </a:lnTo>
                    <a:cubicBezTo>
                      <a:pt x="50887" y="8749"/>
                      <a:pt x="48858" y="8595"/>
                      <a:pt x="46732" y="8449"/>
                    </a:cubicBezTo>
                    <a:cubicBezTo>
                      <a:pt x="46724" y="8449"/>
                      <a:pt x="46715" y="8449"/>
                      <a:pt x="46706" y="8445"/>
                    </a:cubicBezTo>
                    <a:cubicBezTo>
                      <a:pt x="43014" y="8194"/>
                      <a:pt x="39027" y="7974"/>
                      <a:pt x="35820" y="7974"/>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7"/>
              <p:cNvSpPr/>
              <p:nvPr/>
            </p:nvSpPr>
            <p:spPr>
              <a:xfrm>
                <a:off x="1082350" y="2252375"/>
                <a:ext cx="1366775" cy="112875"/>
              </a:xfrm>
              <a:custGeom>
                <a:rect b="b" l="l" r="r" t="t"/>
                <a:pathLst>
                  <a:path extrusionOk="0" h="4515" w="54671">
                    <a:moveTo>
                      <a:pt x="54309" y="0"/>
                    </a:moveTo>
                    <a:cubicBezTo>
                      <a:pt x="54278" y="0"/>
                      <a:pt x="54243" y="9"/>
                      <a:pt x="54208" y="17"/>
                    </a:cubicBezTo>
                    <a:cubicBezTo>
                      <a:pt x="54199" y="22"/>
                      <a:pt x="54195" y="22"/>
                      <a:pt x="54186" y="27"/>
                    </a:cubicBezTo>
                    <a:cubicBezTo>
                      <a:pt x="48413" y="2543"/>
                      <a:pt x="25065" y="4215"/>
                      <a:pt x="13417" y="4215"/>
                    </a:cubicBezTo>
                    <a:cubicBezTo>
                      <a:pt x="10993" y="4215"/>
                      <a:pt x="9074" y="4145"/>
                      <a:pt x="7925" y="3991"/>
                    </a:cubicBezTo>
                    <a:cubicBezTo>
                      <a:pt x="5673" y="3692"/>
                      <a:pt x="2293" y="2842"/>
                      <a:pt x="291" y="445"/>
                    </a:cubicBezTo>
                    <a:lnTo>
                      <a:pt x="0" y="559"/>
                    </a:lnTo>
                    <a:cubicBezTo>
                      <a:pt x="1818" y="2785"/>
                      <a:pt x="4868" y="3898"/>
                      <a:pt x="7886" y="4300"/>
                    </a:cubicBezTo>
                    <a:cubicBezTo>
                      <a:pt x="8960" y="4444"/>
                      <a:pt x="10808" y="4515"/>
                      <a:pt x="13166" y="4515"/>
                    </a:cubicBezTo>
                    <a:cubicBezTo>
                      <a:pt x="21887" y="4515"/>
                      <a:pt x="37627" y="3577"/>
                      <a:pt x="47304" y="2007"/>
                    </a:cubicBezTo>
                    <a:cubicBezTo>
                      <a:pt x="47379" y="2094"/>
                      <a:pt x="47449" y="2192"/>
                      <a:pt x="47524" y="2283"/>
                    </a:cubicBezTo>
                    <a:cubicBezTo>
                      <a:pt x="47643" y="2267"/>
                      <a:pt x="47757" y="2244"/>
                      <a:pt x="47871" y="2226"/>
                    </a:cubicBezTo>
                    <a:cubicBezTo>
                      <a:pt x="50771" y="1739"/>
                      <a:pt x="53082" y="1193"/>
                      <a:pt x="54437" y="603"/>
                    </a:cubicBezTo>
                    <a:cubicBezTo>
                      <a:pt x="54595" y="533"/>
                      <a:pt x="54670" y="348"/>
                      <a:pt x="54599" y="189"/>
                    </a:cubicBezTo>
                    <a:cubicBezTo>
                      <a:pt x="54547" y="70"/>
                      <a:pt x="54433" y="0"/>
                      <a:pt x="54309"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7"/>
              <p:cNvSpPr/>
              <p:nvPr/>
            </p:nvSpPr>
            <p:spPr>
              <a:xfrm>
                <a:off x="2342600" y="2316050"/>
                <a:ext cx="412325" cy="62425"/>
              </a:xfrm>
              <a:custGeom>
                <a:rect b="b" l="l" r="r" t="t"/>
                <a:pathLst>
                  <a:path extrusionOk="0" h="2497" w="16493">
                    <a:moveTo>
                      <a:pt x="357" y="1"/>
                    </a:moveTo>
                    <a:cubicBezTo>
                      <a:pt x="239" y="1"/>
                      <a:pt x="124" y="71"/>
                      <a:pt x="71" y="185"/>
                    </a:cubicBezTo>
                    <a:cubicBezTo>
                      <a:pt x="1" y="344"/>
                      <a:pt x="75" y="529"/>
                      <a:pt x="233" y="599"/>
                    </a:cubicBezTo>
                    <a:cubicBezTo>
                      <a:pt x="291" y="626"/>
                      <a:pt x="4687" y="2496"/>
                      <a:pt x="10698" y="2496"/>
                    </a:cubicBezTo>
                    <a:cubicBezTo>
                      <a:pt x="12423" y="2496"/>
                      <a:pt x="14289" y="2342"/>
                      <a:pt x="16216" y="1946"/>
                    </a:cubicBezTo>
                    <a:cubicBezTo>
                      <a:pt x="16383" y="1911"/>
                      <a:pt x="16493" y="1743"/>
                      <a:pt x="16458" y="1572"/>
                    </a:cubicBezTo>
                    <a:cubicBezTo>
                      <a:pt x="16427" y="1426"/>
                      <a:pt x="16291" y="1325"/>
                      <a:pt x="16149" y="1325"/>
                    </a:cubicBezTo>
                    <a:cubicBezTo>
                      <a:pt x="16127" y="1325"/>
                      <a:pt x="16110" y="1325"/>
                      <a:pt x="16088" y="1330"/>
                    </a:cubicBezTo>
                    <a:cubicBezTo>
                      <a:pt x="15710" y="1409"/>
                      <a:pt x="15335" y="1475"/>
                      <a:pt x="14961" y="1536"/>
                    </a:cubicBezTo>
                    <a:cubicBezTo>
                      <a:pt x="13474" y="1774"/>
                      <a:pt x="12040" y="1871"/>
                      <a:pt x="10688" y="1871"/>
                    </a:cubicBezTo>
                    <a:cubicBezTo>
                      <a:pt x="6526" y="1871"/>
                      <a:pt x="3155" y="951"/>
                      <a:pt x="1532" y="410"/>
                    </a:cubicBezTo>
                    <a:cubicBezTo>
                      <a:pt x="872" y="190"/>
                      <a:pt x="497" y="31"/>
                      <a:pt x="485" y="23"/>
                    </a:cubicBezTo>
                    <a:cubicBezTo>
                      <a:pt x="445" y="5"/>
                      <a:pt x="401" y="1"/>
                      <a:pt x="357"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7"/>
              <p:cNvSpPr/>
              <p:nvPr/>
            </p:nvSpPr>
            <p:spPr>
              <a:xfrm>
                <a:off x="2261950" y="1935975"/>
                <a:ext cx="123800" cy="169650"/>
              </a:xfrm>
              <a:custGeom>
                <a:rect b="b" l="l" r="r" t="t"/>
                <a:pathLst>
                  <a:path extrusionOk="0" h="6786" w="4952">
                    <a:moveTo>
                      <a:pt x="177" y="0"/>
                    </a:moveTo>
                    <a:lnTo>
                      <a:pt x="1" y="4128"/>
                    </a:lnTo>
                    <a:cubicBezTo>
                      <a:pt x="1511" y="5043"/>
                      <a:pt x="3270" y="5981"/>
                      <a:pt x="4952" y="6786"/>
                    </a:cubicBezTo>
                    <a:lnTo>
                      <a:pt x="2703" y="402"/>
                    </a:lnTo>
                    <a:cubicBezTo>
                      <a:pt x="2082" y="274"/>
                      <a:pt x="1462" y="159"/>
                      <a:pt x="841" y="75"/>
                    </a:cubicBezTo>
                    <a:lnTo>
                      <a:pt x="829" y="75"/>
                    </a:lnTo>
                    <a:cubicBezTo>
                      <a:pt x="595" y="45"/>
                      <a:pt x="392" y="22"/>
                      <a:pt x="177"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7"/>
              <p:cNvSpPr/>
              <p:nvPr/>
            </p:nvSpPr>
            <p:spPr>
              <a:xfrm>
                <a:off x="1633925" y="1523025"/>
                <a:ext cx="511475" cy="293625"/>
              </a:xfrm>
              <a:custGeom>
                <a:rect b="b" l="l" r="r" t="t"/>
                <a:pathLst>
                  <a:path extrusionOk="0" h="11745" w="20459">
                    <a:moveTo>
                      <a:pt x="14" y="4013"/>
                    </a:moveTo>
                    <a:cubicBezTo>
                      <a:pt x="9" y="4035"/>
                      <a:pt x="5" y="4057"/>
                      <a:pt x="1" y="4083"/>
                    </a:cubicBezTo>
                    <a:lnTo>
                      <a:pt x="2619" y="7106"/>
                    </a:lnTo>
                    <a:cubicBezTo>
                      <a:pt x="2649" y="7093"/>
                      <a:pt x="2663" y="7084"/>
                      <a:pt x="2667" y="7084"/>
                    </a:cubicBezTo>
                    <a:cubicBezTo>
                      <a:pt x="2698" y="7062"/>
                      <a:pt x="2738" y="7049"/>
                      <a:pt x="2773" y="7045"/>
                    </a:cubicBezTo>
                    <a:cubicBezTo>
                      <a:pt x="1831" y="6073"/>
                      <a:pt x="899" y="5056"/>
                      <a:pt x="14" y="4013"/>
                    </a:cubicBezTo>
                    <a:close/>
                    <a:moveTo>
                      <a:pt x="15913" y="0"/>
                    </a:moveTo>
                    <a:cubicBezTo>
                      <a:pt x="16352" y="1909"/>
                      <a:pt x="16599" y="4563"/>
                      <a:pt x="15834" y="7520"/>
                    </a:cubicBezTo>
                    <a:lnTo>
                      <a:pt x="17483" y="8092"/>
                    </a:lnTo>
                    <a:cubicBezTo>
                      <a:pt x="18210" y="6406"/>
                      <a:pt x="19309" y="4625"/>
                      <a:pt x="20379" y="3080"/>
                    </a:cubicBezTo>
                    <a:cubicBezTo>
                      <a:pt x="20427" y="2895"/>
                      <a:pt x="20458" y="2785"/>
                      <a:pt x="20458" y="2785"/>
                    </a:cubicBezTo>
                    <a:lnTo>
                      <a:pt x="15913" y="0"/>
                    </a:lnTo>
                    <a:close/>
                    <a:moveTo>
                      <a:pt x="15666" y="8128"/>
                    </a:moveTo>
                    <a:cubicBezTo>
                      <a:pt x="15627" y="8250"/>
                      <a:pt x="15586" y="8370"/>
                      <a:pt x="15547" y="8488"/>
                    </a:cubicBezTo>
                    <a:lnTo>
                      <a:pt x="17237" y="8691"/>
                    </a:lnTo>
                    <a:cubicBezTo>
                      <a:pt x="17241" y="8686"/>
                      <a:pt x="17241" y="8677"/>
                      <a:pt x="17245" y="8673"/>
                    </a:cubicBezTo>
                    <a:lnTo>
                      <a:pt x="15666" y="8128"/>
                    </a:lnTo>
                    <a:close/>
                    <a:moveTo>
                      <a:pt x="14403" y="10715"/>
                    </a:moveTo>
                    <a:cubicBezTo>
                      <a:pt x="14077" y="11138"/>
                      <a:pt x="13712" y="11485"/>
                      <a:pt x="13307" y="11745"/>
                    </a:cubicBezTo>
                    <a:cubicBezTo>
                      <a:pt x="13765" y="11481"/>
                      <a:pt x="14122" y="11111"/>
                      <a:pt x="14403" y="10715"/>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7"/>
              <p:cNvSpPr/>
              <p:nvPr/>
            </p:nvSpPr>
            <p:spPr>
              <a:xfrm>
                <a:off x="2065925" y="1640500"/>
                <a:ext cx="100475" cy="156225"/>
              </a:xfrm>
              <a:custGeom>
                <a:rect b="b" l="l" r="r" t="t"/>
                <a:pathLst>
                  <a:path extrusionOk="0" h="6249" w="4019">
                    <a:moveTo>
                      <a:pt x="2768" y="1"/>
                    </a:moveTo>
                    <a:cubicBezTo>
                      <a:pt x="1911" y="1333"/>
                      <a:pt x="1105" y="2759"/>
                      <a:pt x="581" y="4067"/>
                    </a:cubicBezTo>
                    <a:lnTo>
                      <a:pt x="766" y="4089"/>
                    </a:lnTo>
                    <a:lnTo>
                      <a:pt x="138" y="5444"/>
                    </a:lnTo>
                    <a:cubicBezTo>
                      <a:pt x="71" y="5720"/>
                      <a:pt x="23" y="5994"/>
                      <a:pt x="0" y="6248"/>
                    </a:cubicBezTo>
                    <a:lnTo>
                      <a:pt x="4019" y="4968"/>
                    </a:lnTo>
                    <a:cubicBezTo>
                      <a:pt x="3944" y="4678"/>
                      <a:pt x="3706" y="3882"/>
                      <a:pt x="3032" y="2777"/>
                    </a:cubicBezTo>
                    <a:cubicBezTo>
                      <a:pt x="2619" y="2095"/>
                      <a:pt x="2636" y="978"/>
                      <a:pt x="276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7"/>
              <p:cNvSpPr/>
              <p:nvPr/>
            </p:nvSpPr>
            <p:spPr>
              <a:xfrm>
                <a:off x="2058900" y="1600000"/>
                <a:ext cx="84500" cy="198950"/>
              </a:xfrm>
              <a:custGeom>
                <a:rect b="b" l="l" r="r" t="t"/>
                <a:pathLst>
                  <a:path extrusionOk="0" h="7958" w="3380">
                    <a:moveTo>
                      <a:pt x="246" y="5594"/>
                    </a:moveTo>
                    <a:cubicBezTo>
                      <a:pt x="242" y="5598"/>
                      <a:pt x="242" y="5607"/>
                      <a:pt x="238" y="5612"/>
                    </a:cubicBezTo>
                    <a:lnTo>
                      <a:pt x="339" y="5624"/>
                    </a:lnTo>
                    <a:lnTo>
                      <a:pt x="246" y="5594"/>
                    </a:lnTo>
                    <a:close/>
                    <a:moveTo>
                      <a:pt x="3380" y="1"/>
                    </a:moveTo>
                    <a:cubicBezTo>
                      <a:pt x="2310" y="1546"/>
                      <a:pt x="1211" y="3327"/>
                      <a:pt x="484" y="5013"/>
                    </a:cubicBezTo>
                    <a:lnTo>
                      <a:pt x="555" y="5035"/>
                    </a:lnTo>
                    <a:cubicBezTo>
                      <a:pt x="718" y="5092"/>
                      <a:pt x="805" y="5273"/>
                      <a:pt x="748" y="5435"/>
                    </a:cubicBezTo>
                    <a:cubicBezTo>
                      <a:pt x="709" y="5550"/>
                      <a:pt x="608" y="5630"/>
                      <a:pt x="493" y="5642"/>
                    </a:cubicBezTo>
                    <a:lnTo>
                      <a:pt x="862" y="5687"/>
                    </a:lnTo>
                    <a:cubicBezTo>
                      <a:pt x="1386" y="4379"/>
                      <a:pt x="2192" y="2953"/>
                      <a:pt x="3049" y="1621"/>
                    </a:cubicBezTo>
                    <a:cubicBezTo>
                      <a:pt x="3142" y="947"/>
                      <a:pt x="3287" y="344"/>
                      <a:pt x="3380" y="1"/>
                    </a:cubicBezTo>
                    <a:close/>
                    <a:moveTo>
                      <a:pt x="419" y="7064"/>
                    </a:moveTo>
                    <a:lnTo>
                      <a:pt x="0" y="7957"/>
                    </a:lnTo>
                    <a:lnTo>
                      <a:pt x="281" y="7868"/>
                    </a:lnTo>
                    <a:cubicBezTo>
                      <a:pt x="304" y="7614"/>
                      <a:pt x="352" y="7340"/>
                      <a:pt x="419" y="7064"/>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7"/>
              <p:cNvSpPr/>
              <p:nvPr/>
            </p:nvSpPr>
            <p:spPr>
              <a:xfrm>
                <a:off x="1526450" y="1382175"/>
                <a:ext cx="509025" cy="434575"/>
              </a:xfrm>
              <a:custGeom>
                <a:rect b="b" l="l" r="r" t="t"/>
                <a:pathLst>
                  <a:path extrusionOk="0" h="17383" w="20361">
                    <a:moveTo>
                      <a:pt x="2671" y="1"/>
                    </a:moveTo>
                    <a:cubicBezTo>
                      <a:pt x="2596" y="129"/>
                      <a:pt x="2491" y="257"/>
                      <a:pt x="2355" y="384"/>
                    </a:cubicBezTo>
                    <a:cubicBezTo>
                      <a:pt x="1985" y="815"/>
                      <a:pt x="1589" y="1150"/>
                      <a:pt x="1118" y="1251"/>
                    </a:cubicBezTo>
                    <a:lnTo>
                      <a:pt x="1105" y="1268"/>
                    </a:lnTo>
                    <a:cubicBezTo>
                      <a:pt x="1105" y="1268"/>
                      <a:pt x="744" y="1489"/>
                      <a:pt x="120" y="1647"/>
                    </a:cubicBezTo>
                    <a:cubicBezTo>
                      <a:pt x="45" y="1678"/>
                      <a:pt x="1" y="1696"/>
                      <a:pt x="1" y="1696"/>
                    </a:cubicBezTo>
                    <a:cubicBezTo>
                      <a:pt x="1" y="1696"/>
                      <a:pt x="128" y="1934"/>
                      <a:pt x="265" y="2497"/>
                    </a:cubicBezTo>
                    <a:cubicBezTo>
                      <a:pt x="1972" y="6355"/>
                      <a:pt x="5801" y="10633"/>
                      <a:pt x="9302" y="14020"/>
                    </a:cubicBezTo>
                    <a:cubicBezTo>
                      <a:pt x="11578" y="16221"/>
                      <a:pt x="13717" y="17383"/>
                      <a:pt x="15446" y="17383"/>
                    </a:cubicBezTo>
                    <a:cubicBezTo>
                      <a:pt x="15762" y="17383"/>
                      <a:pt x="16061" y="17343"/>
                      <a:pt x="16348" y="17268"/>
                    </a:cubicBezTo>
                    <a:cubicBezTo>
                      <a:pt x="17777" y="16881"/>
                      <a:pt x="18821" y="15539"/>
                      <a:pt x="19450" y="13281"/>
                    </a:cubicBezTo>
                    <a:cubicBezTo>
                      <a:pt x="19455" y="13277"/>
                      <a:pt x="19455" y="13268"/>
                      <a:pt x="19455" y="13264"/>
                    </a:cubicBezTo>
                    <a:cubicBezTo>
                      <a:pt x="20361" y="10003"/>
                      <a:pt x="19952" y="7072"/>
                      <a:pt x="19432" y="5155"/>
                    </a:cubicBezTo>
                    <a:lnTo>
                      <a:pt x="19384" y="5128"/>
                    </a:lnTo>
                    <a:lnTo>
                      <a:pt x="19384" y="5128"/>
                    </a:lnTo>
                    <a:cubicBezTo>
                      <a:pt x="19384" y="5128"/>
                      <a:pt x="19463" y="7442"/>
                      <a:pt x="19489" y="9462"/>
                    </a:cubicBezTo>
                    <a:cubicBezTo>
                      <a:pt x="19520" y="11477"/>
                      <a:pt x="18214" y="15737"/>
                      <a:pt x="16400" y="16041"/>
                    </a:cubicBezTo>
                    <a:cubicBezTo>
                      <a:pt x="16282" y="16063"/>
                      <a:pt x="16172" y="16071"/>
                      <a:pt x="16071" y="16071"/>
                    </a:cubicBezTo>
                    <a:cubicBezTo>
                      <a:pt x="14570" y="16071"/>
                      <a:pt x="14390" y="14105"/>
                      <a:pt x="12312" y="12996"/>
                    </a:cubicBezTo>
                    <a:cubicBezTo>
                      <a:pt x="10095" y="11816"/>
                      <a:pt x="10095" y="11816"/>
                      <a:pt x="8023" y="9674"/>
                    </a:cubicBezTo>
                    <a:cubicBezTo>
                      <a:pt x="7064" y="8683"/>
                      <a:pt x="6733" y="8094"/>
                      <a:pt x="6483" y="7539"/>
                    </a:cubicBezTo>
                    <a:cubicBezTo>
                      <a:pt x="6355" y="7601"/>
                      <a:pt x="6219" y="7631"/>
                      <a:pt x="6077" y="7631"/>
                    </a:cubicBezTo>
                    <a:cubicBezTo>
                      <a:pt x="5884" y="7631"/>
                      <a:pt x="5691" y="7570"/>
                      <a:pt x="5527" y="7442"/>
                    </a:cubicBezTo>
                    <a:cubicBezTo>
                      <a:pt x="5127" y="7139"/>
                      <a:pt x="5048" y="6567"/>
                      <a:pt x="5356" y="6166"/>
                    </a:cubicBezTo>
                    <a:cubicBezTo>
                      <a:pt x="5435" y="6061"/>
                      <a:pt x="5532" y="5977"/>
                      <a:pt x="5642" y="5920"/>
                    </a:cubicBezTo>
                    <a:cubicBezTo>
                      <a:pt x="5496" y="5704"/>
                      <a:pt x="5316" y="5462"/>
                      <a:pt x="5096" y="5194"/>
                    </a:cubicBezTo>
                    <a:cubicBezTo>
                      <a:pt x="4973" y="5044"/>
                      <a:pt x="4859" y="4891"/>
                      <a:pt x="4744" y="4736"/>
                    </a:cubicBezTo>
                    <a:lnTo>
                      <a:pt x="4233" y="5748"/>
                    </a:lnTo>
                    <a:cubicBezTo>
                      <a:pt x="4181" y="5858"/>
                      <a:pt x="4071" y="5920"/>
                      <a:pt x="3957" y="5920"/>
                    </a:cubicBezTo>
                    <a:cubicBezTo>
                      <a:pt x="3908" y="5920"/>
                      <a:pt x="3859" y="5911"/>
                      <a:pt x="3816" y="5889"/>
                    </a:cubicBezTo>
                    <a:cubicBezTo>
                      <a:pt x="3662" y="5809"/>
                      <a:pt x="3600" y="5620"/>
                      <a:pt x="3675" y="5466"/>
                    </a:cubicBezTo>
                    <a:lnTo>
                      <a:pt x="4348" y="4129"/>
                    </a:lnTo>
                    <a:cubicBezTo>
                      <a:pt x="3177" y="2198"/>
                      <a:pt x="2671" y="1"/>
                      <a:pt x="267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7"/>
              <p:cNvSpPr/>
              <p:nvPr/>
            </p:nvSpPr>
            <p:spPr>
              <a:xfrm>
                <a:off x="1533050" y="1444575"/>
                <a:ext cx="515875" cy="382650"/>
              </a:xfrm>
              <a:custGeom>
                <a:rect b="b" l="l" r="r" t="t"/>
                <a:pathLst>
                  <a:path extrusionOk="0" h="15306" w="20635">
                    <a:moveTo>
                      <a:pt x="19168" y="2659"/>
                    </a:moveTo>
                    <a:cubicBezTo>
                      <a:pt x="19688" y="4576"/>
                      <a:pt x="20097" y="7507"/>
                      <a:pt x="19191" y="10768"/>
                    </a:cubicBezTo>
                    <a:cubicBezTo>
                      <a:pt x="19195" y="10764"/>
                      <a:pt x="19195" y="10759"/>
                      <a:pt x="19195" y="10759"/>
                    </a:cubicBezTo>
                    <a:cubicBezTo>
                      <a:pt x="19239" y="10627"/>
                      <a:pt x="19362" y="10548"/>
                      <a:pt x="19494" y="10548"/>
                    </a:cubicBezTo>
                    <a:cubicBezTo>
                      <a:pt x="19525" y="10548"/>
                      <a:pt x="19560" y="10553"/>
                      <a:pt x="19595" y="10566"/>
                    </a:cubicBezTo>
                    <a:lnTo>
                      <a:pt x="19869" y="10658"/>
                    </a:lnTo>
                    <a:cubicBezTo>
                      <a:pt x="20634" y="7701"/>
                      <a:pt x="20387" y="5047"/>
                      <a:pt x="19948" y="3138"/>
                    </a:cubicBezTo>
                    <a:lnTo>
                      <a:pt x="19168" y="2659"/>
                    </a:lnTo>
                    <a:close/>
                    <a:moveTo>
                      <a:pt x="1" y="1"/>
                    </a:moveTo>
                    <a:cubicBezTo>
                      <a:pt x="49" y="190"/>
                      <a:pt x="98" y="419"/>
                      <a:pt x="141" y="687"/>
                    </a:cubicBezTo>
                    <a:cubicBezTo>
                      <a:pt x="317" y="1743"/>
                      <a:pt x="3701" y="6152"/>
                      <a:pt x="3701" y="6152"/>
                    </a:cubicBezTo>
                    <a:cubicBezTo>
                      <a:pt x="3701" y="6152"/>
                      <a:pt x="3711" y="6329"/>
                      <a:pt x="3727" y="6609"/>
                    </a:cubicBezTo>
                    <a:cubicBezTo>
                      <a:pt x="3745" y="6609"/>
                      <a:pt x="3758" y="6605"/>
                      <a:pt x="3776" y="6605"/>
                    </a:cubicBezTo>
                    <a:cubicBezTo>
                      <a:pt x="3802" y="6605"/>
                      <a:pt x="3825" y="6609"/>
                      <a:pt x="3851" y="6614"/>
                    </a:cubicBezTo>
                    <a:cubicBezTo>
                      <a:pt x="4018" y="6654"/>
                      <a:pt x="4119" y="6821"/>
                      <a:pt x="4080" y="6993"/>
                    </a:cubicBezTo>
                    <a:cubicBezTo>
                      <a:pt x="4080" y="6997"/>
                      <a:pt x="4066" y="7054"/>
                      <a:pt x="4049" y="7151"/>
                    </a:cubicBezTo>
                    <a:cubicBezTo>
                      <a:pt x="4934" y="8194"/>
                      <a:pt x="5866" y="9211"/>
                      <a:pt x="6808" y="10183"/>
                    </a:cubicBezTo>
                    <a:cubicBezTo>
                      <a:pt x="6826" y="10178"/>
                      <a:pt x="6843" y="10178"/>
                      <a:pt x="6861" y="10178"/>
                    </a:cubicBezTo>
                    <a:cubicBezTo>
                      <a:pt x="6966" y="10178"/>
                      <a:pt x="7072" y="10227"/>
                      <a:pt x="7129" y="10324"/>
                    </a:cubicBezTo>
                    <a:cubicBezTo>
                      <a:pt x="7169" y="10389"/>
                      <a:pt x="7182" y="10460"/>
                      <a:pt x="7173" y="10531"/>
                    </a:cubicBezTo>
                    <a:cubicBezTo>
                      <a:pt x="7397" y="10504"/>
                      <a:pt x="7539" y="10482"/>
                      <a:pt x="7539" y="10482"/>
                    </a:cubicBezTo>
                    <a:cubicBezTo>
                      <a:pt x="7539" y="10482"/>
                      <a:pt x="11674" y="14759"/>
                      <a:pt x="15177" y="15261"/>
                    </a:cubicBezTo>
                    <a:cubicBezTo>
                      <a:pt x="15380" y="15291"/>
                      <a:pt x="15569" y="15305"/>
                      <a:pt x="15750" y="15305"/>
                    </a:cubicBezTo>
                    <a:cubicBezTo>
                      <a:pt x="16378" y="15305"/>
                      <a:pt x="16906" y="15141"/>
                      <a:pt x="17342" y="14883"/>
                    </a:cubicBezTo>
                    <a:cubicBezTo>
                      <a:pt x="17747" y="14623"/>
                      <a:pt x="18112" y="14276"/>
                      <a:pt x="18438" y="13853"/>
                    </a:cubicBezTo>
                    <a:cubicBezTo>
                      <a:pt x="19177" y="12814"/>
                      <a:pt x="19384" y="11599"/>
                      <a:pt x="19384" y="11599"/>
                    </a:cubicBezTo>
                    <a:lnTo>
                      <a:pt x="19582" y="11626"/>
                    </a:lnTo>
                    <a:cubicBezTo>
                      <a:pt x="19621" y="11508"/>
                      <a:pt x="19662" y="11388"/>
                      <a:pt x="19701" y="11266"/>
                    </a:cubicBezTo>
                    <a:lnTo>
                      <a:pt x="19388" y="11155"/>
                    </a:lnTo>
                    <a:cubicBezTo>
                      <a:pt x="19235" y="11102"/>
                      <a:pt x="19150" y="10939"/>
                      <a:pt x="19186" y="10785"/>
                    </a:cubicBezTo>
                    <a:lnTo>
                      <a:pt x="19186" y="10785"/>
                    </a:lnTo>
                    <a:cubicBezTo>
                      <a:pt x="18557" y="13043"/>
                      <a:pt x="17513" y="14385"/>
                      <a:pt x="16084" y="14772"/>
                    </a:cubicBezTo>
                    <a:cubicBezTo>
                      <a:pt x="15797" y="14847"/>
                      <a:pt x="15498" y="14887"/>
                      <a:pt x="15182" y="14887"/>
                    </a:cubicBezTo>
                    <a:cubicBezTo>
                      <a:pt x="13453" y="14887"/>
                      <a:pt x="11314" y="13725"/>
                      <a:pt x="9038" y="11524"/>
                    </a:cubicBezTo>
                    <a:cubicBezTo>
                      <a:pt x="5537" y="8137"/>
                      <a:pt x="1708" y="3859"/>
                      <a:pt x="1"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7"/>
              <p:cNvSpPr/>
              <p:nvPr/>
            </p:nvSpPr>
            <p:spPr>
              <a:xfrm>
                <a:off x="1554375" y="1391775"/>
                <a:ext cx="30950" cy="21700"/>
              </a:xfrm>
              <a:custGeom>
                <a:rect b="b" l="l" r="r" t="t"/>
                <a:pathLst>
                  <a:path extrusionOk="0" h="868" w="1238">
                    <a:moveTo>
                      <a:pt x="1238" y="0"/>
                    </a:moveTo>
                    <a:lnTo>
                      <a:pt x="1238" y="0"/>
                    </a:lnTo>
                    <a:cubicBezTo>
                      <a:pt x="934" y="277"/>
                      <a:pt x="508" y="541"/>
                      <a:pt x="94" y="758"/>
                    </a:cubicBezTo>
                    <a:lnTo>
                      <a:pt x="1" y="867"/>
                    </a:lnTo>
                    <a:cubicBezTo>
                      <a:pt x="472" y="766"/>
                      <a:pt x="868" y="431"/>
                      <a:pt x="1238"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7"/>
              <p:cNvSpPr/>
              <p:nvPr/>
            </p:nvSpPr>
            <p:spPr>
              <a:xfrm>
                <a:off x="1652625" y="1530175"/>
                <a:ext cx="35900" cy="42800"/>
              </a:xfrm>
              <a:custGeom>
                <a:rect b="b" l="l" r="r" t="t"/>
                <a:pathLst>
                  <a:path extrusionOk="0" h="1712" w="1436">
                    <a:moveTo>
                      <a:pt x="595" y="0"/>
                    </a:moveTo>
                    <a:cubicBezTo>
                      <a:pt x="485" y="57"/>
                      <a:pt x="388" y="141"/>
                      <a:pt x="309" y="246"/>
                    </a:cubicBezTo>
                    <a:cubicBezTo>
                      <a:pt x="1" y="647"/>
                      <a:pt x="80" y="1219"/>
                      <a:pt x="480" y="1522"/>
                    </a:cubicBezTo>
                    <a:cubicBezTo>
                      <a:pt x="644" y="1650"/>
                      <a:pt x="837" y="1711"/>
                      <a:pt x="1030" y="1711"/>
                    </a:cubicBezTo>
                    <a:cubicBezTo>
                      <a:pt x="1172" y="1711"/>
                      <a:pt x="1308" y="1681"/>
                      <a:pt x="1436" y="1619"/>
                    </a:cubicBezTo>
                    <a:cubicBezTo>
                      <a:pt x="1215" y="1136"/>
                      <a:pt x="1057" y="677"/>
                      <a:pt x="595"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7"/>
              <p:cNvSpPr/>
              <p:nvPr/>
            </p:nvSpPr>
            <p:spPr>
              <a:xfrm>
                <a:off x="1630750" y="1625075"/>
                <a:ext cx="68650" cy="78825"/>
              </a:xfrm>
              <a:custGeom>
                <a:rect b="b" l="l" r="r" t="t"/>
                <a:pathLst>
                  <a:path extrusionOk="0" h="3153" w="2746">
                    <a:moveTo>
                      <a:pt x="128" y="1"/>
                    </a:moveTo>
                    <a:cubicBezTo>
                      <a:pt x="75" y="291"/>
                      <a:pt x="0" y="829"/>
                      <a:pt x="9" y="1370"/>
                    </a:cubicBezTo>
                    <a:cubicBezTo>
                      <a:pt x="67" y="1770"/>
                      <a:pt x="132" y="2157"/>
                      <a:pt x="220" y="2470"/>
                    </a:cubicBezTo>
                    <a:cubicBezTo>
                      <a:pt x="339" y="2716"/>
                      <a:pt x="515" y="2901"/>
                      <a:pt x="779" y="2976"/>
                    </a:cubicBezTo>
                    <a:cubicBezTo>
                      <a:pt x="1267" y="3108"/>
                      <a:pt x="1659" y="3152"/>
                      <a:pt x="1962" y="3152"/>
                    </a:cubicBezTo>
                    <a:cubicBezTo>
                      <a:pt x="2394" y="3152"/>
                      <a:pt x="2649" y="3064"/>
                      <a:pt x="2746" y="3024"/>
                    </a:cubicBezTo>
                    <a:lnTo>
                      <a:pt x="128"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7"/>
              <p:cNvSpPr/>
              <p:nvPr/>
            </p:nvSpPr>
            <p:spPr>
              <a:xfrm>
                <a:off x="1626225" y="1609700"/>
                <a:ext cx="86375" cy="99575"/>
              </a:xfrm>
              <a:custGeom>
                <a:rect b="b" l="l" r="r" t="t"/>
                <a:pathLst>
                  <a:path extrusionOk="0" h="3983" w="3455">
                    <a:moveTo>
                      <a:pt x="49" y="0"/>
                    </a:moveTo>
                    <a:cubicBezTo>
                      <a:pt x="31" y="0"/>
                      <a:pt x="18" y="4"/>
                      <a:pt x="0" y="4"/>
                    </a:cubicBezTo>
                    <a:cubicBezTo>
                      <a:pt x="27" y="484"/>
                      <a:pt x="89" y="1259"/>
                      <a:pt x="190" y="1985"/>
                    </a:cubicBezTo>
                    <a:cubicBezTo>
                      <a:pt x="181" y="1444"/>
                      <a:pt x="256" y="906"/>
                      <a:pt x="309" y="616"/>
                    </a:cubicBezTo>
                    <a:cubicBezTo>
                      <a:pt x="313" y="590"/>
                      <a:pt x="317" y="568"/>
                      <a:pt x="322" y="546"/>
                    </a:cubicBezTo>
                    <a:cubicBezTo>
                      <a:pt x="339" y="449"/>
                      <a:pt x="353" y="392"/>
                      <a:pt x="353" y="388"/>
                    </a:cubicBezTo>
                    <a:cubicBezTo>
                      <a:pt x="392" y="216"/>
                      <a:pt x="291" y="49"/>
                      <a:pt x="124" y="9"/>
                    </a:cubicBezTo>
                    <a:cubicBezTo>
                      <a:pt x="98" y="4"/>
                      <a:pt x="75" y="0"/>
                      <a:pt x="49" y="0"/>
                    </a:cubicBezTo>
                    <a:close/>
                    <a:moveTo>
                      <a:pt x="401" y="3085"/>
                    </a:moveTo>
                    <a:lnTo>
                      <a:pt x="401" y="3085"/>
                    </a:lnTo>
                    <a:cubicBezTo>
                      <a:pt x="410" y="3124"/>
                      <a:pt x="419" y="3164"/>
                      <a:pt x="432" y="3199"/>
                    </a:cubicBezTo>
                    <a:cubicBezTo>
                      <a:pt x="621" y="3837"/>
                      <a:pt x="1589" y="3983"/>
                      <a:pt x="2439" y="3983"/>
                    </a:cubicBezTo>
                    <a:cubicBezTo>
                      <a:pt x="2825" y="3983"/>
                      <a:pt x="3191" y="3952"/>
                      <a:pt x="3446" y="3926"/>
                    </a:cubicBezTo>
                    <a:cubicBezTo>
                      <a:pt x="3455" y="3855"/>
                      <a:pt x="3442" y="3784"/>
                      <a:pt x="3402" y="3719"/>
                    </a:cubicBezTo>
                    <a:cubicBezTo>
                      <a:pt x="3345" y="3622"/>
                      <a:pt x="3239" y="3573"/>
                      <a:pt x="3134" y="3573"/>
                    </a:cubicBezTo>
                    <a:cubicBezTo>
                      <a:pt x="3116" y="3573"/>
                      <a:pt x="3099" y="3573"/>
                      <a:pt x="3081" y="3578"/>
                    </a:cubicBezTo>
                    <a:cubicBezTo>
                      <a:pt x="3046" y="3582"/>
                      <a:pt x="3006" y="3595"/>
                      <a:pt x="2975" y="3617"/>
                    </a:cubicBezTo>
                    <a:cubicBezTo>
                      <a:pt x="2971" y="3617"/>
                      <a:pt x="2957" y="3626"/>
                      <a:pt x="2927" y="3639"/>
                    </a:cubicBezTo>
                    <a:cubicBezTo>
                      <a:pt x="2830" y="3679"/>
                      <a:pt x="2575" y="3767"/>
                      <a:pt x="2143" y="3767"/>
                    </a:cubicBezTo>
                    <a:cubicBezTo>
                      <a:pt x="1840" y="3767"/>
                      <a:pt x="1448" y="3723"/>
                      <a:pt x="960" y="3591"/>
                    </a:cubicBezTo>
                    <a:cubicBezTo>
                      <a:pt x="696" y="3516"/>
                      <a:pt x="520" y="3331"/>
                      <a:pt x="401" y="3085"/>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7"/>
              <p:cNvSpPr/>
              <p:nvPr/>
            </p:nvSpPr>
            <p:spPr>
              <a:xfrm>
                <a:off x="1529425" y="1410700"/>
                <a:ext cx="27300" cy="12675"/>
              </a:xfrm>
              <a:custGeom>
                <a:rect b="b" l="l" r="r" t="t"/>
                <a:pathLst>
                  <a:path extrusionOk="0" h="507" w="1092">
                    <a:moveTo>
                      <a:pt x="1092" y="1"/>
                    </a:moveTo>
                    <a:cubicBezTo>
                      <a:pt x="635" y="242"/>
                      <a:pt x="203" y="427"/>
                      <a:pt x="1" y="506"/>
                    </a:cubicBezTo>
                    <a:cubicBezTo>
                      <a:pt x="625" y="348"/>
                      <a:pt x="986" y="127"/>
                      <a:pt x="986" y="127"/>
                    </a:cubicBezTo>
                    <a:lnTo>
                      <a:pt x="999" y="110"/>
                    </a:lnTo>
                    <a:lnTo>
                      <a:pt x="1092" y="1"/>
                    </a:ln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7"/>
              <p:cNvSpPr/>
              <p:nvPr/>
            </p:nvSpPr>
            <p:spPr>
              <a:xfrm>
                <a:off x="2053625" y="1764700"/>
                <a:ext cx="113450" cy="45450"/>
              </a:xfrm>
              <a:custGeom>
                <a:rect b="b" l="l" r="r" t="t"/>
                <a:pathLst>
                  <a:path extrusionOk="0" h="1818" w="4538">
                    <a:moveTo>
                      <a:pt x="4511" y="0"/>
                    </a:moveTo>
                    <a:lnTo>
                      <a:pt x="492" y="1280"/>
                    </a:lnTo>
                    <a:lnTo>
                      <a:pt x="211" y="1369"/>
                    </a:lnTo>
                    <a:lnTo>
                      <a:pt x="0" y="1818"/>
                    </a:lnTo>
                    <a:lnTo>
                      <a:pt x="4537" y="124"/>
                    </a:lnTo>
                    <a:cubicBezTo>
                      <a:pt x="4537" y="124"/>
                      <a:pt x="4528" y="84"/>
                      <a:pt x="4511"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7"/>
              <p:cNvSpPr/>
              <p:nvPr/>
            </p:nvSpPr>
            <p:spPr>
              <a:xfrm>
                <a:off x="1616425" y="1485400"/>
                <a:ext cx="28650" cy="44800"/>
              </a:xfrm>
              <a:custGeom>
                <a:rect b="b" l="l" r="r" t="t"/>
                <a:pathLst>
                  <a:path extrusionOk="0" h="1792" w="1146">
                    <a:moveTo>
                      <a:pt x="749" y="0"/>
                    </a:moveTo>
                    <a:lnTo>
                      <a:pt x="76" y="1337"/>
                    </a:lnTo>
                    <a:cubicBezTo>
                      <a:pt x="1" y="1491"/>
                      <a:pt x="63" y="1680"/>
                      <a:pt x="217" y="1760"/>
                    </a:cubicBezTo>
                    <a:cubicBezTo>
                      <a:pt x="260" y="1782"/>
                      <a:pt x="309" y="1791"/>
                      <a:pt x="358" y="1791"/>
                    </a:cubicBezTo>
                    <a:cubicBezTo>
                      <a:pt x="472" y="1791"/>
                      <a:pt x="582" y="1729"/>
                      <a:pt x="634" y="1619"/>
                    </a:cubicBezTo>
                    <a:lnTo>
                      <a:pt x="1145" y="607"/>
                    </a:lnTo>
                    <a:cubicBezTo>
                      <a:pt x="1009" y="409"/>
                      <a:pt x="877" y="207"/>
                      <a:pt x="749"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7"/>
              <p:cNvSpPr/>
              <p:nvPr/>
            </p:nvSpPr>
            <p:spPr>
              <a:xfrm>
                <a:off x="2011800" y="1708250"/>
                <a:ext cx="67250" cy="32825"/>
              </a:xfrm>
              <a:custGeom>
                <a:rect b="b" l="l" r="r" t="t"/>
                <a:pathLst>
                  <a:path extrusionOk="0" h="1313" w="2690">
                    <a:moveTo>
                      <a:pt x="344" y="1"/>
                    </a:moveTo>
                    <a:cubicBezTo>
                      <a:pt x="212" y="1"/>
                      <a:pt x="89" y="80"/>
                      <a:pt x="45" y="212"/>
                    </a:cubicBezTo>
                    <a:cubicBezTo>
                      <a:pt x="45" y="212"/>
                      <a:pt x="45" y="217"/>
                      <a:pt x="41" y="221"/>
                    </a:cubicBezTo>
                    <a:cubicBezTo>
                      <a:pt x="41" y="225"/>
                      <a:pt x="41" y="234"/>
                      <a:pt x="36" y="238"/>
                    </a:cubicBezTo>
                    <a:cubicBezTo>
                      <a:pt x="0" y="392"/>
                      <a:pt x="85" y="555"/>
                      <a:pt x="238" y="608"/>
                    </a:cubicBezTo>
                    <a:lnTo>
                      <a:pt x="551" y="719"/>
                    </a:lnTo>
                    <a:lnTo>
                      <a:pt x="2130" y="1264"/>
                    </a:lnTo>
                    <a:lnTo>
                      <a:pt x="2223" y="1294"/>
                    </a:lnTo>
                    <a:lnTo>
                      <a:pt x="2377" y="1312"/>
                    </a:lnTo>
                    <a:cubicBezTo>
                      <a:pt x="2492" y="1300"/>
                      <a:pt x="2593" y="1220"/>
                      <a:pt x="2632" y="1105"/>
                    </a:cubicBezTo>
                    <a:cubicBezTo>
                      <a:pt x="2689" y="943"/>
                      <a:pt x="2602" y="762"/>
                      <a:pt x="2439" y="705"/>
                    </a:cubicBezTo>
                    <a:lnTo>
                      <a:pt x="2368" y="683"/>
                    </a:lnTo>
                    <a:lnTo>
                      <a:pt x="719" y="111"/>
                    </a:lnTo>
                    <a:lnTo>
                      <a:pt x="445" y="19"/>
                    </a:lnTo>
                    <a:cubicBezTo>
                      <a:pt x="410" y="6"/>
                      <a:pt x="375" y="1"/>
                      <a:pt x="344"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7"/>
              <p:cNvSpPr/>
              <p:nvPr/>
            </p:nvSpPr>
            <p:spPr>
              <a:xfrm>
                <a:off x="5873200" y="3016050"/>
                <a:ext cx="405050" cy="382750"/>
              </a:xfrm>
              <a:custGeom>
                <a:rect b="b" l="l" r="r" t="t"/>
                <a:pathLst>
                  <a:path extrusionOk="0" h="15310" w="16202">
                    <a:moveTo>
                      <a:pt x="3031" y="0"/>
                    </a:moveTo>
                    <a:lnTo>
                      <a:pt x="0" y="11973"/>
                    </a:lnTo>
                    <a:lnTo>
                      <a:pt x="13166" y="15309"/>
                    </a:lnTo>
                    <a:lnTo>
                      <a:pt x="16202" y="3335"/>
                    </a:lnTo>
                    <a:lnTo>
                      <a:pt x="3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7"/>
              <p:cNvSpPr/>
              <p:nvPr/>
            </p:nvSpPr>
            <p:spPr>
              <a:xfrm>
                <a:off x="5865050" y="3008175"/>
                <a:ext cx="421225" cy="398400"/>
              </a:xfrm>
              <a:custGeom>
                <a:rect b="b" l="l" r="r" t="t"/>
                <a:pathLst>
                  <a:path extrusionOk="0" h="15936" w="16849">
                    <a:moveTo>
                      <a:pt x="3587" y="693"/>
                    </a:moveTo>
                    <a:lnTo>
                      <a:pt x="16145" y="3880"/>
                    </a:lnTo>
                    <a:lnTo>
                      <a:pt x="13268" y="15241"/>
                    </a:lnTo>
                    <a:lnTo>
                      <a:pt x="705" y="12060"/>
                    </a:lnTo>
                    <a:lnTo>
                      <a:pt x="3587" y="693"/>
                    </a:lnTo>
                    <a:close/>
                    <a:moveTo>
                      <a:pt x="3358" y="1"/>
                    </a:moveTo>
                    <a:cubicBezTo>
                      <a:pt x="3302" y="1"/>
                      <a:pt x="3247" y="17"/>
                      <a:pt x="3199" y="47"/>
                    </a:cubicBezTo>
                    <a:cubicBezTo>
                      <a:pt x="3125" y="90"/>
                      <a:pt x="3077" y="157"/>
                      <a:pt x="3054" y="240"/>
                    </a:cubicBezTo>
                    <a:lnTo>
                      <a:pt x="22" y="12209"/>
                    </a:lnTo>
                    <a:cubicBezTo>
                      <a:pt x="0" y="12292"/>
                      <a:pt x="14" y="12377"/>
                      <a:pt x="57" y="12446"/>
                    </a:cubicBezTo>
                    <a:cubicBezTo>
                      <a:pt x="97" y="12517"/>
                      <a:pt x="168" y="12570"/>
                      <a:pt x="247" y="12592"/>
                    </a:cubicBezTo>
                    <a:lnTo>
                      <a:pt x="13417" y="15927"/>
                    </a:lnTo>
                    <a:cubicBezTo>
                      <a:pt x="13443" y="15931"/>
                      <a:pt x="13469" y="15936"/>
                      <a:pt x="13496" y="15936"/>
                    </a:cubicBezTo>
                    <a:cubicBezTo>
                      <a:pt x="13633" y="15936"/>
                      <a:pt x="13760" y="15844"/>
                      <a:pt x="13796" y="15698"/>
                    </a:cubicBezTo>
                    <a:lnTo>
                      <a:pt x="16832" y="3730"/>
                    </a:lnTo>
                    <a:cubicBezTo>
                      <a:pt x="16849" y="3646"/>
                      <a:pt x="16840" y="3563"/>
                      <a:pt x="16796" y="3492"/>
                    </a:cubicBezTo>
                    <a:cubicBezTo>
                      <a:pt x="16753" y="3421"/>
                      <a:pt x="16686" y="3368"/>
                      <a:pt x="16603" y="3347"/>
                    </a:cubicBezTo>
                    <a:lnTo>
                      <a:pt x="3437" y="11"/>
                    </a:lnTo>
                    <a:cubicBezTo>
                      <a:pt x="3410" y="4"/>
                      <a:pt x="3384" y="1"/>
                      <a:pt x="33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7"/>
              <p:cNvSpPr/>
              <p:nvPr/>
            </p:nvSpPr>
            <p:spPr>
              <a:xfrm>
                <a:off x="5873200" y="3315375"/>
                <a:ext cx="354575" cy="138400"/>
              </a:xfrm>
              <a:custGeom>
                <a:rect b="b" l="l" r="r" t="t"/>
                <a:pathLst>
                  <a:path extrusionOk="0" h="5536" w="14183">
                    <a:moveTo>
                      <a:pt x="0" y="0"/>
                    </a:moveTo>
                    <a:lnTo>
                      <a:pt x="1130" y="1884"/>
                    </a:lnTo>
                    <a:lnTo>
                      <a:pt x="14183" y="5536"/>
                    </a:lnTo>
                    <a:lnTo>
                      <a:pt x="13166" y="333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7"/>
              <p:cNvSpPr/>
              <p:nvPr/>
            </p:nvSpPr>
            <p:spPr>
              <a:xfrm>
                <a:off x="5864825" y="3307550"/>
                <a:ext cx="371425" cy="154050"/>
              </a:xfrm>
              <a:custGeom>
                <a:rect b="b" l="l" r="r" t="t"/>
                <a:pathLst>
                  <a:path extrusionOk="0" h="6162" w="14857">
                    <a:moveTo>
                      <a:pt x="996" y="802"/>
                    </a:moveTo>
                    <a:lnTo>
                      <a:pt x="13281" y="3917"/>
                    </a:lnTo>
                    <a:lnTo>
                      <a:pt x="13949" y="5365"/>
                    </a:lnTo>
                    <a:lnTo>
                      <a:pt x="1672" y="1928"/>
                    </a:lnTo>
                    <a:lnTo>
                      <a:pt x="996" y="802"/>
                    </a:lnTo>
                    <a:close/>
                    <a:moveTo>
                      <a:pt x="331" y="0"/>
                    </a:moveTo>
                    <a:cubicBezTo>
                      <a:pt x="235" y="0"/>
                      <a:pt x="143" y="44"/>
                      <a:pt x="84" y="124"/>
                    </a:cubicBezTo>
                    <a:cubicBezTo>
                      <a:pt x="5" y="225"/>
                      <a:pt x="1" y="366"/>
                      <a:pt x="66" y="471"/>
                    </a:cubicBezTo>
                    <a:lnTo>
                      <a:pt x="1197" y="2360"/>
                    </a:lnTo>
                    <a:cubicBezTo>
                      <a:pt x="1242" y="2425"/>
                      <a:pt x="1307" y="2478"/>
                      <a:pt x="1382" y="2500"/>
                    </a:cubicBezTo>
                    <a:lnTo>
                      <a:pt x="14434" y="6148"/>
                    </a:lnTo>
                    <a:cubicBezTo>
                      <a:pt x="14465" y="6157"/>
                      <a:pt x="14491" y="6162"/>
                      <a:pt x="14518" y="6162"/>
                    </a:cubicBezTo>
                    <a:cubicBezTo>
                      <a:pt x="14609" y="6162"/>
                      <a:pt x="14698" y="6121"/>
                      <a:pt x="14759" y="6052"/>
                    </a:cubicBezTo>
                    <a:cubicBezTo>
                      <a:pt x="14834" y="5959"/>
                      <a:pt x="14857" y="5827"/>
                      <a:pt x="14804" y="5717"/>
                    </a:cubicBezTo>
                    <a:lnTo>
                      <a:pt x="13787" y="3517"/>
                    </a:lnTo>
                    <a:cubicBezTo>
                      <a:pt x="13748" y="3433"/>
                      <a:pt x="13673" y="3367"/>
                      <a:pt x="13580" y="3345"/>
                    </a:cubicBezTo>
                    <a:lnTo>
                      <a:pt x="409" y="10"/>
                    </a:lnTo>
                    <a:cubicBezTo>
                      <a:pt x="383" y="3"/>
                      <a:pt x="357" y="0"/>
                      <a:pt x="3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7"/>
              <p:cNvSpPr/>
              <p:nvPr/>
            </p:nvSpPr>
            <p:spPr>
              <a:xfrm>
                <a:off x="6202325" y="3099425"/>
                <a:ext cx="104975" cy="354350"/>
              </a:xfrm>
              <a:custGeom>
                <a:rect b="b" l="l" r="r" t="t"/>
                <a:pathLst>
                  <a:path extrusionOk="0" h="14174" w="4199">
                    <a:moveTo>
                      <a:pt x="3037" y="0"/>
                    </a:moveTo>
                    <a:lnTo>
                      <a:pt x="1" y="11974"/>
                    </a:lnTo>
                    <a:lnTo>
                      <a:pt x="1018" y="14174"/>
                    </a:lnTo>
                    <a:lnTo>
                      <a:pt x="4198" y="1871"/>
                    </a:lnTo>
                    <a:lnTo>
                      <a:pt x="3173" y="225"/>
                    </a:lnTo>
                    <a:lnTo>
                      <a:pt x="3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7"/>
              <p:cNvSpPr/>
              <p:nvPr/>
            </p:nvSpPr>
            <p:spPr>
              <a:xfrm>
                <a:off x="6194400" y="3091625"/>
                <a:ext cx="121050" cy="369975"/>
              </a:xfrm>
              <a:custGeom>
                <a:rect b="b" l="l" r="r" t="t"/>
                <a:pathLst>
                  <a:path extrusionOk="0" h="14799" w="4842">
                    <a:moveTo>
                      <a:pt x="3477" y="1104"/>
                    </a:moveTo>
                    <a:lnTo>
                      <a:pt x="4176" y="2235"/>
                    </a:lnTo>
                    <a:lnTo>
                      <a:pt x="1251" y="13558"/>
                    </a:lnTo>
                    <a:lnTo>
                      <a:pt x="652" y="12254"/>
                    </a:lnTo>
                    <a:lnTo>
                      <a:pt x="3477" y="1104"/>
                    </a:lnTo>
                    <a:close/>
                    <a:moveTo>
                      <a:pt x="3350" y="1"/>
                    </a:moveTo>
                    <a:cubicBezTo>
                      <a:pt x="3335" y="1"/>
                      <a:pt x="3320" y="2"/>
                      <a:pt x="3305" y="4"/>
                    </a:cubicBezTo>
                    <a:cubicBezTo>
                      <a:pt x="3183" y="22"/>
                      <a:pt x="3081" y="115"/>
                      <a:pt x="3051" y="237"/>
                    </a:cubicBezTo>
                    <a:lnTo>
                      <a:pt x="19" y="12207"/>
                    </a:lnTo>
                    <a:cubicBezTo>
                      <a:pt x="1" y="12277"/>
                      <a:pt x="5" y="12352"/>
                      <a:pt x="37" y="12418"/>
                    </a:cubicBezTo>
                    <a:lnTo>
                      <a:pt x="1053" y="14614"/>
                    </a:lnTo>
                    <a:cubicBezTo>
                      <a:pt x="1101" y="14728"/>
                      <a:pt x="1215" y="14799"/>
                      <a:pt x="1335" y="14799"/>
                    </a:cubicBezTo>
                    <a:lnTo>
                      <a:pt x="1365" y="14799"/>
                    </a:lnTo>
                    <a:cubicBezTo>
                      <a:pt x="1497" y="14785"/>
                      <a:pt x="1607" y="14693"/>
                      <a:pt x="1638" y="14561"/>
                    </a:cubicBezTo>
                    <a:lnTo>
                      <a:pt x="4820" y="2262"/>
                    </a:lnTo>
                    <a:cubicBezTo>
                      <a:pt x="4842" y="2178"/>
                      <a:pt x="4828" y="2090"/>
                      <a:pt x="4779" y="2020"/>
                    </a:cubicBezTo>
                    <a:lnTo>
                      <a:pt x="3618" y="150"/>
                    </a:lnTo>
                    <a:cubicBezTo>
                      <a:pt x="3560" y="53"/>
                      <a:pt x="3458" y="1"/>
                      <a:pt x="33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7"/>
              <p:cNvSpPr/>
              <p:nvPr/>
            </p:nvSpPr>
            <p:spPr>
              <a:xfrm>
                <a:off x="5429850" y="2085800"/>
                <a:ext cx="405100" cy="382750"/>
              </a:xfrm>
              <a:custGeom>
                <a:rect b="b" l="l" r="r" t="t"/>
                <a:pathLst>
                  <a:path extrusionOk="0" h="15310" w="16204">
                    <a:moveTo>
                      <a:pt x="3033" y="0"/>
                    </a:moveTo>
                    <a:lnTo>
                      <a:pt x="1" y="11970"/>
                    </a:lnTo>
                    <a:lnTo>
                      <a:pt x="13171" y="15309"/>
                    </a:lnTo>
                    <a:lnTo>
                      <a:pt x="16203" y="3337"/>
                    </a:lnTo>
                    <a:lnTo>
                      <a:pt x="30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7"/>
              <p:cNvSpPr/>
              <p:nvPr/>
            </p:nvSpPr>
            <p:spPr>
              <a:xfrm>
                <a:off x="5421175" y="2077950"/>
                <a:ext cx="422350" cy="398400"/>
              </a:xfrm>
              <a:custGeom>
                <a:rect b="b" l="l" r="r" t="t"/>
                <a:pathLst>
                  <a:path extrusionOk="0" h="15936" w="16894">
                    <a:moveTo>
                      <a:pt x="3608" y="694"/>
                    </a:moveTo>
                    <a:lnTo>
                      <a:pt x="16167" y="3874"/>
                    </a:lnTo>
                    <a:lnTo>
                      <a:pt x="13289" y="15241"/>
                    </a:lnTo>
                    <a:lnTo>
                      <a:pt x="726" y="12059"/>
                    </a:lnTo>
                    <a:lnTo>
                      <a:pt x="3608" y="694"/>
                    </a:lnTo>
                    <a:close/>
                    <a:moveTo>
                      <a:pt x="3378" y="1"/>
                    </a:moveTo>
                    <a:cubicBezTo>
                      <a:pt x="3322" y="1"/>
                      <a:pt x="3269" y="16"/>
                      <a:pt x="3221" y="42"/>
                    </a:cubicBezTo>
                    <a:cubicBezTo>
                      <a:pt x="3146" y="86"/>
                      <a:pt x="3098" y="156"/>
                      <a:pt x="3076" y="235"/>
                    </a:cubicBezTo>
                    <a:lnTo>
                      <a:pt x="44" y="12209"/>
                    </a:lnTo>
                    <a:cubicBezTo>
                      <a:pt x="0" y="12376"/>
                      <a:pt x="102" y="12548"/>
                      <a:pt x="269" y="12587"/>
                    </a:cubicBezTo>
                    <a:lnTo>
                      <a:pt x="13439" y="15927"/>
                    </a:lnTo>
                    <a:cubicBezTo>
                      <a:pt x="13465" y="15932"/>
                      <a:pt x="13492" y="15936"/>
                      <a:pt x="13518" y="15936"/>
                    </a:cubicBezTo>
                    <a:cubicBezTo>
                      <a:pt x="13571" y="15936"/>
                      <a:pt x="13628" y="15918"/>
                      <a:pt x="13677" y="15892"/>
                    </a:cubicBezTo>
                    <a:cubicBezTo>
                      <a:pt x="13746" y="15848"/>
                      <a:pt x="13799" y="15778"/>
                      <a:pt x="13817" y="15698"/>
                    </a:cubicBezTo>
                    <a:lnTo>
                      <a:pt x="16853" y="3726"/>
                    </a:lnTo>
                    <a:cubicBezTo>
                      <a:pt x="16893" y="3558"/>
                      <a:pt x="16792" y="3391"/>
                      <a:pt x="16624" y="3346"/>
                    </a:cubicBezTo>
                    <a:lnTo>
                      <a:pt x="3459" y="11"/>
                    </a:lnTo>
                    <a:cubicBezTo>
                      <a:pt x="3432" y="4"/>
                      <a:pt x="3405" y="1"/>
                      <a:pt x="337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7"/>
              <p:cNvSpPr/>
              <p:nvPr/>
            </p:nvSpPr>
            <p:spPr>
              <a:xfrm>
                <a:off x="5429850" y="2385050"/>
                <a:ext cx="354575" cy="138375"/>
              </a:xfrm>
              <a:custGeom>
                <a:rect b="b" l="l" r="r" t="t"/>
                <a:pathLst>
                  <a:path extrusionOk="0" h="5535" w="14183">
                    <a:moveTo>
                      <a:pt x="1" y="0"/>
                    </a:moveTo>
                    <a:lnTo>
                      <a:pt x="1132" y="1887"/>
                    </a:lnTo>
                    <a:lnTo>
                      <a:pt x="14183" y="5535"/>
                    </a:lnTo>
                    <a:lnTo>
                      <a:pt x="13171" y="333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7"/>
              <p:cNvSpPr/>
              <p:nvPr/>
            </p:nvSpPr>
            <p:spPr>
              <a:xfrm>
                <a:off x="5421500" y="2377200"/>
                <a:ext cx="371400" cy="154050"/>
              </a:xfrm>
              <a:custGeom>
                <a:rect b="b" l="l" r="r" t="t"/>
                <a:pathLst>
                  <a:path extrusionOk="0" h="6162" w="14856">
                    <a:moveTo>
                      <a:pt x="995" y="806"/>
                    </a:moveTo>
                    <a:lnTo>
                      <a:pt x="13280" y="3917"/>
                    </a:lnTo>
                    <a:lnTo>
                      <a:pt x="13950" y="5365"/>
                    </a:lnTo>
                    <a:lnTo>
                      <a:pt x="13950" y="5365"/>
                    </a:lnTo>
                    <a:lnTo>
                      <a:pt x="1673" y="1933"/>
                    </a:lnTo>
                    <a:lnTo>
                      <a:pt x="995" y="806"/>
                    </a:lnTo>
                    <a:close/>
                    <a:moveTo>
                      <a:pt x="336" y="1"/>
                    </a:moveTo>
                    <a:cubicBezTo>
                      <a:pt x="237" y="1"/>
                      <a:pt x="144" y="48"/>
                      <a:pt x="84" y="129"/>
                    </a:cubicBezTo>
                    <a:cubicBezTo>
                      <a:pt x="10" y="231"/>
                      <a:pt x="0" y="367"/>
                      <a:pt x="67" y="477"/>
                    </a:cubicBezTo>
                    <a:lnTo>
                      <a:pt x="1198" y="2360"/>
                    </a:lnTo>
                    <a:cubicBezTo>
                      <a:pt x="1241" y="2430"/>
                      <a:pt x="1308" y="2479"/>
                      <a:pt x="1383" y="2501"/>
                    </a:cubicBezTo>
                    <a:lnTo>
                      <a:pt x="14433" y="6153"/>
                    </a:lnTo>
                    <a:cubicBezTo>
                      <a:pt x="14464" y="6162"/>
                      <a:pt x="14491" y="6162"/>
                      <a:pt x="14517" y="6162"/>
                    </a:cubicBezTo>
                    <a:cubicBezTo>
                      <a:pt x="14610" y="6162"/>
                      <a:pt x="14698" y="6127"/>
                      <a:pt x="14759" y="6052"/>
                    </a:cubicBezTo>
                    <a:cubicBezTo>
                      <a:pt x="14834" y="5960"/>
                      <a:pt x="14856" y="5832"/>
                      <a:pt x="14803" y="5717"/>
                    </a:cubicBezTo>
                    <a:lnTo>
                      <a:pt x="13786" y="3521"/>
                    </a:lnTo>
                    <a:cubicBezTo>
                      <a:pt x="13747" y="3434"/>
                      <a:pt x="13672" y="3372"/>
                      <a:pt x="13580" y="3350"/>
                    </a:cubicBezTo>
                    <a:lnTo>
                      <a:pt x="410" y="10"/>
                    </a:lnTo>
                    <a:cubicBezTo>
                      <a:pt x="385" y="4"/>
                      <a:pt x="360" y="1"/>
                      <a:pt x="33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7"/>
              <p:cNvSpPr/>
              <p:nvPr/>
            </p:nvSpPr>
            <p:spPr>
              <a:xfrm>
                <a:off x="5759125" y="2169200"/>
                <a:ext cx="104850" cy="354225"/>
              </a:xfrm>
              <a:custGeom>
                <a:rect b="b" l="l" r="r" t="t"/>
                <a:pathLst>
                  <a:path extrusionOk="0" h="14169" w="4194">
                    <a:moveTo>
                      <a:pt x="3032" y="1"/>
                    </a:moveTo>
                    <a:lnTo>
                      <a:pt x="0" y="11973"/>
                    </a:lnTo>
                    <a:lnTo>
                      <a:pt x="1012" y="14169"/>
                    </a:lnTo>
                    <a:lnTo>
                      <a:pt x="4194" y="1871"/>
                    </a:lnTo>
                    <a:lnTo>
                      <a:pt x="3168" y="224"/>
                    </a:lnTo>
                    <a:lnTo>
                      <a:pt x="3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7"/>
              <p:cNvSpPr/>
              <p:nvPr/>
            </p:nvSpPr>
            <p:spPr>
              <a:xfrm>
                <a:off x="5751100" y="2161375"/>
                <a:ext cx="121025" cy="369875"/>
              </a:xfrm>
              <a:custGeom>
                <a:rect b="b" l="l" r="r" t="t"/>
                <a:pathLst>
                  <a:path extrusionOk="0" h="14795" w="4841">
                    <a:moveTo>
                      <a:pt x="3476" y="1106"/>
                    </a:moveTo>
                    <a:lnTo>
                      <a:pt x="4176" y="2237"/>
                    </a:lnTo>
                    <a:lnTo>
                      <a:pt x="1249" y="13554"/>
                    </a:lnTo>
                    <a:lnTo>
                      <a:pt x="651" y="12256"/>
                    </a:lnTo>
                    <a:lnTo>
                      <a:pt x="3476" y="1106"/>
                    </a:lnTo>
                    <a:close/>
                    <a:moveTo>
                      <a:pt x="3357" y="0"/>
                    </a:moveTo>
                    <a:cubicBezTo>
                      <a:pt x="3340" y="0"/>
                      <a:pt x="3322" y="2"/>
                      <a:pt x="3305" y="5"/>
                    </a:cubicBezTo>
                    <a:cubicBezTo>
                      <a:pt x="3181" y="23"/>
                      <a:pt x="3080" y="115"/>
                      <a:pt x="3049" y="234"/>
                    </a:cubicBezTo>
                    <a:lnTo>
                      <a:pt x="17" y="12207"/>
                    </a:lnTo>
                    <a:cubicBezTo>
                      <a:pt x="0" y="12278"/>
                      <a:pt x="4" y="12353"/>
                      <a:pt x="35" y="12414"/>
                    </a:cubicBezTo>
                    <a:lnTo>
                      <a:pt x="1051" y="14614"/>
                    </a:lnTo>
                    <a:cubicBezTo>
                      <a:pt x="1100" y="14725"/>
                      <a:pt x="1215" y="14795"/>
                      <a:pt x="1333" y="14795"/>
                    </a:cubicBezTo>
                    <a:lnTo>
                      <a:pt x="1364" y="14795"/>
                    </a:lnTo>
                    <a:cubicBezTo>
                      <a:pt x="1496" y="14782"/>
                      <a:pt x="1605" y="14689"/>
                      <a:pt x="1637" y="14561"/>
                    </a:cubicBezTo>
                    <a:lnTo>
                      <a:pt x="4818" y="2263"/>
                    </a:lnTo>
                    <a:cubicBezTo>
                      <a:pt x="4840" y="2179"/>
                      <a:pt x="4826" y="2091"/>
                      <a:pt x="4779" y="2016"/>
                    </a:cubicBezTo>
                    <a:lnTo>
                      <a:pt x="3617" y="146"/>
                    </a:lnTo>
                    <a:cubicBezTo>
                      <a:pt x="3560" y="55"/>
                      <a:pt x="3462" y="0"/>
                      <a:pt x="33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7"/>
              <p:cNvSpPr/>
              <p:nvPr/>
            </p:nvSpPr>
            <p:spPr>
              <a:xfrm>
                <a:off x="5124575" y="3495650"/>
                <a:ext cx="405075" cy="382750"/>
              </a:xfrm>
              <a:custGeom>
                <a:rect b="b" l="l" r="r" t="t"/>
                <a:pathLst>
                  <a:path extrusionOk="0" h="15310" w="16203">
                    <a:moveTo>
                      <a:pt x="3033" y="1"/>
                    </a:moveTo>
                    <a:lnTo>
                      <a:pt x="1" y="11975"/>
                    </a:lnTo>
                    <a:lnTo>
                      <a:pt x="13171" y="15310"/>
                    </a:lnTo>
                    <a:lnTo>
                      <a:pt x="16203" y="3341"/>
                    </a:lnTo>
                    <a:lnTo>
                      <a:pt x="30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7"/>
              <p:cNvSpPr/>
              <p:nvPr/>
            </p:nvSpPr>
            <p:spPr>
              <a:xfrm>
                <a:off x="5115900" y="3487900"/>
                <a:ext cx="422450" cy="398325"/>
              </a:xfrm>
              <a:custGeom>
                <a:rect b="b" l="l" r="r" t="t"/>
                <a:pathLst>
                  <a:path extrusionOk="0" h="15933" w="16898">
                    <a:moveTo>
                      <a:pt x="3609" y="694"/>
                    </a:moveTo>
                    <a:lnTo>
                      <a:pt x="16172" y="3875"/>
                    </a:lnTo>
                    <a:lnTo>
                      <a:pt x="13290" y="15242"/>
                    </a:lnTo>
                    <a:lnTo>
                      <a:pt x="727" y="12060"/>
                    </a:lnTo>
                    <a:lnTo>
                      <a:pt x="3609" y="694"/>
                    </a:lnTo>
                    <a:close/>
                    <a:moveTo>
                      <a:pt x="3386" y="0"/>
                    </a:moveTo>
                    <a:cubicBezTo>
                      <a:pt x="3328" y="0"/>
                      <a:pt x="3271" y="15"/>
                      <a:pt x="3221" y="43"/>
                    </a:cubicBezTo>
                    <a:cubicBezTo>
                      <a:pt x="3151" y="87"/>
                      <a:pt x="3099" y="158"/>
                      <a:pt x="3076" y="237"/>
                    </a:cubicBezTo>
                    <a:lnTo>
                      <a:pt x="44" y="12210"/>
                    </a:lnTo>
                    <a:cubicBezTo>
                      <a:pt x="0" y="12377"/>
                      <a:pt x="101" y="12545"/>
                      <a:pt x="274" y="12588"/>
                    </a:cubicBezTo>
                    <a:lnTo>
                      <a:pt x="13439" y="15924"/>
                    </a:lnTo>
                    <a:cubicBezTo>
                      <a:pt x="13465" y="15932"/>
                      <a:pt x="13491" y="15932"/>
                      <a:pt x="13518" y="15932"/>
                    </a:cubicBezTo>
                    <a:cubicBezTo>
                      <a:pt x="13571" y="15932"/>
                      <a:pt x="13628" y="15920"/>
                      <a:pt x="13676" y="15888"/>
                    </a:cubicBezTo>
                    <a:cubicBezTo>
                      <a:pt x="13747" y="15849"/>
                      <a:pt x="13800" y="15778"/>
                      <a:pt x="13822" y="15699"/>
                    </a:cubicBezTo>
                    <a:lnTo>
                      <a:pt x="16854" y="3726"/>
                    </a:lnTo>
                    <a:cubicBezTo>
                      <a:pt x="16897" y="3558"/>
                      <a:pt x="16796" y="3387"/>
                      <a:pt x="16629" y="3347"/>
                    </a:cubicBezTo>
                    <a:lnTo>
                      <a:pt x="3459" y="8"/>
                    </a:lnTo>
                    <a:cubicBezTo>
                      <a:pt x="3434" y="3"/>
                      <a:pt x="3410" y="0"/>
                      <a:pt x="33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7"/>
              <p:cNvSpPr/>
              <p:nvPr/>
            </p:nvSpPr>
            <p:spPr>
              <a:xfrm>
                <a:off x="5124575" y="3795000"/>
                <a:ext cx="354700" cy="138425"/>
              </a:xfrm>
              <a:custGeom>
                <a:rect b="b" l="l" r="r" t="t"/>
                <a:pathLst>
                  <a:path extrusionOk="0" h="5537" w="14188">
                    <a:moveTo>
                      <a:pt x="1" y="1"/>
                    </a:moveTo>
                    <a:lnTo>
                      <a:pt x="1136" y="1884"/>
                    </a:lnTo>
                    <a:lnTo>
                      <a:pt x="14188" y="5537"/>
                    </a:lnTo>
                    <a:lnTo>
                      <a:pt x="13171" y="333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7"/>
              <p:cNvSpPr/>
              <p:nvPr/>
            </p:nvSpPr>
            <p:spPr>
              <a:xfrm>
                <a:off x="5116225" y="3787175"/>
                <a:ext cx="371400" cy="154050"/>
              </a:xfrm>
              <a:custGeom>
                <a:rect b="b" l="l" r="r" t="t"/>
                <a:pathLst>
                  <a:path extrusionOk="0" h="6162" w="14856">
                    <a:moveTo>
                      <a:pt x="995" y="802"/>
                    </a:moveTo>
                    <a:lnTo>
                      <a:pt x="13281" y="3917"/>
                    </a:lnTo>
                    <a:lnTo>
                      <a:pt x="13949" y="5365"/>
                    </a:lnTo>
                    <a:lnTo>
                      <a:pt x="13949" y="5365"/>
                    </a:lnTo>
                    <a:lnTo>
                      <a:pt x="1673" y="1933"/>
                    </a:lnTo>
                    <a:lnTo>
                      <a:pt x="995" y="802"/>
                    </a:lnTo>
                    <a:close/>
                    <a:moveTo>
                      <a:pt x="335" y="0"/>
                    </a:moveTo>
                    <a:cubicBezTo>
                      <a:pt x="236" y="0"/>
                      <a:pt x="144" y="45"/>
                      <a:pt x="84" y="129"/>
                    </a:cubicBezTo>
                    <a:cubicBezTo>
                      <a:pt x="9" y="230"/>
                      <a:pt x="1" y="367"/>
                      <a:pt x="66" y="476"/>
                    </a:cubicBezTo>
                    <a:lnTo>
                      <a:pt x="1202" y="2359"/>
                    </a:lnTo>
                    <a:cubicBezTo>
                      <a:pt x="1242" y="2430"/>
                      <a:pt x="1307" y="2479"/>
                      <a:pt x="1382" y="2501"/>
                    </a:cubicBezTo>
                    <a:lnTo>
                      <a:pt x="14433" y="6149"/>
                    </a:lnTo>
                    <a:cubicBezTo>
                      <a:pt x="14465" y="6157"/>
                      <a:pt x="14491" y="6161"/>
                      <a:pt x="14522" y="6161"/>
                    </a:cubicBezTo>
                    <a:cubicBezTo>
                      <a:pt x="14609" y="6161"/>
                      <a:pt x="14697" y="6122"/>
                      <a:pt x="14759" y="6051"/>
                    </a:cubicBezTo>
                    <a:cubicBezTo>
                      <a:pt x="14839" y="5960"/>
                      <a:pt x="14856" y="5828"/>
                      <a:pt x="14803" y="5718"/>
                    </a:cubicBezTo>
                    <a:lnTo>
                      <a:pt x="13787" y="3517"/>
                    </a:lnTo>
                    <a:cubicBezTo>
                      <a:pt x="13747" y="3433"/>
                      <a:pt x="13673" y="3368"/>
                      <a:pt x="13580" y="3346"/>
                    </a:cubicBezTo>
                    <a:lnTo>
                      <a:pt x="414" y="10"/>
                    </a:lnTo>
                    <a:cubicBezTo>
                      <a:pt x="387" y="3"/>
                      <a:pt x="361" y="0"/>
                      <a:pt x="3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7"/>
              <p:cNvSpPr/>
              <p:nvPr/>
            </p:nvSpPr>
            <p:spPr>
              <a:xfrm>
                <a:off x="5453825" y="3579175"/>
                <a:ext cx="104875" cy="354250"/>
              </a:xfrm>
              <a:custGeom>
                <a:rect b="b" l="l" r="r" t="t"/>
                <a:pathLst>
                  <a:path extrusionOk="0" h="14170" w="4195">
                    <a:moveTo>
                      <a:pt x="3033" y="0"/>
                    </a:moveTo>
                    <a:lnTo>
                      <a:pt x="1" y="11969"/>
                    </a:lnTo>
                    <a:lnTo>
                      <a:pt x="1018" y="14170"/>
                    </a:lnTo>
                    <a:lnTo>
                      <a:pt x="4194" y="1871"/>
                    </a:lnTo>
                    <a:lnTo>
                      <a:pt x="3173" y="220"/>
                    </a:lnTo>
                    <a:lnTo>
                      <a:pt x="30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7"/>
              <p:cNvSpPr/>
              <p:nvPr/>
            </p:nvSpPr>
            <p:spPr>
              <a:xfrm>
                <a:off x="5445800" y="3571275"/>
                <a:ext cx="121025" cy="369950"/>
              </a:xfrm>
              <a:custGeom>
                <a:rect b="b" l="l" r="r" t="t"/>
                <a:pathLst>
                  <a:path extrusionOk="0" h="14798" w="4841">
                    <a:moveTo>
                      <a:pt x="3477" y="1104"/>
                    </a:moveTo>
                    <a:lnTo>
                      <a:pt x="4181" y="2235"/>
                    </a:lnTo>
                    <a:lnTo>
                      <a:pt x="1255" y="13556"/>
                    </a:lnTo>
                    <a:lnTo>
                      <a:pt x="652" y="12254"/>
                    </a:lnTo>
                    <a:lnTo>
                      <a:pt x="3477" y="1104"/>
                    </a:lnTo>
                    <a:close/>
                    <a:moveTo>
                      <a:pt x="3351" y="1"/>
                    </a:moveTo>
                    <a:cubicBezTo>
                      <a:pt x="3336" y="1"/>
                      <a:pt x="3321" y="2"/>
                      <a:pt x="3305" y="4"/>
                    </a:cubicBezTo>
                    <a:cubicBezTo>
                      <a:pt x="3183" y="26"/>
                      <a:pt x="3081" y="114"/>
                      <a:pt x="3051" y="237"/>
                    </a:cubicBezTo>
                    <a:lnTo>
                      <a:pt x="19" y="12210"/>
                    </a:lnTo>
                    <a:cubicBezTo>
                      <a:pt x="1" y="12281"/>
                      <a:pt x="5" y="12351"/>
                      <a:pt x="36" y="12417"/>
                    </a:cubicBezTo>
                    <a:lnTo>
                      <a:pt x="1053" y="14618"/>
                    </a:lnTo>
                    <a:cubicBezTo>
                      <a:pt x="1105" y="14728"/>
                      <a:pt x="1215" y="14797"/>
                      <a:pt x="1339" y="14797"/>
                    </a:cubicBezTo>
                    <a:lnTo>
                      <a:pt x="1365" y="14797"/>
                    </a:lnTo>
                    <a:cubicBezTo>
                      <a:pt x="1497" y="14785"/>
                      <a:pt x="1607" y="14692"/>
                      <a:pt x="1642" y="14565"/>
                    </a:cubicBezTo>
                    <a:lnTo>
                      <a:pt x="4820" y="2262"/>
                    </a:lnTo>
                    <a:cubicBezTo>
                      <a:pt x="4841" y="2182"/>
                      <a:pt x="4828" y="2094"/>
                      <a:pt x="4784" y="2019"/>
                    </a:cubicBezTo>
                    <a:lnTo>
                      <a:pt x="3618" y="149"/>
                    </a:lnTo>
                    <a:cubicBezTo>
                      <a:pt x="3560" y="57"/>
                      <a:pt x="3461" y="1"/>
                      <a:pt x="33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7"/>
              <p:cNvSpPr/>
              <p:nvPr/>
            </p:nvSpPr>
            <p:spPr>
              <a:xfrm>
                <a:off x="5342400" y="2718925"/>
                <a:ext cx="405075" cy="382725"/>
              </a:xfrm>
              <a:custGeom>
                <a:rect b="b" l="l" r="r" t="t"/>
                <a:pathLst>
                  <a:path extrusionOk="0" h="15309" w="16203">
                    <a:moveTo>
                      <a:pt x="3032" y="0"/>
                    </a:moveTo>
                    <a:lnTo>
                      <a:pt x="0" y="11973"/>
                    </a:lnTo>
                    <a:lnTo>
                      <a:pt x="13170" y="15308"/>
                    </a:lnTo>
                    <a:lnTo>
                      <a:pt x="16202" y="3335"/>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7"/>
              <p:cNvSpPr/>
              <p:nvPr/>
            </p:nvSpPr>
            <p:spPr>
              <a:xfrm>
                <a:off x="5333700" y="2711050"/>
                <a:ext cx="422450" cy="398400"/>
              </a:xfrm>
              <a:custGeom>
                <a:rect b="b" l="l" r="r" t="t"/>
                <a:pathLst>
                  <a:path extrusionOk="0" h="15936" w="16898">
                    <a:moveTo>
                      <a:pt x="3609" y="693"/>
                    </a:moveTo>
                    <a:lnTo>
                      <a:pt x="16168" y="3879"/>
                    </a:lnTo>
                    <a:lnTo>
                      <a:pt x="13290" y="15241"/>
                    </a:lnTo>
                    <a:lnTo>
                      <a:pt x="727" y="12059"/>
                    </a:lnTo>
                    <a:lnTo>
                      <a:pt x="3609" y="693"/>
                    </a:lnTo>
                    <a:close/>
                    <a:moveTo>
                      <a:pt x="3380" y="1"/>
                    </a:moveTo>
                    <a:cubicBezTo>
                      <a:pt x="3324" y="1"/>
                      <a:pt x="3270" y="16"/>
                      <a:pt x="3222" y="46"/>
                    </a:cubicBezTo>
                    <a:cubicBezTo>
                      <a:pt x="3152" y="86"/>
                      <a:pt x="3099" y="157"/>
                      <a:pt x="3077" y="236"/>
                    </a:cubicBezTo>
                    <a:lnTo>
                      <a:pt x="45" y="12209"/>
                    </a:lnTo>
                    <a:cubicBezTo>
                      <a:pt x="1" y="12376"/>
                      <a:pt x="102" y="12548"/>
                      <a:pt x="269" y="12587"/>
                    </a:cubicBezTo>
                    <a:lnTo>
                      <a:pt x="13439" y="15927"/>
                    </a:lnTo>
                    <a:cubicBezTo>
                      <a:pt x="13466" y="15931"/>
                      <a:pt x="13492" y="15936"/>
                      <a:pt x="13518" y="15936"/>
                    </a:cubicBezTo>
                    <a:cubicBezTo>
                      <a:pt x="13571" y="15936"/>
                      <a:pt x="13628" y="15919"/>
                      <a:pt x="13677" y="15892"/>
                    </a:cubicBezTo>
                    <a:cubicBezTo>
                      <a:pt x="13748" y="15848"/>
                      <a:pt x="13800" y="15777"/>
                      <a:pt x="13823" y="15698"/>
                    </a:cubicBezTo>
                    <a:lnTo>
                      <a:pt x="16855" y="3725"/>
                    </a:lnTo>
                    <a:cubicBezTo>
                      <a:pt x="16898" y="3557"/>
                      <a:pt x="16796" y="3390"/>
                      <a:pt x="16625" y="3346"/>
                    </a:cubicBezTo>
                    <a:lnTo>
                      <a:pt x="3459" y="11"/>
                    </a:lnTo>
                    <a:cubicBezTo>
                      <a:pt x="3433" y="4"/>
                      <a:pt x="3406" y="1"/>
                      <a:pt x="33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7"/>
              <p:cNvSpPr/>
              <p:nvPr/>
            </p:nvSpPr>
            <p:spPr>
              <a:xfrm>
                <a:off x="5342400" y="3018225"/>
                <a:ext cx="354700" cy="138325"/>
              </a:xfrm>
              <a:custGeom>
                <a:rect b="b" l="l" r="r" t="t"/>
                <a:pathLst>
                  <a:path extrusionOk="0" h="5533" w="14188">
                    <a:moveTo>
                      <a:pt x="0" y="1"/>
                    </a:moveTo>
                    <a:lnTo>
                      <a:pt x="1135" y="1884"/>
                    </a:lnTo>
                    <a:lnTo>
                      <a:pt x="14187" y="5533"/>
                    </a:lnTo>
                    <a:lnTo>
                      <a:pt x="13170" y="3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7"/>
              <p:cNvSpPr/>
              <p:nvPr/>
            </p:nvSpPr>
            <p:spPr>
              <a:xfrm>
                <a:off x="5334050" y="3010300"/>
                <a:ext cx="371400" cy="154175"/>
              </a:xfrm>
              <a:custGeom>
                <a:rect b="b" l="l" r="r" t="t"/>
                <a:pathLst>
                  <a:path extrusionOk="0" h="6167" w="14856">
                    <a:moveTo>
                      <a:pt x="994" y="807"/>
                    </a:moveTo>
                    <a:lnTo>
                      <a:pt x="13281" y="3917"/>
                    </a:lnTo>
                    <a:lnTo>
                      <a:pt x="13949" y="5365"/>
                    </a:lnTo>
                    <a:lnTo>
                      <a:pt x="13949" y="5365"/>
                    </a:lnTo>
                    <a:lnTo>
                      <a:pt x="1672" y="1933"/>
                    </a:lnTo>
                    <a:lnTo>
                      <a:pt x="994" y="807"/>
                    </a:lnTo>
                    <a:close/>
                    <a:moveTo>
                      <a:pt x="337" y="0"/>
                    </a:moveTo>
                    <a:cubicBezTo>
                      <a:pt x="240" y="0"/>
                      <a:pt x="144" y="48"/>
                      <a:pt x="84" y="129"/>
                    </a:cubicBezTo>
                    <a:cubicBezTo>
                      <a:pt x="9" y="230"/>
                      <a:pt x="0" y="367"/>
                      <a:pt x="66" y="476"/>
                    </a:cubicBezTo>
                    <a:lnTo>
                      <a:pt x="1197" y="2365"/>
                    </a:lnTo>
                    <a:cubicBezTo>
                      <a:pt x="1241" y="2430"/>
                      <a:pt x="1307" y="2483"/>
                      <a:pt x="1382" y="2505"/>
                    </a:cubicBezTo>
                    <a:lnTo>
                      <a:pt x="14433" y="6153"/>
                    </a:lnTo>
                    <a:cubicBezTo>
                      <a:pt x="14464" y="6161"/>
                      <a:pt x="14491" y="6166"/>
                      <a:pt x="14521" y="6166"/>
                    </a:cubicBezTo>
                    <a:cubicBezTo>
                      <a:pt x="14609" y="6166"/>
                      <a:pt x="14697" y="6126"/>
                      <a:pt x="14759" y="6056"/>
                    </a:cubicBezTo>
                    <a:cubicBezTo>
                      <a:pt x="14838" y="5959"/>
                      <a:pt x="14855" y="5832"/>
                      <a:pt x="14802" y="5722"/>
                    </a:cubicBezTo>
                    <a:lnTo>
                      <a:pt x="13786" y="3521"/>
                    </a:lnTo>
                    <a:cubicBezTo>
                      <a:pt x="13746" y="3433"/>
                      <a:pt x="13672" y="3372"/>
                      <a:pt x="13579" y="3350"/>
                    </a:cubicBezTo>
                    <a:lnTo>
                      <a:pt x="409" y="10"/>
                    </a:lnTo>
                    <a:cubicBezTo>
                      <a:pt x="385" y="3"/>
                      <a:pt x="361" y="0"/>
                      <a:pt x="3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7"/>
              <p:cNvSpPr/>
              <p:nvPr/>
            </p:nvSpPr>
            <p:spPr>
              <a:xfrm>
                <a:off x="5671650" y="2802300"/>
                <a:ext cx="104875" cy="354250"/>
              </a:xfrm>
              <a:custGeom>
                <a:rect b="b" l="l" r="r" t="t"/>
                <a:pathLst>
                  <a:path extrusionOk="0" h="14170" w="4195">
                    <a:moveTo>
                      <a:pt x="3032" y="0"/>
                    </a:moveTo>
                    <a:lnTo>
                      <a:pt x="0" y="11973"/>
                    </a:lnTo>
                    <a:lnTo>
                      <a:pt x="1017" y="14170"/>
                    </a:lnTo>
                    <a:lnTo>
                      <a:pt x="4194" y="1871"/>
                    </a:lnTo>
                    <a:lnTo>
                      <a:pt x="3173" y="224"/>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7"/>
              <p:cNvSpPr/>
              <p:nvPr/>
            </p:nvSpPr>
            <p:spPr>
              <a:xfrm>
                <a:off x="5663625" y="2794475"/>
                <a:ext cx="121025" cy="370000"/>
              </a:xfrm>
              <a:custGeom>
                <a:rect b="b" l="l" r="r" t="t"/>
                <a:pathLst>
                  <a:path extrusionOk="0" h="14800" w="4841">
                    <a:moveTo>
                      <a:pt x="3477" y="1105"/>
                    </a:moveTo>
                    <a:lnTo>
                      <a:pt x="4180" y="2236"/>
                    </a:lnTo>
                    <a:lnTo>
                      <a:pt x="1255" y="13559"/>
                    </a:lnTo>
                    <a:lnTo>
                      <a:pt x="652" y="12255"/>
                    </a:lnTo>
                    <a:lnTo>
                      <a:pt x="3477" y="1105"/>
                    </a:lnTo>
                    <a:close/>
                    <a:moveTo>
                      <a:pt x="3357" y="0"/>
                    </a:moveTo>
                    <a:cubicBezTo>
                      <a:pt x="3340" y="0"/>
                      <a:pt x="3322" y="2"/>
                      <a:pt x="3305" y="5"/>
                    </a:cubicBezTo>
                    <a:cubicBezTo>
                      <a:pt x="3182" y="23"/>
                      <a:pt x="3081" y="115"/>
                      <a:pt x="3050" y="238"/>
                    </a:cubicBezTo>
                    <a:lnTo>
                      <a:pt x="18" y="12207"/>
                    </a:lnTo>
                    <a:cubicBezTo>
                      <a:pt x="0" y="12278"/>
                      <a:pt x="5" y="12353"/>
                      <a:pt x="35" y="12418"/>
                    </a:cubicBezTo>
                    <a:lnTo>
                      <a:pt x="1052" y="14615"/>
                    </a:lnTo>
                    <a:cubicBezTo>
                      <a:pt x="1105" y="14729"/>
                      <a:pt x="1215" y="14799"/>
                      <a:pt x="1338" y="14799"/>
                    </a:cubicBezTo>
                    <a:cubicBezTo>
                      <a:pt x="1347" y="14799"/>
                      <a:pt x="1355" y="14799"/>
                      <a:pt x="1365" y="14794"/>
                    </a:cubicBezTo>
                    <a:cubicBezTo>
                      <a:pt x="1497" y="14786"/>
                      <a:pt x="1607" y="14689"/>
                      <a:pt x="1642" y="14562"/>
                    </a:cubicBezTo>
                    <a:lnTo>
                      <a:pt x="4819" y="2263"/>
                    </a:lnTo>
                    <a:cubicBezTo>
                      <a:pt x="4840" y="2179"/>
                      <a:pt x="4828" y="2091"/>
                      <a:pt x="4783" y="2021"/>
                    </a:cubicBezTo>
                    <a:lnTo>
                      <a:pt x="3617" y="151"/>
                    </a:lnTo>
                    <a:cubicBezTo>
                      <a:pt x="3561" y="56"/>
                      <a:pt x="3462" y="0"/>
                      <a:pt x="33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7"/>
              <p:cNvSpPr/>
              <p:nvPr/>
            </p:nvSpPr>
            <p:spPr>
              <a:xfrm>
                <a:off x="5554725" y="3690725"/>
                <a:ext cx="405075" cy="382750"/>
              </a:xfrm>
              <a:custGeom>
                <a:rect b="b" l="l" r="r" t="t"/>
                <a:pathLst>
                  <a:path extrusionOk="0" h="15310" w="16203">
                    <a:moveTo>
                      <a:pt x="3036" y="0"/>
                    </a:moveTo>
                    <a:lnTo>
                      <a:pt x="0" y="11969"/>
                    </a:lnTo>
                    <a:lnTo>
                      <a:pt x="13170" y="15309"/>
                    </a:lnTo>
                    <a:lnTo>
                      <a:pt x="16202" y="3335"/>
                    </a:lnTo>
                    <a:lnTo>
                      <a:pt x="30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7"/>
              <p:cNvSpPr/>
              <p:nvPr/>
            </p:nvSpPr>
            <p:spPr>
              <a:xfrm>
                <a:off x="5546125" y="3682875"/>
                <a:ext cx="422350" cy="398400"/>
              </a:xfrm>
              <a:custGeom>
                <a:rect b="b" l="l" r="r" t="t"/>
                <a:pathLst>
                  <a:path extrusionOk="0" h="15936" w="16894">
                    <a:moveTo>
                      <a:pt x="3605" y="692"/>
                    </a:moveTo>
                    <a:lnTo>
                      <a:pt x="16167" y="3874"/>
                    </a:lnTo>
                    <a:lnTo>
                      <a:pt x="13289" y="15240"/>
                    </a:lnTo>
                    <a:lnTo>
                      <a:pt x="727" y="12059"/>
                    </a:lnTo>
                    <a:lnTo>
                      <a:pt x="3605" y="692"/>
                    </a:lnTo>
                    <a:close/>
                    <a:moveTo>
                      <a:pt x="3379" y="0"/>
                    </a:moveTo>
                    <a:cubicBezTo>
                      <a:pt x="3324" y="0"/>
                      <a:pt x="3269" y="16"/>
                      <a:pt x="3218" y="46"/>
                    </a:cubicBezTo>
                    <a:cubicBezTo>
                      <a:pt x="3147" y="85"/>
                      <a:pt x="3094" y="156"/>
                      <a:pt x="3077" y="235"/>
                    </a:cubicBezTo>
                    <a:lnTo>
                      <a:pt x="45" y="12208"/>
                    </a:lnTo>
                    <a:cubicBezTo>
                      <a:pt x="1" y="12376"/>
                      <a:pt x="102" y="12547"/>
                      <a:pt x="269" y="12587"/>
                    </a:cubicBezTo>
                    <a:lnTo>
                      <a:pt x="13439" y="15926"/>
                    </a:lnTo>
                    <a:cubicBezTo>
                      <a:pt x="13466" y="15930"/>
                      <a:pt x="13488" y="15936"/>
                      <a:pt x="13514" y="15936"/>
                    </a:cubicBezTo>
                    <a:cubicBezTo>
                      <a:pt x="13571" y="15936"/>
                      <a:pt x="13624" y="15918"/>
                      <a:pt x="13677" y="15891"/>
                    </a:cubicBezTo>
                    <a:cubicBezTo>
                      <a:pt x="13748" y="15847"/>
                      <a:pt x="13801" y="15777"/>
                      <a:pt x="13817" y="15698"/>
                    </a:cubicBezTo>
                    <a:lnTo>
                      <a:pt x="16849" y="3724"/>
                    </a:lnTo>
                    <a:cubicBezTo>
                      <a:pt x="16894" y="3557"/>
                      <a:pt x="16792" y="3390"/>
                      <a:pt x="16626" y="3346"/>
                    </a:cubicBezTo>
                    <a:lnTo>
                      <a:pt x="3455" y="10"/>
                    </a:lnTo>
                    <a:cubicBezTo>
                      <a:pt x="3430" y="3"/>
                      <a:pt x="3405" y="0"/>
                      <a:pt x="33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7"/>
              <p:cNvSpPr/>
              <p:nvPr/>
            </p:nvSpPr>
            <p:spPr>
              <a:xfrm>
                <a:off x="5554725" y="3989925"/>
                <a:ext cx="354675" cy="138425"/>
              </a:xfrm>
              <a:custGeom>
                <a:rect b="b" l="l" r="r" t="t"/>
                <a:pathLst>
                  <a:path extrusionOk="0" h="5537" w="14187">
                    <a:moveTo>
                      <a:pt x="0" y="1"/>
                    </a:moveTo>
                    <a:lnTo>
                      <a:pt x="1135" y="1889"/>
                    </a:lnTo>
                    <a:lnTo>
                      <a:pt x="14186" y="5537"/>
                    </a:lnTo>
                    <a:lnTo>
                      <a:pt x="13170" y="334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7"/>
              <p:cNvSpPr/>
              <p:nvPr/>
            </p:nvSpPr>
            <p:spPr>
              <a:xfrm>
                <a:off x="5546475" y="3982125"/>
                <a:ext cx="371300" cy="154050"/>
              </a:xfrm>
              <a:custGeom>
                <a:rect b="b" l="l" r="r" t="t"/>
                <a:pathLst>
                  <a:path extrusionOk="0" h="6162" w="14852">
                    <a:moveTo>
                      <a:pt x="990" y="806"/>
                    </a:moveTo>
                    <a:lnTo>
                      <a:pt x="13281" y="3917"/>
                    </a:lnTo>
                    <a:lnTo>
                      <a:pt x="13949" y="5365"/>
                    </a:lnTo>
                    <a:lnTo>
                      <a:pt x="1668" y="1933"/>
                    </a:lnTo>
                    <a:lnTo>
                      <a:pt x="990" y="806"/>
                    </a:lnTo>
                    <a:close/>
                    <a:moveTo>
                      <a:pt x="334" y="1"/>
                    </a:moveTo>
                    <a:cubicBezTo>
                      <a:pt x="236" y="1"/>
                      <a:pt x="143" y="47"/>
                      <a:pt x="80" y="128"/>
                    </a:cubicBezTo>
                    <a:cubicBezTo>
                      <a:pt x="5" y="229"/>
                      <a:pt x="1" y="366"/>
                      <a:pt x="62" y="475"/>
                    </a:cubicBezTo>
                    <a:lnTo>
                      <a:pt x="1197" y="2364"/>
                    </a:lnTo>
                    <a:cubicBezTo>
                      <a:pt x="1236" y="2429"/>
                      <a:pt x="1303" y="2478"/>
                      <a:pt x="1382" y="2500"/>
                    </a:cubicBezTo>
                    <a:lnTo>
                      <a:pt x="14433" y="6152"/>
                    </a:lnTo>
                    <a:cubicBezTo>
                      <a:pt x="14459" y="6161"/>
                      <a:pt x="14490" y="6161"/>
                      <a:pt x="14516" y="6161"/>
                    </a:cubicBezTo>
                    <a:cubicBezTo>
                      <a:pt x="14609" y="6161"/>
                      <a:pt x="14693" y="6125"/>
                      <a:pt x="14754" y="6052"/>
                    </a:cubicBezTo>
                    <a:cubicBezTo>
                      <a:pt x="14833" y="5959"/>
                      <a:pt x="14851" y="5831"/>
                      <a:pt x="14803" y="5721"/>
                    </a:cubicBezTo>
                    <a:lnTo>
                      <a:pt x="13787" y="3521"/>
                    </a:lnTo>
                    <a:cubicBezTo>
                      <a:pt x="13746" y="3432"/>
                      <a:pt x="13667" y="3371"/>
                      <a:pt x="13580" y="3349"/>
                    </a:cubicBezTo>
                    <a:lnTo>
                      <a:pt x="409" y="10"/>
                    </a:lnTo>
                    <a:cubicBezTo>
                      <a:pt x="384" y="4"/>
                      <a:pt x="359" y="1"/>
                      <a:pt x="3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7"/>
              <p:cNvSpPr/>
              <p:nvPr/>
            </p:nvSpPr>
            <p:spPr>
              <a:xfrm>
                <a:off x="5883975" y="3774100"/>
                <a:ext cx="104975" cy="354250"/>
              </a:xfrm>
              <a:custGeom>
                <a:rect b="b" l="l" r="r" t="t"/>
                <a:pathLst>
                  <a:path extrusionOk="0" h="14170" w="4199">
                    <a:moveTo>
                      <a:pt x="3032" y="0"/>
                    </a:moveTo>
                    <a:lnTo>
                      <a:pt x="0" y="11974"/>
                    </a:lnTo>
                    <a:lnTo>
                      <a:pt x="1016" y="14170"/>
                    </a:lnTo>
                    <a:lnTo>
                      <a:pt x="4198" y="1871"/>
                    </a:lnTo>
                    <a:lnTo>
                      <a:pt x="3173" y="225"/>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7"/>
              <p:cNvSpPr/>
              <p:nvPr/>
            </p:nvSpPr>
            <p:spPr>
              <a:xfrm>
                <a:off x="5875950" y="3766300"/>
                <a:ext cx="121025" cy="369875"/>
              </a:xfrm>
              <a:custGeom>
                <a:rect b="b" l="l" r="r" t="t"/>
                <a:pathLst>
                  <a:path extrusionOk="0" h="14795" w="4841">
                    <a:moveTo>
                      <a:pt x="3476" y="1104"/>
                    </a:moveTo>
                    <a:lnTo>
                      <a:pt x="4180" y="2235"/>
                    </a:lnTo>
                    <a:lnTo>
                      <a:pt x="1254" y="13558"/>
                    </a:lnTo>
                    <a:lnTo>
                      <a:pt x="651" y="12256"/>
                    </a:lnTo>
                    <a:lnTo>
                      <a:pt x="3476" y="1104"/>
                    </a:lnTo>
                    <a:close/>
                    <a:moveTo>
                      <a:pt x="3361" y="0"/>
                    </a:moveTo>
                    <a:cubicBezTo>
                      <a:pt x="3344" y="0"/>
                      <a:pt x="3326" y="2"/>
                      <a:pt x="3309" y="5"/>
                    </a:cubicBezTo>
                    <a:cubicBezTo>
                      <a:pt x="3181" y="22"/>
                      <a:pt x="3085" y="115"/>
                      <a:pt x="3053" y="237"/>
                    </a:cubicBezTo>
                    <a:lnTo>
                      <a:pt x="17" y="12207"/>
                    </a:lnTo>
                    <a:cubicBezTo>
                      <a:pt x="0" y="12277"/>
                      <a:pt x="9" y="12352"/>
                      <a:pt x="39" y="12414"/>
                    </a:cubicBezTo>
                    <a:lnTo>
                      <a:pt x="1052" y="14614"/>
                    </a:lnTo>
                    <a:cubicBezTo>
                      <a:pt x="1105" y="14728"/>
                      <a:pt x="1219" y="14794"/>
                      <a:pt x="1337" y="14794"/>
                    </a:cubicBezTo>
                    <a:lnTo>
                      <a:pt x="1364" y="14794"/>
                    </a:lnTo>
                    <a:cubicBezTo>
                      <a:pt x="1496" y="14785"/>
                      <a:pt x="1607" y="14689"/>
                      <a:pt x="1641" y="14561"/>
                    </a:cubicBezTo>
                    <a:lnTo>
                      <a:pt x="4818" y="2262"/>
                    </a:lnTo>
                    <a:cubicBezTo>
                      <a:pt x="4840" y="2178"/>
                      <a:pt x="4828" y="2091"/>
                      <a:pt x="4783" y="2020"/>
                    </a:cubicBezTo>
                    <a:lnTo>
                      <a:pt x="3622" y="146"/>
                    </a:lnTo>
                    <a:cubicBezTo>
                      <a:pt x="3565" y="55"/>
                      <a:pt x="3464" y="0"/>
                      <a:pt x="33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7"/>
              <p:cNvSpPr/>
              <p:nvPr/>
            </p:nvSpPr>
            <p:spPr>
              <a:xfrm>
                <a:off x="2244375" y="4175650"/>
                <a:ext cx="405050" cy="382725"/>
              </a:xfrm>
              <a:custGeom>
                <a:rect b="b" l="l" r="r" t="t"/>
                <a:pathLst>
                  <a:path extrusionOk="0" h="15309" w="16202">
                    <a:moveTo>
                      <a:pt x="3032" y="0"/>
                    </a:moveTo>
                    <a:lnTo>
                      <a:pt x="0" y="11973"/>
                    </a:lnTo>
                    <a:lnTo>
                      <a:pt x="13171" y="15308"/>
                    </a:lnTo>
                    <a:lnTo>
                      <a:pt x="16202" y="3335"/>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7"/>
              <p:cNvSpPr/>
              <p:nvPr/>
            </p:nvSpPr>
            <p:spPr>
              <a:xfrm>
                <a:off x="2236225" y="4167825"/>
                <a:ext cx="421250" cy="398350"/>
              </a:xfrm>
              <a:custGeom>
                <a:rect b="b" l="l" r="r" t="t"/>
                <a:pathLst>
                  <a:path extrusionOk="0" h="15934" w="16850">
                    <a:moveTo>
                      <a:pt x="3586" y="696"/>
                    </a:moveTo>
                    <a:lnTo>
                      <a:pt x="16145" y="3878"/>
                    </a:lnTo>
                    <a:lnTo>
                      <a:pt x="13267" y="15243"/>
                    </a:lnTo>
                    <a:lnTo>
                      <a:pt x="704" y="12057"/>
                    </a:lnTo>
                    <a:lnTo>
                      <a:pt x="3586" y="696"/>
                    </a:lnTo>
                    <a:close/>
                    <a:moveTo>
                      <a:pt x="3358" y="1"/>
                    </a:moveTo>
                    <a:cubicBezTo>
                      <a:pt x="3302" y="1"/>
                      <a:pt x="3248" y="14"/>
                      <a:pt x="3200" y="44"/>
                    </a:cubicBezTo>
                    <a:cubicBezTo>
                      <a:pt x="3125" y="88"/>
                      <a:pt x="3076" y="155"/>
                      <a:pt x="3054" y="238"/>
                    </a:cubicBezTo>
                    <a:lnTo>
                      <a:pt x="22" y="12207"/>
                    </a:lnTo>
                    <a:cubicBezTo>
                      <a:pt x="0" y="12290"/>
                      <a:pt x="14" y="12374"/>
                      <a:pt x="58" y="12444"/>
                    </a:cubicBezTo>
                    <a:cubicBezTo>
                      <a:pt x="97" y="12519"/>
                      <a:pt x="168" y="12568"/>
                      <a:pt x="247" y="12590"/>
                    </a:cubicBezTo>
                    <a:lnTo>
                      <a:pt x="13417" y="15925"/>
                    </a:lnTo>
                    <a:cubicBezTo>
                      <a:pt x="13444" y="15934"/>
                      <a:pt x="13470" y="15934"/>
                      <a:pt x="13491" y="15934"/>
                    </a:cubicBezTo>
                    <a:cubicBezTo>
                      <a:pt x="13633" y="15934"/>
                      <a:pt x="13761" y="15842"/>
                      <a:pt x="13796" y="15696"/>
                    </a:cubicBezTo>
                    <a:lnTo>
                      <a:pt x="16832" y="3728"/>
                    </a:lnTo>
                    <a:cubicBezTo>
                      <a:pt x="16850" y="3648"/>
                      <a:pt x="16836" y="3561"/>
                      <a:pt x="16797" y="3490"/>
                    </a:cubicBezTo>
                    <a:cubicBezTo>
                      <a:pt x="16753" y="3419"/>
                      <a:pt x="16682" y="3366"/>
                      <a:pt x="16603" y="3344"/>
                    </a:cubicBezTo>
                    <a:lnTo>
                      <a:pt x="3438" y="9"/>
                    </a:lnTo>
                    <a:cubicBezTo>
                      <a:pt x="3411" y="3"/>
                      <a:pt x="3384" y="1"/>
                      <a:pt x="33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7"/>
              <p:cNvSpPr/>
              <p:nvPr/>
            </p:nvSpPr>
            <p:spPr>
              <a:xfrm>
                <a:off x="2244375" y="4474950"/>
                <a:ext cx="354575" cy="138425"/>
              </a:xfrm>
              <a:custGeom>
                <a:rect b="b" l="l" r="r" t="t"/>
                <a:pathLst>
                  <a:path extrusionOk="0" h="5537" w="14183">
                    <a:moveTo>
                      <a:pt x="0" y="1"/>
                    </a:moveTo>
                    <a:lnTo>
                      <a:pt x="1131" y="1884"/>
                    </a:lnTo>
                    <a:lnTo>
                      <a:pt x="14182" y="5537"/>
                    </a:lnTo>
                    <a:lnTo>
                      <a:pt x="14182" y="5537"/>
                    </a:lnTo>
                    <a:lnTo>
                      <a:pt x="13171" y="3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7"/>
              <p:cNvSpPr/>
              <p:nvPr/>
            </p:nvSpPr>
            <p:spPr>
              <a:xfrm>
                <a:off x="2236000" y="4467125"/>
                <a:ext cx="371425" cy="154075"/>
              </a:xfrm>
              <a:custGeom>
                <a:rect b="b" l="l" r="r" t="t"/>
                <a:pathLst>
                  <a:path extrusionOk="0" h="6163" w="14857">
                    <a:moveTo>
                      <a:pt x="995" y="803"/>
                    </a:moveTo>
                    <a:lnTo>
                      <a:pt x="13281" y="3918"/>
                    </a:lnTo>
                    <a:lnTo>
                      <a:pt x="13949" y="5365"/>
                    </a:lnTo>
                    <a:lnTo>
                      <a:pt x="1672" y="1929"/>
                    </a:lnTo>
                    <a:lnTo>
                      <a:pt x="995" y="803"/>
                    </a:lnTo>
                    <a:close/>
                    <a:moveTo>
                      <a:pt x="331" y="1"/>
                    </a:moveTo>
                    <a:cubicBezTo>
                      <a:pt x="234" y="1"/>
                      <a:pt x="143" y="45"/>
                      <a:pt x="84" y="125"/>
                    </a:cubicBezTo>
                    <a:cubicBezTo>
                      <a:pt x="5" y="231"/>
                      <a:pt x="1" y="367"/>
                      <a:pt x="67" y="477"/>
                    </a:cubicBezTo>
                    <a:lnTo>
                      <a:pt x="1197" y="2361"/>
                    </a:lnTo>
                    <a:cubicBezTo>
                      <a:pt x="1241" y="2430"/>
                      <a:pt x="1308" y="2479"/>
                      <a:pt x="1382" y="2501"/>
                    </a:cubicBezTo>
                    <a:lnTo>
                      <a:pt x="14434" y="6149"/>
                    </a:lnTo>
                    <a:cubicBezTo>
                      <a:pt x="14465" y="6157"/>
                      <a:pt x="14491" y="6163"/>
                      <a:pt x="14517" y="6163"/>
                    </a:cubicBezTo>
                    <a:cubicBezTo>
                      <a:pt x="14609" y="6163"/>
                      <a:pt x="14698" y="6122"/>
                      <a:pt x="14759" y="6052"/>
                    </a:cubicBezTo>
                    <a:cubicBezTo>
                      <a:pt x="14838" y="5960"/>
                      <a:pt x="14856" y="5828"/>
                      <a:pt x="14804" y="5718"/>
                    </a:cubicBezTo>
                    <a:lnTo>
                      <a:pt x="13787" y="3517"/>
                    </a:lnTo>
                    <a:cubicBezTo>
                      <a:pt x="13747" y="3434"/>
                      <a:pt x="13673" y="3368"/>
                      <a:pt x="13580" y="3346"/>
                    </a:cubicBezTo>
                    <a:lnTo>
                      <a:pt x="410" y="11"/>
                    </a:lnTo>
                    <a:cubicBezTo>
                      <a:pt x="384" y="4"/>
                      <a:pt x="357" y="1"/>
                      <a:pt x="33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7"/>
              <p:cNvSpPr/>
              <p:nvPr/>
            </p:nvSpPr>
            <p:spPr>
              <a:xfrm>
                <a:off x="2573625" y="4259025"/>
                <a:ext cx="104850" cy="354350"/>
              </a:xfrm>
              <a:custGeom>
                <a:rect b="b" l="l" r="r" t="t"/>
                <a:pathLst>
                  <a:path extrusionOk="0" h="14174" w="4194">
                    <a:moveTo>
                      <a:pt x="3032" y="0"/>
                    </a:moveTo>
                    <a:lnTo>
                      <a:pt x="1" y="11973"/>
                    </a:lnTo>
                    <a:lnTo>
                      <a:pt x="1012" y="14174"/>
                    </a:lnTo>
                    <a:lnTo>
                      <a:pt x="4193" y="1875"/>
                    </a:lnTo>
                    <a:lnTo>
                      <a:pt x="3169" y="224"/>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7"/>
              <p:cNvSpPr/>
              <p:nvPr/>
            </p:nvSpPr>
            <p:spPr>
              <a:xfrm>
                <a:off x="2565575" y="4251250"/>
                <a:ext cx="121050" cy="369950"/>
              </a:xfrm>
              <a:custGeom>
                <a:rect b="b" l="l" r="r" t="t"/>
                <a:pathLst>
                  <a:path extrusionOk="0" h="14798" w="4842">
                    <a:moveTo>
                      <a:pt x="3477" y="1103"/>
                    </a:moveTo>
                    <a:lnTo>
                      <a:pt x="4177" y="2234"/>
                    </a:lnTo>
                    <a:lnTo>
                      <a:pt x="1251" y="13557"/>
                    </a:lnTo>
                    <a:lnTo>
                      <a:pt x="652" y="12253"/>
                    </a:lnTo>
                    <a:lnTo>
                      <a:pt x="3477" y="1103"/>
                    </a:lnTo>
                    <a:close/>
                    <a:moveTo>
                      <a:pt x="3349" y="0"/>
                    </a:moveTo>
                    <a:cubicBezTo>
                      <a:pt x="3335" y="0"/>
                      <a:pt x="3320" y="1"/>
                      <a:pt x="3306" y="3"/>
                    </a:cubicBezTo>
                    <a:cubicBezTo>
                      <a:pt x="3182" y="25"/>
                      <a:pt x="3081" y="113"/>
                      <a:pt x="3050" y="236"/>
                    </a:cubicBezTo>
                    <a:lnTo>
                      <a:pt x="18" y="12210"/>
                    </a:lnTo>
                    <a:cubicBezTo>
                      <a:pt x="1" y="12276"/>
                      <a:pt x="6" y="12351"/>
                      <a:pt x="36" y="12416"/>
                    </a:cubicBezTo>
                    <a:lnTo>
                      <a:pt x="1052" y="14617"/>
                    </a:lnTo>
                    <a:cubicBezTo>
                      <a:pt x="1101" y="14727"/>
                      <a:pt x="1215" y="14798"/>
                      <a:pt x="1334" y="14798"/>
                    </a:cubicBezTo>
                    <a:lnTo>
                      <a:pt x="1365" y="14798"/>
                    </a:lnTo>
                    <a:cubicBezTo>
                      <a:pt x="1497" y="14784"/>
                      <a:pt x="1607" y="14692"/>
                      <a:pt x="1637" y="14564"/>
                    </a:cubicBezTo>
                    <a:lnTo>
                      <a:pt x="4819" y="2261"/>
                    </a:lnTo>
                    <a:cubicBezTo>
                      <a:pt x="4842" y="2182"/>
                      <a:pt x="4828" y="2093"/>
                      <a:pt x="4779" y="2019"/>
                    </a:cubicBezTo>
                    <a:lnTo>
                      <a:pt x="3618" y="149"/>
                    </a:lnTo>
                    <a:cubicBezTo>
                      <a:pt x="3560" y="55"/>
                      <a:pt x="3457" y="0"/>
                      <a:pt x="3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7"/>
              <p:cNvSpPr/>
              <p:nvPr/>
            </p:nvSpPr>
            <p:spPr>
              <a:xfrm>
                <a:off x="5742825" y="3557600"/>
                <a:ext cx="529725" cy="532475"/>
              </a:xfrm>
              <a:custGeom>
                <a:rect b="b" l="l" r="r" t="t"/>
                <a:pathLst>
                  <a:path extrusionOk="0" h="21299" w="21189">
                    <a:moveTo>
                      <a:pt x="10531" y="1"/>
                    </a:moveTo>
                    <a:lnTo>
                      <a:pt x="1" y="11727"/>
                    </a:lnTo>
                    <a:lnTo>
                      <a:pt x="10658" y="21298"/>
                    </a:lnTo>
                    <a:lnTo>
                      <a:pt x="21189" y="9576"/>
                    </a:lnTo>
                    <a:lnTo>
                      <a:pt x="10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7"/>
              <p:cNvSpPr/>
              <p:nvPr/>
            </p:nvSpPr>
            <p:spPr>
              <a:xfrm>
                <a:off x="5734150" y="3549775"/>
                <a:ext cx="547100" cy="548125"/>
              </a:xfrm>
              <a:custGeom>
                <a:rect b="b" l="l" r="r" t="t"/>
                <a:pathLst>
                  <a:path extrusionOk="0" h="21925" w="21884">
                    <a:moveTo>
                      <a:pt x="10900" y="758"/>
                    </a:moveTo>
                    <a:lnTo>
                      <a:pt x="21095" y="9911"/>
                    </a:lnTo>
                    <a:lnTo>
                      <a:pt x="10983" y="21171"/>
                    </a:lnTo>
                    <a:lnTo>
                      <a:pt x="792" y="12014"/>
                    </a:lnTo>
                    <a:lnTo>
                      <a:pt x="10900" y="758"/>
                    </a:lnTo>
                    <a:close/>
                    <a:moveTo>
                      <a:pt x="10875" y="1"/>
                    </a:moveTo>
                    <a:cubicBezTo>
                      <a:pt x="10870" y="1"/>
                      <a:pt x="10865" y="1"/>
                      <a:pt x="10860" y="1"/>
                    </a:cubicBezTo>
                    <a:cubicBezTo>
                      <a:pt x="10776" y="6"/>
                      <a:pt x="10701" y="45"/>
                      <a:pt x="10644" y="107"/>
                    </a:cubicBezTo>
                    <a:lnTo>
                      <a:pt x="114" y="11829"/>
                    </a:lnTo>
                    <a:cubicBezTo>
                      <a:pt x="0" y="11961"/>
                      <a:pt x="9" y="12155"/>
                      <a:pt x="141" y="12274"/>
                    </a:cubicBezTo>
                    <a:lnTo>
                      <a:pt x="10799" y="21845"/>
                    </a:lnTo>
                    <a:cubicBezTo>
                      <a:pt x="10856" y="21898"/>
                      <a:pt x="10931" y="21924"/>
                      <a:pt x="11005" y="21924"/>
                    </a:cubicBezTo>
                    <a:lnTo>
                      <a:pt x="11022" y="21924"/>
                    </a:lnTo>
                    <a:cubicBezTo>
                      <a:pt x="11107" y="21920"/>
                      <a:pt x="11186" y="21884"/>
                      <a:pt x="11239" y="21823"/>
                    </a:cubicBezTo>
                    <a:lnTo>
                      <a:pt x="21768" y="10096"/>
                    </a:lnTo>
                    <a:cubicBezTo>
                      <a:pt x="21883" y="9968"/>
                      <a:pt x="21874" y="9770"/>
                      <a:pt x="21747" y="9656"/>
                    </a:cubicBezTo>
                    <a:lnTo>
                      <a:pt x="11089" y="80"/>
                    </a:lnTo>
                    <a:cubicBezTo>
                      <a:pt x="11026" y="31"/>
                      <a:pt x="10953" y="1"/>
                      <a:pt x="108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7"/>
              <p:cNvSpPr/>
              <p:nvPr/>
            </p:nvSpPr>
            <p:spPr>
              <a:xfrm>
                <a:off x="6009275" y="3796975"/>
                <a:ext cx="333450" cy="293100"/>
              </a:xfrm>
              <a:custGeom>
                <a:rect b="b" l="l" r="r" t="t"/>
                <a:pathLst>
                  <a:path extrusionOk="0" h="11724" w="13338">
                    <a:moveTo>
                      <a:pt x="10531" y="1"/>
                    </a:moveTo>
                    <a:lnTo>
                      <a:pt x="0" y="11723"/>
                    </a:lnTo>
                    <a:lnTo>
                      <a:pt x="2548" y="11578"/>
                    </a:lnTo>
                    <a:lnTo>
                      <a:pt x="13338" y="141"/>
                    </a:lnTo>
                    <a:lnTo>
                      <a:pt x="10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7"/>
              <p:cNvSpPr/>
              <p:nvPr/>
            </p:nvSpPr>
            <p:spPr>
              <a:xfrm>
                <a:off x="6000900" y="3789150"/>
                <a:ext cx="350200" cy="308750"/>
              </a:xfrm>
              <a:custGeom>
                <a:rect b="b" l="l" r="r" t="t"/>
                <a:pathLst>
                  <a:path extrusionOk="0" h="12350" w="14008">
                    <a:moveTo>
                      <a:pt x="11002" y="631"/>
                    </a:moveTo>
                    <a:lnTo>
                      <a:pt x="12982" y="732"/>
                    </a:lnTo>
                    <a:lnTo>
                      <a:pt x="2742" y="11583"/>
                    </a:lnTo>
                    <a:lnTo>
                      <a:pt x="1079" y="11679"/>
                    </a:lnTo>
                    <a:lnTo>
                      <a:pt x="11002" y="631"/>
                    </a:lnTo>
                    <a:close/>
                    <a:moveTo>
                      <a:pt x="10859" y="0"/>
                    </a:moveTo>
                    <a:cubicBezTo>
                      <a:pt x="10778" y="0"/>
                      <a:pt x="10692" y="38"/>
                      <a:pt x="10632" y="103"/>
                    </a:cubicBezTo>
                    <a:lnTo>
                      <a:pt x="102" y="11829"/>
                    </a:lnTo>
                    <a:cubicBezTo>
                      <a:pt x="19" y="11922"/>
                      <a:pt x="1" y="12059"/>
                      <a:pt x="54" y="12173"/>
                    </a:cubicBezTo>
                    <a:cubicBezTo>
                      <a:pt x="106" y="12283"/>
                      <a:pt x="216" y="12349"/>
                      <a:pt x="335" y="12349"/>
                    </a:cubicBezTo>
                    <a:lnTo>
                      <a:pt x="352" y="12349"/>
                    </a:lnTo>
                    <a:lnTo>
                      <a:pt x="2901" y="12203"/>
                    </a:lnTo>
                    <a:cubicBezTo>
                      <a:pt x="2984" y="12199"/>
                      <a:pt x="3059" y="12164"/>
                      <a:pt x="3112" y="12107"/>
                    </a:cubicBezTo>
                    <a:lnTo>
                      <a:pt x="13902" y="670"/>
                    </a:lnTo>
                    <a:cubicBezTo>
                      <a:pt x="13985" y="582"/>
                      <a:pt x="14007" y="450"/>
                      <a:pt x="13963" y="340"/>
                    </a:cubicBezTo>
                    <a:cubicBezTo>
                      <a:pt x="13919" y="226"/>
                      <a:pt x="13809" y="151"/>
                      <a:pt x="13691" y="142"/>
                    </a:cubicBezTo>
                    <a:lnTo>
                      <a:pt x="10883" y="1"/>
                    </a:lnTo>
                    <a:cubicBezTo>
                      <a:pt x="10875" y="1"/>
                      <a:pt x="10867" y="0"/>
                      <a:pt x="108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7"/>
              <p:cNvSpPr/>
              <p:nvPr/>
            </p:nvSpPr>
            <p:spPr>
              <a:xfrm>
                <a:off x="6006075" y="3552975"/>
                <a:ext cx="336650" cy="247550"/>
              </a:xfrm>
              <a:custGeom>
                <a:rect b="b" l="l" r="r" t="t"/>
                <a:pathLst>
                  <a:path extrusionOk="0" h="9902" w="13466">
                    <a:moveTo>
                      <a:pt x="2548" y="1"/>
                    </a:moveTo>
                    <a:lnTo>
                      <a:pt x="304" y="163"/>
                    </a:lnTo>
                    <a:lnTo>
                      <a:pt x="1" y="186"/>
                    </a:lnTo>
                    <a:lnTo>
                      <a:pt x="10659" y="9761"/>
                    </a:lnTo>
                    <a:lnTo>
                      <a:pt x="13466" y="9901"/>
                    </a:lnTo>
                    <a:lnTo>
                      <a:pt x="25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7"/>
              <p:cNvSpPr/>
              <p:nvPr/>
            </p:nvSpPr>
            <p:spPr>
              <a:xfrm>
                <a:off x="5997600" y="3545150"/>
                <a:ext cx="353600" cy="263200"/>
              </a:xfrm>
              <a:custGeom>
                <a:rect b="b" l="l" r="r" t="t"/>
                <a:pathLst>
                  <a:path extrusionOk="0" h="10528" w="14144">
                    <a:moveTo>
                      <a:pt x="2777" y="635"/>
                    </a:moveTo>
                    <a:lnTo>
                      <a:pt x="12942" y="9859"/>
                    </a:lnTo>
                    <a:lnTo>
                      <a:pt x="11124" y="9766"/>
                    </a:lnTo>
                    <a:lnTo>
                      <a:pt x="1097" y="758"/>
                    </a:lnTo>
                    <a:lnTo>
                      <a:pt x="2777" y="635"/>
                    </a:lnTo>
                    <a:close/>
                    <a:moveTo>
                      <a:pt x="2881" y="1"/>
                    </a:moveTo>
                    <a:cubicBezTo>
                      <a:pt x="2876" y="1"/>
                      <a:pt x="2871" y="1"/>
                      <a:pt x="2866" y="1"/>
                    </a:cubicBezTo>
                    <a:lnTo>
                      <a:pt x="318" y="186"/>
                    </a:lnTo>
                    <a:cubicBezTo>
                      <a:pt x="190" y="195"/>
                      <a:pt x="84" y="279"/>
                      <a:pt x="45" y="397"/>
                    </a:cubicBezTo>
                    <a:cubicBezTo>
                      <a:pt x="1" y="516"/>
                      <a:pt x="36" y="648"/>
                      <a:pt x="128" y="732"/>
                    </a:cubicBezTo>
                    <a:lnTo>
                      <a:pt x="10791" y="10307"/>
                    </a:lnTo>
                    <a:cubicBezTo>
                      <a:pt x="10843" y="10351"/>
                      <a:pt x="10909" y="10382"/>
                      <a:pt x="10984" y="10387"/>
                    </a:cubicBezTo>
                    <a:lnTo>
                      <a:pt x="13787" y="10527"/>
                    </a:lnTo>
                    <a:lnTo>
                      <a:pt x="13805" y="10527"/>
                    </a:lnTo>
                    <a:cubicBezTo>
                      <a:pt x="13932" y="10527"/>
                      <a:pt x="14046" y="10452"/>
                      <a:pt x="14095" y="10334"/>
                    </a:cubicBezTo>
                    <a:cubicBezTo>
                      <a:pt x="14144" y="10214"/>
                      <a:pt x="14113" y="10074"/>
                      <a:pt x="14016" y="9981"/>
                    </a:cubicBezTo>
                    <a:lnTo>
                      <a:pt x="3098" y="86"/>
                    </a:lnTo>
                    <a:cubicBezTo>
                      <a:pt x="3037" y="31"/>
                      <a:pt x="2959" y="1"/>
                      <a:pt x="28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7"/>
              <p:cNvSpPr/>
              <p:nvPr/>
            </p:nvSpPr>
            <p:spPr>
              <a:xfrm>
                <a:off x="5581225" y="4250750"/>
                <a:ext cx="244675" cy="246025"/>
              </a:xfrm>
              <a:custGeom>
                <a:rect b="b" l="l" r="r" t="t"/>
                <a:pathLst>
                  <a:path extrusionOk="0" h="9841" w="9787">
                    <a:moveTo>
                      <a:pt x="4863" y="1"/>
                    </a:moveTo>
                    <a:lnTo>
                      <a:pt x="0" y="5418"/>
                    </a:lnTo>
                    <a:lnTo>
                      <a:pt x="4925" y="9840"/>
                    </a:lnTo>
                    <a:lnTo>
                      <a:pt x="9787" y="4424"/>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7"/>
              <p:cNvSpPr/>
              <p:nvPr/>
            </p:nvSpPr>
            <p:spPr>
              <a:xfrm>
                <a:off x="5573200" y="4242925"/>
                <a:ext cx="260625" cy="261650"/>
              </a:xfrm>
              <a:custGeom>
                <a:rect b="b" l="l" r="r" t="t"/>
                <a:pathLst>
                  <a:path extrusionOk="0" h="10466" w="10425">
                    <a:moveTo>
                      <a:pt x="5210" y="754"/>
                    </a:moveTo>
                    <a:lnTo>
                      <a:pt x="9668" y="4759"/>
                    </a:lnTo>
                    <a:lnTo>
                      <a:pt x="5219" y="9709"/>
                    </a:lnTo>
                    <a:lnTo>
                      <a:pt x="762" y="5705"/>
                    </a:lnTo>
                    <a:lnTo>
                      <a:pt x="5210" y="754"/>
                    </a:lnTo>
                    <a:close/>
                    <a:moveTo>
                      <a:pt x="5184" y="1"/>
                    </a:moveTo>
                    <a:cubicBezTo>
                      <a:pt x="5098" y="1"/>
                      <a:pt x="5012" y="35"/>
                      <a:pt x="4951" y="103"/>
                    </a:cubicBezTo>
                    <a:lnTo>
                      <a:pt x="88" y="5520"/>
                    </a:lnTo>
                    <a:cubicBezTo>
                      <a:pt x="31" y="5581"/>
                      <a:pt x="0" y="5665"/>
                      <a:pt x="5" y="5744"/>
                    </a:cubicBezTo>
                    <a:cubicBezTo>
                      <a:pt x="9" y="5828"/>
                      <a:pt x="49" y="5907"/>
                      <a:pt x="110" y="5964"/>
                    </a:cubicBezTo>
                    <a:lnTo>
                      <a:pt x="5035" y="10387"/>
                    </a:lnTo>
                    <a:cubicBezTo>
                      <a:pt x="5096" y="10439"/>
                      <a:pt x="5171" y="10466"/>
                      <a:pt x="5246" y="10466"/>
                    </a:cubicBezTo>
                    <a:cubicBezTo>
                      <a:pt x="5329" y="10466"/>
                      <a:pt x="5417" y="10431"/>
                      <a:pt x="5479" y="10360"/>
                    </a:cubicBezTo>
                    <a:lnTo>
                      <a:pt x="10341" y="4944"/>
                    </a:lnTo>
                    <a:cubicBezTo>
                      <a:pt x="10398" y="4881"/>
                      <a:pt x="10425" y="4802"/>
                      <a:pt x="10421" y="4719"/>
                    </a:cubicBezTo>
                    <a:cubicBezTo>
                      <a:pt x="10416" y="4635"/>
                      <a:pt x="10380" y="4556"/>
                      <a:pt x="10319" y="4503"/>
                    </a:cubicBezTo>
                    <a:lnTo>
                      <a:pt x="5395" y="81"/>
                    </a:lnTo>
                    <a:cubicBezTo>
                      <a:pt x="5335" y="28"/>
                      <a:pt x="5259" y="1"/>
                      <a:pt x="51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7"/>
              <p:cNvSpPr/>
              <p:nvPr/>
            </p:nvSpPr>
            <p:spPr>
              <a:xfrm>
                <a:off x="5704325" y="4361325"/>
                <a:ext cx="154025" cy="135450"/>
              </a:xfrm>
              <a:custGeom>
                <a:rect b="b" l="l" r="r" t="t"/>
                <a:pathLst>
                  <a:path extrusionOk="0" h="5418" w="6161">
                    <a:moveTo>
                      <a:pt x="4863" y="1"/>
                    </a:moveTo>
                    <a:lnTo>
                      <a:pt x="1" y="5417"/>
                    </a:lnTo>
                    <a:lnTo>
                      <a:pt x="1" y="5417"/>
                    </a:lnTo>
                    <a:lnTo>
                      <a:pt x="1175" y="5346"/>
                    </a:lnTo>
                    <a:lnTo>
                      <a:pt x="6161" y="66"/>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7"/>
              <p:cNvSpPr/>
              <p:nvPr/>
            </p:nvSpPr>
            <p:spPr>
              <a:xfrm>
                <a:off x="5695850" y="4353500"/>
                <a:ext cx="170875" cy="151075"/>
              </a:xfrm>
              <a:custGeom>
                <a:rect b="b" l="l" r="r" t="t"/>
                <a:pathLst>
                  <a:path extrusionOk="0" h="6043" w="6835">
                    <a:moveTo>
                      <a:pt x="5338" y="630"/>
                    </a:moveTo>
                    <a:lnTo>
                      <a:pt x="5805" y="657"/>
                    </a:lnTo>
                    <a:lnTo>
                      <a:pt x="1374" y="5356"/>
                    </a:lnTo>
                    <a:lnTo>
                      <a:pt x="1079" y="5374"/>
                    </a:lnTo>
                    <a:lnTo>
                      <a:pt x="5338" y="630"/>
                    </a:lnTo>
                    <a:close/>
                    <a:moveTo>
                      <a:pt x="5204" y="1"/>
                    </a:moveTo>
                    <a:cubicBezTo>
                      <a:pt x="5113" y="1"/>
                      <a:pt x="5032" y="35"/>
                      <a:pt x="4969" y="102"/>
                    </a:cubicBezTo>
                    <a:lnTo>
                      <a:pt x="106" y="5519"/>
                    </a:lnTo>
                    <a:cubicBezTo>
                      <a:pt x="19" y="5616"/>
                      <a:pt x="1" y="5752"/>
                      <a:pt x="58" y="5866"/>
                    </a:cubicBezTo>
                    <a:cubicBezTo>
                      <a:pt x="106" y="5972"/>
                      <a:pt x="216" y="6043"/>
                      <a:pt x="340" y="6043"/>
                    </a:cubicBezTo>
                    <a:lnTo>
                      <a:pt x="357" y="6043"/>
                    </a:lnTo>
                    <a:lnTo>
                      <a:pt x="1532" y="5972"/>
                    </a:lnTo>
                    <a:cubicBezTo>
                      <a:pt x="1611" y="5968"/>
                      <a:pt x="1686" y="5933"/>
                      <a:pt x="1743" y="5876"/>
                    </a:cubicBezTo>
                    <a:lnTo>
                      <a:pt x="6729" y="596"/>
                    </a:lnTo>
                    <a:cubicBezTo>
                      <a:pt x="6813" y="503"/>
                      <a:pt x="6835" y="375"/>
                      <a:pt x="6790" y="261"/>
                    </a:cubicBezTo>
                    <a:cubicBezTo>
                      <a:pt x="6746" y="147"/>
                      <a:pt x="6636" y="72"/>
                      <a:pt x="6514" y="68"/>
                    </a:cubicBezTo>
                    <a:lnTo>
                      <a:pt x="5220" y="1"/>
                    </a:lnTo>
                    <a:cubicBezTo>
                      <a:pt x="5215" y="1"/>
                      <a:pt x="5209" y="1"/>
                      <a:pt x="5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7"/>
              <p:cNvSpPr/>
              <p:nvPr/>
            </p:nvSpPr>
            <p:spPr>
              <a:xfrm>
                <a:off x="5702775" y="4248575"/>
                <a:ext cx="155575" cy="114425"/>
              </a:xfrm>
              <a:custGeom>
                <a:rect b="b" l="l" r="r" t="t"/>
                <a:pathLst>
                  <a:path extrusionOk="0" h="4577" w="6223">
                    <a:moveTo>
                      <a:pt x="1180" y="0"/>
                    </a:moveTo>
                    <a:lnTo>
                      <a:pt x="142" y="75"/>
                    </a:lnTo>
                    <a:lnTo>
                      <a:pt x="1" y="88"/>
                    </a:lnTo>
                    <a:lnTo>
                      <a:pt x="4925" y="4511"/>
                    </a:lnTo>
                    <a:lnTo>
                      <a:pt x="6223" y="4576"/>
                    </a:lnTo>
                    <a:lnTo>
                      <a:pt x="1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7"/>
              <p:cNvSpPr/>
              <p:nvPr/>
            </p:nvSpPr>
            <p:spPr>
              <a:xfrm>
                <a:off x="5694425" y="4240750"/>
                <a:ext cx="172400" cy="130050"/>
              </a:xfrm>
              <a:custGeom>
                <a:rect b="b" l="l" r="r" t="t"/>
                <a:pathLst>
                  <a:path extrusionOk="0" h="5202" w="6896">
                    <a:moveTo>
                      <a:pt x="1400" y="634"/>
                    </a:moveTo>
                    <a:lnTo>
                      <a:pt x="5694" y="4529"/>
                    </a:lnTo>
                    <a:lnTo>
                      <a:pt x="5387" y="4515"/>
                    </a:lnTo>
                    <a:lnTo>
                      <a:pt x="1092" y="656"/>
                    </a:lnTo>
                    <a:lnTo>
                      <a:pt x="1400" y="634"/>
                    </a:lnTo>
                    <a:close/>
                    <a:moveTo>
                      <a:pt x="1507" y="0"/>
                    </a:moveTo>
                    <a:cubicBezTo>
                      <a:pt x="1502" y="0"/>
                      <a:pt x="1497" y="0"/>
                      <a:pt x="1492" y="1"/>
                    </a:cubicBezTo>
                    <a:lnTo>
                      <a:pt x="313" y="89"/>
                    </a:lnTo>
                    <a:cubicBezTo>
                      <a:pt x="186" y="98"/>
                      <a:pt x="80" y="181"/>
                      <a:pt x="40" y="300"/>
                    </a:cubicBezTo>
                    <a:cubicBezTo>
                      <a:pt x="1" y="419"/>
                      <a:pt x="31" y="551"/>
                      <a:pt x="129" y="634"/>
                    </a:cubicBezTo>
                    <a:lnTo>
                      <a:pt x="5052" y="5057"/>
                    </a:lnTo>
                    <a:cubicBezTo>
                      <a:pt x="5105" y="5106"/>
                      <a:pt x="5171" y="5132"/>
                      <a:pt x="5245" y="5136"/>
                    </a:cubicBezTo>
                    <a:lnTo>
                      <a:pt x="6539" y="5202"/>
                    </a:lnTo>
                    <a:lnTo>
                      <a:pt x="6557" y="5202"/>
                    </a:lnTo>
                    <a:cubicBezTo>
                      <a:pt x="6680" y="5202"/>
                      <a:pt x="6795" y="5127"/>
                      <a:pt x="6847" y="5008"/>
                    </a:cubicBezTo>
                    <a:cubicBezTo>
                      <a:pt x="6896" y="4885"/>
                      <a:pt x="6865" y="4744"/>
                      <a:pt x="6768" y="4657"/>
                    </a:cubicBezTo>
                    <a:lnTo>
                      <a:pt x="1721" y="80"/>
                    </a:lnTo>
                    <a:cubicBezTo>
                      <a:pt x="1664" y="30"/>
                      <a:pt x="1586" y="0"/>
                      <a:pt x="15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7"/>
              <p:cNvSpPr/>
              <p:nvPr/>
            </p:nvSpPr>
            <p:spPr>
              <a:xfrm>
                <a:off x="5021850" y="3168075"/>
                <a:ext cx="244650" cy="246000"/>
              </a:xfrm>
              <a:custGeom>
                <a:rect b="b" l="l" r="r" t="t"/>
                <a:pathLst>
                  <a:path extrusionOk="0" h="9840" w="9786">
                    <a:moveTo>
                      <a:pt x="4862" y="0"/>
                    </a:moveTo>
                    <a:lnTo>
                      <a:pt x="0" y="5417"/>
                    </a:lnTo>
                    <a:lnTo>
                      <a:pt x="4924" y="9840"/>
                    </a:lnTo>
                    <a:lnTo>
                      <a:pt x="9786" y="4423"/>
                    </a:lnTo>
                    <a:lnTo>
                      <a:pt x="48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7"/>
              <p:cNvSpPr/>
              <p:nvPr/>
            </p:nvSpPr>
            <p:spPr>
              <a:xfrm>
                <a:off x="5013150" y="3160275"/>
                <a:ext cx="261400" cy="261725"/>
              </a:xfrm>
              <a:custGeom>
                <a:rect b="b" l="l" r="r" t="t"/>
                <a:pathLst>
                  <a:path extrusionOk="0" h="10469" w="10456">
                    <a:moveTo>
                      <a:pt x="5237" y="757"/>
                    </a:moveTo>
                    <a:lnTo>
                      <a:pt x="9695" y="4761"/>
                    </a:lnTo>
                    <a:lnTo>
                      <a:pt x="5245" y="9711"/>
                    </a:lnTo>
                    <a:lnTo>
                      <a:pt x="788" y="5707"/>
                    </a:lnTo>
                    <a:lnTo>
                      <a:pt x="5237" y="757"/>
                    </a:lnTo>
                    <a:close/>
                    <a:moveTo>
                      <a:pt x="5216" y="1"/>
                    </a:moveTo>
                    <a:cubicBezTo>
                      <a:pt x="5129" y="1"/>
                      <a:pt x="5042" y="36"/>
                      <a:pt x="4977" y="105"/>
                    </a:cubicBezTo>
                    <a:lnTo>
                      <a:pt x="115" y="5522"/>
                    </a:lnTo>
                    <a:cubicBezTo>
                      <a:pt x="1" y="5650"/>
                      <a:pt x="9" y="5848"/>
                      <a:pt x="137" y="5962"/>
                    </a:cubicBezTo>
                    <a:lnTo>
                      <a:pt x="5061" y="10385"/>
                    </a:lnTo>
                    <a:cubicBezTo>
                      <a:pt x="5123" y="10442"/>
                      <a:pt x="5197" y="10468"/>
                      <a:pt x="5272" y="10468"/>
                    </a:cubicBezTo>
                    <a:cubicBezTo>
                      <a:pt x="5355" y="10468"/>
                      <a:pt x="5444" y="10433"/>
                      <a:pt x="5505" y="10363"/>
                    </a:cubicBezTo>
                    <a:lnTo>
                      <a:pt x="10367" y="4946"/>
                    </a:lnTo>
                    <a:cubicBezTo>
                      <a:pt x="10424" y="4884"/>
                      <a:pt x="10456" y="4800"/>
                      <a:pt x="10451" y="4721"/>
                    </a:cubicBezTo>
                    <a:cubicBezTo>
                      <a:pt x="10447" y="4638"/>
                      <a:pt x="10407" y="4559"/>
                      <a:pt x="10345" y="4506"/>
                    </a:cubicBezTo>
                    <a:lnTo>
                      <a:pt x="5422" y="79"/>
                    </a:lnTo>
                    <a:cubicBezTo>
                      <a:pt x="5363" y="26"/>
                      <a:pt x="5289" y="1"/>
                      <a:pt x="52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7"/>
              <p:cNvSpPr/>
              <p:nvPr/>
            </p:nvSpPr>
            <p:spPr>
              <a:xfrm>
                <a:off x="5144925" y="3278650"/>
                <a:ext cx="154050" cy="135425"/>
              </a:xfrm>
              <a:custGeom>
                <a:rect b="b" l="l" r="r" t="t"/>
                <a:pathLst>
                  <a:path extrusionOk="0" h="5417" w="6162">
                    <a:moveTo>
                      <a:pt x="4863" y="0"/>
                    </a:moveTo>
                    <a:lnTo>
                      <a:pt x="1" y="5417"/>
                    </a:lnTo>
                    <a:lnTo>
                      <a:pt x="1176" y="5350"/>
                    </a:lnTo>
                    <a:lnTo>
                      <a:pt x="6162" y="65"/>
                    </a:lnTo>
                    <a:lnTo>
                      <a:pt x="4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7"/>
              <p:cNvSpPr/>
              <p:nvPr/>
            </p:nvSpPr>
            <p:spPr>
              <a:xfrm>
                <a:off x="5136450" y="3270825"/>
                <a:ext cx="170975" cy="151175"/>
              </a:xfrm>
              <a:custGeom>
                <a:rect b="b" l="l" r="r" t="t"/>
                <a:pathLst>
                  <a:path extrusionOk="0" h="6047" w="6839">
                    <a:moveTo>
                      <a:pt x="5339" y="634"/>
                    </a:moveTo>
                    <a:lnTo>
                      <a:pt x="5809" y="660"/>
                    </a:lnTo>
                    <a:lnTo>
                      <a:pt x="1374" y="5360"/>
                    </a:lnTo>
                    <a:lnTo>
                      <a:pt x="1079" y="5373"/>
                    </a:lnTo>
                    <a:lnTo>
                      <a:pt x="5339" y="634"/>
                    </a:lnTo>
                    <a:close/>
                    <a:moveTo>
                      <a:pt x="5220" y="0"/>
                    </a:moveTo>
                    <a:cubicBezTo>
                      <a:pt x="5128" y="0"/>
                      <a:pt x="5035" y="35"/>
                      <a:pt x="4974" y="106"/>
                    </a:cubicBezTo>
                    <a:lnTo>
                      <a:pt x="106" y="5523"/>
                    </a:lnTo>
                    <a:cubicBezTo>
                      <a:pt x="23" y="5615"/>
                      <a:pt x="1" y="5752"/>
                      <a:pt x="59" y="5866"/>
                    </a:cubicBezTo>
                    <a:cubicBezTo>
                      <a:pt x="112" y="5976"/>
                      <a:pt x="221" y="6046"/>
                      <a:pt x="340" y="6046"/>
                    </a:cubicBezTo>
                    <a:cubicBezTo>
                      <a:pt x="344" y="6046"/>
                      <a:pt x="353" y="6046"/>
                      <a:pt x="358" y="6042"/>
                    </a:cubicBezTo>
                    <a:lnTo>
                      <a:pt x="1532" y="5976"/>
                    </a:lnTo>
                    <a:cubicBezTo>
                      <a:pt x="1617" y="5971"/>
                      <a:pt x="1690" y="5937"/>
                      <a:pt x="1743" y="5879"/>
                    </a:cubicBezTo>
                    <a:lnTo>
                      <a:pt x="6729" y="594"/>
                    </a:lnTo>
                    <a:cubicBezTo>
                      <a:pt x="6812" y="506"/>
                      <a:pt x="6839" y="378"/>
                      <a:pt x="6791" y="264"/>
                    </a:cubicBezTo>
                    <a:cubicBezTo>
                      <a:pt x="6747" y="149"/>
                      <a:pt x="6637" y="75"/>
                      <a:pt x="6518" y="66"/>
                    </a:cubicBezTo>
                    <a:lnTo>
                      <a:pt x="52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7"/>
              <p:cNvSpPr/>
              <p:nvPr/>
            </p:nvSpPr>
            <p:spPr>
              <a:xfrm>
                <a:off x="5143400" y="3165975"/>
                <a:ext cx="155575" cy="114325"/>
              </a:xfrm>
              <a:custGeom>
                <a:rect b="b" l="l" r="r" t="t"/>
                <a:pathLst>
                  <a:path extrusionOk="0" h="4573" w="6223">
                    <a:moveTo>
                      <a:pt x="1180" y="1"/>
                    </a:moveTo>
                    <a:lnTo>
                      <a:pt x="141" y="76"/>
                    </a:lnTo>
                    <a:lnTo>
                      <a:pt x="0" y="84"/>
                    </a:lnTo>
                    <a:lnTo>
                      <a:pt x="4924" y="4507"/>
                    </a:lnTo>
                    <a:lnTo>
                      <a:pt x="6223" y="4572"/>
                    </a:lnTo>
                    <a:lnTo>
                      <a:pt x="1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7"/>
              <p:cNvSpPr/>
              <p:nvPr/>
            </p:nvSpPr>
            <p:spPr>
              <a:xfrm>
                <a:off x="5135025" y="3158150"/>
                <a:ext cx="172400" cy="130075"/>
              </a:xfrm>
              <a:custGeom>
                <a:rect b="b" l="l" r="r" t="t"/>
                <a:pathLst>
                  <a:path extrusionOk="0" h="5203" w="6896">
                    <a:moveTo>
                      <a:pt x="1404" y="635"/>
                    </a:moveTo>
                    <a:lnTo>
                      <a:pt x="5699" y="4530"/>
                    </a:lnTo>
                    <a:lnTo>
                      <a:pt x="5699" y="4530"/>
                    </a:lnTo>
                    <a:lnTo>
                      <a:pt x="5387" y="4516"/>
                    </a:lnTo>
                    <a:lnTo>
                      <a:pt x="1093" y="657"/>
                    </a:lnTo>
                    <a:lnTo>
                      <a:pt x="1404" y="635"/>
                    </a:lnTo>
                    <a:close/>
                    <a:moveTo>
                      <a:pt x="1510" y="1"/>
                    </a:moveTo>
                    <a:cubicBezTo>
                      <a:pt x="1504" y="1"/>
                      <a:pt x="1499" y="1"/>
                      <a:pt x="1493" y="1"/>
                    </a:cubicBezTo>
                    <a:lnTo>
                      <a:pt x="313" y="85"/>
                    </a:lnTo>
                    <a:cubicBezTo>
                      <a:pt x="190" y="94"/>
                      <a:pt x="80" y="178"/>
                      <a:pt x="41" y="296"/>
                    </a:cubicBezTo>
                    <a:cubicBezTo>
                      <a:pt x="1" y="415"/>
                      <a:pt x="31" y="547"/>
                      <a:pt x="129" y="631"/>
                    </a:cubicBezTo>
                    <a:lnTo>
                      <a:pt x="5053" y="5052"/>
                    </a:lnTo>
                    <a:cubicBezTo>
                      <a:pt x="5106" y="5101"/>
                      <a:pt x="5175" y="5132"/>
                      <a:pt x="5246" y="5137"/>
                    </a:cubicBezTo>
                    <a:lnTo>
                      <a:pt x="6544" y="5202"/>
                    </a:lnTo>
                    <a:lnTo>
                      <a:pt x="6558" y="5202"/>
                    </a:lnTo>
                    <a:cubicBezTo>
                      <a:pt x="6685" y="5202"/>
                      <a:pt x="6800" y="5123"/>
                      <a:pt x="6848" y="5009"/>
                    </a:cubicBezTo>
                    <a:cubicBezTo>
                      <a:pt x="6896" y="4885"/>
                      <a:pt x="6865" y="4745"/>
                      <a:pt x="6769" y="4656"/>
                    </a:cubicBezTo>
                    <a:lnTo>
                      <a:pt x="1726" y="80"/>
                    </a:lnTo>
                    <a:cubicBezTo>
                      <a:pt x="1664" y="27"/>
                      <a:pt x="1588" y="1"/>
                      <a:pt x="15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7"/>
              <p:cNvSpPr/>
              <p:nvPr/>
            </p:nvSpPr>
            <p:spPr>
              <a:xfrm>
                <a:off x="5167375" y="4009300"/>
                <a:ext cx="244700" cy="246000"/>
              </a:xfrm>
              <a:custGeom>
                <a:rect b="b" l="l" r="r" t="t"/>
                <a:pathLst>
                  <a:path extrusionOk="0" h="9840" w="9788">
                    <a:moveTo>
                      <a:pt x="4863" y="1"/>
                    </a:moveTo>
                    <a:lnTo>
                      <a:pt x="0" y="5418"/>
                    </a:lnTo>
                    <a:lnTo>
                      <a:pt x="4925" y="9839"/>
                    </a:lnTo>
                    <a:lnTo>
                      <a:pt x="9787" y="4423"/>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7"/>
              <p:cNvSpPr/>
              <p:nvPr/>
            </p:nvSpPr>
            <p:spPr>
              <a:xfrm>
                <a:off x="5159450" y="4001525"/>
                <a:ext cx="260650" cy="261700"/>
              </a:xfrm>
              <a:custGeom>
                <a:rect b="b" l="l" r="r" t="t"/>
                <a:pathLst>
                  <a:path extrusionOk="0" h="10468" w="10426">
                    <a:moveTo>
                      <a:pt x="5206" y="756"/>
                    </a:moveTo>
                    <a:lnTo>
                      <a:pt x="9664" y="4760"/>
                    </a:lnTo>
                    <a:lnTo>
                      <a:pt x="5215" y="9711"/>
                    </a:lnTo>
                    <a:lnTo>
                      <a:pt x="758" y="5706"/>
                    </a:lnTo>
                    <a:lnTo>
                      <a:pt x="5206" y="756"/>
                    </a:lnTo>
                    <a:close/>
                    <a:moveTo>
                      <a:pt x="5186" y="0"/>
                    </a:moveTo>
                    <a:cubicBezTo>
                      <a:pt x="5099" y="0"/>
                      <a:pt x="5011" y="36"/>
                      <a:pt x="4947" y="105"/>
                    </a:cubicBezTo>
                    <a:lnTo>
                      <a:pt x="84" y="5522"/>
                    </a:lnTo>
                    <a:cubicBezTo>
                      <a:pt x="27" y="5583"/>
                      <a:pt x="1" y="5662"/>
                      <a:pt x="5" y="5745"/>
                    </a:cubicBezTo>
                    <a:cubicBezTo>
                      <a:pt x="10" y="5830"/>
                      <a:pt x="45" y="5909"/>
                      <a:pt x="106" y="5962"/>
                    </a:cubicBezTo>
                    <a:lnTo>
                      <a:pt x="5031" y="10384"/>
                    </a:lnTo>
                    <a:cubicBezTo>
                      <a:pt x="5092" y="10441"/>
                      <a:pt x="5167" y="10467"/>
                      <a:pt x="5242" y="10467"/>
                    </a:cubicBezTo>
                    <a:cubicBezTo>
                      <a:pt x="5325" y="10467"/>
                      <a:pt x="5413" y="10432"/>
                      <a:pt x="5475" y="10362"/>
                    </a:cubicBezTo>
                    <a:lnTo>
                      <a:pt x="10337" y="4945"/>
                    </a:lnTo>
                    <a:cubicBezTo>
                      <a:pt x="10394" y="4884"/>
                      <a:pt x="10425" y="4800"/>
                      <a:pt x="10421" y="4721"/>
                    </a:cubicBezTo>
                    <a:cubicBezTo>
                      <a:pt x="10417" y="4637"/>
                      <a:pt x="10377" y="4557"/>
                      <a:pt x="10315" y="4500"/>
                    </a:cubicBezTo>
                    <a:lnTo>
                      <a:pt x="5391" y="79"/>
                    </a:lnTo>
                    <a:cubicBezTo>
                      <a:pt x="5333" y="26"/>
                      <a:pt x="5259" y="0"/>
                      <a:pt x="51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7"/>
              <p:cNvSpPr/>
              <p:nvPr/>
            </p:nvSpPr>
            <p:spPr>
              <a:xfrm>
                <a:off x="5290475" y="4119850"/>
                <a:ext cx="154025" cy="135450"/>
              </a:xfrm>
              <a:custGeom>
                <a:rect b="b" l="l" r="r" t="t"/>
                <a:pathLst>
                  <a:path extrusionOk="0" h="5418" w="6161">
                    <a:moveTo>
                      <a:pt x="4863" y="1"/>
                    </a:moveTo>
                    <a:lnTo>
                      <a:pt x="1" y="5417"/>
                    </a:lnTo>
                    <a:lnTo>
                      <a:pt x="1175" y="5352"/>
                    </a:lnTo>
                    <a:lnTo>
                      <a:pt x="6161" y="67"/>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7"/>
              <p:cNvSpPr/>
              <p:nvPr/>
            </p:nvSpPr>
            <p:spPr>
              <a:xfrm>
                <a:off x="5282000" y="4112050"/>
                <a:ext cx="170975" cy="151175"/>
              </a:xfrm>
              <a:custGeom>
                <a:rect b="b" l="l" r="r" t="t"/>
                <a:pathLst>
                  <a:path extrusionOk="0" h="6047" w="6839">
                    <a:moveTo>
                      <a:pt x="5338" y="634"/>
                    </a:moveTo>
                    <a:lnTo>
                      <a:pt x="5809" y="660"/>
                    </a:lnTo>
                    <a:lnTo>
                      <a:pt x="1374" y="5360"/>
                    </a:lnTo>
                    <a:lnTo>
                      <a:pt x="1079" y="5378"/>
                    </a:lnTo>
                    <a:lnTo>
                      <a:pt x="5338" y="634"/>
                    </a:lnTo>
                    <a:close/>
                    <a:moveTo>
                      <a:pt x="5220" y="0"/>
                    </a:moveTo>
                    <a:cubicBezTo>
                      <a:pt x="5136" y="0"/>
                      <a:pt x="5035" y="36"/>
                      <a:pt x="4973" y="106"/>
                    </a:cubicBezTo>
                    <a:lnTo>
                      <a:pt x="106" y="5522"/>
                    </a:lnTo>
                    <a:cubicBezTo>
                      <a:pt x="23" y="5615"/>
                      <a:pt x="1" y="5752"/>
                      <a:pt x="58" y="5866"/>
                    </a:cubicBezTo>
                    <a:cubicBezTo>
                      <a:pt x="111" y="5976"/>
                      <a:pt x="221" y="6046"/>
                      <a:pt x="340" y="6046"/>
                    </a:cubicBezTo>
                    <a:cubicBezTo>
                      <a:pt x="344" y="6046"/>
                      <a:pt x="353" y="6046"/>
                      <a:pt x="357" y="6042"/>
                    </a:cubicBezTo>
                    <a:lnTo>
                      <a:pt x="1532" y="5976"/>
                    </a:lnTo>
                    <a:cubicBezTo>
                      <a:pt x="1616" y="5971"/>
                      <a:pt x="1691" y="5936"/>
                      <a:pt x="1743" y="5879"/>
                    </a:cubicBezTo>
                    <a:lnTo>
                      <a:pt x="6729" y="595"/>
                    </a:lnTo>
                    <a:cubicBezTo>
                      <a:pt x="6813" y="506"/>
                      <a:pt x="6839" y="379"/>
                      <a:pt x="6790" y="264"/>
                    </a:cubicBezTo>
                    <a:cubicBezTo>
                      <a:pt x="6746" y="150"/>
                      <a:pt x="6636" y="75"/>
                      <a:pt x="6518" y="67"/>
                    </a:cubicBezTo>
                    <a:lnTo>
                      <a:pt x="52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7"/>
              <p:cNvSpPr/>
              <p:nvPr/>
            </p:nvSpPr>
            <p:spPr>
              <a:xfrm>
                <a:off x="5288925" y="4007200"/>
                <a:ext cx="155575" cy="114350"/>
              </a:xfrm>
              <a:custGeom>
                <a:rect b="b" l="l" r="r" t="t"/>
                <a:pathLst>
                  <a:path extrusionOk="0" h="4574" w="6223">
                    <a:moveTo>
                      <a:pt x="1180" y="0"/>
                    </a:moveTo>
                    <a:lnTo>
                      <a:pt x="142" y="75"/>
                    </a:lnTo>
                    <a:lnTo>
                      <a:pt x="1" y="85"/>
                    </a:lnTo>
                    <a:lnTo>
                      <a:pt x="4925" y="4507"/>
                    </a:lnTo>
                    <a:lnTo>
                      <a:pt x="6223" y="4573"/>
                    </a:lnTo>
                    <a:lnTo>
                      <a:pt x="1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7"/>
              <p:cNvSpPr/>
              <p:nvPr/>
            </p:nvSpPr>
            <p:spPr>
              <a:xfrm>
                <a:off x="5280575" y="3999400"/>
                <a:ext cx="172400" cy="130075"/>
              </a:xfrm>
              <a:custGeom>
                <a:rect b="b" l="l" r="r" t="t"/>
                <a:pathLst>
                  <a:path extrusionOk="0" h="5203" w="6896">
                    <a:moveTo>
                      <a:pt x="1404" y="635"/>
                    </a:moveTo>
                    <a:lnTo>
                      <a:pt x="5699" y="4528"/>
                    </a:lnTo>
                    <a:lnTo>
                      <a:pt x="5387" y="4516"/>
                    </a:lnTo>
                    <a:lnTo>
                      <a:pt x="1092" y="656"/>
                    </a:lnTo>
                    <a:lnTo>
                      <a:pt x="1404" y="635"/>
                    </a:lnTo>
                    <a:close/>
                    <a:moveTo>
                      <a:pt x="1513" y="0"/>
                    </a:moveTo>
                    <a:cubicBezTo>
                      <a:pt x="1506" y="0"/>
                      <a:pt x="1499" y="0"/>
                      <a:pt x="1492" y="1"/>
                    </a:cubicBezTo>
                    <a:lnTo>
                      <a:pt x="313" y="84"/>
                    </a:lnTo>
                    <a:cubicBezTo>
                      <a:pt x="190" y="97"/>
                      <a:pt x="80" y="176"/>
                      <a:pt x="40" y="296"/>
                    </a:cubicBezTo>
                    <a:cubicBezTo>
                      <a:pt x="1" y="414"/>
                      <a:pt x="36" y="546"/>
                      <a:pt x="129" y="629"/>
                    </a:cubicBezTo>
                    <a:lnTo>
                      <a:pt x="5052" y="5052"/>
                    </a:lnTo>
                    <a:cubicBezTo>
                      <a:pt x="5105" y="5101"/>
                      <a:pt x="5176" y="5131"/>
                      <a:pt x="5245" y="5136"/>
                    </a:cubicBezTo>
                    <a:lnTo>
                      <a:pt x="6544" y="5202"/>
                    </a:lnTo>
                    <a:lnTo>
                      <a:pt x="6557" y="5202"/>
                    </a:lnTo>
                    <a:cubicBezTo>
                      <a:pt x="6685" y="5202"/>
                      <a:pt x="6799" y="5123"/>
                      <a:pt x="6847" y="5008"/>
                    </a:cubicBezTo>
                    <a:cubicBezTo>
                      <a:pt x="6896" y="4885"/>
                      <a:pt x="6865" y="4744"/>
                      <a:pt x="6768" y="4656"/>
                    </a:cubicBezTo>
                    <a:lnTo>
                      <a:pt x="1725" y="80"/>
                    </a:lnTo>
                    <a:cubicBezTo>
                      <a:pt x="1665" y="27"/>
                      <a:pt x="1589" y="0"/>
                      <a:pt x="151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7"/>
              <p:cNvSpPr/>
              <p:nvPr/>
            </p:nvSpPr>
            <p:spPr>
              <a:xfrm>
                <a:off x="4403375" y="4929425"/>
                <a:ext cx="219600" cy="207925"/>
              </a:xfrm>
              <a:custGeom>
                <a:rect b="b" l="l" r="r" t="t"/>
                <a:pathLst>
                  <a:path extrusionOk="0" h="8317" w="8784">
                    <a:moveTo>
                      <a:pt x="1765" y="0"/>
                    </a:moveTo>
                    <a:lnTo>
                      <a:pt x="1" y="6380"/>
                    </a:lnTo>
                    <a:lnTo>
                      <a:pt x="7019" y="8317"/>
                    </a:lnTo>
                    <a:lnTo>
                      <a:pt x="8783" y="1936"/>
                    </a:lnTo>
                    <a:lnTo>
                      <a:pt x="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7"/>
              <p:cNvSpPr/>
              <p:nvPr/>
            </p:nvSpPr>
            <p:spPr>
              <a:xfrm>
                <a:off x="4395350" y="4921600"/>
                <a:ext cx="235675" cy="223675"/>
              </a:xfrm>
              <a:custGeom>
                <a:rect b="b" l="l" r="r" t="t"/>
                <a:pathLst>
                  <a:path extrusionOk="0" h="8947" w="9427">
                    <a:moveTo>
                      <a:pt x="2302" y="700"/>
                    </a:moveTo>
                    <a:lnTo>
                      <a:pt x="8718" y="2469"/>
                    </a:lnTo>
                    <a:lnTo>
                      <a:pt x="7124" y="8246"/>
                    </a:lnTo>
                    <a:lnTo>
                      <a:pt x="708" y="6473"/>
                    </a:lnTo>
                    <a:lnTo>
                      <a:pt x="2302" y="700"/>
                    </a:lnTo>
                    <a:close/>
                    <a:moveTo>
                      <a:pt x="2080" y="1"/>
                    </a:moveTo>
                    <a:cubicBezTo>
                      <a:pt x="1945" y="1"/>
                      <a:pt x="1819" y="91"/>
                      <a:pt x="1782" y="229"/>
                    </a:cubicBezTo>
                    <a:lnTo>
                      <a:pt x="22" y="6610"/>
                    </a:lnTo>
                    <a:cubicBezTo>
                      <a:pt x="1" y="6689"/>
                      <a:pt x="9" y="6776"/>
                      <a:pt x="48" y="6847"/>
                    </a:cubicBezTo>
                    <a:cubicBezTo>
                      <a:pt x="93" y="6922"/>
                      <a:pt x="159" y="6975"/>
                      <a:pt x="238" y="6997"/>
                    </a:cubicBezTo>
                    <a:lnTo>
                      <a:pt x="7256" y="8933"/>
                    </a:lnTo>
                    <a:cubicBezTo>
                      <a:pt x="7288" y="8941"/>
                      <a:pt x="7314" y="8947"/>
                      <a:pt x="7340" y="8947"/>
                    </a:cubicBezTo>
                    <a:cubicBezTo>
                      <a:pt x="7397" y="8947"/>
                      <a:pt x="7450" y="8929"/>
                      <a:pt x="7494" y="8902"/>
                    </a:cubicBezTo>
                    <a:cubicBezTo>
                      <a:pt x="7569" y="8862"/>
                      <a:pt x="7621" y="8792"/>
                      <a:pt x="7644" y="8713"/>
                    </a:cubicBezTo>
                    <a:lnTo>
                      <a:pt x="9404" y="2332"/>
                    </a:lnTo>
                    <a:cubicBezTo>
                      <a:pt x="9426" y="2253"/>
                      <a:pt x="9417" y="2170"/>
                      <a:pt x="9373" y="2095"/>
                    </a:cubicBezTo>
                    <a:cubicBezTo>
                      <a:pt x="9333" y="2024"/>
                      <a:pt x="9268" y="1971"/>
                      <a:pt x="9183" y="1950"/>
                    </a:cubicBezTo>
                    <a:lnTo>
                      <a:pt x="2166" y="13"/>
                    </a:lnTo>
                    <a:cubicBezTo>
                      <a:pt x="2137" y="5"/>
                      <a:pt x="2108" y="1"/>
                      <a:pt x="20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7"/>
              <p:cNvSpPr/>
              <p:nvPr/>
            </p:nvSpPr>
            <p:spPr>
              <a:xfrm>
                <a:off x="4403375" y="5088925"/>
                <a:ext cx="188450" cy="78250"/>
              </a:xfrm>
              <a:custGeom>
                <a:rect b="b" l="l" r="r" t="t"/>
                <a:pathLst>
                  <a:path extrusionOk="0" h="3130" w="7538">
                    <a:moveTo>
                      <a:pt x="1" y="0"/>
                    </a:moveTo>
                    <a:lnTo>
                      <a:pt x="590" y="1025"/>
                    </a:lnTo>
                    <a:lnTo>
                      <a:pt x="7538" y="3129"/>
                    </a:lnTo>
                    <a:lnTo>
                      <a:pt x="7538" y="3129"/>
                    </a:lnTo>
                    <a:lnTo>
                      <a:pt x="7019" y="1937"/>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7"/>
              <p:cNvSpPr/>
              <p:nvPr/>
            </p:nvSpPr>
            <p:spPr>
              <a:xfrm>
                <a:off x="4395025" y="5081150"/>
                <a:ext cx="205275" cy="93825"/>
              </a:xfrm>
              <a:custGeom>
                <a:rect b="b" l="l" r="r" t="t"/>
                <a:pathLst>
                  <a:path extrusionOk="0" h="3753" w="8211">
                    <a:moveTo>
                      <a:pt x="985" y="817"/>
                    </a:moveTo>
                    <a:lnTo>
                      <a:pt x="7129" y="2512"/>
                    </a:lnTo>
                    <a:lnTo>
                      <a:pt x="7313" y="2943"/>
                    </a:lnTo>
                    <a:lnTo>
                      <a:pt x="1131" y="1072"/>
                    </a:lnTo>
                    <a:lnTo>
                      <a:pt x="985" y="817"/>
                    </a:lnTo>
                    <a:close/>
                    <a:moveTo>
                      <a:pt x="332" y="0"/>
                    </a:moveTo>
                    <a:cubicBezTo>
                      <a:pt x="238" y="0"/>
                      <a:pt x="149" y="43"/>
                      <a:pt x="88" y="118"/>
                    </a:cubicBezTo>
                    <a:cubicBezTo>
                      <a:pt x="8" y="219"/>
                      <a:pt x="0" y="355"/>
                      <a:pt x="67" y="465"/>
                    </a:cubicBezTo>
                    <a:lnTo>
                      <a:pt x="652" y="1491"/>
                    </a:lnTo>
                    <a:cubicBezTo>
                      <a:pt x="691" y="1561"/>
                      <a:pt x="757" y="1609"/>
                      <a:pt x="832" y="1635"/>
                    </a:cubicBezTo>
                    <a:lnTo>
                      <a:pt x="7784" y="3739"/>
                    </a:lnTo>
                    <a:cubicBezTo>
                      <a:pt x="7815" y="3747"/>
                      <a:pt x="7841" y="3753"/>
                      <a:pt x="7872" y="3753"/>
                    </a:cubicBezTo>
                    <a:cubicBezTo>
                      <a:pt x="7961" y="3753"/>
                      <a:pt x="8048" y="3713"/>
                      <a:pt x="8105" y="3647"/>
                    </a:cubicBezTo>
                    <a:cubicBezTo>
                      <a:pt x="8189" y="3554"/>
                      <a:pt x="8211" y="3426"/>
                      <a:pt x="8158" y="3312"/>
                    </a:cubicBezTo>
                    <a:lnTo>
                      <a:pt x="7639" y="2124"/>
                    </a:lnTo>
                    <a:cubicBezTo>
                      <a:pt x="7604" y="2037"/>
                      <a:pt x="7529" y="1970"/>
                      <a:pt x="7437" y="1948"/>
                    </a:cubicBezTo>
                    <a:lnTo>
                      <a:pt x="418" y="12"/>
                    </a:lnTo>
                    <a:cubicBezTo>
                      <a:pt x="390" y="4"/>
                      <a:pt x="361" y="0"/>
                      <a:pt x="3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7"/>
              <p:cNvSpPr/>
              <p:nvPr/>
            </p:nvSpPr>
            <p:spPr>
              <a:xfrm>
                <a:off x="4578850" y="4977825"/>
                <a:ext cx="59075" cy="189350"/>
              </a:xfrm>
              <a:custGeom>
                <a:rect b="b" l="l" r="r" t="t"/>
                <a:pathLst>
                  <a:path extrusionOk="0" h="7574" w="2363">
                    <a:moveTo>
                      <a:pt x="1764" y="0"/>
                    </a:moveTo>
                    <a:lnTo>
                      <a:pt x="0" y="6381"/>
                    </a:lnTo>
                    <a:lnTo>
                      <a:pt x="519" y="7573"/>
                    </a:lnTo>
                    <a:lnTo>
                      <a:pt x="2363" y="1016"/>
                    </a:lnTo>
                    <a:lnTo>
                      <a:pt x="1835" y="124"/>
                    </a:lnTo>
                    <a:lnTo>
                      <a:pt x="17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7"/>
              <p:cNvSpPr/>
              <p:nvPr/>
            </p:nvSpPr>
            <p:spPr>
              <a:xfrm>
                <a:off x="4570800" y="4970025"/>
                <a:ext cx="75275" cy="204950"/>
              </a:xfrm>
              <a:custGeom>
                <a:rect b="b" l="l" r="r" t="t"/>
                <a:pathLst>
                  <a:path extrusionOk="0" h="8198" w="3011">
                    <a:moveTo>
                      <a:pt x="2192" y="1108"/>
                    </a:moveTo>
                    <a:lnTo>
                      <a:pt x="2350" y="1372"/>
                    </a:lnTo>
                    <a:lnTo>
                      <a:pt x="780" y="6957"/>
                    </a:lnTo>
                    <a:lnTo>
                      <a:pt x="656" y="6671"/>
                    </a:lnTo>
                    <a:lnTo>
                      <a:pt x="2192" y="1108"/>
                    </a:lnTo>
                    <a:close/>
                    <a:moveTo>
                      <a:pt x="2085" y="1"/>
                    </a:moveTo>
                    <a:cubicBezTo>
                      <a:pt x="2071" y="1"/>
                      <a:pt x="2057" y="2"/>
                      <a:pt x="2043" y="4"/>
                    </a:cubicBezTo>
                    <a:cubicBezTo>
                      <a:pt x="1919" y="22"/>
                      <a:pt x="1818" y="109"/>
                      <a:pt x="1783" y="229"/>
                    </a:cubicBezTo>
                    <a:lnTo>
                      <a:pt x="23" y="6608"/>
                    </a:lnTo>
                    <a:cubicBezTo>
                      <a:pt x="0" y="6679"/>
                      <a:pt x="10" y="6754"/>
                      <a:pt x="36" y="6820"/>
                    </a:cubicBezTo>
                    <a:lnTo>
                      <a:pt x="555" y="8008"/>
                    </a:lnTo>
                    <a:cubicBezTo>
                      <a:pt x="603" y="8123"/>
                      <a:pt x="718" y="8198"/>
                      <a:pt x="841" y="8198"/>
                    </a:cubicBezTo>
                    <a:lnTo>
                      <a:pt x="863" y="8198"/>
                    </a:lnTo>
                    <a:cubicBezTo>
                      <a:pt x="995" y="8188"/>
                      <a:pt x="1109" y="8096"/>
                      <a:pt x="1145" y="7969"/>
                    </a:cubicBezTo>
                    <a:lnTo>
                      <a:pt x="2989" y="1412"/>
                    </a:lnTo>
                    <a:cubicBezTo>
                      <a:pt x="3010" y="1333"/>
                      <a:pt x="2997" y="1245"/>
                      <a:pt x="2957" y="1170"/>
                    </a:cubicBezTo>
                    <a:lnTo>
                      <a:pt x="2355" y="154"/>
                    </a:lnTo>
                    <a:cubicBezTo>
                      <a:pt x="2296" y="60"/>
                      <a:pt x="2196" y="1"/>
                      <a:pt x="208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7"/>
              <p:cNvSpPr/>
              <p:nvPr/>
            </p:nvSpPr>
            <p:spPr>
              <a:xfrm>
                <a:off x="3357775" y="2560150"/>
                <a:ext cx="244750" cy="246025"/>
              </a:xfrm>
              <a:custGeom>
                <a:rect b="b" l="l" r="r" t="t"/>
                <a:pathLst>
                  <a:path extrusionOk="0" h="9841" w="9790">
                    <a:moveTo>
                      <a:pt x="4866" y="1"/>
                    </a:moveTo>
                    <a:lnTo>
                      <a:pt x="0" y="5418"/>
                    </a:lnTo>
                    <a:lnTo>
                      <a:pt x="4923" y="9840"/>
                    </a:lnTo>
                    <a:lnTo>
                      <a:pt x="9790" y="4424"/>
                    </a:lnTo>
                    <a:lnTo>
                      <a:pt x="48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7"/>
              <p:cNvSpPr/>
              <p:nvPr/>
            </p:nvSpPr>
            <p:spPr>
              <a:xfrm>
                <a:off x="3349850" y="2552375"/>
                <a:ext cx="261400" cy="261725"/>
              </a:xfrm>
              <a:custGeom>
                <a:rect b="b" l="l" r="r" t="t"/>
                <a:pathLst>
                  <a:path extrusionOk="0" h="10469" w="10456">
                    <a:moveTo>
                      <a:pt x="5206" y="757"/>
                    </a:moveTo>
                    <a:lnTo>
                      <a:pt x="9663" y="4761"/>
                    </a:lnTo>
                    <a:lnTo>
                      <a:pt x="5218" y="9711"/>
                    </a:lnTo>
                    <a:lnTo>
                      <a:pt x="756" y="5706"/>
                    </a:lnTo>
                    <a:lnTo>
                      <a:pt x="5206" y="757"/>
                    </a:lnTo>
                    <a:close/>
                    <a:moveTo>
                      <a:pt x="5184" y="1"/>
                    </a:moveTo>
                    <a:cubicBezTo>
                      <a:pt x="5098" y="1"/>
                      <a:pt x="5012" y="36"/>
                      <a:pt x="4950" y="105"/>
                    </a:cubicBezTo>
                    <a:lnTo>
                      <a:pt x="84" y="5522"/>
                    </a:lnTo>
                    <a:cubicBezTo>
                      <a:pt x="27" y="5584"/>
                      <a:pt x="0" y="5663"/>
                      <a:pt x="4" y="5747"/>
                    </a:cubicBezTo>
                    <a:cubicBezTo>
                      <a:pt x="9" y="5830"/>
                      <a:pt x="44" y="5909"/>
                      <a:pt x="106" y="5962"/>
                    </a:cubicBezTo>
                    <a:lnTo>
                      <a:pt x="5033" y="10385"/>
                    </a:lnTo>
                    <a:cubicBezTo>
                      <a:pt x="5090" y="10438"/>
                      <a:pt x="5165" y="10468"/>
                      <a:pt x="5240" y="10468"/>
                    </a:cubicBezTo>
                    <a:lnTo>
                      <a:pt x="5258" y="10468"/>
                    </a:lnTo>
                    <a:cubicBezTo>
                      <a:pt x="5342" y="10464"/>
                      <a:pt x="5417" y="10424"/>
                      <a:pt x="5474" y="10363"/>
                    </a:cubicBezTo>
                    <a:lnTo>
                      <a:pt x="10340" y="4946"/>
                    </a:lnTo>
                    <a:cubicBezTo>
                      <a:pt x="10455" y="4818"/>
                      <a:pt x="10442" y="4620"/>
                      <a:pt x="10314" y="4501"/>
                    </a:cubicBezTo>
                    <a:lnTo>
                      <a:pt x="5390" y="79"/>
                    </a:lnTo>
                    <a:cubicBezTo>
                      <a:pt x="5332" y="26"/>
                      <a:pt x="5258" y="1"/>
                      <a:pt x="51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7"/>
              <p:cNvSpPr/>
              <p:nvPr/>
            </p:nvSpPr>
            <p:spPr>
              <a:xfrm>
                <a:off x="3480850" y="2670725"/>
                <a:ext cx="154025" cy="135450"/>
              </a:xfrm>
              <a:custGeom>
                <a:rect b="b" l="l" r="r" t="t"/>
                <a:pathLst>
                  <a:path extrusionOk="0" h="5418" w="6161">
                    <a:moveTo>
                      <a:pt x="4867" y="1"/>
                    </a:moveTo>
                    <a:lnTo>
                      <a:pt x="0" y="5417"/>
                    </a:lnTo>
                    <a:lnTo>
                      <a:pt x="1180" y="5351"/>
                    </a:lnTo>
                    <a:lnTo>
                      <a:pt x="6161" y="66"/>
                    </a:lnTo>
                    <a:lnTo>
                      <a:pt x="4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7"/>
              <p:cNvSpPr/>
              <p:nvPr/>
            </p:nvSpPr>
            <p:spPr>
              <a:xfrm>
                <a:off x="3472475" y="2662900"/>
                <a:ext cx="170875" cy="151200"/>
              </a:xfrm>
              <a:custGeom>
                <a:rect b="b" l="l" r="r" t="t"/>
                <a:pathLst>
                  <a:path extrusionOk="0" h="6048" w="6835">
                    <a:moveTo>
                      <a:pt x="5334" y="635"/>
                    </a:moveTo>
                    <a:lnTo>
                      <a:pt x="5805" y="661"/>
                    </a:lnTo>
                    <a:lnTo>
                      <a:pt x="1369" y="5361"/>
                    </a:lnTo>
                    <a:lnTo>
                      <a:pt x="1079" y="5374"/>
                    </a:lnTo>
                    <a:lnTo>
                      <a:pt x="1079" y="5374"/>
                    </a:lnTo>
                    <a:lnTo>
                      <a:pt x="5334" y="635"/>
                    </a:lnTo>
                    <a:close/>
                    <a:moveTo>
                      <a:pt x="5203" y="1"/>
                    </a:moveTo>
                    <a:cubicBezTo>
                      <a:pt x="5118" y="1"/>
                      <a:pt x="5028" y="40"/>
                      <a:pt x="4970" y="107"/>
                    </a:cubicBezTo>
                    <a:lnTo>
                      <a:pt x="102" y="5523"/>
                    </a:lnTo>
                    <a:cubicBezTo>
                      <a:pt x="19" y="5615"/>
                      <a:pt x="1" y="5753"/>
                      <a:pt x="53" y="5867"/>
                    </a:cubicBezTo>
                    <a:cubicBezTo>
                      <a:pt x="106" y="5977"/>
                      <a:pt x="217" y="6047"/>
                      <a:pt x="335" y="6047"/>
                    </a:cubicBezTo>
                    <a:cubicBezTo>
                      <a:pt x="344" y="6047"/>
                      <a:pt x="349" y="6047"/>
                      <a:pt x="353" y="6043"/>
                    </a:cubicBezTo>
                    <a:lnTo>
                      <a:pt x="1532" y="5977"/>
                    </a:lnTo>
                    <a:cubicBezTo>
                      <a:pt x="1611" y="5972"/>
                      <a:pt x="1686" y="5937"/>
                      <a:pt x="1739" y="5879"/>
                    </a:cubicBezTo>
                    <a:lnTo>
                      <a:pt x="6725" y="595"/>
                    </a:lnTo>
                    <a:cubicBezTo>
                      <a:pt x="6808" y="507"/>
                      <a:pt x="6835" y="379"/>
                      <a:pt x="6786" y="265"/>
                    </a:cubicBezTo>
                    <a:cubicBezTo>
                      <a:pt x="6743" y="150"/>
                      <a:pt x="6637" y="76"/>
                      <a:pt x="6513" y="67"/>
                    </a:cubicBezTo>
                    <a:lnTo>
                      <a:pt x="5216" y="1"/>
                    </a:lnTo>
                    <a:cubicBezTo>
                      <a:pt x="5211" y="1"/>
                      <a:pt x="5207" y="1"/>
                      <a:pt x="520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7"/>
              <p:cNvSpPr/>
              <p:nvPr/>
            </p:nvSpPr>
            <p:spPr>
              <a:xfrm>
                <a:off x="3479425" y="2558075"/>
                <a:ext cx="155450" cy="114325"/>
              </a:xfrm>
              <a:custGeom>
                <a:rect b="b" l="l" r="r" t="t"/>
                <a:pathLst>
                  <a:path extrusionOk="0" h="4573" w="6218">
                    <a:moveTo>
                      <a:pt x="1175" y="1"/>
                    </a:moveTo>
                    <a:lnTo>
                      <a:pt x="141" y="76"/>
                    </a:lnTo>
                    <a:lnTo>
                      <a:pt x="0" y="84"/>
                    </a:lnTo>
                    <a:lnTo>
                      <a:pt x="4924" y="4507"/>
                    </a:lnTo>
                    <a:lnTo>
                      <a:pt x="6218" y="4572"/>
                    </a:lnTo>
                    <a:lnTo>
                      <a:pt x="1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7"/>
              <p:cNvSpPr/>
              <p:nvPr/>
            </p:nvSpPr>
            <p:spPr>
              <a:xfrm>
                <a:off x="3470950" y="2550225"/>
                <a:ext cx="172500" cy="130100"/>
              </a:xfrm>
              <a:custGeom>
                <a:rect b="b" l="l" r="r" t="t"/>
                <a:pathLst>
                  <a:path extrusionOk="0" h="5204" w="6900">
                    <a:moveTo>
                      <a:pt x="1404" y="636"/>
                    </a:moveTo>
                    <a:lnTo>
                      <a:pt x="5699" y="4530"/>
                    </a:lnTo>
                    <a:lnTo>
                      <a:pt x="5386" y="4517"/>
                    </a:lnTo>
                    <a:lnTo>
                      <a:pt x="1097" y="658"/>
                    </a:lnTo>
                    <a:lnTo>
                      <a:pt x="1404" y="636"/>
                    </a:lnTo>
                    <a:close/>
                    <a:moveTo>
                      <a:pt x="1520" y="1"/>
                    </a:moveTo>
                    <a:cubicBezTo>
                      <a:pt x="1511" y="1"/>
                      <a:pt x="1502" y="1"/>
                      <a:pt x="1493" y="2"/>
                    </a:cubicBezTo>
                    <a:lnTo>
                      <a:pt x="313" y="85"/>
                    </a:lnTo>
                    <a:cubicBezTo>
                      <a:pt x="189" y="99"/>
                      <a:pt x="84" y="178"/>
                      <a:pt x="41" y="297"/>
                    </a:cubicBezTo>
                    <a:cubicBezTo>
                      <a:pt x="0" y="416"/>
                      <a:pt x="35" y="548"/>
                      <a:pt x="128" y="631"/>
                    </a:cubicBezTo>
                    <a:lnTo>
                      <a:pt x="5052" y="5053"/>
                    </a:lnTo>
                    <a:cubicBezTo>
                      <a:pt x="5104" y="5102"/>
                      <a:pt x="5175" y="5132"/>
                      <a:pt x="5246" y="5138"/>
                    </a:cubicBezTo>
                    <a:lnTo>
                      <a:pt x="6544" y="5203"/>
                    </a:lnTo>
                    <a:lnTo>
                      <a:pt x="6557" y="5203"/>
                    </a:lnTo>
                    <a:cubicBezTo>
                      <a:pt x="6684" y="5203"/>
                      <a:pt x="6799" y="5124"/>
                      <a:pt x="6847" y="5010"/>
                    </a:cubicBezTo>
                    <a:cubicBezTo>
                      <a:pt x="6900" y="4886"/>
                      <a:pt x="6865" y="4746"/>
                      <a:pt x="6768" y="4657"/>
                    </a:cubicBezTo>
                    <a:lnTo>
                      <a:pt x="1725" y="81"/>
                    </a:lnTo>
                    <a:cubicBezTo>
                      <a:pt x="1670" y="30"/>
                      <a:pt x="1595" y="1"/>
                      <a:pt x="15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7"/>
              <p:cNvSpPr/>
              <p:nvPr/>
            </p:nvSpPr>
            <p:spPr>
              <a:xfrm>
                <a:off x="4751550" y="3579375"/>
                <a:ext cx="244800" cy="246025"/>
              </a:xfrm>
              <a:custGeom>
                <a:rect b="b" l="l" r="r" t="t"/>
                <a:pathLst>
                  <a:path extrusionOk="0" h="9841" w="9792">
                    <a:moveTo>
                      <a:pt x="4862" y="1"/>
                    </a:moveTo>
                    <a:lnTo>
                      <a:pt x="0" y="5417"/>
                    </a:lnTo>
                    <a:lnTo>
                      <a:pt x="4925" y="9840"/>
                    </a:lnTo>
                    <a:lnTo>
                      <a:pt x="9791" y="4424"/>
                    </a:lnTo>
                    <a:lnTo>
                      <a:pt x="48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7"/>
              <p:cNvSpPr/>
              <p:nvPr/>
            </p:nvSpPr>
            <p:spPr>
              <a:xfrm>
                <a:off x="4742850" y="3571525"/>
                <a:ext cx="262175" cy="261675"/>
              </a:xfrm>
              <a:custGeom>
                <a:rect b="b" l="l" r="r" t="t"/>
                <a:pathLst>
                  <a:path extrusionOk="0" h="10467" w="10487">
                    <a:moveTo>
                      <a:pt x="5237" y="755"/>
                    </a:moveTo>
                    <a:lnTo>
                      <a:pt x="9694" y="4760"/>
                    </a:lnTo>
                    <a:lnTo>
                      <a:pt x="5251" y="9710"/>
                    </a:lnTo>
                    <a:lnTo>
                      <a:pt x="789" y="5705"/>
                    </a:lnTo>
                    <a:lnTo>
                      <a:pt x="5237" y="755"/>
                    </a:lnTo>
                    <a:close/>
                    <a:moveTo>
                      <a:pt x="5223" y="1"/>
                    </a:moveTo>
                    <a:cubicBezTo>
                      <a:pt x="5214" y="1"/>
                      <a:pt x="5206" y="1"/>
                      <a:pt x="5198" y="2"/>
                    </a:cubicBezTo>
                    <a:cubicBezTo>
                      <a:pt x="5114" y="7"/>
                      <a:pt x="5035" y="42"/>
                      <a:pt x="4978" y="104"/>
                    </a:cubicBezTo>
                    <a:lnTo>
                      <a:pt x="115" y="5520"/>
                    </a:lnTo>
                    <a:cubicBezTo>
                      <a:pt x="1" y="5648"/>
                      <a:pt x="9" y="5847"/>
                      <a:pt x="137" y="5965"/>
                    </a:cubicBezTo>
                    <a:lnTo>
                      <a:pt x="5066" y="10388"/>
                    </a:lnTo>
                    <a:cubicBezTo>
                      <a:pt x="5123" y="10440"/>
                      <a:pt x="5198" y="10467"/>
                      <a:pt x="5273" y="10467"/>
                    </a:cubicBezTo>
                    <a:cubicBezTo>
                      <a:pt x="5360" y="10467"/>
                      <a:pt x="5444" y="10431"/>
                      <a:pt x="5506" y="10361"/>
                    </a:cubicBezTo>
                    <a:lnTo>
                      <a:pt x="10368" y="4945"/>
                    </a:lnTo>
                    <a:cubicBezTo>
                      <a:pt x="10487" y="4817"/>
                      <a:pt x="10474" y="4618"/>
                      <a:pt x="10346" y="4504"/>
                    </a:cubicBezTo>
                    <a:lnTo>
                      <a:pt x="5422" y="81"/>
                    </a:lnTo>
                    <a:cubicBezTo>
                      <a:pt x="5367" y="31"/>
                      <a:pt x="5292" y="1"/>
                      <a:pt x="52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7"/>
              <p:cNvSpPr/>
              <p:nvPr/>
            </p:nvSpPr>
            <p:spPr>
              <a:xfrm>
                <a:off x="4874650" y="3689950"/>
                <a:ext cx="154025" cy="135450"/>
              </a:xfrm>
              <a:custGeom>
                <a:rect b="b" l="l" r="r" t="t"/>
                <a:pathLst>
                  <a:path extrusionOk="0" h="5418" w="6161">
                    <a:moveTo>
                      <a:pt x="4867" y="1"/>
                    </a:moveTo>
                    <a:lnTo>
                      <a:pt x="1" y="5417"/>
                    </a:lnTo>
                    <a:lnTo>
                      <a:pt x="1" y="5417"/>
                    </a:lnTo>
                    <a:lnTo>
                      <a:pt x="1175" y="5347"/>
                    </a:lnTo>
                    <a:lnTo>
                      <a:pt x="6161" y="66"/>
                    </a:lnTo>
                    <a:lnTo>
                      <a:pt x="4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7"/>
              <p:cNvSpPr/>
              <p:nvPr/>
            </p:nvSpPr>
            <p:spPr>
              <a:xfrm>
                <a:off x="4866175" y="3682125"/>
                <a:ext cx="170975" cy="151075"/>
              </a:xfrm>
              <a:custGeom>
                <a:rect b="b" l="l" r="r" t="t"/>
                <a:pathLst>
                  <a:path extrusionOk="0" h="6043" w="6839">
                    <a:moveTo>
                      <a:pt x="5338" y="635"/>
                    </a:moveTo>
                    <a:lnTo>
                      <a:pt x="5809" y="657"/>
                    </a:lnTo>
                    <a:lnTo>
                      <a:pt x="1374" y="5356"/>
                    </a:lnTo>
                    <a:lnTo>
                      <a:pt x="1079" y="5373"/>
                    </a:lnTo>
                    <a:lnTo>
                      <a:pt x="5338" y="635"/>
                    </a:lnTo>
                    <a:close/>
                    <a:moveTo>
                      <a:pt x="5205" y="1"/>
                    </a:moveTo>
                    <a:cubicBezTo>
                      <a:pt x="5121" y="1"/>
                      <a:pt x="5032" y="36"/>
                      <a:pt x="4973" y="102"/>
                    </a:cubicBezTo>
                    <a:lnTo>
                      <a:pt x="106" y="5519"/>
                    </a:lnTo>
                    <a:cubicBezTo>
                      <a:pt x="23" y="5616"/>
                      <a:pt x="1" y="5752"/>
                      <a:pt x="58" y="5867"/>
                    </a:cubicBezTo>
                    <a:cubicBezTo>
                      <a:pt x="111" y="5972"/>
                      <a:pt x="220" y="6043"/>
                      <a:pt x="340" y="6043"/>
                    </a:cubicBezTo>
                    <a:lnTo>
                      <a:pt x="357" y="6043"/>
                    </a:lnTo>
                    <a:lnTo>
                      <a:pt x="1532" y="5972"/>
                    </a:lnTo>
                    <a:cubicBezTo>
                      <a:pt x="1615" y="5968"/>
                      <a:pt x="1690" y="5933"/>
                      <a:pt x="1743" y="5875"/>
                    </a:cubicBezTo>
                    <a:lnTo>
                      <a:pt x="6729" y="595"/>
                    </a:lnTo>
                    <a:cubicBezTo>
                      <a:pt x="6812" y="503"/>
                      <a:pt x="6839" y="375"/>
                      <a:pt x="6790" y="261"/>
                    </a:cubicBezTo>
                    <a:cubicBezTo>
                      <a:pt x="6746" y="146"/>
                      <a:pt x="6636" y="72"/>
                      <a:pt x="6518" y="67"/>
                    </a:cubicBezTo>
                    <a:lnTo>
                      <a:pt x="5220" y="1"/>
                    </a:lnTo>
                    <a:cubicBezTo>
                      <a:pt x="5215" y="1"/>
                      <a:pt x="5210" y="1"/>
                      <a:pt x="52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7"/>
              <p:cNvSpPr/>
              <p:nvPr/>
            </p:nvSpPr>
            <p:spPr>
              <a:xfrm>
                <a:off x="4873100" y="3577200"/>
                <a:ext cx="155575" cy="114425"/>
              </a:xfrm>
              <a:custGeom>
                <a:rect b="b" l="l" r="r" t="t"/>
                <a:pathLst>
                  <a:path extrusionOk="0" h="4577" w="6223">
                    <a:moveTo>
                      <a:pt x="1180" y="0"/>
                    </a:moveTo>
                    <a:lnTo>
                      <a:pt x="142" y="75"/>
                    </a:lnTo>
                    <a:lnTo>
                      <a:pt x="0" y="88"/>
                    </a:lnTo>
                    <a:lnTo>
                      <a:pt x="4929" y="4511"/>
                    </a:lnTo>
                    <a:lnTo>
                      <a:pt x="6223" y="4576"/>
                    </a:lnTo>
                    <a:lnTo>
                      <a:pt x="6223" y="4576"/>
                    </a:lnTo>
                    <a:lnTo>
                      <a:pt x="1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7"/>
              <p:cNvSpPr/>
              <p:nvPr/>
            </p:nvSpPr>
            <p:spPr>
              <a:xfrm>
                <a:off x="4864750" y="3569375"/>
                <a:ext cx="172400" cy="130050"/>
              </a:xfrm>
              <a:custGeom>
                <a:rect b="b" l="l" r="r" t="t"/>
                <a:pathLst>
                  <a:path extrusionOk="0" h="5202" w="6896">
                    <a:moveTo>
                      <a:pt x="1404" y="634"/>
                    </a:moveTo>
                    <a:lnTo>
                      <a:pt x="5699" y="4533"/>
                    </a:lnTo>
                    <a:lnTo>
                      <a:pt x="5387" y="4515"/>
                    </a:lnTo>
                    <a:lnTo>
                      <a:pt x="1092" y="656"/>
                    </a:lnTo>
                    <a:lnTo>
                      <a:pt x="1404" y="634"/>
                    </a:lnTo>
                    <a:close/>
                    <a:moveTo>
                      <a:pt x="1507" y="0"/>
                    </a:moveTo>
                    <a:cubicBezTo>
                      <a:pt x="1502" y="0"/>
                      <a:pt x="1497" y="0"/>
                      <a:pt x="1492" y="1"/>
                    </a:cubicBezTo>
                    <a:lnTo>
                      <a:pt x="313" y="88"/>
                    </a:lnTo>
                    <a:cubicBezTo>
                      <a:pt x="190" y="98"/>
                      <a:pt x="80" y="181"/>
                      <a:pt x="40" y="299"/>
                    </a:cubicBezTo>
                    <a:cubicBezTo>
                      <a:pt x="1" y="419"/>
                      <a:pt x="36" y="547"/>
                      <a:pt x="128" y="634"/>
                    </a:cubicBezTo>
                    <a:lnTo>
                      <a:pt x="5052" y="5057"/>
                    </a:lnTo>
                    <a:cubicBezTo>
                      <a:pt x="5105" y="5105"/>
                      <a:pt x="5175" y="5131"/>
                      <a:pt x="5245" y="5136"/>
                    </a:cubicBezTo>
                    <a:lnTo>
                      <a:pt x="6544" y="5202"/>
                    </a:lnTo>
                    <a:lnTo>
                      <a:pt x="6557" y="5202"/>
                    </a:lnTo>
                    <a:cubicBezTo>
                      <a:pt x="6685" y="5202"/>
                      <a:pt x="6799" y="5127"/>
                      <a:pt x="6847" y="5008"/>
                    </a:cubicBezTo>
                    <a:cubicBezTo>
                      <a:pt x="6896" y="4885"/>
                      <a:pt x="6865" y="4744"/>
                      <a:pt x="6768" y="4656"/>
                    </a:cubicBezTo>
                    <a:lnTo>
                      <a:pt x="1725" y="84"/>
                    </a:lnTo>
                    <a:cubicBezTo>
                      <a:pt x="1664" y="30"/>
                      <a:pt x="1586" y="0"/>
                      <a:pt x="15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7"/>
              <p:cNvSpPr/>
              <p:nvPr/>
            </p:nvSpPr>
            <p:spPr>
              <a:xfrm>
                <a:off x="4424150" y="1748975"/>
                <a:ext cx="244800" cy="246000"/>
              </a:xfrm>
              <a:custGeom>
                <a:rect b="b" l="l" r="r" t="t"/>
                <a:pathLst>
                  <a:path extrusionOk="0" h="9840" w="9792">
                    <a:moveTo>
                      <a:pt x="4868" y="0"/>
                    </a:moveTo>
                    <a:lnTo>
                      <a:pt x="1" y="5417"/>
                    </a:lnTo>
                    <a:lnTo>
                      <a:pt x="4925" y="9839"/>
                    </a:lnTo>
                    <a:lnTo>
                      <a:pt x="9792" y="4423"/>
                    </a:lnTo>
                    <a:lnTo>
                      <a:pt x="48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7"/>
              <p:cNvSpPr/>
              <p:nvPr/>
            </p:nvSpPr>
            <p:spPr>
              <a:xfrm>
                <a:off x="4416250" y="1741125"/>
                <a:ext cx="260625" cy="261675"/>
              </a:xfrm>
              <a:custGeom>
                <a:rect b="b" l="l" r="r" t="t"/>
                <a:pathLst>
                  <a:path extrusionOk="0" h="10467" w="10425">
                    <a:moveTo>
                      <a:pt x="5205" y="754"/>
                    </a:moveTo>
                    <a:lnTo>
                      <a:pt x="9663" y="4758"/>
                    </a:lnTo>
                    <a:lnTo>
                      <a:pt x="5219" y="9713"/>
                    </a:lnTo>
                    <a:lnTo>
                      <a:pt x="757" y="5708"/>
                    </a:lnTo>
                    <a:lnTo>
                      <a:pt x="5205" y="754"/>
                    </a:lnTo>
                    <a:close/>
                    <a:moveTo>
                      <a:pt x="5181" y="1"/>
                    </a:moveTo>
                    <a:cubicBezTo>
                      <a:pt x="5096" y="1"/>
                      <a:pt x="5012" y="35"/>
                      <a:pt x="4951" y="103"/>
                    </a:cubicBezTo>
                    <a:lnTo>
                      <a:pt x="84" y="5519"/>
                    </a:lnTo>
                    <a:cubicBezTo>
                      <a:pt x="27" y="5586"/>
                      <a:pt x="0" y="5665"/>
                      <a:pt x="4" y="5749"/>
                    </a:cubicBezTo>
                    <a:cubicBezTo>
                      <a:pt x="10" y="5832"/>
                      <a:pt x="44" y="5907"/>
                      <a:pt x="106" y="5964"/>
                    </a:cubicBezTo>
                    <a:lnTo>
                      <a:pt x="5034" y="10387"/>
                    </a:lnTo>
                    <a:cubicBezTo>
                      <a:pt x="5091" y="10440"/>
                      <a:pt x="5166" y="10466"/>
                      <a:pt x="5241" y="10466"/>
                    </a:cubicBezTo>
                    <a:cubicBezTo>
                      <a:pt x="5329" y="10466"/>
                      <a:pt x="5412" y="10430"/>
                      <a:pt x="5475" y="10365"/>
                    </a:cubicBezTo>
                    <a:lnTo>
                      <a:pt x="10341" y="4948"/>
                    </a:lnTo>
                    <a:cubicBezTo>
                      <a:pt x="10394" y="4886"/>
                      <a:pt x="10425" y="4802"/>
                      <a:pt x="10420" y="4719"/>
                    </a:cubicBezTo>
                    <a:cubicBezTo>
                      <a:pt x="10416" y="4635"/>
                      <a:pt x="10376" y="4561"/>
                      <a:pt x="10315" y="4503"/>
                    </a:cubicBezTo>
                    <a:lnTo>
                      <a:pt x="5390" y="81"/>
                    </a:lnTo>
                    <a:cubicBezTo>
                      <a:pt x="5331" y="27"/>
                      <a:pt x="5256" y="1"/>
                      <a:pt x="51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7"/>
              <p:cNvSpPr/>
              <p:nvPr/>
            </p:nvSpPr>
            <p:spPr>
              <a:xfrm>
                <a:off x="4547275" y="1859525"/>
                <a:ext cx="154025" cy="135450"/>
              </a:xfrm>
              <a:custGeom>
                <a:rect b="b" l="l" r="r" t="t"/>
                <a:pathLst>
                  <a:path extrusionOk="0" h="5418" w="6161">
                    <a:moveTo>
                      <a:pt x="4867" y="1"/>
                    </a:moveTo>
                    <a:lnTo>
                      <a:pt x="0" y="5417"/>
                    </a:lnTo>
                    <a:lnTo>
                      <a:pt x="1179" y="5351"/>
                    </a:lnTo>
                    <a:lnTo>
                      <a:pt x="6160" y="66"/>
                    </a:lnTo>
                    <a:lnTo>
                      <a:pt x="4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7"/>
              <p:cNvSpPr/>
              <p:nvPr/>
            </p:nvSpPr>
            <p:spPr>
              <a:xfrm>
                <a:off x="4538900" y="1851725"/>
                <a:ext cx="170875" cy="151075"/>
              </a:xfrm>
              <a:custGeom>
                <a:rect b="b" l="l" r="r" t="t"/>
                <a:pathLst>
                  <a:path extrusionOk="0" h="6043" w="6835">
                    <a:moveTo>
                      <a:pt x="5334" y="634"/>
                    </a:moveTo>
                    <a:lnTo>
                      <a:pt x="5805" y="656"/>
                    </a:lnTo>
                    <a:lnTo>
                      <a:pt x="1369" y="5356"/>
                    </a:lnTo>
                    <a:lnTo>
                      <a:pt x="1075" y="5373"/>
                    </a:lnTo>
                    <a:lnTo>
                      <a:pt x="5334" y="634"/>
                    </a:lnTo>
                    <a:close/>
                    <a:moveTo>
                      <a:pt x="5216" y="0"/>
                    </a:moveTo>
                    <a:cubicBezTo>
                      <a:pt x="5118" y="0"/>
                      <a:pt x="5031" y="35"/>
                      <a:pt x="4968" y="106"/>
                    </a:cubicBezTo>
                    <a:lnTo>
                      <a:pt x="102" y="5522"/>
                    </a:lnTo>
                    <a:cubicBezTo>
                      <a:pt x="19" y="5614"/>
                      <a:pt x="1" y="5752"/>
                      <a:pt x="53" y="5866"/>
                    </a:cubicBezTo>
                    <a:cubicBezTo>
                      <a:pt x="106" y="5976"/>
                      <a:pt x="216" y="6042"/>
                      <a:pt x="335" y="6042"/>
                    </a:cubicBezTo>
                    <a:lnTo>
                      <a:pt x="352" y="6042"/>
                    </a:lnTo>
                    <a:lnTo>
                      <a:pt x="1532" y="5976"/>
                    </a:lnTo>
                    <a:cubicBezTo>
                      <a:pt x="1611" y="5971"/>
                      <a:pt x="1686" y="5936"/>
                      <a:pt x="1739" y="5878"/>
                    </a:cubicBezTo>
                    <a:lnTo>
                      <a:pt x="6725" y="594"/>
                    </a:lnTo>
                    <a:cubicBezTo>
                      <a:pt x="6808" y="506"/>
                      <a:pt x="6834" y="374"/>
                      <a:pt x="6786" y="264"/>
                    </a:cubicBezTo>
                    <a:cubicBezTo>
                      <a:pt x="6742" y="149"/>
                      <a:pt x="6636" y="70"/>
                      <a:pt x="6513" y="66"/>
                    </a:cubicBezTo>
                    <a:lnTo>
                      <a:pt x="521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7"/>
              <p:cNvSpPr/>
              <p:nvPr/>
            </p:nvSpPr>
            <p:spPr>
              <a:xfrm>
                <a:off x="4545850" y="1746875"/>
                <a:ext cx="155450" cy="114325"/>
              </a:xfrm>
              <a:custGeom>
                <a:rect b="b" l="l" r="r" t="t"/>
                <a:pathLst>
                  <a:path extrusionOk="0" h="4573" w="6218">
                    <a:moveTo>
                      <a:pt x="1175" y="1"/>
                    </a:moveTo>
                    <a:lnTo>
                      <a:pt x="141" y="76"/>
                    </a:lnTo>
                    <a:lnTo>
                      <a:pt x="0" y="84"/>
                    </a:lnTo>
                    <a:lnTo>
                      <a:pt x="4924" y="4507"/>
                    </a:lnTo>
                    <a:lnTo>
                      <a:pt x="6217" y="4572"/>
                    </a:lnTo>
                    <a:lnTo>
                      <a:pt x="1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7"/>
              <p:cNvSpPr/>
              <p:nvPr/>
            </p:nvSpPr>
            <p:spPr>
              <a:xfrm>
                <a:off x="4537375" y="1739025"/>
                <a:ext cx="172500" cy="129975"/>
              </a:xfrm>
              <a:custGeom>
                <a:rect b="b" l="l" r="r" t="t"/>
                <a:pathLst>
                  <a:path extrusionOk="0" h="5199" w="6900">
                    <a:moveTo>
                      <a:pt x="1404" y="636"/>
                    </a:moveTo>
                    <a:lnTo>
                      <a:pt x="5699" y="4530"/>
                    </a:lnTo>
                    <a:lnTo>
                      <a:pt x="5386" y="4512"/>
                    </a:lnTo>
                    <a:lnTo>
                      <a:pt x="1096" y="658"/>
                    </a:lnTo>
                    <a:lnTo>
                      <a:pt x="1404" y="636"/>
                    </a:lnTo>
                    <a:close/>
                    <a:moveTo>
                      <a:pt x="1519" y="1"/>
                    </a:moveTo>
                    <a:cubicBezTo>
                      <a:pt x="1510" y="1"/>
                      <a:pt x="1501" y="1"/>
                      <a:pt x="1492" y="2"/>
                    </a:cubicBezTo>
                    <a:lnTo>
                      <a:pt x="313" y="85"/>
                    </a:lnTo>
                    <a:cubicBezTo>
                      <a:pt x="189" y="95"/>
                      <a:pt x="80" y="178"/>
                      <a:pt x="39" y="297"/>
                    </a:cubicBezTo>
                    <a:cubicBezTo>
                      <a:pt x="0" y="416"/>
                      <a:pt x="35" y="548"/>
                      <a:pt x="128" y="631"/>
                    </a:cubicBezTo>
                    <a:lnTo>
                      <a:pt x="5052" y="5053"/>
                    </a:lnTo>
                    <a:cubicBezTo>
                      <a:pt x="5104" y="5102"/>
                      <a:pt x="5175" y="5128"/>
                      <a:pt x="5245" y="5132"/>
                    </a:cubicBezTo>
                    <a:lnTo>
                      <a:pt x="6544" y="5199"/>
                    </a:lnTo>
                    <a:lnTo>
                      <a:pt x="6556" y="5199"/>
                    </a:lnTo>
                    <a:cubicBezTo>
                      <a:pt x="6684" y="5199"/>
                      <a:pt x="6798" y="5124"/>
                      <a:pt x="6847" y="5006"/>
                    </a:cubicBezTo>
                    <a:cubicBezTo>
                      <a:pt x="6900" y="4886"/>
                      <a:pt x="6865" y="4746"/>
                      <a:pt x="6768" y="4653"/>
                    </a:cubicBezTo>
                    <a:lnTo>
                      <a:pt x="1725" y="81"/>
                    </a:lnTo>
                    <a:cubicBezTo>
                      <a:pt x="1667" y="30"/>
                      <a:pt x="1593" y="1"/>
                      <a:pt x="15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7"/>
              <p:cNvSpPr/>
              <p:nvPr/>
            </p:nvSpPr>
            <p:spPr>
              <a:xfrm>
                <a:off x="3589100" y="4026025"/>
                <a:ext cx="244675" cy="246000"/>
              </a:xfrm>
              <a:custGeom>
                <a:rect b="b" l="l" r="r" t="t"/>
                <a:pathLst>
                  <a:path extrusionOk="0" h="9840" w="9787">
                    <a:moveTo>
                      <a:pt x="4863" y="0"/>
                    </a:moveTo>
                    <a:lnTo>
                      <a:pt x="0" y="5417"/>
                    </a:lnTo>
                    <a:lnTo>
                      <a:pt x="4925" y="9840"/>
                    </a:lnTo>
                    <a:lnTo>
                      <a:pt x="9787" y="4422"/>
                    </a:lnTo>
                    <a:lnTo>
                      <a:pt x="4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7"/>
              <p:cNvSpPr/>
              <p:nvPr/>
            </p:nvSpPr>
            <p:spPr>
              <a:xfrm>
                <a:off x="3580400" y="4018200"/>
                <a:ext cx="262175" cy="261625"/>
              </a:xfrm>
              <a:custGeom>
                <a:rect b="b" l="l" r="r" t="t"/>
                <a:pathLst>
                  <a:path extrusionOk="0" h="10465" w="10487">
                    <a:moveTo>
                      <a:pt x="5237" y="754"/>
                    </a:moveTo>
                    <a:lnTo>
                      <a:pt x="9695" y="4757"/>
                    </a:lnTo>
                    <a:lnTo>
                      <a:pt x="5251" y="9708"/>
                    </a:lnTo>
                    <a:lnTo>
                      <a:pt x="789" y="5704"/>
                    </a:lnTo>
                    <a:lnTo>
                      <a:pt x="5237" y="754"/>
                    </a:lnTo>
                    <a:close/>
                    <a:moveTo>
                      <a:pt x="5214" y="0"/>
                    </a:moveTo>
                    <a:cubicBezTo>
                      <a:pt x="5209" y="0"/>
                      <a:pt x="5203" y="1"/>
                      <a:pt x="5198" y="1"/>
                    </a:cubicBezTo>
                    <a:cubicBezTo>
                      <a:pt x="5114" y="5"/>
                      <a:pt x="5035" y="41"/>
                      <a:pt x="4977" y="102"/>
                    </a:cubicBezTo>
                    <a:lnTo>
                      <a:pt x="115" y="5519"/>
                    </a:lnTo>
                    <a:cubicBezTo>
                      <a:pt x="1" y="5647"/>
                      <a:pt x="9" y="5844"/>
                      <a:pt x="137" y="5963"/>
                    </a:cubicBezTo>
                    <a:lnTo>
                      <a:pt x="5062" y="10385"/>
                    </a:lnTo>
                    <a:cubicBezTo>
                      <a:pt x="5123" y="10434"/>
                      <a:pt x="5194" y="10464"/>
                      <a:pt x="5273" y="10464"/>
                    </a:cubicBezTo>
                    <a:lnTo>
                      <a:pt x="5290" y="10464"/>
                    </a:lnTo>
                    <a:cubicBezTo>
                      <a:pt x="5373" y="10460"/>
                      <a:pt x="5448" y="10421"/>
                      <a:pt x="5505" y="10359"/>
                    </a:cubicBezTo>
                    <a:lnTo>
                      <a:pt x="10368" y="4942"/>
                    </a:lnTo>
                    <a:cubicBezTo>
                      <a:pt x="10487" y="4814"/>
                      <a:pt x="10474" y="4617"/>
                      <a:pt x="10346" y="4503"/>
                    </a:cubicBezTo>
                    <a:lnTo>
                      <a:pt x="5422" y="80"/>
                    </a:lnTo>
                    <a:cubicBezTo>
                      <a:pt x="5365" y="27"/>
                      <a:pt x="5288" y="0"/>
                      <a:pt x="52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7"/>
              <p:cNvSpPr/>
              <p:nvPr/>
            </p:nvSpPr>
            <p:spPr>
              <a:xfrm>
                <a:off x="3712200" y="4136575"/>
                <a:ext cx="154025" cy="135450"/>
              </a:xfrm>
              <a:custGeom>
                <a:rect b="b" l="l" r="r" t="t"/>
                <a:pathLst>
                  <a:path extrusionOk="0" h="5418" w="6161">
                    <a:moveTo>
                      <a:pt x="4863" y="0"/>
                    </a:moveTo>
                    <a:lnTo>
                      <a:pt x="1" y="5418"/>
                    </a:lnTo>
                    <a:lnTo>
                      <a:pt x="1175" y="5347"/>
                    </a:lnTo>
                    <a:lnTo>
                      <a:pt x="6161" y="67"/>
                    </a:lnTo>
                    <a:lnTo>
                      <a:pt x="4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7"/>
              <p:cNvSpPr/>
              <p:nvPr/>
            </p:nvSpPr>
            <p:spPr>
              <a:xfrm>
                <a:off x="3703725" y="4128775"/>
                <a:ext cx="170975" cy="151050"/>
              </a:xfrm>
              <a:custGeom>
                <a:rect b="b" l="l" r="r" t="t"/>
                <a:pathLst>
                  <a:path extrusionOk="0" h="6042" w="6839">
                    <a:moveTo>
                      <a:pt x="5338" y="634"/>
                    </a:moveTo>
                    <a:lnTo>
                      <a:pt x="5809" y="655"/>
                    </a:lnTo>
                    <a:lnTo>
                      <a:pt x="1374" y="5355"/>
                    </a:lnTo>
                    <a:lnTo>
                      <a:pt x="1079" y="5373"/>
                    </a:lnTo>
                    <a:lnTo>
                      <a:pt x="5338" y="634"/>
                    </a:lnTo>
                    <a:close/>
                    <a:moveTo>
                      <a:pt x="5201" y="0"/>
                    </a:moveTo>
                    <a:cubicBezTo>
                      <a:pt x="5115" y="0"/>
                      <a:pt x="5030" y="36"/>
                      <a:pt x="4973" y="101"/>
                    </a:cubicBezTo>
                    <a:lnTo>
                      <a:pt x="106" y="5519"/>
                    </a:lnTo>
                    <a:cubicBezTo>
                      <a:pt x="23" y="5615"/>
                      <a:pt x="1" y="5751"/>
                      <a:pt x="58" y="5866"/>
                    </a:cubicBezTo>
                    <a:cubicBezTo>
                      <a:pt x="111" y="5972"/>
                      <a:pt x="221" y="6041"/>
                      <a:pt x="340" y="6041"/>
                    </a:cubicBezTo>
                    <a:lnTo>
                      <a:pt x="357" y="6041"/>
                    </a:lnTo>
                    <a:lnTo>
                      <a:pt x="1532" y="5972"/>
                    </a:lnTo>
                    <a:cubicBezTo>
                      <a:pt x="1616" y="5968"/>
                      <a:pt x="1691" y="5932"/>
                      <a:pt x="1743" y="5875"/>
                    </a:cubicBezTo>
                    <a:lnTo>
                      <a:pt x="6729" y="594"/>
                    </a:lnTo>
                    <a:cubicBezTo>
                      <a:pt x="6813" y="502"/>
                      <a:pt x="6839" y="375"/>
                      <a:pt x="6790" y="259"/>
                    </a:cubicBezTo>
                    <a:cubicBezTo>
                      <a:pt x="6746" y="145"/>
                      <a:pt x="6636" y="70"/>
                      <a:pt x="6518" y="66"/>
                    </a:cubicBezTo>
                    <a:lnTo>
                      <a:pt x="5219" y="1"/>
                    </a:lnTo>
                    <a:cubicBezTo>
                      <a:pt x="5213" y="0"/>
                      <a:pt x="5207" y="0"/>
                      <a:pt x="52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7"/>
              <p:cNvSpPr/>
              <p:nvPr/>
            </p:nvSpPr>
            <p:spPr>
              <a:xfrm>
                <a:off x="3710650" y="4023825"/>
                <a:ext cx="155575" cy="114425"/>
              </a:xfrm>
              <a:custGeom>
                <a:rect b="b" l="l" r="r" t="t"/>
                <a:pathLst>
                  <a:path extrusionOk="0" h="4577" w="6223">
                    <a:moveTo>
                      <a:pt x="1180" y="1"/>
                    </a:moveTo>
                    <a:lnTo>
                      <a:pt x="142" y="75"/>
                    </a:lnTo>
                    <a:lnTo>
                      <a:pt x="1" y="88"/>
                    </a:lnTo>
                    <a:lnTo>
                      <a:pt x="4925" y="4510"/>
                    </a:lnTo>
                    <a:lnTo>
                      <a:pt x="6223" y="4577"/>
                    </a:lnTo>
                    <a:lnTo>
                      <a:pt x="6223" y="4577"/>
                    </a:lnTo>
                    <a:lnTo>
                      <a:pt x="1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7"/>
              <p:cNvSpPr/>
              <p:nvPr/>
            </p:nvSpPr>
            <p:spPr>
              <a:xfrm>
                <a:off x="3702300" y="4016000"/>
                <a:ext cx="172400" cy="130075"/>
              </a:xfrm>
              <a:custGeom>
                <a:rect b="b" l="l" r="r" t="t"/>
                <a:pathLst>
                  <a:path extrusionOk="0" h="5203" w="6896">
                    <a:moveTo>
                      <a:pt x="1404" y="635"/>
                    </a:moveTo>
                    <a:lnTo>
                      <a:pt x="5698" y="4529"/>
                    </a:lnTo>
                    <a:lnTo>
                      <a:pt x="5387" y="4516"/>
                    </a:lnTo>
                    <a:lnTo>
                      <a:pt x="1092" y="661"/>
                    </a:lnTo>
                    <a:lnTo>
                      <a:pt x="1404" y="635"/>
                    </a:lnTo>
                    <a:close/>
                    <a:moveTo>
                      <a:pt x="1507" y="1"/>
                    </a:moveTo>
                    <a:cubicBezTo>
                      <a:pt x="1502" y="1"/>
                      <a:pt x="1497" y="1"/>
                      <a:pt x="1492" y="1"/>
                    </a:cubicBezTo>
                    <a:lnTo>
                      <a:pt x="312" y="89"/>
                    </a:lnTo>
                    <a:cubicBezTo>
                      <a:pt x="190" y="97"/>
                      <a:pt x="80" y="182"/>
                      <a:pt x="40" y="300"/>
                    </a:cubicBezTo>
                    <a:cubicBezTo>
                      <a:pt x="1" y="419"/>
                      <a:pt x="36" y="551"/>
                      <a:pt x="128" y="635"/>
                    </a:cubicBezTo>
                    <a:lnTo>
                      <a:pt x="5052" y="5057"/>
                    </a:lnTo>
                    <a:cubicBezTo>
                      <a:pt x="5105" y="5105"/>
                      <a:pt x="5176" y="5132"/>
                      <a:pt x="5245" y="5136"/>
                    </a:cubicBezTo>
                    <a:lnTo>
                      <a:pt x="6543" y="5202"/>
                    </a:lnTo>
                    <a:lnTo>
                      <a:pt x="6557" y="5202"/>
                    </a:lnTo>
                    <a:cubicBezTo>
                      <a:pt x="6685" y="5202"/>
                      <a:pt x="6799" y="5127"/>
                      <a:pt x="6847" y="5008"/>
                    </a:cubicBezTo>
                    <a:cubicBezTo>
                      <a:pt x="6896" y="4886"/>
                      <a:pt x="6865" y="4744"/>
                      <a:pt x="6768" y="4656"/>
                    </a:cubicBezTo>
                    <a:lnTo>
                      <a:pt x="1725" y="85"/>
                    </a:lnTo>
                    <a:cubicBezTo>
                      <a:pt x="1663" y="31"/>
                      <a:pt x="1586" y="1"/>
                      <a:pt x="150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7"/>
              <p:cNvSpPr/>
              <p:nvPr/>
            </p:nvSpPr>
            <p:spPr>
              <a:xfrm>
                <a:off x="4561800" y="2343875"/>
                <a:ext cx="244800" cy="246025"/>
              </a:xfrm>
              <a:custGeom>
                <a:rect b="b" l="l" r="r" t="t"/>
                <a:pathLst>
                  <a:path extrusionOk="0" h="9841" w="9792">
                    <a:moveTo>
                      <a:pt x="4862" y="1"/>
                    </a:moveTo>
                    <a:lnTo>
                      <a:pt x="0" y="5418"/>
                    </a:lnTo>
                    <a:lnTo>
                      <a:pt x="4924" y="9840"/>
                    </a:lnTo>
                    <a:lnTo>
                      <a:pt x="9791" y="4423"/>
                    </a:lnTo>
                    <a:lnTo>
                      <a:pt x="48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7"/>
              <p:cNvSpPr/>
              <p:nvPr/>
            </p:nvSpPr>
            <p:spPr>
              <a:xfrm>
                <a:off x="4553875" y="2336050"/>
                <a:ext cx="260625" cy="261650"/>
              </a:xfrm>
              <a:custGeom>
                <a:rect b="b" l="l" r="r" t="t"/>
                <a:pathLst>
                  <a:path extrusionOk="0" h="10466" w="10425">
                    <a:moveTo>
                      <a:pt x="5206" y="754"/>
                    </a:moveTo>
                    <a:lnTo>
                      <a:pt x="9663" y="4759"/>
                    </a:lnTo>
                    <a:lnTo>
                      <a:pt x="5214" y="9708"/>
                    </a:lnTo>
                    <a:lnTo>
                      <a:pt x="757" y="5705"/>
                    </a:lnTo>
                    <a:lnTo>
                      <a:pt x="5206" y="754"/>
                    </a:lnTo>
                    <a:close/>
                    <a:moveTo>
                      <a:pt x="5180" y="1"/>
                    </a:moveTo>
                    <a:cubicBezTo>
                      <a:pt x="5095" y="1"/>
                      <a:pt x="5009" y="35"/>
                      <a:pt x="4946" y="102"/>
                    </a:cubicBezTo>
                    <a:lnTo>
                      <a:pt x="84" y="5520"/>
                    </a:lnTo>
                    <a:cubicBezTo>
                      <a:pt x="27" y="5581"/>
                      <a:pt x="0" y="5665"/>
                      <a:pt x="5" y="5748"/>
                    </a:cubicBezTo>
                    <a:cubicBezTo>
                      <a:pt x="9" y="5827"/>
                      <a:pt x="44" y="5907"/>
                      <a:pt x="106" y="5964"/>
                    </a:cubicBezTo>
                    <a:lnTo>
                      <a:pt x="5029" y="10386"/>
                    </a:lnTo>
                    <a:cubicBezTo>
                      <a:pt x="5092" y="10439"/>
                      <a:pt x="5166" y="10466"/>
                      <a:pt x="5241" y="10466"/>
                    </a:cubicBezTo>
                    <a:cubicBezTo>
                      <a:pt x="5324" y="10466"/>
                      <a:pt x="5413" y="10431"/>
                      <a:pt x="5474" y="10360"/>
                    </a:cubicBezTo>
                    <a:lnTo>
                      <a:pt x="10336" y="4943"/>
                    </a:lnTo>
                    <a:cubicBezTo>
                      <a:pt x="10393" y="4881"/>
                      <a:pt x="10425" y="4802"/>
                      <a:pt x="10420" y="4719"/>
                    </a:cubicBezTo>
                    <a:cubicBezTo>
                      <a:pt x="10415" y="4635"/>
                      <a:pt x="10376" y="4556"/>
                      <a:pt x="10314" y="4503"/>
                    </a:cubicBezTo>
                    <a:lnTo>
                      <a:pt x="5391" y="81"/>
                    </a:lnTo>
                    <a:cubicBezTo>
                      <a:pt x="5331" y="27"/>
                      <a:pt x="5256" y="1"/>
                      <a:pt x="51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7"/>
              <p:cNvSpPr/>
              <p:nvPr/>
            </p:nvSpPr>
            <p:spPr>
              <a:xfrm>
                <a:off x="4684875" y="2454450"/>
                <a:ext cx="154050" cy="135450"/>
              </a:xfrm>
              <a:custGeom>
                <a:rect b="b" l="l" r="r" t="t"/>
                <a:pathLst>
                  <a:path extrusionOk="0" h="5418" w="6162">
                    <a:moveTo>
                      <a:pt x="4868" y="0"/>
                    </a:moveTo>
                    <a:lnTo>
                      <a:pt x="1" y="5417"/>
                    </a:lnTo>
                    <a:lnTo>
                      <a:pt x="1176" y="5346"/>
                    </a:lnTo>
                    <a:lnTo>
                      <a:pt x="6162" y="66"/>
                    </a:lnTo>
                    <a:lnTo>
                      <a:pt x="48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7"/>
              <p:cNvSpPr/>
              <p:nvPr/>
            </p:nvSpPr>
            <p:spPr>
              <a:xfrm>
                <a:off x="4676400" y="2446625"/>
                <a:ext cx="170975" cy="151075"/>
              </a:xfrm>
              <a:custGeom>
                <a:rect b="b" l="l" r="r" t="t"/>
                <a:pathLst>
                  <a:path extrusionOk="0" h="6043" w="6839">
                    <a:moveTo>
                      <a:pt x="5339" y="630"/>
                    </a:moveTo>
                    <a:lnTo>
                      <a:pt x="5809" y="657"/>
                    </a:lnTo>
                    <a:lnTo>
                      <a:pt x="1374" y="5356"/>
                    </a:lnTo>
                    <a:lnTo>
                      <a:pt x="1079" y="5374"/>
                    </a:lnTo>
                    <a:lnTo>
                      <a:pt x="1079" y="5374"/>
                    </a:lnTo>
                    <a:lnTo>
                      <a:pt x="5339" y="630"/>
                    </a:lnTo>
                    <a:close/>
                    <a:moveTo>
                      <a:pt x="5204" y="1"/>
                    </a:moveTo>
                    <a:cubicBezTo>
                      <a:pt x="5113" y="1"/>
                      <a:pt x="5032" y="35"/>
                      <a:pt x="4974" y="102"/>
                    </a:cubicBezTo>
                    <a:lnTo>
                      <a:pt x="106" y="5519"/>
                    </a:lnTo>
                    <a:cubicBezTo>
                      <a:pt x="23" y="5616"/>
                      <a:pt x="1" y="5752"/>
                      <a:pt x="59" y="5866"/>
                    </a:cubicBezTo>
                    <a:cubicBezTo>
                      <a:pt x="112" y="5972"/>
                      <a:pt x="221" y="6043"/>
                      <a:pt x="340" y="6043"/>
                    </a:cubicBezTo>
                    <a:lnTo>
                      <a:pt x="358" y="6043"/>
                    </a:lnTo>
                    <a:lnTo>
                      <a:pt x="1532" y="5972"/>
                    </a:lnTo>
                    <a:cubicBezTo>
                      <a:pt x="1616" y="5968"/>
                      <a:pt x="1690" y="5933"/>
                      <a:pt x="1743" y="5876"/>
                    </a:cubicBezTo>
                    <a:lnTo>
                      <a:pt x="6729" y="595"/>
                    </a:lnTo>
                    <a:cubicBezTo>
                      <a:pt x="6812" y="502"/>
                      <a:pt x="6839" y="375"/>
                      <a:pt x="6791" y="261"/>
                    </a:cubicBezTo>
                    <a:cubicBezTo>
                      <a:pt x="6747" y="147"/>
                      <a:pt x="6637" y="72"/>
                      <a:pt x="6518" y="67"/>
                    </a:cubicBezTo>
                    <a:lnTo>
                      <a:pt x="5220" y="1"/>
                    </a:lnTo>
                    <a:cubicBezTo>
                      <a:pt x="5215" y="1"/>
                      <a:pt x="5209" y="1"/>
                      <a:pt x="5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7"/>
              <p:cNvSpPr/>
              <p:nvPr/>
            </p:nvSpPr>
            <p:spPr>
              <a:xfrm>
                <a:off x="4683350" y="2341675"/>
                <a:ext cx="155575" cy="114425"/>
              </a:xfrm>
              <a:custGeom>
                <a:rect b="b" l="l" r="r" t="t"/>
                <a:pathLst>
                  <a:path extrusionOk="0" h="4577" w="6223">
                    <a:moveTo>
                      <a:pt x="1180" y="1"/>
                    </a:moveTo>
                    <a:lnTo>
                      <a:pt x="141" y="76"/>
                    </a:lnTo>
                    <a:lnTo>
                      <a:pt x="0" y="89"/>
                    </a:lnTo>
                    <a:lnTo>
                      <a:pt x="4929" y="4511"/>
                    </a:lnTo>
                    <a:lnTo>
                      <a:pt x="6223" y="4577"/>
                    </a:lnTo>
                    <a:lnTo>
                      <a:pt x="1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7"/>
              <p:cNvSpPr/>
              <p:nvPr/>
            </p:nvSpPr>
            <p:spPr>
              <a:xfrm>
                <a:off x="4674975" y="2333850"/>
                <a:ext cx="172400" cy="130075"/>
              </a:xfrm>
              <a:custGeom>
                <a:rect b="b" l="l" r="r" t="t"/>
                <a:pathLst>
                  <a:path extrusionOk="0" h="5203" w="6896">
                    <a:moveTo>
                      <a:pt x="1404" y="635"/>
                    </a:moveTo>
                    <a:lnTo>
                      <a:pt x="5699" y="4534"/>
                    </a:lnTo>
                    <a:lnTo>
                      <a:pt x="5387" y="4516"/>
                    </a:lnTo>
                    <a:lnTo>
                      <a:pt x="1093" y="661"/>
                    </a:lnTo>
                    <a:lnTo>
                      <a:pt x="1404" y="635"/>
                    </a:lnTo>
                    <a:close/>
                    <a:moveTo>
                      <a:pt x="1508" y="1"/>
                    </a:moveTo>
                    <a:cubicBezTo>
                      <a:pt x="1503" y="1"/>
                      <a:pt x="1498" y="1"/>
                      <a:pt x="1493" y="1"/>
                    </a:cubicBezTo>
                    <a:lnTo>
                      <a:pt x="313" y="90"/>
                    </a:lnTo>
                    <a:cubicBezTo>
                      <a:pt x="190" y="99"/>
                      <a:pt x="80" y="182"/>
                      <a:pt x="41" y="301"/>
                    </a:cubicBezTo>
                    <a:cubicBezTo>
                      <a:pt x="1" y="420"/>
                      <a:pt x="37" y="547"/>
                      <a:pt x="128" y="635"/>
                    </a:cubicBezTo>
                    <a:lnTo>
                      <a:pt x="5053" y="5058"/>
                    </a:lnTo>
                    <a:cubicBezTo>
                      <a:pt x="5106" y="5106"/>
                      <a:pt x="5175" y="5133"/>
                      <a:pt x="5246" y="5137"/>
                    </a:cubicBezTo>
                    <a:lnTo>
                      <a:pt x="6544" y="5203"/>
                    </a:lnTo>
                    <a:lnTo>
                      <a:pt x="6558" y="5203"/>
                    </a:lnTo>
                    <a:cubicBezTo>
                      <a:pt x="6685" y="5203"/>
                      <a:pt x="6800" y="5128"/>
                      <a:pt x="6848" y="5009"/>
                    </a:cubicBezTo>
                    <a:cubicBezTo>
                      <a:pt x="6896" y="4886"/>
                      <a:pt x="6865" y="4745"/>
                      <a:pt x="6769" y="4658"/>
                    </a:cubicBezTo>
                    <a:lnTo>
                      <a:pt x="1726" y="85"/>
                    </a:lnTo>
                    <a:cubicBezTo>
                      <a:pt x="1664" y="31"/>
                      <a:pt x="1586" y="1"/>
                      <a:pt x="150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7"/>
              <p:cNvSpPr/>
              <p:nvPr/>
            </p:nvSpPr>
            <p:spPr>
              <a:xfrm>
                <a:off x="4082600" y="1410475"/>
                <a:ext cx="405050" cy="382725"/>
              </a:xfrm>
              <a:custGeom>
                <a:rect b="b" l="l" r="r" t="t"/>
                <a:pathLst>
                  <a:path extrusionOk="0" h="15309" w="16202">
                    <a:moveTo>
                      <a:pt x="3037" y="0"/>
                    </a:moveTo>
                    <a:lnTo>
                      <a:pt x="0" y="11974"/>
                    </a:lnTo>
                    <a:lnTo>
                      <a:pt x="13171" y="15309"/>
                    </a:lnTo>
                    <a:lnTo>
                      <a:pt x="16202" y="3340"/>
                    </a:lnTo>
                    <a:lnTo>
                      <a:pt x="3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7"/>
              <p:cNvSpPr/>
              <p:nvPr/>
            </p:nvSpPr>
            <p:spPr>
              <a:xfrm>
                <a:off x="4074575" y="1402675"/>
                <a:ext cx="421800" cy="398350"/>
              </a:xfrm>
              <a:custGeom>
                <a:rect b="b" l="l" r="r" t="t"/>
                <a:pathLst>
                  <a:path extrusionOk="0" h="15934" w="16872">
                    <a:moveTo>
                      <a:pt x="3582" y="695"/>
                    </a:moveTo>
                    <a:lnTo>
                      <a:pt x="16145" y="3876"/>
                    </a:lnTo>
                    <a:lnTo>
                      <a:pt x="13267" y="15243"/>
                    </a:lnTo>
                    <a:lnTo>
                      <a:pt x="704" y="12057"/>
                    </a:lnTo>
                    <a:lnTo>
                      <a:pt x="3582" y="695"/>
                    </a:lnTo>
                    <a:close/>
                    <a:moveTo>
                      <a:pt x="3354" y="0"/>
                    </a:moveTo>
                    <a:cubicBezTo>
                      <a:pt x="3298" y="0"/>
                      <a:pt x="3242" y="14"/>
                      <a:pt x="3195" y="44"/>
                    </a:cubicBezTo>
                    <a:cubicBezTo>
                      <a:pt x="3124" y="88"/>
                      <a:pt x="3072" y="158"/>
                      <a:pt x="3054" y="237"/>
                    </a:cubicBezTo>
                    <a:lnTo>
                      <a:pt x="17" y="12211"/>
                    </a:lnTo>
                    <a:cubicBezTo>
                      <a:pt x="0" y="12290"/>
                      <a:pt x="13" y="12374"/>
                      <a:pt x="53" y="12444"/>
                    </a:cubicBezTo>
                    <a:cubicBezTo>
                      <a:pt x="97" y="12519"/>
                      <a:pt x="167" y="12567"/>
                      <a:pt x="247" y="12589"/>
                    </a:cubicBezTo>
                    <a:lnTo>
                      <a:pt x="13417" y="15925"/>
                    </a:lnTo>
                    <a:cubicBezTo>
                      <a:pt x="13443" y="15934"/>
                      <a:pt x="13465" y="15934"/>
                      <a:pt x="13492" y="15934"/>
                    </a:cubicBezTo>
                    <a:cubicBezTo>
                      <a:pt x="13549" y="15934"/>
                      <a:pt x="13602" y="15920"/>
                      <a:pt x="13654" y="15889"/>
                    </a:cubicBezTo>
                    <a:cubicBezTo>
                      <a:pt x="13724" y="15850"/>
                      <a:pt x="13777" y="15779"/>
                      <a:pt x="13795" y="15700"/>
                    </a:cubicBezTo>
                    <a:lnTo>
                      <a:pt x="16827" y="3727"/>
                    </a:lnTo>
                    <a:cubicBezTo>
                      <a:pt x="16871" y="3559"/>
                      <a:pt x="16770" y="3388"/>
                      <a:pt x="16602" y="3348"/>
                    </a:cubicBezTo>
                    <a:lnTo>
                      <a:pt x="3433" y="9"/>
                    </a:lnTo>
                    <a:cubicBezTo>
                      <a:pt x="3407" y="3"/>
                      <a:pt x="3381" y="0"/>
                      <a:pt x="335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7"/>
              <p:cNvSpPr/>
              <p:nvPr/>
            </p:nvSpPr>
            <p:spPr>
              <a:xfrm>
                <a:off x="4082600" y="1709800"/>
                <a:ext cx="354675" cy="138400"/>
              </a:xfrm>
              <a:custGeom>
                <a:rect b="b" l="l" r="r" t="t"/>
                <a:pathLst>
                  <a:path extrusionOk="0" h="5536" w="14187">
                    <a:moveTo>
                      <a:pt x="0" y="1"/>
                    </a:moveTo>
                    <a:lnTo>
                      <a:pt x="1136" y="1884"/>
                    </a:lnTo>
                    <a:lnTo>
                      <a:pt x="14187" y="5536"/>
                    </a:lnTo>
                    <a:lnTo>
                      <a:pt x="13171" y="3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7"/>
              <p:cNvSpPr/>
              <p:nvPr/>
            </p:nvSpPr>
            <p:spPr>
              <a:xfrm>
                <a:off x="4074225" y="1701975"/>
                <a:ext cx="371425" cy="154050"/>
              </a:xfrm>
              <a:custGeom>
                <a:rect b="b" l="l" r="r" t="t"/>
                <a:pathLst>
                  <a:path extrusionOk="0" h="6162" w="14857">
                    <a:moveTo>
                      <a:pt x="996" y="802"/>
                    </a:moveTo>
                    <a:lnTo>
                      <a:pt x="13285" y="3917"/>
                    </a:lnTo>
                    <a:lnTo>
                      <a:pt x="13955" y="5365"/>
                    </a:lnTo>
                    <a:lnTo>
                      <a:pt x="1672" y="1929"/>
                    </a:lnTo>
                    <a:lnTo>
                      <a:pt x="996" y="802"/>
                    </a:lnTo>
                    <a:close/>
                    <a:moveTo>
                      <a:pt x="337" y="0"/>
                    </a:moveTo>
                    <a:cubicBezTo>
                      <a:pt x="239" y="0"/>
                      <a:pt x="144" y="45"/>
                      <a:pt x="84" y="129"/>
                    </a:cubicBezTo>
                    <a:cubicBezTo>
                      <a:pt x="9" y="230"/>
                      <a:pt x="1" y="367"/>
                      <a:pt x="67" y="476"/>
                    </a:cubicBezTo>
                    <a:lnTo>
                      <a:pt x="1203" y="2359"/>
                    </a:lnTo>
                    <a:cubicBezTo>
                      <a:pt x="1242" y="2430"/>
                      <a:pt x="1308" y="2479"/>
                      <a:pt x="1387" y="2501"/>
                    </a:cubicBezTo>
                    <a:lnTo>
                      <a:pt x="14438" y="6149"/>
                    </a:lnTo>
                    <a:cubicBezTo>
                      <a:pt x="14465" y="6157"/>
                      <a:pt x="14495" y="6161"/>
                      <a:pt x="14522" y="6161"/>
                    </a:cubicBezTo>
                    <a:cubicBezTo>
                      <a:pt x="14615" y="6161"/>
                      <a:pt x="14698" y="6122"/>
                      <a:pt x="14759" y="6052"/>
                    </a:cubicBezTo>
                    <a:cubicBezTo>
                      <a:pt x="14839" y="5960"/>
                      <a:pt x="14857" y="5828"/>
                      <a:pt x="14808" y="5717"/>
                    </a:cubicBezTo>
                    <a:lnTo>
                      <a:pt x="13791" y="3517"/>
                    </a:lnTo>
                    <a:cubicBezTo>
                      <a:pt x="13752" y="3434"/>
                      <a:pt x="13673" y="3367"/>
                      <a:pt x="13585" y="3346"/>
                    </a:cubicBezTo>
                    <a:lnTo>
                      <a:pt x="415" y="10"/>
                    </a:lnTo>
                    <a:cubicBezTo>
                      <a:pt x="389" y="3"/>
                      <a:pt x="363" y="0"/>
                      <a:pt x="3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7"/>
              <p:cNvSpPr/>
              <p:nvPr/>
            </p:nvSpPr>
            <p:spPr>
              <a:xfrm>
                <a:off x="4411850" y="1493975"/>
                <a:ext cx="104975" cy="354225"/>
              </a:xfrm>
              <a:custGeom>
                <a:rect b="b" l="l" r="r" t="t"/>
                <a:pathLst>
                  <a:path extrusionOk="0" h="14169" w="4199">
                    <a:moveTo>
                      <a:pt x="3032" y="0"/>
                    </a:moveTo>
                    <a:lnTo>
                      <a:pt x="1" y="11969"/>
                    </a:lnTo>
                    <a:lnTo>
                      <a:pt x="1017" y="14169"/>
                    </a:lnTo>
                    <a:lnTo>
                      <a:pt x="4199" y="1871"/>
                    </a:lnTo>
                    <a:lnTo>
                      <a:pt x="3173" y="220"/>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7"/>
              <p:cNvSpPr/>
              <p:nvPr/>
            </p:nvSpPr>
            <p:spPr>
              <a:xfrm>
                <a:off x="4403800" y="1486075"/>
                <a:ext cx="121050" cy="369950"/>
              </a:xfrm>
              <a:custGeom>
                <a:rect b="b" l="l" r="r" t="t"/>
                <a:pathLst>
                  <a:path extrusionOk="0" h="14798" w="4842">
                    <a:moveTo>
                      <a:pt x="3477" y="1104"/>
                    </a:moveTo>
                    <a:lnTo>
                      <a:pt x="4182" y="2234"/>
                    </a:lnTo>
                    <a:lnTo>
                      <a:pt x="1255" y="13556"/>
                    </a:lnTo>
                    <a:lnTo>
                      <a:pt x="652" y="12254"/>
                    </a:lnTo>
                    <a:lnTo>
                      <a:pt x="3477" y="1104"/>
                    </a:lnTo>
                    <a:close/>
                    <a:moveTo>
                      <a:pt x="3352" y="1"/>
                    </a:moveTo>
                    <a:cubicBezTo>
                      <a:pt x="3337" y="1"/>
                      <a:pt x="3322" y="2"/>
                      <a:pt x="3306" y="4"/>
                    </a:cubicBezTo>
                    <a:cubicBezTo>
                      <a:pt x="3183" y="26"/>
                      <a:pt x="3081" y="114"/>
                      <a:pt x="3051" y="237"/>
                    </a:cubicBezTo>
                    <a:lnTo>
                      <a:pt x="19" y="12210"/>
                    </a:lnTo>
                    <a:cubicBezTo>
                      <a:pt x="1" y="12277"/>
                      <a:pt x="10" y="12351"/>
                      <a:pt x="41" y="12417"/>
                    </a:cubicBezTo>
                    <a:lnTo>
                      <a:pt x="1053" y="14617"/>
                    </a:lnTo>
                    <a:cubicBezTo>
                      <a:pt x="1105" y="14728"/>
                      <a:pt x="1220" y="14797"/>
                      <a:pt x="1339" y="14797"/>
                    </a:cubicBezTo>
                    <a:lnTo>
                      <a:pt x="1365" y="14797"/>
                    </a:lnTo>
                    <a:cubicBezTo>
                      <a:pt x="1497" y="14785"/>
                      <a:pt x="1607" y="14692"/>
                      <a:pt x="1643" y="14564"/>
                    </a:cubicBezTo>
                    <a:lnTo>
                      <a:pt x="4820" y="2261"/>
                    </a:lnTo>
                    <a:cubicBezTo>
                      <a:pt x="4842" y="2181"/>
                      <a:pt x="4828" y="2094"/>
                      <a:pt x="4785" y="2019"/>
                    </a:cubicBezTo>
                    <a:lnTo>
                      <a:pt x="3623" y="149"/>
                    </a:lnTo>
                    <a:cubicBezTo>
                      <a:pt x="3565" y="56"/>
                      <a:pt x="3462" y="1"/>
                      <a:pt x="33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7"/>
              <p:cNvSpPr/>
              <p:nvPr/>
            </p:nvSpPr>
            <p:spPr>
              <a:xfrm>
                <a:off x="4872775" y="1809125"/>
                <a:ext cx="649300" cy="592200"/>
              </a:xfrm>
              <a:custGeom>
                <a:rect b="b" l="l" r="r" t="t"/>
                <a:pathLst>
                  <a:path extrusionOk="0" h="23688" w="25972">
                    <a:moveTo>
                      <a:pt x="25566" y="1"/>
                    </a:moveTo>
                    <a:lnTo>
                      <a:pt x="1" y="450"/>
                    </a:lnTo>
                    <a:lnTo>
                      <a:pt x="409" y="23688"/>
                    </a:lnTo>
                    <a:lnTo>
                      <a:pt x="25972" y="23239"/>
                    </a:lnTo>
                    <a:lnTo>
                      <a:pt x="255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7"/>
              <p:cNvSpPr/>
              <p:nvPr/>
            </p:nvSpPr>
            <p:spPr>
              <a:xfrm>
                <a:off x="4864975" y="1801300"/>
                <a:ext cx="665025" cy="607850"/>
              </a:xfrm>
              <a:custGeom>
                <a:rect b="b" l="l" r="r" t="t"/>
                <a:pathLst>
                  <a:path extrusionOk="0" h="24314" w="26601">
                    <a:moveTo>
                      <a:pt x="25571" y="631"/>
                    </a:moveTo>
                    <a:lnTo>
                      <a:pt x="25967" y="23244"/>
                    </a:lnTo>
                    <a:lnTo>
                      <a:pt x="1030" y="23684"/>
                    </a:lnTo>
                    <a:lnTo>
                      <a:pt x="634" y="1071"/>
                    </a:lnTo>
                    <a:lnTo>
                      <a:pt x="25571" y="631"/>
                    </a:lnTo>
                    <a:close/>
                    <a:moveTo>
                      <a:pt x="25884" y="1"/>
                    </a:moveTo>
                    <a:cubicBezTo>
                      <a:pt x="25879" y="1"/>
                      <a:pt x="25874" y="1"/>
                      <a:pt x="25870" y="1"/>
                    </a:cubicBezTo>
                    <a:lnTo>
                      <a:pt x="309" y="450"/>
                    </a:lnTo>
                    <a:cubicBezTo>
                      <a:pt x="136" y="450"/>
                      <a:pt x="0" y="596"/>
                      <a:pt x="0" y="767"/>
                    </a:cubicBezTo>
                    <a:lnTo>
                      <a:pt x="410" y="24006"/>
                    </a:lnTo>
                    <a:cubicBezTo>
                      <a:pt x="410" y="24089"/>
                      <a:pt x="445" y="24168"/>
                      <a:pt x="506" y="24226"/>
                    </a:cubicBezTo>
                    <a:cubicBezTo>
                      <a:pt x="563" y="24283"/>
                      <a:pt x="642" y="24313"/>
                      <a:pt x="721" y="24313"/>
                    </a:cubicBezTo>
                    <a:lnTo>
                      <a:pt x="727" y="24313"/>
                    </a:lnTo>
                    <a:lnTo>
                      <a:pt x="26292" y="23864"/>
                    </a:lnTo>
                    <a:cubicBezTo>
                      <a:pt x="26376" y="23864"/>
                      <a:pt x="26455" y="23829"/>
                      <a:pt x="26512" y="23768"/>
                    </a:cubicBezTo>
                    <a:cubicBezTo>
                      <a:pt x="26569" y="23710"/>
                      <a:pt x="26601" y="23627"/>
                      <a:pt x="26601" y="23548"/>
                    </a:cubicBezTo>
                    <a:lnTo>
                      <a:pt x="26191" y="305"/>
                    </a:lnTo>
                    <a:cubicBezTo>
                      <a:pt x="26187" y="138"/>
                      <a:pt x="26041" y="1"/>
                      <a:pt x="258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7"/>
              <p:cNvSpPr/>
              <p:nvPr/>
            </p:nvSpPr>
            <p:spPr>
              <a:xfrm>
                <a:off x="4883000" y="2390075"/>
                <a:ext cx="712450" cy="87300"/>
              </a:xfrm>
              <a:custGeom>
                <a:rect b="b" l="l" r="r" t="t"/>
                <a:pathLst>
                  <a:path extrusionOk="0" h="3492" w="28498">
                    <a:moveTo>
                      <a:pt x="25563" y="1"/>
                    </a:moveTo>
                    <a:lnTo>
                      <a:pt x="0" y="450"/>
                    </a:lnTo>
                    <a:lnTo>
                      <a:pt x="2993" y="3315"/>
                    </a:lnTo>
                    <a:lnTo>
                      <a:pt x="28498" y="3491"/>
                    </a:lnTo>
                    <a:lnTo>
                      <a:pt x="255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7"/>
              <p:cNvSpPr/>
              <p:nvPr/>
            </p:nvSpPr>
            <p:spPr>
              <a:xfrm>
                <a:off x="4874550" y="2382275"/>
                <a:ext cx="729250" cy="102875"/>
              </a:xfrm>
              <a:custGeom>
                <a:rect b="b" l="l" r="r" t="t"/>
                <a:pathLst>
                  <a:path extrusionOk="0" h="4115" w="29170">
                    <a:moveTo>
                      <a:pt x="25759" y="625"/>
                    </a:moveTo>
                    <a:lnTo>
                      <a:pt x="28158" y="3486"/>
                    </a:lnTo>
                    <a:lnTo>
                      <a:pt x="3454" y="3314"/>
                    </a:lnTo>
                    <a:lnTo>
                      <a:pt x="1104" y="1062"/>
                    </a:lnTo>
                    <a:lnTo>
                      <a:pt x="25759" y="625"/>
                    </a:lnTo>
                    <a:close/>
                    <a:moveTo>
                      <a:pt x="25911" y="1"/>
                    </a:moveTo>
                    <a:cubicBezTo>
                      <a:pt x="25906" y="1"/>
                      <a:pt x="25901" y="1"/>
                      <a:pt x="25895" y="1"/>
                    </a:cubicBezTo>
                    <a:lnTo>
                      <a:pt x="334" y="450"/>
                    </a:lnTo>
                    <a:cubicBezTo>
                      <a:pt x="206" y="450"/>
                      <a:pt x="92" y="529"/>
                      <a:pt x="48" y="648"/>
                    </a:cubicBezTo>
                    <a:cubicBezTo>
                      <a:pt x="0" y="767"/>
                      <a:pt x="31" y="899"/>
                      <a:pt x="123" y="987"/>
                    </a:cubicBezTo>
                    <a:lnTo>
                      <a:pt x="3111" y="3851"/>
                    </a:lnTo>
                    <a:cubicBezTo>
                      <a:pt x="3169" y="3909"/>
                      <a:pt x="3248" y="3939"/>
                      <a:pt x="3327" y="3939"/>
                    </a:cubicBezTo>
                    <a:lnTo>
                      <a:pt x="28831" y="4115"/>
                    </a:lnTo>
                    <a:lnTo>
                      <a:pt x="28836" y="4115"/>
                    </a:lnTo>
                    <a:cubicBezTo>
                      <a:pt x="28954" y="4115"/>
                      <a:pt x="29064" y="4045"/>
                      <a:pt x="29116" y="3935"/>
                    </a:cubicBezTo>
                    <a:cubicBezTo>
                      <a:pt x="29169" y="3824"/>
                      <a:pt x="29152" y="3697"/>
                      <a:pt x="29073" y="3600"/>
                    </a:cubicBezTo>
                    <a:lnTo>
                      <a:pt x="26143" y="111"/>
                    </a:lnTo>
                    <a:cubicBezTo>
                      <a:pt x="26084" y="44"/>
                      <a:pt x="26002" y="1"/>
                      <a:pt x="2591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7"/>
              <p:cNvSpPr/>
              <p:nvPr/>
            </p:nvSpPr>
            <p:spPr>
              <a:xfrm>
                <a:off x="5511925" y="1809125"/>
                <a:ext cx="83525" cy="668250"/>
              </a:xfrm>
              <a:custGeom>
                <a:rect b="b" l="l" r="r" t="t"/>
                <a:pathLst>
                  <a:path extrusionOk="0" h="26730" w="3341">
                    <a:moveTo>
                      <a:pt x="0" y="1"/>
                    </a:moveTo>
                    <a:lnTo>
                      <a:pt x="406" y="23239"/>
                    </a:lnTo>
                    <a:lnTo>
                      <a:pt x="3341" y="26729"/>
                    </a:lnTo>
                    <a:lnTo>
                      <a:pt x="3032" y="2822"/>
                    </a:lnTo>
                    <a:lnTo>
                      <a:pt x="361" y="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7"/>
              <p:cNvSpPr/>
              <p:nvPr/>
            </p:nvSpPr>
            <p:spPr>
              <a:xfrm>
                <a:off x="5504000" y="1801275"/>
                <a:ext cx="99275" cy="683875"/>
              </a:xfrm>
              <a:custGeom>
                <a:rect b="b" l="l" r="r" t="t"/>
                <a:pathLst>
                  <a:path extrusionOk="0" h="27355" w="3971">
                    <a:moveTo>
                      <a:pt x="643" y="1046"/>
                    </a:moveTo>
                    <a:lnTo>
                      <a:pt x="3041" y="3272"/>
                    </a:lnTo>
                    <a:lnTo>
                      <a:pt x="3331" y="26172"/>
                    </a:lnTo>
                    <a:lnTo>
                      <a:pt x="1034" y="23434"/>
                    </a:lnTo>
                    <a:lnTo>
                      <a:pt x="643" y="1046"/>
                    </a:lnTo>
                    <a:close/>
                    <a:moveTo>
                      <a:pt x="316" y="0"/>
                    </a:moveTo>
                    <a:cubicBezTo>
                      <a:pt x="272" y="0"/>
                      <a:pt x="229" y="10"/>
                      <a:pt x="189" y="29"/>
                    </a:cubicBezTo>
                    <a:cubicBezTo>
                      <a:pt x="75" y="77"/>
                      <a:pt x="0" y="192"/>
                      <a:pt x="0" y="319"/>
                    </a:cubicBezTo>
                    <a:lnTo>
                      <a:pt x="410" y="23558"/>
                    </a:lnTo>
                    <a:cubicBezTo>
                      <a:pt x="414" y="23628"/>
                      <a:pt x="437" y="23698"/>
                      <a:pt x="485" y="23751"/>
                    </a:cubicBezTo>
                    <a:lnTo>
                      <a:pt x="3416" y="27245"/>
                    </a:lnTo>
                    <a:cubicBezTo>
                      <a:pt x="3477" y="27316"/>
                      <a:pt x="3565" y="27355"/>
                      <a:pt x="3658" y="27355"/>
                    </a:cubicBezTo>
                    <a:cubicBezTo>
                      <a:pt x="3692" y="27355"/>
                      <a:pt x="3727" y="27350"/>
                      <a:pt x="3763" y="27338"/>
                    </a:cubicBezTo>
                    <a:cubicBezTo>
                      <a:pt x="3891" y="27289"/>
                      <a:pt x="3970" y="27170"/>
                      <a:pt x="3970" y="27038"/>
                    </a:cubicBezTo>
                    <a:lnTo>
                      <a:pt x="3662" y="3131"/>
                    </a:lnTo>
                    <a:cubicBezTo>
                      <a:pt x="3662" y="3048"/>
                      <a:pt x="3627" y="2965"/>
                      <a:pt x="3565" y="2906"/>
                    </a:cubicBezTo>
                    <a:lnTo>
                      <a:pt x="528" y="87"/>
                    </a:lnTo>
                    <a:cubicBezTo>
                      <a:pt x="470" y="30"/>
                      <a:pt x="392" y="0"/>
                      <a:pt x="3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7"/>
              <p:cNvSpPr/>
              <p:nvPr/>
            </p:nvSpPr>
            <p:spPr>
              <a:xfrm>
                <a:off x="5003575" y="4713900"/>
                <a:ext cx="649300" cy="592200"/>
              </a:xfrm>
              <a:custGeom>
                <a:rect b="b" l="l" r="r" t="t"/>
                <a:pathLst>
                  <a:path extrusionOk="0" h="23688" w="25972">
                    <a:moveTo>
                      <a:pt x="25562" y="0"/>
                    </a:moveTo>
                    <a:lnTo>
                      <a:pt x="1" y="449"/>
                    </a:lnTo>
                    <a:lnTo>
                      <a:pt x="405" y="23687"/>
                    </a:lnTo>
                    <a:lnTo>
                      <a:pt x="25971" y="23238"/>
                    </a:lnTo>
                    <a:lnTo>
                      <a:pt x="25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7"/>
              <p:cNvSpPr/>
              <p:nvPr/>
            </p:nvSpPr>
            <p:spPr>
              <a:xfrm>
                <a:off x="4995650" y="4705975"/>
                <a:ext cx="665050" cy="607925"/>
              </a:xfrm>
              <a:custGeom>
                <a:rect b="b" l="l" r="r" t="t"/>
                <a:pathLst>
                  <a:path extrusionOk="0" h="24317" w="26602">
                    <a:moveTo>
                      <a:pt x="25571" y="634"/>
                    </a:moveTo>
                    <a:lnTo>
                      <a:pt x="25967" y="23248"/>
                    </a:lnTo>
                    <a:lnTo>
                      <a:pt x="1030" y="23687"/>
                    </a:lnTo>
                    <a:lnTo>
                      <a:pt x="634" y="1075"/>
                    </a:lnTo>
                    <a:lnTo>
                      <a:pt x="25571" y="634"/>
                    </a:lnTo>
                    <a:close/>
                    <a:moveTo>
                      <a:pt x="25870" y="1"/>
                    </a:moveTo>
                    <a:lnTo>
                      <a:pt x="309" y="454"/>
                    </a:lnTo>
                    <a:cubicBezTo>
                      <a:pt x="137" y="454"/>
                      <a:pt x="1" y="599"/>
                      <a:pt x="1" y="771"/>
                    </a:cubicBezTo>
                    <a:lnTo>
                      <a:pt x="410" y="24008"/>
                    </a:lnTo>
                    <a:cubicBezTo>
                      <a:pt x="415" y="24093"/>
                      <a:pt x="445" y="24172"/>
                      <a:pt x="507" y="24229"/>
                    </a:cubicBezTo>
                    <a:cubicBezTo>
                      <a:pt x="564" y="24286"/>
                      <a:pt x="643" y="24317"/>
                      <a:pt x="722" y="24317"/>
                    </a:cubicBezTo>
                    <a:lnTo>
                      <a:pt x="732" y="24317"/>
                    </a:lnTo>
                    <a:lnTo>
                      <a:pt x="26293" y="23868"/>
                    </a:lnTo>
                    <a:cubicBezTo>
                      <a:pt x="26376" y="23868"/>
                      <a:pt x="26455" y="23833"/>
                      <a:pt x="26512" y="23771"/>
                    </a:cubicBezTo>
                    <a:cubicBezTo>
                      <a:pt x="26569" y="23714"/>
                      <a:pt x="26601" y="23630"/>
                      <a:pt x="26601" y="23551"/>
                    </a:cubicBezTo>
                    <a:lnTo>
                      <a:pt x="26191" y="309"/>
                    </a:lnTo>
                    <a:cubicBezTo>
                      <a:pt x="26187" y="137"/>
                      <a:pt x="26037" y="5"/>
                      <a:pt x="258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7"/>
              <p:cNvSpPr/>
              <p:nvPr/>
            </p:nvSpPr>
            <p:spPr>
              <a:xfrm>
                <a:off x="5013700" y="5294850"/>
                <a:ext cx="712450" cy="87250"/>
              </a:xfrm>
              <a:custGeom>
                <a:rect b="b" l="l" r="r" t="t"/>
                <a:pathLst>
                  <a:path extrusionOk="0" h="3490" w="28498">
                    <a:moveTo>
                      <a:pt x="25566" y="0"/>
                    </a:moveTo>
                    <a:lnTo>
                      <a:pt x="0" y="449"/>
                    </a:lnTo>
                    <a:lnTo>
                      <a:pt x="2993" y="3314"/>
                    </a:lnTo>
                    <a:lnTo>
                      <a:pt x="28497" y="3490"/>
                    </a:lnTo>
                    <a:lnTo>
                      <a:pt x="255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7"/>
              <p:cNvSpPr/>
              <p:nvPr/>
            </p:nvSpPr>
            <p:spPr>
              <a:xfrm>
                <a:off x="5005350" y="5287025"/>
                <a:ext cx="729125" cy="102900"/>
              </a:xfrm>
              <a:custGeom>
                <a:rect b="b" l="l" r="r" t="t"/>
                <a:pathLst>
                  <a:path extrusionOk="0" h="4116" w="29165">
                    <a:moveTo>
                      <a:pt x="25755" y="630"/>
                    </a:moveTo>
                    <a:lnTo>
                      <a:pt x="28153" y="3486"/>
                    </a:lnTo>
                    <a:lnTo>
                      <a:pt x="28153" y="3486"/>
                    </a:lnTo>
                    <a:lnTo>
                      <a:pt x="3455" y="3315"/>
                    </a:lnTo>
                    <a:lnTo>
                      <a:pt x="1100" y="1062"/>
                    </a:lnTo>
                    <a:lnTo>
                      <a:pt x="25755" y="630"/>
                    </a:lnTo>
                    <a:close/>
                    <a:moveTo>
                      <a:pt x="25906" y="1"/>
                    </a:moveTo>
                    <a:cubicBezTo>
                      <a:pt x="25901" y="1"/>
                      <a:pt x="25896" y="1"/>
                      <a:pt x="25891" y="1"/>
                    </a:cubicBezTo>
                    <a:lnTo>
                      <a:pt x="330" y="450"/>
                    </a:lnTo>
                    <a:cubicBezTo>
                      <a:pt x="202" y="450"/>
                      <a:pt x="92" y="529"/>
                      <a:pt x="44" y="648"/>
                    </a:cubicBezTo>
                    <a:cubicBezTo>
                      <a:pt x="0" y="766"/>
                      <a:pt x="27" y="898"/>
                      <a:pt x="119" y="987"/>
                    </a:cubicBezTo>
                    <a:lnTo>
                      <a:pt x="3111" y="3851"/>
                    </a:lnTo>
                    <a:cubicBezTo>
                      <a:pt x="3169" y="3908"/>
                      <a:pt x="3243" y="3940"/>
                      <a:pt x="3323" y="3940"/>
                    </a:cubicBezTo>
                    <a:lnTo>
                      <a:pt x="28827" y="4115"/>
                    </a:lnTo>
                    <a:lnTo>
                      <a:pt x="28831" y="4115"/>
                    </a:lnTo>
                    <a:cubicBezTo>
                      <a:pt x="28949" y="4115"/>
                      <a:pt x="29064" y="4046"/>
                      <a:pt x="29112" y="3935"/>
                    </a:cubicBezTo>
                    <a:cubicBezTo>
                      <a:pt x="29165" y="3825"/>
                      <a:pt x="29148" y="3697"/>
                      <a:pt x="29069" y="3601"/>
                    </a:cubicBezTo>
                    <a:lnTo>
                      <a:pt x="26138" y="112"/>
                    </a:lnTo>
                    <a:cubicBezTo>
                      <a:pt x="26079" y="44"/>
                      <a:pt x="26012" y="1"/>
                      <a:pt x="259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7"/>
              <p:cNvSpPr/>
              <p:nvPr/>
            </p:nvSpPr>
            <p:spPr>
              <a:xfrm>
                <a:off x="5642600" y="4713900"/>
                <a:ext cx="83550" cy="668200"/>
              </a:xfrm>
              <a:custGeom>
                <a:rect b="b" l="l" r="r" t="t"/>
                <a:pathLst>
                  <a:path extrusionOk="0" h="26728" w="3342">
                    <a:moveTo>
                      <a:pt x="1" y="0"/>
                    </a:moveTo>
                    <a:lnTo>
                      <a:pt x="410" y="23238"/>
                    </a:lnTo>
                    <a:lnTo>
                      <a:pt x="3341" y="26728"/>
                    </a:lnTo>
                    <a:lnTo>
                      <a:pt x="3037" y="2821"/>
                    </a:lnTo>
                    <a:lnTo>
                      <a:pt x="362" y="33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7"/>
              <p:cNvSpPr/>
              <p:nvPr/>
            </p:nvSpPr>
            <p:spPr>
              <a:xfrm>
                <a:off x="5634675" y="4706025"/>
                <a:ext cx="99275" cy="683900"/>
              </a:xfrm>
              <a:custGeom>
                <a:rect b="b" l="l" r="r" t="t"/>
                <a:pathLst>
                  <a:path extrusionOk="0" h="27356" w="3971">
                    <a:moveTo>
                      <a:pt x="644" y="1046"/>
                    </a:moveTo>
                    <a:lnTo>
                      <a:pt x="3041" y="3273"/>
                    </a:lnTo>
                    <a:lnTo>
                      <a:pt x="3332" y="26171"/>
                    </a:lnTo>
                    <a:lnTo>
                      <a:pt x="3332" y="26171"/>
                    </a:lnTo>
                    <a:lnTo>
                      <a:pt x="1035" y="23435"/>
                    </a:lnTo>
                    <a:lnTo>
                      <a:pt x="644" y="1046"/>
                    </a:lnTo>
                    <a:close/>
                    <a:moveTo>
                      <a:pt x="318" y="1"/>
                    </a:moveTo>
                    <a:cubicBezTo>
                      <a:pt x="275" y="1"/>
                      <a:pt x="231" y="10"/>
                      <a:pt x="190" y="29"/>
                    </a:cubicBezTo>
                    <a:cubicBezTo>
                      <a:pt x="76" y="78"/>
                      <a:pt x="1" y="192"/>
                      <a:pt x="5" y="320"/>
                    </a:cubicBezTo>
                    <a:lnTo>
                      <a:pt x="415" y="23558"/>
                    </a:lnTo>
                    <a:cubicBezTo>
                      <a:pt x="415" y="23628"/>
                      <a:pt x="441" y="23699"/>
                      <a:pt x="486" y="23756"/>
                    </a:cubicBezTo>
                    <a:lnTo>
                      <a:pt x="3416" y="27245"/>
                    </a:lnTo>
                    <a:cubicBezTo>
                      <a:pt x="3478" y="27316"/>
                      <a:pt x="3565" y="27355"/>
                      <a:pt x="3658" y="27355"/>
                    </a:cubicBezTo>
                    <a:cubicBezTo>
                      <a:pt x="3693" y="27355"/>
                      <a:pt x="3733" y="27351"/>
                      <a:pt x="3768" y="27338"/>
                    </a:cubicBezTo>
                    <a:cubicBezTo>
                      <a:pt x="3891" y="27290"/>
                      <a:pt x="3971" y="27170"/>
                      <a:pt x="3971" y="27038"/>
                    </a:cubicBezTo>
                    <a:lnTo>
                      <a:pt x="3667" y="3132"/>
                    </a:lnTo>
                    <a:cubicBezTo>
                      <a:pt x="3662" y="3049"/>
                      <a:pt x="3627" y="2964"/>
                      <a:pt x="3565" y="2907"/>
                    </a:cubicBezTo>
                    <a:lnTo>
                      <a:pt x="529" y="86"/>
                    </a:lnTo>
                    <a:cubicBezTo>
                      <a:pt x="470" y="30"/>
                      <a:pt x="395" y="1"/>
                      <a:pt x="31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7"/>
              <p:cNvSpPr/>
              <p:nvPr/>
            </p:nvSpPr>
            <p:spPr>
              <a:xfrm>
                <a:off x="5787050" y="4193675"/>
                <a:ext cx="626750" cy="607725"/>
              </a:xfrm>
              <a:custGeom>
                <a:rect b="b" l="l" r="r" t="t"/>
                <a:pathLst>
                  <a:path extrusionOk="0" h="24309" w="25070">
                    <a:moveTo>
                      <a:pt x="7939" y="1"/>
                    </a:moveTo>
                    <a:lnTo>
                      <a:pt x="1" y="15573"/>
                    </a:lnTo>
                    <a:lnTo>
                      <a:pt x="17131" y="24308"/>
                    </a:lnTo>
                    <a:lnTo>
                      <a:pt x="25070" y="8731"/>
                    </a:lnTo>
                    <a:lnTo>
                      <a:pt x="79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7"/>
              <p:cNvSpPr/>
              <p:nvPr/>
            </p:nvSpPr>
            <p:spPr>
              <a:xfrm>
                <a:off x="5778925" y="4185875"/>
                <a:ext cx="643000" cy="623300"/>
              </a:xfrm>
              <a:custGeom>
                <a:rect b="b" l="l" r="r" t="t"/>
                <a:pathLst>
                  <a:path extrusionOk="0" h="24932" w="25720">
                    <a:moveTo>
                      <a:pt x="8400" y="735"/>
                    </a:moveTo>
                    <a:lnTo>
                      <a:pt x="24972" y="9179"/>
                    </a:lnTo>
                    <a:lnTo>
                      <a:pt x="17320" y="24198"/>
                    </a:lnTo>
                    <a:lnTo>
                      <a:pt x="748" y="15749"/>
                    </a:lnTo>
                    <a:lnTo>
                      <a:pt x="8400" y="735"/>
                    </a:lnTo>
                    <a:close/>
                    <a:moveTo>
                      <a:pt x="8264" y="0"/>
                    </a:moveTo>
                    <a:cubicBezTo>
                      <a:pt x="8150" y="0"/>
                      <a:pt x="8038" y="63"/>
                      <a:pt x="7982" y="172"/>
                    </a:cubicBezTo>
                    <a:lnTo>
                      <a:pt x="44" y="15744"/>
                    </a:lnTo>
                    <a:cubicBezTo>
                      <a:pt x="9" y="15819"/>
                      <a:pt x="0" y="15908"/>
                      <a:pt x="27" y="15982"/>
                    </a:cubicBezTo>
                    <a:cubicBezTo>
                      <a:pt x="53" y="16061"/>
                      <a:pt x="110" y="16127"/>
                      <a:pt x="185" y="16166"/>
                    </a:cubicBezTo>
                    <a:lnTo>
                      <a:pt x="17316" y="24897"/>
                    </a:lnTo>
                    <a:cubicBezTo>
                      <a:pt x="17359" y="24919"/>
                      <a:pt x="17408" y="24932"/>
                      <a:pt x="17456" y="24932"/>
                    </a:cubicBezTo>
                    <a:cubicBezTo>
                      <a:pt x="17570" y="24932"/>
                      <a:pt x="17680" y="24871"/>
                      <a:pt x="17738" y="24761"/>
                    </a:cubicBezTo>
                    <a:lnTo>
                      <a:pt x="25676" y="9188"/>
                    </a:lnTo>
                    <a:cubicBezTo>
                      <a:pt x="25711" y="9113"/>
                      <a:pt x="25720" y="9025"/>
                      <a:pt x="25693" y="8946"/>
                    </a:cubicBezTo>
                    <a:cubicBezTo>
                      <a:pt x="25667" y="8867"/>
                      <a:pt x="25610" y="8800"/>
                      <a:pt x="25535" y="8765"/>
                    </a:cubicBezTo>
                    <a:lnTo>
                      <a:pt x="8404" y="35"/>
                    </a:lnTo>
                    <a:cubicBezTo>
                      <a:pt x="8360" y="11"/>
                      <a:pt x="8312" y="0"/>
                      <a:pt x="826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7"/>
              <p:cNvSpPr/>
              <p:nvPr/>
            </p:nvSpPr>
            <p:spPr>
              <a:xfrm>
                <a:off x="5787050" y="4583000"/>
                <a:ext cx="446100" cy="302225"/>
              </a:xfrm>
              <a:custGeom>
                <a:rect b="b" l="l" r="r" t="t"/>
                <a:pathLst>
                  <a:path extrusionOk="0" h="12089" w="17844">
                    <a:moveTo>
                      <a:pt x="1" y="0"/>
                    </a:moveTo>
                    <a:lnTo>
                      <a:pt x="973" y="2962"/>
                    </a:lnTo>
                    <a:lnTo>
                      <a:pt x="17844" y="12088"/>
                    </a:lnTo>
                    <a:lnTo>
                      <a:pt x="17131" y="873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7"/>
              <p:cNvSpPr/>
              <p:nvPr/>
            </p:nvSpPr>
            <p:spPr>
              <a:xfrm>
                <a:off x="5778575" y="4575225"/>
                <a:ext cx="462950" cy="317775"/>
              </a:xfrm>
              <a:custGeom>
                <a:rect b="b" l="l" r="r" t="t"/>
                <a:pathLst>
                  <a:path extrusionOk="0" h="12711" w="18518">
                    <a:moveTo>
                      <a:pt x="872" y="936"/>
                    </a:moveTo>
                    <a:lnTo>
                      <a:pt x="17198" y="9257"/>
                    </a:lnTo>
                    <a:lnTo>
                      <a:pt x="17738" y="11801"/>
                    </a:lnTo>
                    <a:lnTo>
                      <a:pt x="1572" y="3053"/>
                    </a:lnTo>
                    <a:lnTo>
                      <a:pt x="872" y="936"/>
                    </a:lnTo>
                    <a:close/>
                    <a:moveTo>
                      <a:pt x="343" y="1"/>
                    </a:moveTo>
                    <a:cubicBezTo>
                      <a:pt x="270" y="1"/>
                      <a:pt x="196" y="27"/>
                      <a:pt x="137" y="78"/>
                    </a:cubicBezTo>
                    <a:cubicBezTo>
                      <a:pt x="41" y="157"/>
                      <a:pt x="1" y="289"/>
                      <a:pt x="41" y="413"/>
                    </a:cubicBezTo>
                    <a:lnTo>
                      <a:pt x="1018" y="3370"/>
                    </a:lnTo>
                    <a:cubicBezTo>
                      <a:pt x="1040" y="3444"/>
                      <a:pt x="1093" y="3506"/>
                      <a:pt x="1162" y="3545"/>
                    </a:cubicBezTo>
                    <a:lnTo>
                      <a:pt x="18033" y="12672"/>
                    </a:lnTo>
                    <a:cubicBezTo>
                      <a:pt x="18082" y="12698"/>
                      <a:pt x="18134" y="12711"/>
                      <a:pt x="18183" y="12711"/>
                    </a:cubicBezTo>
                    <a:cubicBezTo>
                      <a:pt x="18248" y="12711"/>
                      <a:pt x="18315" y="12690"/>
                      <a:pt x="18372" y="12650"/>
                    </a:cubicBezTo>
                    <a:cubicBezTo>
                      <a:pt x="18469" y="12575"/>
                      <a:pt x="18518" y="12452"/>
                      <a:pt x="18491" y="12333"/>
                    </a:cubicBezTo>
                    <a:lnTo>
                      <a:pt x="17778" y="8980"/>
                    </a:lnTo>
                    <a:cubicBezTo>
                      <a:pt x="17756" y="8888"/>
                      <a:pt x="17699" y="8809"/>
                      <a:pt x="17611" y="8764"/>
                    </a:cubicBezTo>
                    <a:lnTo>
                      <a:pt x="480" y="34"/>
                    </a:lnTo>
                    <a:cubicBezTo>
                      <a:pt x="437" y="11"/>
                      <a:pt x="390" y="1"/>
                      <a:pt x="3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7"/>
              <p:cNvSpPr/>
              <p:nvPr/>
            </p:nvSpPr>
            <p:spPr>
              <a:xfrm>
                <a:off x="6215325" y="4411950"/>
                <a:ext cx="223975" cy="473275"/>
              </a:xfrm>
              <a:custGeom>
                <a:rect b="b" l="l" r="r" t="t"/>
                <a:pathLst>
                  <a:path extrusionOk="0" h="18931" w="8959">
                    <a:moveTo>
                      <a:pt x="7939" y="0"/>
                    </a:moveTo>
                    <a:lnTo>
                      <a:pt x="0" y="15577"/>
                    </a:lnTo>
                    <a:lnTo>
                      <a:pt x="713" y="18930"/>
                    </a:lnTo>
                    <a:lnTo>
                      <a:pt x="8959" y="2948"/>
                    </a:lnTo>
                    <a:lnTo>
                      <a:pt x="8061" y="352"/>
                    </a:lnTo>
                    <a:lnTo>
                      <a:pt x="79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7"/>
              <p:cNvSpPr/>
              <p:nvPr/>
            </p:nvSpPr>
            <p:spPr>
              <a:xfrm>
                <a:off x="6207300" y="4404125"/>
                <a:ext cx="240025" cy="488875"/>
              </a:xfrm>
              <a:custGeom>
                <a:rect b="b" l="l" r="r" t="t"/>
                <a:pathLst>
                  <a:path extrusionOk="0" h="19555" w="9601">
                    <a:moveTo>
                      <a:pt x="8207" y="1114"/>
                    </a:moveTo>
                    <a:lnTo>
                      <a:pt x="8937" y="3234"/>
                    </a:lnTo>
                    <a:lnTo>
                      <a:pt x="1158" y="18319"/>
                    </a:lnTo>
                    <a:lnTo>
                      <a:pt x="651" y="15934"/>
                    </a:lnTo>
                    <a:lnTo>
                      <a:pt x="8207" y="1114"/>
                    </a:lnTo>
                    <a:close/>
                    <a:moveTo>
                      <a:pt x="8270" y="0"/>
                    </a:moveTo>
                    <a:cubicBezTo>
                      <a:pt x="8159" y="0"/>
                      <a:pt x="8037" y="65"/>
                      <a:pt x="7982" y="172"/>
                    </a:cubicBezTo>
                    <a:lnTo>
                      <a:pt x="43" y="15745"/>
                    </a:lnTo>
                    <a:cubicBezTo>
                      <a:pt x="8" y="15811"/>
                      <a:pt x="0" y="15885"/>
                      <a:pt x="17" y="15956"/>
                    </a:cubicBezTo>
                    <a:lnTo>
                      <a:pt x="730" y="19309"/>
                    </a:lnTo>
                    <a:cubicBezTo>
                      <a:pt x="756" y="19437"/>
                      <a:pt x="862" y="19534"/>
                      <a:pt x="994" y="19551"/>
                    </a:cubicBezTo>
                    <a:cubicBezTo>
                      <a:pt x="1008" y="19555"/>
                      <a:pt x="1020" y="19555"/>
                      <a:pt x="1034" y="19555"/>
                    </a:cubicBezTo>
                    <a:cubicBezTo>
                      <a:pt x="1152" y="19555"/>
                      <a:pt x="1258" y="19489"/>
                      <a:pt x="1316" y="19384"/>
                    </a:cubicBezTo>
                    <a:lnTo>
                      <a:pt x="9558" y="3402"/>
                    </a:lnTo>
                    <a:cubicBezTo>
                      <a:pt x="9597" y="3327"/>
                      <a:pt x="9601" y="3238"/>
                      <a:pt x="9574" y="3159"/>
                    </a:cubicBezTo>
                    <a:lnTo>
                      <a:pt x="8554" y="212"/>
                    </a:lnTo>
                    <a:cubicBezTo>
                      <a:pt x="8514" y="92"/>
                      <a:pt x="8409" y="9"/>
                      <a:pt x="8281" y="1"/>
                    </a:cubicBezTo>
                    <a:cubicBezTo>
                      <a:pt x="8277" y="0"/>
                      <a:pt x="8274" y="0"/>
                      <a:pt x="82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7"/>
              <p:cNvSpPr/>
              <p:nvPr/>
            </p:nvSpPr>
            <p:spPr>
              <a:xfrm>
                <a:off x="3646875" y="3110425"/>
                <a:ext cx="812750" cy="781175"/>
              </a:xfrm>
              <a:custGeom>
                <a:rect b="b" l="l" r="r" t="t"/>
                <a:pathLst>
                  <a:path extrusionOk="0" h="31247" w="32510">
                    <a:moveTo>
                      <a:pt x="23624" y="1"/>
                    </a:moveTo>
                    <a:lnTo>
                      <a:pt x="0" y="9769"/>
                    </a:lnTo>
                    <a:lnTo>
                      <a:pt x="8884" y="31247"/>
                    </a:lnTo>
                    <a:lnTo>
                      <a:pt x="32509" y="21478"/>
                    </a:lnTo>
                    <a:lnTo>
                      <a:pt x="23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7"/>
              <p:cNvSpPr/>
              <p:nvPr/>
            </p:nvSpPr>
            <p:spPr>
              <a:xfrm>
                <a:off x="3638800" y="3102600"/>
                <a:ext cx="829725" cy="796825"/>
              </a:xfrm>
              <a:custGeom>
                <a:rect b="b" l="l" r="r" t="t"/>
                <a:pathLst>
                  <a:path extrusionOk="0" h="31873" w="33189">
                    <a:moveTo>
                      <a:pt x="23781" y="722"/>
                    </a:moveTo>
                    <a:lnTo>
                      <a:pt x="32422" y="21620"/>
                    </a:lnTo>
                    <a:lnTo>
                      <a:pt x="9374" y="31151"/>
                    </a:lnTo>
                    <a:lnTo>
                      <a:pt x="732" y="10254"/>
                    </a:lnTo>
                    <a:lnTo>
                      <a:pt x="23781" y="722"/>
                    </a:lnTo>
                    <a:close/>
                    <a:moveTo>
                      <a:pt x="23950" y="0"/>
                    </a:moveTo>
                    <a:cubicBezTo>
                      <a:pt x="23909" y="0"/>
                      <a:pt x="23869" y="8"/>
                      <a:pt x="23829" y="23"/>
                    </a:cubicBezTo>
                    <a:lnTo>
                      <a:pt x="204" y="9796"/>
                    </a:lnTo>
                    <a:cubicBezTo>
                      <a:pt x="129" y="9827"/>
                      <a:pt x="67" y="9888"/>
                      <a:pt x="33" y="9963"/>
                    </a:cubicBezTo>
                    <a:cubicBezTo>
                      <a:pt x="1" y="10038"/>
                      <a:pt x="1" y="10126"/>
                      <a:pt x="33" y="10205"/>
                    </a:cubicBezTo>
                    <a:lnTo>
                      <a:pt x="8916" y="31683"/>
                    </a:lnTo>
                    <a:cubicBezTo>
                      <a:pt x="8947" y="31758"/>
                      <a:pt x="9009" y="31820"/>
                      <a:pt x="9088" y="31850"/>
                    </a:cubicBezTo>
                    <a:cubicBezTo>
                      <a:pt x="9128" y="31868"/>
                      <a:pt x="9168" y="31873"/>
                      <a:pt x="9207" y="31873"/>
                    </a:cubicBezTo>
                    <a:cubicBezTo>
                      <a:pt x="9247" y="31873"/>
                      <a:pt x="9286" y="31868"/>
                      <a:pt x="9326" y="31850"/>
                    </a:cubicBezTo>
                    <a:lnTo>
                      <a:pt x="32950" y="22077"/>
                    </a:lnTo>
                    <a:cubicBezTo>
                      <a:pt x="33109" y="22012"/>
                      <a:pt x="33188" y="21831"/>
                      <a:pt x="33123" y="21673"/>
                    </a:cubicBezTo>
                    <a:lnTo>
                      <a:pt x="24238" y="194"/>
                    </a:lnTo>
                    <a:cubicBezTo>
                      <a:pt x="24207" y="115"/>
                      <a:pt x="24146" y="54"/>
                      <a:pt x="24067" y="23"/>
                    </a:cubicBezTo>
                    <a:cubicBezTo>
                      <a:pt x="24029" y="8"/>
                      <a:pt x="23990" y="0"/>
                      <a:pt x="239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7"/>
              <p:cNvSpPr/>
              <p:nvPr/>
            </p:nvSpPr>
            <p:spPr>
              <a:xfrm>
                <a:off x="3868950" y="3647375"/>
                <a:ext cx="690775" cy="283525"/>
              </a:xfrm>
              <a:custGeom>
                <a:rect b="b" l="l" r="r" t="t"/>
                <a:pathLst>
                  <a:path extrusionOk="0" h="11341" w="27631">
                    <a:moveTo>
                      <a:pt x="23626" y="0"/>
                    </a:moveTo>
                    <a:lnTo>
                      <a:pt x="1" y="9769"/>
                    </a:lnTo>
                    <a:lnTo>
                      <a:pt x="3829" y="11340"/>
                    </a:lnTo>
                    <a:lnTo>
                      <a:pt x="27631" y="2175"/>
                    </a:lnTo>
                    <a:lnTo>
                      <a:pt x="236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7"/>
              <p:cNvSpPr/>
              <p:nvPr/>
            </p:nvSpPr>
            <p:spPr>
              <a:xfrm>
                <a:off x="3861150" y="3639525"/>
                <a:ext cx="706600" cy="299300"/>
              </a:xfrm>
              <a:custGeom>
                <a:rect b="b" l="l" r="r" t="t"/>
                <a:pathLst>
                  <a:path extrusionOk="0" h="11972" w="28264">
                    <a:moveTo>
                      <a:pt x="23920" y="657"/>
                    </a:moveTo>
                    <a:lnTo>
                      <a:pt x="27198" y="2440"/>
                    </a:lnTo>
                    <a:lnTo>
                      <a:pt x="4145" y="11320"/>
                    </a:lnTo>
                    <a:lnTo>
                      <a:pt x="1135" y="10083"/>
                    </a:lnTo>
                    <a:lnTo>
                      <a:pt x="23920" y="657"/>
                    </a:lnTo>
                    <a:close/>
                    <a:moveTo>
                      <a:pt x="23940" y="1"/>
                    </a:moveTo>
                    <a:cubicBezTo>
                      <a:pt x="23899" y="1"/>
                      <a:pt x="23858" y="8"/>
                      <a:pt x="23819" y="24"/>
                    </a:cubicBezTo>
                    <a:lnTo>
                      <a:pt x="194" y="9797"/>
                    </a:lnTo>
                    <a:cubicBezTo>
                      <a:pt x="75" y="9845"/>
                      <a:pt x="0" y="9960"/>
                      <a:pt x="0" y="10083"/>
                    </a:cubicBezTo>
                    <a:cubicBezTo>
                      <a:pt x="0" y="10211"/>
                      <a:pt x="75" y="10325"/>
                      <a:pt x="194" y="10373"/>
                    </a:cubicBezTo>
                    <a:lnTo>
                      <a:pt x="4023" y="11945"/>
                    </a:lnTo>
                    <a:cubicBezTo>
                      <a:pt x="4062" y="11962"/>
                      <a:pt x="4102" y="11971"/>
                      <a:pt x="4141" y="11971"/>
                    </a:cubicBezTo>
                    <a:cubicBezTo>
                      <a:pt x="4181" y="11971"/>
                      <a:pt x="4220" y="11962"/>
                      <a:pt x="4255" y="11949"/>
                    </a:cubicBezTo>
                    <a:lnTo>
                      <a:pt x="28057" y="2783"/>
                    </a:lnTo>
                    <a:cubicBezTo>
                      <a:pt x="28171" y="2739"/>
                      <a:pt x="28250" y="2633"/>
                      <a:pt x="28254" y="2510"/>
                    </a:cubicBezTo>
                    <a:cubicBezTo>
                      <a:pt x="28264" y="2387"/>
                      <a:pt x="28202" y="2272"/>
                      <a:pt x="28092" y="2215"/>
                    </a:cubicBezTo>
                    <a:lnTo>
                      <a:pt x="24088" y="38"/>
                    </a:lnTo>
                    <a:cubicBezTo>
                      <a:pt x="24041" y="13"/>
                      <a:pt x="23990" y="1"/>
                      <a:pt x="239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7"/>
              <p:cNvSpPr/>
              <p:nvPr/>
            </p:nvSpPr>
            <p:spPr>
              <a:xfrm>
                <a:off x="4237475" y="3110425"/>
                <a:ext cx="322250" cy="591325"/>
              </a:xfrm>
              <a:custGeom>
                <a:rect b="b" l="l" r="r" t="t"/>
                <a:pathLst>
                  <a:path extrusionOk="0" h="23653" w="12890">
                    <a:moveTo>
                      <a:pt x="0" y="1"/>
                    </a:moveTo>
                    <a:lnTo>
                      <a:pt x="8885" y="21478"/>
                    </a:lnTo>
                    <a:lnTo>
                      <a:pt x="12890" y="23653"/>
                    </a:lnTo>
                    <a:lnTo>
                      <a:pt x="12890" y="23653"/>
                    </a:lnTo>
                    <a:lnTo>
                      <a:pt x="3860" y="1514"/>
                    </a:lnTo>
                    <a:lnTo>
                      <a:pt x="463" y="18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7"/>
              <p:cNvSpPr/>
              <p:nvPr/>
            </p:nvSpPr>
            <p:spPr>
              <a:xfrm>
                <a:off x="4229125" y="3102600"/>
                <a:ext cx="339200" cy="607075"/>
              </a:xfrm>
              <a:custGeom>
                <a:rect b="b" l="l" r="r" t="t"/>
                <a:pathLst>
                  <a:path extrusionOk="0" h="24283" w="13568">
                    <a:moveTo>
                      <a:pt x="907" y="872"/>
                    </a:moveTo>
                    <a:lnTo>
                      <a:pt x="3957" y="2069"/>
                    </a:lnTo>
                    <a:lnTo>
                      <a:pt x="12603" y="23274"/>
                    </a:lnTo>
                    <a:lnTo>
                      <a:pt x="9465" y="21567"/>
                    </a:lnTo>
                    <a:lnTo>
                      <a:pt x="907" y="872"/>
                    </a:lnTo>
                    <a:close/>
                    <a:moveTo>
                      <a:pt x="335" y="0"/>
                    </a:moveTo>
                    <a:cubicBezTo>
                      <a:pt x="254" y="0"/>
                      <a:pt x="174" y="34"/>
                      <a:pt x="115" y="93"/>
                    </a:cubicBezTo>
                    <a:cubicBezTo>
                      <a:pt x="27" y="182"/>
                      <a:pt x="1" y="318"/>
                      <a:pt x="49" y="432"/>
                    </a:cubicBezTo>
                    <a:lnTo>
                      <a:pt x="8929" y="21911"/>
                    </a:lnTo>
                    <a:cubicBezTo>
                      <a:pt x="8955" y="21976"/>
                      <a:pt x="9008" y="22029"/>
                      <a:pt x="9069" y="22065"/>
                    </a:cubicBezTo>
                    <a:lnTo>
                      <a:pt x="13074" y="24242"/>
                    </a:lnTo>
                    <a:cubicBezTo>
                      <a:pt x="13122" y="24269"/>
                      <a:pt x="13175" y="24282"/>
                      <a:pt x="13224" y="24282"/>
                    </a:cubicBezTo>
                    <a:cubicBezTo>
                      <a:pt x="13298" y="24282"/>
                      <a:pt x="13373" y="24251"/>
                      <a:pt x="13435" y="24198"/>
                    </a:cubicBezTo>
                    <a:cubicBezTo>
                      <a:pt x="13531" y="24110"/>
                      <a:pt x="13567" y="23970"/>
                      <a:pt x="13514" y="23846"/>
                    </a:cubicBezTo>
                    <a:lnTo>
                      <a:pt x="4485" y="1709"/>
                    </a:lnTo>
                    <a:cubicBezTo>
                      <a:pt x="4449" y="1630"/>
                      <a:pt x="4388" y="1567"/>
                      <a:pt x="4308" y="1537"/>
                    </a:cubicBezTo>
                    <a:lnTo>
                      <a:pt x="450" y="23"/>
                    </a:lnTo>
                    <a:cubicBezTo>
                      <a:pt x="413" y="8"/>
                      <a:pt x="374" y="0"/>
                      <a:pt x="3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7"/>
              <p:cNvSpPr/>
              <p:nvPr/>
            </p:nvSpPr>
            <p:spPr>
              <a:xfrm>
                <a:off x="5665700" y="2311675"/>
                <a:ext cx="812650" cy="781275"/>
              </a:xfrm>
              <a:custGeom>
                <a:rect b="b" l="l" r="r" t="t"/>
                <a:pathLst>
                  <a:path extrusionOk="0" h="31251" w="32506">
                    <a:moveTo>
                      <a:pt x="23626" y="0"/>
                    </a:moveTo>
                    <a:lnTo>
                      <a:pt x="1" y="9773"/>
                    </a:lnTo>
                    <a:lnTo>
                      <a:pt x="8881" y="31251"/>
                    </a:lnTo>
                    <a:lnTo>
                      <a:pt x="32506" y="21478"/>
                    </a:lnTo>
                    <a:lnTo>
                      <a:pt x="236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7"/>
              <p:cNvSpPr/>
              <p:nvPr/>
            </p:nvSpPr>
            <p:spPr>
              <a:xfrm>
                <a:off x="5656800" y="2303850"/>
                <a:ext cx="830475" cy="796925"/>
              </a:xfrm>
              <a:custGeom>
                <a:rect b="b" l="l" r="r" t="t"/>
                <a:pathLst>
                  <a:path extrusionOk="0" h="31877" w="33219">
                    <a:moveTo>
                      <a:pt x="23811" y="722"/>
                    </a:moveTo>
                    <a:lnTo>
                      <a:pt x="32453" y="21624"/>
                    </a:lnTo>
                    <a:lnTo>
                      <a:pt x="9408" y="31155"/>
                    </a:lnTo>
                    <a:lnTo>
                      <a:pt x="767" y="10253"/>
                    </a:lnTo>
                    <a:lnTo>
                      <a:pt x="23811" y="722"/>
                    </a:lnTo>
                    <a:close/>
                    <a:moveTo>
                      <a:pt x="23982" y="0"/>
                    </a:moveTo>
                    <a:cubicBezTo>
                      <a:pt x="23942" y="0"/>
                      <a:pt x="23901" y="9"/>
                      <a:pt x="23864" y="27"/>
                    </a:cubicBezTo>
                    <a:lnTo>
                      <a:pt x="234" y="9796"/>
                    </a:lnTo>
                    <a:cubicBezTo>
                      <a:pt x="76" y="9861"/>
                      <a:pt x="1" y="10046"/>
                      <a:pt x="66" y="10204"/>
                    </a:cubicBezTo>
                    <a:lnTo>
                      <a:pt x="8951" y="31683"/>
                    </a:lnTo>
                    <a:cubicBezTo>
                      <a:pt x="8982" y="31758"/>
                      <a:pt x="9043" y="31819"/>
                      <a:pt x="9118" y="31854"/>
                    </a:cubicBezTo>
                    <a:cubicBezTo>
                      <a:pt x="9158" y="31868"/>
                      <a:pt x="9197" y="31876"/>
                      <a:pt x="9237" y="31876"/>
                    </a:cubicBezTo>
                    <a:cubicBezTo>
                      <a:pt x="9281" y="31876"/>
                      <a:pt x="9321" y="31868"/>
                      <a:pt x="9360" y="31854"/>
                    </a:cubicBezTo>
                    <a:lnTo>
                      <a:pt x="32985" y="22081"/>
                    </a:lnTo>
                    <a:cubicBezTo>
                      <a:pt x="33144" y="22016"/>
                      <a:pt x="33219" y="21831"/>
                      <a:pt x="33152" y="21672"/>
                    </a:cubicBezTo>
                    <a:lnTo>
                      <a:pt x="24273" y="194"/>
                    </a:lnTo>
                    <a:cubicBezTo>
                      <a:pt x="24238" y="119"/>
                      <a:pt x="24181" y="58"/>
                      <a:pt x="24102" y="27"/>
                    </a:cubicBezTo>
                    <a:cubicBezTo>
                      <a:pt x="24064" y="9"/>
                      <a:pt x="24023" y="0"/>
                      <a:pt x="2398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7"/>
              <p:cNvSpPr/>
              <p:nvPr/>
            </p:nvSpPr>
            <p:spPr>
              <a:xfrm>
                <a:off x="5887725" y="2848600"/>
                <a:ext cx="690850" cy="283650"/>
              </a:xfrm>
              <a:custGeom>
                <a:rect b="b" l="l" r="r" t="t"/>
                <a:pathLst>
                  <a:path extrusionOk="0" h="11346" w="27634">
                    <a:moveTo>
                      <a:pt x="23625" y="1"/>
                    </a:moveTo>
                    <a:lnTo>
                      <a:pt x="0" y="9774"/>
                    </a:lnTo>
                    <a:lnTo>
                      <a:pt x="3833" y="11345"/>
                    </a:lnTo>
                    <a:lnTo>
                      <a:pt x="27634" y="2179"/>
                    </a:lnTo>
                    <a:lnTo>
                      <a:pt x="236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7"/>
              <p:cNvSpPr/>
              <p:nvPr/>
            </p:nvSpPr>
            <p:spPr>
              <a:xfrm>
                <a:off x="5879900" y="2840800"/>
                <a:ext cx="706700" cy="299250"/>
              </a:xfrm>
              <a:custGeom>
                <a:rect b="b" l="l" r="r" t="t"/>
                <a:pathLst>
                  <a:path extrusionOk="0" h="11970" w="28268">
                    <a:moveTo>
                      <a:pt x="23921" y="660"/>
                    </a:moveTo>
                    <a:lnTo>
                      <a:pt x="27199" y="2443"/>
                    </a:lnTo>
                    <a:lnTo>
                      <a:pt x="4150" y="11318"/>
                    </a:lnTo>
                    <a:lnTo>
                      <a:pt x="1136" y="10081"/>
                    </a:lnTo>
                    <a:lnTo>
                      <a:pt x="23921" y="660"/>
                    </a:lnTo>
                    <a:close/>
                    <a:moveTo>
                      <a:pt x="23932" y="1"/>
                    </a:moveTo>
                    <a:cubicBezTo>
                      <a:pt x="23894" y="1"/>
                      <a:pt x="23856" y="8"/>
                      <a:pt x="23819" y="22"/>
                    </a:cubicBezTo>
                    <a:lnTo>
                      <a:pt x="194" y="9795"/>
                    </a:lnTo>
                    <a:cubicBezTo>
                      <a:pt x="80" y="9844"/>
                      <a:pt x="1" y="9958"/>
                      <a:pt x="1" y="10086"/>
                    </a:cubicBezTo>
                    <a:cubicBezTo>
                      <a:pt x="1" y="10213"/>
                      <a:pt x="80" y="10327"/>
                      <a:pt x="194" y="10376"/>
                    </a:cubicBezTo>
                    <a:lnTo>
                      <a:pt x="4026" y="11947"/>
                    </a:lnTo>
                    <a:cubicBezTo>
                      <a:pt x="4067" y="11960"/>
                      <a:pt x="4106" y="11970"/>
                      <a:pt x="4146" y="11970"/>
                    </a:cubicBezTo>
                    <a:cubicBezTo>
                      <a:pt x="4181" y="11970"/>
                      <a:pt x="4221" y="11960"/>
                      <a:pt x="4256" y="11947"/>
                    </a:cubicBezTo>
                    <a:lnTo>
                      <a:pt x="28056" y="2782"/>
                    </a:lnTo>
                    <a:cubicBezTo>
                      <a:pt x="28172" y="2737"/>
                      <a:pt x="28251" y="2632"/>
                      <a:pt x="28259" y="2508"/>
                    </a:cubicBezTo>
                    <a:cubicBezTo>
                      <a:pt x="28268" y="2390"/>
                      <a:pt x="28202" y="2275"/>
                      <a:pt x="28097" y="2214"/>
                    </a:cubicBezTo>
                    <a:lnTo>
                      <a:pt x="24088" y="40"/>
                    </a:lnTo>
                    <a:cubicBezTo>
                      <a:pt x="24039" y="14"/>
                      <a:pt x="23986" y="1"/>
                      <a:pt x="2393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7"/>
              <p:cNvSpPr/>
              <p:nvPr/>
            </p:nvSpPr>
            <p:spPr>
              <a:xfrm>
                <a:off x="6256350" y="2311675"/>
                <a:ext cx="322225" cy="591425"/>
              </a:xfrm>
              <a:custGeom>
                <a:rect b="b" l="l" r="r" t="t"/>
                <a:pathLst>
                  <a:path extrusionOk="0" h="23657" w="12889">
                    <a:moveTo>
                      <a:pt x="0" y="0"/>
                    </a:moveTo>
                    <a:lnTo>
                      <a:pt x="8880" y="21478"/>
                    </a:lnTo>
                    <a:lnTo>
                      <a:pt x="12889" y="23656"/>
                    </a:lnTo>
                    <a:lnTo>
                      <a:pt x="3855" y="1518"/>
                    </a:lnTo>
                    <a:lnTo>
                      <a:pt x="458" y="18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7"/>
              <p:cNvSpPr/>
              <p:nvPr/>
            </p:nvSpPr>
            <p:spPr>
              <a:xfrm>
                <a:off x="6247875" y="2303825"/>
                <a:ext cx="339175" cy="607050"/>
              </a:xfrm>
              <a:custGeom>
                <a:rect b="b" l="l" r="r" t="t"/>
                <a:pathLst>
                  <a:path extrusionOk="0" h="24282" w="13567">
                    <a:moveTo>
                      <a:pt x="907" y="877"/>
                    </a:moveTo>
                    <a:lnTo>
                      <a:pt x="3956" y="2074"/>
                    </a:lnTo>
                    <a:lnTo>
                      <a:pt x="12608" y="23274"/>
                    </a:lnTo>
                    <a:lnTo>
                      <a:pt x="9470" y="21572"/>
                    </a:lnTo>
                    <a:lnTo>
                      <a:pt x="907" y="877"/>
                    </a:lnTo>
                    <a:close/>
                    <a:moveTo>
                      <a:pt x="339" y="1"/>
                    </a:moveTo>
                    <a:cubicBezTo>
                      <a:pt x="257" y="1"/>
                      <a:pt x="175" y="34"/>
                      <a:pt x="115" y="93"/>
                    </a:cubicBezTo>
                    <a:cubicBezTo>
                      <a:pt x="27" y="186"/>
                      <a:pt x="0" y="318"/>
                      <a:pt x="49" y="432"/>
                    </a:cubicBezTo>
                    <a:lnTo>
                      <a:pt x="8934" y="21911"/>
                    </a:lnTo>
                    <a:cubicBezTo>
                      <a:pt x="8960" y="21976"/>
                      <a:pt x="9007" y="22033"/>
                      <a:pt x="9074" y="22069"/>
                    </a:cubicBezTo>
                    <a:lnTo>
                      <a:pt x="13079" y="24243"/>
                    </a:lnTo>
                    <a:cubicBezTo>
                      <a:pt x="13122" y="24269"/>
                      <a:pt x="13175" y="24282"/>
                      <a:pt x="13228" y="24282"/>
                    </a:cubicBezTo>
                    <a:cubicBezTo>
                      <a:pt x="13303" y="24282"/>
                      <a:pt x="13378" y="24255"/>
                      <a:pt x="13435" y="24203"/>
                    </a:cubicBezTo>
                    <a:cubicBezTo>
                      <a:pt x="13536" y="24115"/>
                      <a:pt x="13567" y="23975"/>
                      <a:pt x="13518" y="23851"/>
                    </a:cubicBezTo>
                    <a:lnTo>
                      <a:pt x="4484" y="1713"/>
                    </a:lnTo>
                    <a:cubicBezTo>
                      <a:pt x="4454" y="1634"/>
                      <a:pt x="4392" y="1572"/>
                      <a:pt x="4308" y="1541"/>
                    </a:cubicBezTo>
                    <a:lnTo>
                      <a:pt x="453" y="24"/>
                    </a:lnTo>
                    <a:cubicBezTo>
                      <a:pt x="417" y="8"/>
                      <a:pt x="378" y="1"/>
                      <a:pt x="3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7"/>
              <p:cNvSpPr/>
              <p:nvPr/>
            </p:nvSpPr>
            <p:spPr>
              <a:xfrm>
                <a:off x="3503075" y="4401375"/>
                <a:ext cx="854550" cy="862725"/>
              </a:xfrm>
              <a:custGeom>
                <a:rect b="b" l="l" r="r" t="t"/>
                <a:pathLst>
                  <a:path extrusionOk="0" h="34509" w="34182">
                    <a:moveTo>
                      <a:pt x="16211" y="1"/>
                    </a:moveTo>
                    <a:lnTo>
                      <a:pt x="1" y="19770"/>
                    </a:lnTo>
                    <a:lnTo>
                      <a:pt x="17976" y="34508"/>
                    </a:lnTo>
                    <a:lnTo>
                      <a:pt x="34182" y="14737"/>
                    </a:lnTo>
                    <a:lnTo>
                      <a:pt x="162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7"/>
              <p:cNvSpPr/>
              <p:nvPr/>
            </p:nvSpPr>
            <p:spPr>
              <a:xfrm>
                <a:off x="3495050" y="4393525"/>
                <a:ext cx="871400" cy="878350"/>
              </a:xfrm>
              <a:custGeom>
                <a:rect b="b" l="l" r="r" t="t"/>
                <a:pathLst>
                  <a:path extrusionOk="0" h="35134" w="34856">
                    <a:moveTo>
                      <a:pt x="16576" y="754"/>
                    </a:moveTo>
                    <a:lnTo>
                      <a:pt x="34063" y="15095"/>
                    </a:lnTo>
                    <a:lnTo>
                      <a:pt x="18253" y="34382"/>
                    </a:lnTo>
                    <a:lnTo>
                      <a:pt x="761" y="20041"/>
                    </a:lnTo>
                    <a:lnTo>
                      <a:pt x="16576" y="754"/>
                    </a:lnTo>
                    <a:close/>
                    <a:moveTo>
                      <a:pt x="16532" y="0"/>
                    </a:moveTo>
                    <a:cubicBezTo>
                      <a:pt x="16522" y="0"/>
                      <a:pt x="16512" y="1"/>
                      <a:pt x="16502" y="2"/>
                    </a:cubicBezTo>
                    <a:cubicBezTo>
                      <a:pt x="16417" y="11"/>
                      <a:pt x="16343" y="51"/>
                      <a:pt x="16291" y="116"/>
                    </a:cubicBezTo>
                    <a:lnTo>
                      <a:pt x="80" y="19887"/>
                    </a:lnTo>
                    <a:cubicBezTo>
                      <a:pt x="27" y="19952"/>
                      <a:pt x="1" y="20037"/>
                      <a:pt x="9" y="20116"/>
                    </a:cubicBezTo>
                    <a:cubicBezTo>
                      <a:pt x="18" y="20200"/>
                      <a:pt x="58" y="20275"/>
                      <a:pt x="123" y="20327"/>
                    </a:cubicBezTo>
                    <a:lnTo>
                      <a:pt x="18094" y="35064"/>
                    </a:lnTo>
                    <a:cubicBezTo>
                      <a:pt x="18156" y="35112"/>
                      <a:pt x="18226" y="35134"/>
                      <a:pt x="18297" y="35134"/>
                    </a:cubicBezTo>
                    <a:cubicBezTo>
                      <a:pt x="18385" y="35134"/>
                      <a:pt x="18477" y="35094"/>
                      <a:pt x="18539" y="35020"/>
                    </a:cubicBezTo>
                    <a:lnTo>
                      <a:pt x="34745" y="15249"/>
                    </a:lnTo>
                    <a:cubicBezTo>
                      <a:pt x="34855" y="15117"/>
                      <a:pt x="34837" y="14919"/>
                      <a:pt x="34701" y="14809"/>
                    </a:cubicBezTo>
                    <a:lnTo>
                      <a:pt x="16730" y="72"/>
                    </a:lnTo>
                    <a:cubicBezTo>
                      <a:pt x="16673" y="26"/>
                      <a:pt x="16599" y="0"/>
                      <a:pt x="165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7"/>
              <p:cNvSpPr/>
              <p:nvPr/>
            </p:nvSpPr>
            <p:spPr>
              <a:xfrm>
                <a:off x="3952475" y="4769800"/>
                <a:ext cx="519125" cy="494300"/>
              </a:xfrm>
              <a:custGeom>
                <a:rect b="b" l="l" r="r" t="t"/>
                <a:pathLst>
                  <a:path extrusionOk="0" h="19772" w="20765">
                    <a:moveTo>
                      <a:pt x="16206" y="0"/>
                    </a:moveTo>
                    <a:lnTo>
                      <a:pt x="0" y="19771"/>
                    </a:lnTo>
                    <a:lnTo>
                      <a:pt x="4114" y="19349"/>
                    </a:lnTo>
                    <a:lnTo>
                      <a:pt x="20765" y="27"/>
                    </a:lnTo>
                    <a:lnTo>
                      <a:pt x="162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7"/>
              <p:cNvSpPr/>
              <p:nvPr/>
            </p:nvSpPr>
            <p:spPr>
              <a:xfrm>
                <a:off x="3944000" y="4761975"/>
                <a:ext cx="536075" cy="509900"/>
              </a:xfrm>
              <a:custGeom>
                <a:rect b="b" l="l" r="r" t="t"/>
                <a:pathLst>
                  <a:path extrusionOk="0" h="20396" w="21443">
                    <a:moveTo>
                      <a:pt x="16695" y="626"/>
                    </a:moveTo>
                    <a:lnTo>
                      <a:pt x="20426" y="647"/>
                    </a:lnTo>
                    <a:lnTo>
                      <a:pt x="4299" y="19362"/>
                    </a:lnTo>
                    <a:lnTo>
                      <a:pt x="1060" y="19696"/>
                    </a:lnTo>
                    <a:lnTo>
                      <a:pt x="1060" y="19696"/>
                    </a:lnTo>
                    <a:lnTo>
                      <a:pt x="16695" y="626"/>
                    </a:lnTo>
                    <a:close/>
                    <a:moveTo>
                      <a:pt x="16550" y="1"/>
                    </a:moveTo>
                    <a:cubicBezTo>
                      <a:pt x="16431" y="5"/>
                      <a:pt x="16365" y="40"/>
                      <a:pt x="16303" y="115"/>
                    </a:cubicBezTo>
                    <a:lnTo>
                      <a:pt x="96" y="19885"/>
                    </a:lnTo>
                    <a:cubicBezTo>
                      <a:pt x="13" y="19983"/>
                      <a:pt x="0" y="20119"/>
                      <a:pt x="61" y="20233"/>
                    </a:cubicBezTo>
                    <a:cubicBezTo>
                      <a:pt x="114" y="20334"/>
                      <a:pt x="224" y="20396"/>
                      <a:pt x="339" y="20396"/>
                    </a:cubicBezTo>
                    <a:lnTo>
                      <a:pt x="370" y="20396"/>
                    </a:lnTo>
                    <a:lnTo>
                      <a:pt x="4488" y="19969"/>
                    </a:lnTo>
                    <a:cubicBezTo>
                      <a:pt x="4568" y="19965"/>
                      <a:pt x="4637" y="19926"/>
                      <a:pt x="4690" y="19863"/>
                    </a:cubicBezTo>
                    <a:lnTo>
                      <a:pt x="21341" y="547"/>
                    </a:lnTo>
                    <a:cubicBezTo>
                      <a:pt x="21420" y="454"/>
                      <a:pt x="21443" y="322"/>
                      <a:pt x="21390" y="212"/>
                    </a:cubicBezTo>
                    <a:cubicBezTo>
                      <a:pt x="21341" y="98"/>
                      <a:pt x="21227" y="27"/>
                      <a:pt x="21108" y="27"/>
                    </a:cubicBezTo>
                    <a:lnTo>
                      <a:pt x="1655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7"/>
              <p:cNvSpPr/>
              <p:nvPr/>
            </p:nvSpPr>
            <p:spPr>
              <a:xfrm>
                <a:off x="3908350" y="4389250"/>
                <a:ext cx="563250" cy="381225"/>
              </a:xfrm>
              <a:custGeom>
                <a:rect b="b" l="l" r="r" t="t"/>
                <a:pathLst>
                  <a:path extrusionOk="0" h="15249" w="22530">
                    <a:moveTo>
                      <a:pt x="4115" y="1"/>
                    </a:moveTo>
                    <a:lnTo>
                      <a:pt x="488" y="428"/>
                    </a:lnTo>
                    <a:lnTo>
                      <a:pt x="0" y="486"/>
                    </a:lnTo>
                    <a:lnTo>
                      <a:pt x="17971" y="15222"/>
                    </a:lnTo>
                    <a:lnTo>
                      <a:pt x="22530" y="15249"/>
                    </a:lnTo>
                    <a:lnTo>
                      <a:pt x="22530" y="15249"/>
                    </a:lnTo>
                    <a:lnTo>
                      <a:pt x="41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7"/>
              <p:cNvSpPr/>
              <p:nvPr/>
            </p:nvSpPr>
            <p:spPr>
              <a:xfrm>
                <a:off x="3899875" y="4381400"/>
                <a:ext cx="580200" cy="396900"/>
              </a:xfrm>
              <a:custGeom>
                <a:rect b="b" l="l" r="r" t="t"/>
                <a:pathLst>
                  <a:path extrusionOk="0" h="15876" w="23208">
                    <a:moveTo>
                      <a:pt x="4357" y="641"/>
                    </a:moveTo>
                    <a:lnTo>
                      <a:pt x="21993" y="15246"/>
                    </a:lnTo>
                    <a:lnTo>
                      <a:pt x="18425" y="15224"/>
                    </a:lnTo>
                    <a:lnTo>
                      <a:pt x="1105" y="1024"/>
                    </a:lnTo>
                    <a:lnTo>
                      <a:pt x="4357" y="641"/>
                    </a:lnTo>
                    <a:close/>
                    <a:moveTo>
                      <a:pt x="4449" y="1"/>
                    </a:moveTo>
                    <a:cubicBezTo>
                      <a:pt x="4439" y="1"/>
                      <a:pt x="4428" y="1"/>
                      <a:pt x="4418" y="2"/>
                    </a:cubicBezTo>
                    <a:lnTo>
                      <a:pt x="299" y="487"/>
                    </a:lnTo>
                    <a:cubicBezTo>
                      <a:pt x="177" y="504"/>
                      <a:pt x="71" y="593"/>
                      <a:pt x="35" y="711"/>
                    </a:cubicBezTo>
                    <a:cubicBezTo>
                      <a:pt x="0" y="830"/>
                      <a:pt x="45" y="962"/>
                      <a:pt x="141" y="1042"/>
                    </a:cubicBezTo>
                    <a:lnTo>
                      <a:pt x="18112" y="15778"/>
                    </a:lnTo>
                    <a:cubicBezTo>
                      <a:pt x="18169" y="15822"/>
                      <a:pt x="18240" y="15849"/>
                      <a:pt x="18310" y="15849"/>
                    </a:cubicBezTo>
                    <a:lnTo>
                      <a:pt x="22869" y="15875"/>
                    </a:lnTo>
                    <a:cubicBezTo>
                      <a:pt x="23001" y="15875"/>
                      <a:pt x="23120" y="15796"/>
                      <a:pt x="23163" y="15668"/>
                    </a:cubicBezTo>
                    <a:cubicBezTo>
                      <a:pt x="23208" y="15545"/>
                      <a:pt x="23173" y="15404"/>
                      <a:pt x="23071" y="15321"/>
                    </a:cubicBezTo>
                    <a:lnTo>
                      <a:pt x="4656" y="73"/>
                    </a:lnTo>
                    <a:cubicBezTo>
                      <a:pt x="4598" y="27"/>
                      <a:pt x="4523" y="1"/>
                      <a:pt x="44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7"/>
              <p:cNvSpPr/>
              <p:nvPr/>
            </p:nvSpPr>
            <p:spPr>
              <a:xfrm>
                <a:off x="5366600" y="1371975"/>
                <a:ext cx="689000" cy="670275"/>
              </a:xfrm>
              <a:custGeom>
                <a:rect b="b" l="l" r="r" t="t"/>
                <a:pathLst>
                  <a:path extrusionOk="0" h="26811" w="27560">
                    <a:moveTo>
                      <a:pt x="18364" y="0"/>
                    </a:moveTo>
                    <a:lnTo>
                      <a:pt x="1" y="10116"/>
                    </a:lnTo>
                    <a:lnTo>
                      <a:pt x="9197" y="26811"/>
                    </a:lnTo>
                    <a:lnTo>
                      <a:pt x="27560" y="16695"/>
                    </a:lnTo>
                    <a:lnTo>
                      <a:pt x="183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7"/>
              <p:cNvSpPr/>
              <p:nvPr/>
            </p:nvSpPr>
            <p:spPr>
              <a:xfrm>
                <a:off x="5357700" y="1364200"/>
                <a:ext cx="706050" cy="685875"/>
              </a:xfrm>
              <a:custGeom>
                <a:rect b="b" l="l" r="r" t="t"/>
                <a:pathLst>
                  <a:path extrusionOk="0" h="27435" w="28242">
                    <a:moveTo>
                      <a:pt x="18596" y="738"/>
                    </a:moveTo>
                    <a:lnTo>
                      <a:pt x="27489" y="16883"/>
                    </a:lnTo>
                    <a:lnTo>
                      <a:pt x="9676" y="26695"/>
                    </a:lnTo>
                    <a:lnTo>
                      <a:pt x="783" y="10551"/>
                    </a:lnTo>
                    <a:lnTo>
                      <a:pt x="18596" y="738"/>
                    </a:lnTo>
                    <a:close/>
                    <a:moveTo>
                      <a:pt x="18720" y="0"/>
                    </a:moveTo>
                    <a:cubicBezTo>
                      <a:pt x="18667" y="0"/>
                      <a:pt x="18615" y="13"/>
                      <a:pt x="18570" y="39"/>
                    </a:cubicBezTo>
                    <a:lnTo>
                      <a:pt x="207" y="10155"/>
                    </a:lnTo>
                    <a:cubicBezTo>
                      <a:pt x="58" y="10238"/>
                      <a:pt x="1" y="10427"/>
                      <a:pt x="84" y="10582"/>
                    </a:cubicBezTo>
                    <a:lnTo>
                      <a:pt x="9280" y="27272"/>
                    </a:lnTo>
                    <a:cubicBezTo>
                      <a:pt x="9337" y="27377"/>
                      <a:pt x="9443" y="27435"/>
                      <a:pt x="9553" y="27435"/>
                    </a:cubicBezTo>
                    <a:cubicBezTo>
                      <a:pt x="9606" y="27435"/>
                      <a:pt x="9658" y="27422"/>
                      <a:pt x="9707" y="27395"/>
                    </a:cubicBezTo>
                    <a:lnTo>
                      <a:pt x="28066" y="17279"/>
                    </a:lnTo>
                    <a:cubicBezTo>
                      <a:pt x="28140" y="17239"/>
                      <a:pt x="28193" y="17174"/>
                      <a:pt x="28215" y="17094"/>
                    </a:cubicBezTo>
                    <a:cubicBezTo>
                      <a:pt x="28241" y="17010"/>
                      <a:pt x="28233" y="16927"/>
                      <a:pt x="28188" y="16852"/>
                    </a:cubicBezTo>
                    <a:lnTo>
                      <a:pt x="18992" y="161"/>
                    </a:lnTo>
                    <a:cubicBezTo>
                      <a:pt x="18952" y="86"/>
                      <a:pt x="18886" y="34"/>
                      <a:pt x="18807" y="12"/>
                    </a:cubicBezTo>
                    <a:cubicBezTo>
                      <a:pt x="18779" y="4"/>
                      <a:pt x="18749" y="0"/>
                      <a:pt x="187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7"/>
              <p:cNvSpPr/>
              <p:nvPr/>
            </p:nvSpPr>
            <p:spPr>
              <a:xfrm>
                <a:off x="5596500" y="1789325"/>
                <a:ext cx="545675" cy="276175"/>
              </a:xfrm>
              <a:custGeom>
                <a:rect b="b" l="l" r="r" t="t"/>
                <a:pathLst>
                  <a:path extrusionOk="0" h="11047" w="21827">
                    <a:moveTo>
                      <a:pt x="18364" y="1"/>
                    </a:moveTo>
                    <a:lnTo>
                      <a:pt x="1" y="10117"/>
                    </a:lnTo>
                    <a:lnTo>
                      <a:pt x="3266" y="11046"/>
                    </a:lnTo>
                    <a:lnTo>
                      <a:pt x="21827" y="1410"/>
                    </a:lnTo>
                    <a:lnTo>
                      <a:pt x="18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7"/>
              <p:cNvSpPr/>
              <p:nvPr/>
            </p:nvSpPr>
            <p:spPr>
              <a:xfrm>
                <a:off x="5588475" y="1781500"/>
                <a:ext cx="561625" cy="291775"/>
              </a:xfrm>
              <a:custGeom>
                <a:rect b="b" l="l" r="r" t="t"/>
                <a:pathLst>
                  <a:path extrusionOk="0" h="11671" w="22465">
                    <a:moveTo>
                      <a:pt x="18707" y="657"/>
                    </a:moveTo>
                    <a:lnTo>
                      <a:pt x="21400" y="1757"/>
                    </a:lnTo>
                    <a:lnTo>
                      <a:pt x="3557" y="11024"/>
                    </a:lnTo>
                    <a:lnTo>
                      <a:pt x="1140" y="10338"/>
                    </a:lnTo>
                    <a:lnTo>
                      <a:pt x="18707" y="657"/>
                    </a:lnTo>
                    <a:close/>
                    <a:moveTo>
                      <a:pt x="18683" y="0"/>
                    </a:moveTo>
                    <a:cubicBezTo>
                      <a:pt x="18632" y="0"/>
                      <a:pt x="18581" y="12"/>
                      <a:pt x="18535" y="37"/>
                    </a:cubicBezTo>
                    <a:lnTo>
                      <a:pt x="173" y="10153"/>
                    </a:lnTo>
                    <a:cubicBezTo>
                      <a:pt x="63" y="10214"/>
                      <a:pt x="1" y="10338"/>
                      <a:pt x="15" y="10466"/>
                    </a:cubicBezTo>
                    <a:cubicBezTo>
                      <a:pt x="27" y="10588"/>
                      <a:pt x="116" y="10694"/>
                      <a:pt x="238" y="10730"/>
                    </a:cubicBezTo>
                    <a:lnTo>
                      <a:pt x="3504" y="11662"/>
                    </a:lnTo>
                    <a:cubicBezTo>
                      <a:pt x="3530" y="11667"/>
                      <a:pt x="3561" y="11671"/>
                      <a:pt x="3587" y="11671"/>
                    </a:cubicBezTo>
                    <a:cubicBezTo>
                      <a:pt x="3640" y="11671"/>
                      <a:pt x="3689" y="11662"/>
                      <a:pt x="3733" y="11636"/>
                    </a:cubicBezTo>
                    <a:lnTo>
                      <a:pt x="22293" y="1999"/>
                    </a:lnTo>
                    <a:cubicBezTo>
                      <a:pt x="22399" y="1942"/>
                      <a:pt x="22465" y="1828"/>
                      <a:pt x="22460" y="1709"/>
                    </a:cubicBezTo>
                    <a:cubicBezTo>
                      <a:pt x="22456" y="1585"/>
                      <a:pt x="22377" y="1475"/>
                      <a:pt x="22267" y="1432"/>
                    </a:cubicBezTo>
                    <a:lnTo>
                      <a:pt x="18803" y="23"/>
                    </a:lnTo>
                    <a:cubicBezTo>
                      <a:pt x="18764" y="8"/>
                      <a:pt x="18724" y="0"/>
                      <a:pt x="1868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7"/>
              <p:cNvSpPr/>
              <p:nvPr/>
            </p:nvSpPr>
            <p:spPr>
              <a:xfrm>
                <a:off x="5825675" y="1371975"/>
                <a:ext cx="316500" cy="452600"/>
              </a:xfrm>
              <a:custGeom>
                <a:rect b="b" l="l" r="r" t="t"/>
                <a:pathLst>
                  <a:path extrusionOk="0" h="18104" w="12660">
                    <a:moveTo>
                      <a:pt x="1" y="0"/>
                    </a:moveTo>
                    <a:lnTo>
                      <a:pt x="9197" y="16695"/>
                    </a:lnTo>
                    <a:lnTo>
                      <a:pt x="12660" y="18104"/>
                    </a:lnTo>
                    <a:lnTo>
                      <a:pt x="3283" y="884"/>
                    </a:lnTo>
                    <a:lnTo>
                      <a:pt x="391" y="10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7"/>
              <p:cNvSpPr/>
              <p:nvPr/>
            </p:nvSpPr>
            <p:spPr>
              <a:xfrm>
                <a:off x="5817300" y="1364200"/>
                <a:ext cx="333350" cy="468175"/>
              </a:xfrm>
              <a:custGeom>
                <a:rect b="b" l="l" r="r" t="t"/>
                <a:pathLst>
                  <a:path extrusionOk="0" h="18727" w="13334">
                    <a:moveTo>
                      <a:pt x="964" y="809"/>
                    </a:moveTo>
                    <a:lnTo>
                      <a:pt x="3407" y="1465"/>
                    </a:lnTo>
                    <a:lnTo>
                      <a:pt x="12300" y="17794"/>
                    </a:lnTo>
                    <a:lnTo>
                      <a:pt x="9752" y="16755"/>
                    </a:lnTo>
                    <a:lnTo>
                      <a:pt x="964" y="809"/>
                    </a:lnTo>
                    <a:close/>
                    <a:moveTo>
                      <a:pt x="333" y="0"/>
                    </a:moveTo>
                    <a:cubicBezTo>
                      <a:pt x="239" y="0"/>
                      <a:pt x="149" y="44"/>
                      <a:pt x="88" y="118"/>
                    </a:cubicBezTo>
                    <a:cubicBezTo>
                      <a:pt x="13" y="218"/>
                      <a:pt x="1" y="356"/>
                      <a:pt x="62" y="465"/>
                    </a:cubicBezTo>
                    <a:lnTo>
                      <a:pt x="9259" y="17156"/>
                    </a:lnTo>
                    <a:cubicBezTo>
                      <a:pt x="9294" y="17217"/>
                      <a:pt x="9347" y="17270"/>
                      <a:pt x="9413" y="17296"/>
                    </a:cubicBezTo>
                    <a:lnTo>
                      <a:pt x="12876" y="18705"/>
                    </a:lnTo>
                    <a:cubicBezTo>
                      <a:pt x="12916" y="18718"/>
                      <a:pt x="12956" y="18726"/>
                      <a:pt x="12995" y="18726"/>
                    </a:cubicBezTo>
                    <a:cubicBezTo>
                      <a:pt x="13082" y="18726"/>
                      <a:pt x="13167" y="18691"/>
                      <a:pt x="13228" y="18621"/>
                    </a:cubicBezTo>
                    <a:cubicBezTo>
                      <a:pt x="13316" y="18524"/>
                      <a:pt x="13334" y="18379"/>
                      <a:pt x="13267" y="18265"/>
                    </a:cubicBezTo>
                    <a:lnTo>
                      <a:pt x="3890" y="1046"/>
                    </a:lnTo>
                    <a:cubicBezTo>
                      <a:pt x="3851" y="971"/>
                      <a:pt x="3780" y="919"/>
                      <a:pt x="3697" y="896"/>
                    </a:cubicBezTo>
                    <a:lnTo>
                      <a:pt x="419" y="12"/>
                    </a:lnTo>
                    <a:cubicBezTo>
                      <a:pt x="390" y="4"/>
                      <a:pt x="361" y="0"/>
                      <a:pt x="33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7"/>
              <p:cNvSpPr/>
              <p:nvPr/>
            </p:nvSpPr>
            <p:spPr>
              <a:xfrm>
                <a:off x="4849325" y="2437300"/>
                <a:ext cx="689025" cy="670175"/>
              </a:xfrm>
              <a:custGeom>
                <a:rect b="b" l="l" r="r" t="t"/>
                <a:pathLst>
                  <a:path extrusionOk="0" h="26807" w="27561">
                    <a:moveTo>
                      <a:pt x="18364" y="0"/>
                    </a:moveTo>
                    <a:lnTo>
                      <a:pt x="1" y="10116"/>
                    </a:lnTo>
                    <a:lnTo>
                      <a:pt x="9198" y="26806"/>
                    </a:lnTo>
                    <a:lnTo>
                      <a:pt x="27560" y="16690"/>
                    </a:lnTo>
                    <a:lnTo>
                      <a:pt x="183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7"/>
              <p:cNvSpPr/>
              <p:nvPr/>
            </p:nvSpPr>
            <p:spPr>
              <a:xfrm>
                <a:off x="4840450" y="2429425"/>
                <a:ext cx="706050" cy="685875"/>
              </a:xfrm>
              <a:custGeom>
                <a:rect b="b" l="l" r="r" t="t"/>
                <a:pathLst>
                  <a:path extrusionOk="0" h="27435" w="28242">
                    <a:moveTo>
                      <a:pt x="18595" y="737"/>
                    </a:moveTo>
                    <a:lnTo>
                      <a:pt x="27489" y="16882"/>
                    </a:lnTo>
                    <a:lnTo>
                      <a:pt x="9676" y="26695"/>
                    </a:lnTo>
                    <a:lnTo>
                      <a:pt x="784" y="10555"/>
                    </a:lnTo>
                    <a:lnTo>
                      <a:pt x="18595" y="737"/>
                    </a:lnTo>
                    <a:close/>
                    <a:moveTo>
                      <a:pt x="18717" y="1"/>
                    </a:moveTo>
                    <a:cubicBezTo>
                      <a:pt x="18667" y="1"/>
                      <a:pt x="18616" y="12"/>
                      <a:pt x="18569" y="37"/>
                    </a:cubicBezTo>
                    <a:lnTo>
                      <a:pt x="207" y="10154"/>
                    </a:lnTo>
                    <a:cubicBezTo>
                      <a:pt x="57" y="10238"/>
                      <a:pt x="0" y="10431"/>
                      <a:pt x="83" y="10581"/>
                    </a:cubicBezTo>
                    <a:lnTo>
                      <a:pt x="9280" y="27271"/>
                    </a:lnTo>
                    <a:cubicBezTo>
                      <a:pt x="9320" y="27346"/>
                      <a:pt x="9385" y="27399"/>
                      <a:pt x="9470" y="27421"/>
                    </a:cubicBezTo>
                    <a:cubicBezTo>
                      <a:pt x="9496" y="27430"/>
                      <a:pt x="9527" y="27434"/>
                      <a:pt x="9553" y="27434"/>
                    </a:cubicBezTo>
                    <a:cubicBezTo>
                      <a:pt x="9606" y="27434"/>
                      <a:pt x="9659" y="27421"/>
                      <a:pt x="9707" y="27395"/>
                    </a:cubicBezTo>
                    <a:lnTo>
                      <a:pt x="28065" y="17278"/>
                    </a:lnTo>
                    <a:cubicBezTo>
                      <a:pt x="28140" y="17239"/>
                      <a:pt x="28193" y="17172"/>
                      <a:pt x="28215" y="17093"/>
                    </a:cubicBezTo>
                    <a:cubicBezTo>
                      <a:pt x="28242" y="17014"/>
                      <a:pt x="28232" y="16926"/>
                      <a:pt x="28189" y="16855"/>
                    </a:cubicBezTo>
                    <a:lnTo>
                      <a:pt x="18991" y="161"/>
                    </a:lnTo>
                    <a:cubicBezTo>
                      <a:pt x="18934" y="58"/>
                      <a:pt x="18827" y="1"/>
                      <a:pt x="187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7"/>
              <p:cNvSpPr/>
              <p:nvPr/>
            </p:nvSpPr>
            <p:spPr>
              <a:xfrm>
                <a:off x="5079275" y="2854550"/>
                <a:ext cx="545650" cy="276250"/>
              </a:xfrm>
              <a:custGeom>
                <a:rect b="b" l="l" r="r" t="t"/>
                <a:pathLst>
                  <a:path extrusionOk="0" h="11050" w="21826">
                    <a:moveTo>
                      <a:pt x="18362" y="0"/>
                    </a:moveTo>
                    <a:lnTo>
                      <a:pt x="0" y="10116"/>
                    </a:lnTo>
                    <a:lnTo>
                      <a:pt x="3265" y="11050"/>
                    </a:lnTo>
                    <a:lnTo>
                      <a:pt x="21825" y="1408"/>
                    </a:lnTo>
                    <a:lnTo>
                      <a:pt x="183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7"/>
              <p:cNvSpPr/>
              <p:nvPr/>
            </p:nvSpPr>
            <p:spPr>
              <a:xfrm>
                <a:off x="5071100" y="2846750"/>
                <a:ext cx="561725" cy="291850"/>
              </a:xfrm>
              <a:custGeom>
                <a:rect b="b" l="l" r="r" t="t"/>
                <a:pathLst>
                  <a:path extrusionOk="0" h="11674" w="22469">
                    <a:moveTo>
                      <a:pt x="18711" y="660"/>
                    </a:moveTo>
                    <a:lnTo>
                      <a:pt x="21404" y="1756"/>
                    </a:lnTo>
                    <a:lnTo>
                      <a:pt x="3561" y="11027"/>
                    </a:lnTo>
                    <a:lnTo>
                      <a:pt x="1146" y="10337"/>
                    </a:lnTo>
                    <a:lnTo>
                      <a:pt x="18711" y="660"/>
                    </a:lnTo>
                    <a:close/>
                    <a:moveTo>
                      <a:pt x="18695" y="0"/>
                    </a:moveTo>
                    <a:cubicBezTo>
                      <a:pt x="18642" y="0"/>
                      <a:pt x="18589" y="14"/>
                      <a:pt x="18540" y="40"/>
                    </a:cubicBezTo>
                    <a:lnTo>
                      <a:pt x="177" y="10156"/>
                    </a:lnTo>
                    <a:cubicBezTo>
                      <a:pt x="67" y="10217"/>
                      <a:pt x="1" y="10337"/>
                      <a:pt x="19" y="10464"/>
                    </a:cubicBezTo>
                    <a:cubicBezTo>
                      <a:pt x="33" y="10591"/>
                      <a:pt x="120" y="10697"/>
                      <a:pt x="244" y="10728"/>
                    </a:cubicBezTo>
                    <a:lnTo>
                      <a:pt x="3508" y="11661"/>
                    </a:lnTo>
                    <a:cubicBezTo>
                      <a:pt x="3535" y="11669"/>
                      <a:pt x="3565" y="11674"/>
                      <a:pt x="3592" y="11674"/>
                    </a:cubicBezTo>
                    <a:cubicBezTo>
                      <a:pt x="3644" y="11674"/>
                      <a:pt x="3693" y="11661"/>
                      <a:pt x="3737" y="11639"/>
                    </a:cubicBezTo>
                    <a:lnTo>
                      <a:pt x="22298" y="1998"/>
                    </a:lnTo>
                    <a:cubicBezTo>
                      <a:pt x="22403" y="1945"/>
                      <a:pt x="22469" y="1831"/>
                      <a:pt x="22465" y="1707"/>
                    </a:cubicBezTo>
                    <a:cubicBezTo>
                      <a:pt x="22460" y="1584"/>
                      <a:pt x="22381" y="1478"/>
                      <a:pt x="22271" y="1430"/>
                    </a:cubicBezTo>
                    <a:lnTo>
                      <a:pt x="18809" y="22"/>
                    </a:lnTo>
                    <a:cubicBezTo>
                      <a:pt x="18772" y="7"/>
                      <a:pt x="18733" y="0"/>
                      <a:pt x="186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7"/>
              <p:cNvSpPr/>
              <p:nvPr/>
            </p:nvSpPr>
            <p:spPr>
              <a:xfrm>
                <a:off x="5308400" y="2437300"/>
                <a:ext cx="316525" cy="452450"/>
              </a:xfrm>
              <a:custGeom>
                <a:rect b="b" l="l" r="r" t="t"/>
                <a:pathLst>
                  <a:path extrusionOk="0" h="18098" w="12661">
                    <a:moveTo>
                      <a:pt x="1" y="0"/>
                    </a:moveTo>
                    <a:lnTo>
                      <a:pt x="9197" y="16690"/>
                    </a:lnTo>
                    <a:lnTo>
                      <a:pt x="12660" y="18098"/>
                    </a:lnTo>
                    <a:lnTo>
                      <a:pt x="3283" y="884"/>
                    </a:lnTo>
                    <a:lnTo>
                      <a:pt x="393" y="10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7"/>
              <p:cNvSpPr/>
              <p:nvPr/>
            </p:nvSpPr>
            <p:spPr>
              <a:xfrm>
                <a:off x="5300050" y="2429400"/>
                <a:ext cx="333350" cy="468175"/>
              </a:xfrm>
              <a:custGeom>
                <a:rect b="b" l="l" r="r" t="t"/>
                <a:pathLst>
                  <a:path extrusionOk="0" h="18727" w="13334">
                    <a:moveTo>
                      <a:pt x="964" y="809"/>
                    </a:moveTo>
                    <a:lnTo>
                      <a:pt x="3406" y="1464"/>
                    </a:lnTo>
                    <a:lnTo>
                      <a:pt x="12299" y="17794"/>
                    </a:lnTo>
                    <a:lnTo>
                      <a:pt x="12299" y="17794"/>
                    </a:lnTo>
                    <a:lnTo>
                      <a:pt x="9752" y="16760"/>
                    </a:lnTo>
                    <a:lnTo>
                      <a:pt x="964" y="809"/>
                    </a:lnTo>
                    <a:close/>
                    <a:moveTo>
                      <a:pt x="334" y="0"/>
                    </a:moveTo>
                    <a:cubicBezTo>
                      <a:pt x="240" y="0"/>
                      <a:pt x="150" y="44"/>
                      <a:pt x="89" y="123"/>
                    </a:cubicBezTo>
                    <a:cubicBezTo>
                      <a:pt x="14" y="219"/>
                      <a:pt x="0" y="355"/>
                      <a:pt x="62" y="466"/>
                    </a:cubicBezTo>
                    <a:lnTo>
                      <a:pt x="9259" y="17156"/>
                    </a:lnTo>
                    <a:cubicBezTo>
                      <a:pt x="9294" y="17222"/>
                      <a:pt x="9346" y="17270"/>
                      <a:pt x="9413" y="17297"/>
                    </a:cubicBezTo>
                    <a:lnTo>
                      <a:pt x="12876" y="18704"/>
                    </a:lnTo>
                    <a:cubicBezTo>
                      <a:pt x="12915" y="18722"/>
                      <a:pt x="12955" y="18727"/>
                      <a:pt x="12994" y="18727"/>
                    </a:cubicBezTo>
                    <a:cubicBezTo>
                      <a:pt x="13083" y="18727"/>
                      <a:pt x="13166" y="18692"/>
                      <a:pt x="13228" y="18625"/>
                    </a:cubicBezTo>
                    <a:cubicBezTo>
                      <a:pt x="13316" y="18525"/>
                      <a:pt x="13333" y="18383"/>
                      <a:pt x="13268" y="18265"/>
                    </a:cubicBezTo>
                    <a:lnTo>
                      <a:pt x="3891" y="1051"/>
                    </a:lnTo>
                    <a:cubicBezTo>
                      <a:pt x="3851" y="972"/>
                      <a:pt x="3780" y="919"/>
                      <a:pt x="3696" y="897"/>
                    </a:cubicBezTo>
                    <a:lnTo>
                      <a:pt x="418" y="12"/>
                    </a:lnTo>
                    <a:cubicBezTo>
                      <a:pt x="390" y="4"/>
                      <a:pt x="362" y="0"/>
                      <a:pt x="3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7"/>
              <p:cNvSpPr/>
              <p:nvPr/>
            </p:nvSpPr>
            <p:spPr>
              <a:xfrm>
                <a:off x="5446575" y="3415025"/>
                <a:ext cx="320375" cy="310800"/>
              </a:xfrm>
              <a:custGeom>
                <a:rect b="b" l="l" r="r" t="t"/>
                <a:pathLst>
                  <a:path extrusionOk="0" h="12432" w="12815">
                    <a:moveTo>
                      <a:pt x="8709" y="1"/>
                    </a:moveTo>
                    <a:lnTo>
                      <a:pt x="0" y="4515"/>
                    </a:lnTo>
                    <a:lnTo>
                      <a:pt x="4106" y="12432"/>
                    </a:lnTo>
                    <a:lnTo>
                      <a:pt x="12815" y="7917"/>
                    </a:lnTo>
                    <a:lnTo>
                      <a:pt x="87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7"/>
              <p:cNvSpPr/>
              <p:nvPr/>
            </p:nvSpPr>
            <p:spPr>
              <a:xfrm>
                <a:off x="5438550" y="3407225"/>
                <a:ext cx="336550" cy="326425"/>
              </a:xfrm>
              <a:custGeom>
                <a:rect b="b" l="l" r="r" t="t"/>
                <a:pathLst>
                  <a:path extrusionOk="0" h="13057" w="13462">
                    <a:moveTo>
                      <a:pt x="8898" y="735"/>
                    </a:moveTo>
                    <a:lnTo>
                      <a:pt x="12718" y="8093"/>
                    </a:lnTo>
                    <a:lnTo>
                      <a:pt x="4564" y="12321"/>
                    </a:lnTo>
                    <a:lnTo>
                      <a:pt x="744" y="4959"/>
                    </a:lnTo>
                    <a:lnTo>
                      <a:pt x="8898" y="735"/>
                    </a:lnTo>
                    <a:close/>
                    <a:moveTo>
                      <a:pt x="9032" y="0"/>
                    </a:moveTo>
                    <a:cubicBezTo>
                      <a:pt x="8984" y="0"/>
                      <a:pt x="8935" y="12"/>
                      <a:pt x="8889" y="36"/>
                    </a:cubicBezTo>
                    <a:lnTo>
                      <a:pt x="181" y="4551"/>
                    </a:lnTo>
                    <a:cubicBezTo>
                      <a:pt x="106" y="4590"/>
                      <a:pt x="49" y="4656"/>
                      <a:pt x="27" y="4736"/>
                    </a:cubicBezTo>
                    <a:cubicBezTo>
                      <a:pt x="0" y="4811"/>
                      <a:pt x="9" y="4898"/>
                      <a:pt x="45" y="4973"/>
                    </a:cubicBezTo>
                    <a:lnTo>
                      <a:pt x="4150" y="12890"/>
                    </a:lnTo>
                    <a:cubicBezTo>
                      <a:pt x="4207" y="12995"/>
                      <a:pt x="4318" y="13056"/>
                      <a:pt x="4427" y="13056"/>
                    </a:cubicBezTo>
                    <a:cubicBezTo>
                      <a:pt x="4480" y="13056"/>
                      <a:pt x="4529" y="13048"/>
                      <a:pt x="4572" y="13022"/>
                    </a:cubicBezTo>
                    <a:lnTo>
                      <a:pt x="13280" y="8507"/>
                    </a:lnTo>
                    <a:cubicBezTo>
                      <a:pt x="13355" y="8467"/>
                      <a:pt x="13412" y="8401"/>
                      <a:pt x="13435" y="8322"/>
                    </a:cubicBezTo>
                    <a:cubicBezTo>
                      <a:pt x="13461" y="8243"/>
                      <a:pt x="13453" y="8158"/>
                      <a:pt x="13417" y="8084"/>
                    </a:cubicBezTo>
                    <a:lnTo>
                      <a:pt x="9312" y="168"/>
                    </a:lnTo>
                    <a:cubicBezTo>
                      <a:pt x="9254" y="61"/>
                      <a:pt x="9144" y="0"/>
                      <a:pt x="90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7"/>
              <p:cNvSpPr/>
              <p:nvPr/>
            </p:nvSpPr>
            <p:spPr>
              <a:xfrm>
                <a:off x="5549225" y="3612950"/>
                <a:ext cx="257875" cy="124775"/>
              </a:xfrm>
              <a:custGeom>
                <a:rect b="b" l="l" r="r" t="t"/>
                <a:pathLst>
                  <a:path extrusionOk="0" h="4991" w="10315">
                    <a:moveTo>
                      <a:pt x="8709" y="0"/>
                    </a:moveTo>
                    <a:lnTo>
                      <a:pt x="0" y="4515"/>
                    </a:lnTo>
                    <a:lnTo>
                      <a:pt x="1518" y="4990"/>
                    </a:lnTo>
                    <a:lnTo>
                      <a:pt x="10314" y="700"/>
                    </a:lnTo>
                    <a:lnTo>
                      <a:pt x="87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7"/>
              <p:cNvSpPr/>
              <p:nvPr/>
            </p:nvSpPr>
            <p:spPr>
              <a:xfrm>
                <a:off x="5541200" y="3605075"/>
                <a:ext cx="273700" cy="140450"/>
              </a:xfrm>
              <a:custGeom>
                <a:rect b="b" l="l" r="r" t="t"/>
                <a:pathLst>
                  <a:path extrusionOk="0" h="5618" w="10948">
                    <a:moveTo>
                      <a:pt x="9042" y="663"/>
                    </a:moveTo>
                    <a:lnTo>
                      <a:pt x="9887" y="1028"/>
                    </a:lnTo>
                    <a:lnTo>
                      <a:pt x="1813" y="4966"/>
                    </a:lnTo>
                    <a:lnTo>
                      <a:pt x="1144" y="4759"/>
                    </a:lnTo>
                    <a:lnTo>
                      <a:pt x="9042" y="663"/>
                    </a:lnTo>
                    <a:close/>
                    <a:moveTo>
                      <a:pt x="9032" y="0"/>
                    </a:moveTo>
                    <a:cubicBezTo>
                      <a:pt x="8983" y="0"/>
                      <a:pt x="8933" y="12"/>
                      <a:pt x="8888" y="38"/>
                    </a:cubicBezTo>
                    <a:lnTo>
                      <a:pt x="180" y="4553"/>
                    </a:lnTo>
                    <a:cubicBezTo>
                      <a:pt x="66" y="4610"/>
                      <a:pt x="0" y="4733"/>
                      <a:pt x="13" y="4856"/>
                    </a:cubicBezTo>
                    <a:cubicBezTo>
                      <a:pt x="21" y="4984"/>
                      <a:pt x="110" y="5090"/>
                      <a:pt x="228" y="5129"/>
                    </a:cubicBezTo>
                    <a:lnTo>
                      <a:pt x="1747" y="5604"/>
                    </a:lnTo>
                    <a:cubicBezTo>
                      <a:pt x="1778" y="5613"/>
                      <a:pt x="1808" y="5618"/>
                      <a:pt x="1839" y="5618"/>
                    </a:cubicBezTo>
                    <a:cubicBezTo>
                      <a:pt x="1888" y="5618"/>
                      <a:pt x="1932" y="5604"/>
                      <a:pt x="1975" y="5587"/>
                    </a:cubicBezTo>
                    <a:lnTo>
                      <a:pt x="10772" y="1296"/>
                    </a:lnTo>
                    <a:cubicBezTo>
                      <a:pt x="10882" y="1239"/>
                      <a:pt x="10948" y="1129"/>
                      <a:pt x="10948" y="1006"/>
                    </a:cubicBezTo>
                    <a:cubicBezTo>
                      <a:pt x="10943" y="883"/>
                      <a:pt x="10873" y="778"/>
                      <a:pt x="10759" y="725"/>
                    </a:cubicBezTo>
                    <a:lnTo>
                      <a:pt x="9157" y="25"/>
                    </a:lnTo>
                    <a:cubicBezTo>
                      <a:pt x="9116" y="9"/>
                      <a:pt x="9074" y="0"/>
                      <a:pt x="90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7"/>
              <p:cNvSpPr/>
              <p:nvPr/>
            </p:nvSpPr>
            <p:spPr>
              <a:xfrm>
                <a:off x="5664275" y="3415025"/>
                <a:ext cx="142825" cy="215450"/>
              </a:xfrm>
              <a:custGeom>
                <a:rect b="b" l="l" r="r" t="t"/>
                <a:pathLst>
                  <a:path extrusionOk="0" h="8618" w="5713">
                    <a:moveTo>
                      <a:pt x="1" y="1"/>
                    </a:moveTo>
                    <a:lnTo>
                      <a:pt x="4107" y="7917"/>
                    </a:lnTo>
                    <a:lnTo>
                      <a:pt x="5712" y="8617"/>
                    </a:lnTo>
                    <a:lnTo>
                      <a:pt x="5712" y="8617"/>
                    </a:lnTo>
                    <a:lnTo>
                      <a:pt x="1528" y="450"/>
                    </a:lnTo>
                    <a:lnTo>
                      <a:pt x="186" y="5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7"/>
              <p:cNvSpPr/>
              <p:nvPr/>
            </p:nvSpPr>
            <p:spPr>
              <a:xfrm>
                <a:off x="5655925" y="3407175"/>
                <a:ext cx="159650" cy="231075"/>
              </a:xfrm>
              <a:custGeom>
                <a:rect b="b" l="l" r="r" t="t"/>
                <a:pathLst>
                  <a:path extrusionOk="0" h="9243" w="6386">
                    <a:moveTo>
                      <a:pt x="956" y="826"/>
                    </a:moveTo>
                    <a:lnTo>
                      <a:pt x="1642" y="1028"/>
                    </a:lnTo>
                    <a:lnTo>
                      <a:pt x="5365" y="8292"/>
                    </a:lnTo>
                    <a:lnTo>
                      <a:pt x="4669" y="7989"/>
                    </a:lnTo>
                    <a:lnTo>
                      <a:pt x="956" y="826"/>
                    </a:lnTo>
                    <a:close/>
                    <a:moveTo>
                      <a:pt x="342" y="1"/>
                    </a:moveTo>
                    <a:cubicBezTo>
                      <a:pt x="249" y="1"/>
                      <a:pt x="157" y="39"/>
                      <a:pt x="93" y="113"/>
                    </a:cubicBezTo>
                    <a:cubicBezTo>
                      <a:pt x="14" y="209"/>
                      <a:pt x="0" y="345"/>
                      <a:pt x="58" y="456"/>
                    </a:cubicBezTo>
                    <a:lnTo>
                      <a:pt x="4163" y="8372"/>
                    </a:lnTo>
                    <a:cubicBezTo>
                      <a:pt x="4198" y="8438"/>
                      <a:pt x="4251" y="8487"/>
                      <a:pt x="4317" y="8517"/>
                    </a:cubicBezTo>
                    <a:lnTo>
                      <a:pt x="5919" y="9216"/>
                    </a:lnTo>
                    <a:cubicBezTo>
                      <a:pt x="5958" y="9234"/>
                      <a:pt x="6003" y="9243"/>
                      <a:pt x="6046" y="9243"/>
                    </a:cubicBezTo>
                    <a:cubicBezTo>
                      <a:pt x="6131" y="9243"/>
                      <a:pt x="6214" y="9208"/>
                      <a:pt x="6271" y="9142"/>
                    </a:cubicBezTo>
                    <a:cubicBezTo>
                      <a:pt x="6363" y="9050"/>
                      <a:pt x="6385" y="8905"/>
                      <a:pt x="6324" y="8786"/>
                    </a:cubicBezTo>
                    <a:lnTo>
                      <a:pt x="2139" y="623"/>
                    </a:lnTo>
                    <a:cubicBezTo>
                      <a:pt x="2099" y="548"/>
                      <a:pt x="2033" y="491"/>
                      <a:pt x="1950" y="465"/>
                    </a:cubicBezTo>
                    <a:lnTo>
                      <a:pt x="428" y="12"/>
                    </a:lnTo>
                    <a:cubicBezTo>
                      <a:pt x="400" y="4"/>
                      <a:pt x="371" y="1"/>
                      <a:pt x="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7"/>
              <p:cNvSpPr/>
              <p:nvPr/>
            </p:nvSpPr>
            <p:spPr>
              <a:xfrm>
                <a:off x="4232525" y="4214800"/>
                <a:ext cx="320375" cy="310800"/>
              </a:xfrm>
              <a:custGeom>
                <a:rect b="b" l="l" r="r" t="t"/>
                <a:pathLst>
                  <a:path extrusionOk="0" h="12432" w="12815">
                    <a:moveTo>
                      <a:pt x="8709" y="0"/>
                    </a:moveTo>
                    <a:lnTo>
                      <a:pt x="1" y="4515"/>
                    </a:lnTo>
                    <a:lnTo>
                      <a:pt x="4106" y="12431"/>
                    </a:lnTo>
                    <a:lnTo>
                      <a:pt x="12814" y="7917"/>
                    </a:lnTo>
                    <a:lnTo>
                      <a:pt x="87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7"/>
              <p:cNvSpPr/>
              <p:nvPr/>
            </p:nvSpPr>
            <p:spPr>
              <a:xfrm>
                <a:off x="4224500" y="4206925"/>
                <a:ext cx="336550" cy="326500"/>
              </a:xfrm>
              <a:custGeom>
                <a:rect b="b" l="l" r="r" t="t"/>
                <a:pathLst>
                  <a:path extrusionOk="0" h="13060" w="13462">
                    <a:moveTo>
                      <a:pt x="8898" y="734"/>
                    </a:moveTo>
                    <a:lnTo>
                      <a:pt x="12713" y="8096"/>
                    </a:lnTo>
                    <a:lnTo>
                      <a:pt x="4564" y="12324"/>
                    </a:lnTo>
                    <a:lnTo>
                      <a:pt x="744" y="4962"/>
                    </a:lnTo>
                    <a:lnTo>
                      <a:pt x="8898" y="734"/>
                    </a:lnTo>
                    <a:close/>
                    <a:moveTo>
                      <a:pt x="9026" y="1"/>
                    </a:moveTo>
                    <a:cubicBezTo>
                      <a:pt x="8978" y="1"/>
                      <a:pt x="8930" y="11"/>
                      <a:pt x="8885" y="33"/>
                    </a:cubicBezTo>
                    <a:lnTo>
                      <a:pt x="176" y="4552"/>
                    </a:lnTo>
                    <a:cubicBezTo>
                      <a:pt x="107" y="4588"/>
                      <a:pt x="49" y="4654"/>
                      <a:pt x="23" y="4733"/>
                    </a:cubicBezTo>
                    <a:cubicBezTo>
                      <a:pt x="1" y="4812"/>
                      <a:pt x="5" y="4901"/>
                      <a:pt x="44" y="4975"/>
                    </a:cubicBezTo>
                    <a:lnTo>
                      <a:pt x="4150" y="12891"/>
                    </a:lnTo>
                    <a:cubicBezTo>
                      <a:pt x="4207" y="12997"/>
                      <a:pt x="4317" y="13059"/>
                      <a:pt x="4427" y="13059"/>
                    </a:cubicBezTo>
                    <a:cubicBezTo>
                      <a:pt x="4475" y="13059"/>
                      <a:pt x="4524" y="13045"/>
                      <a:pt x="4573" y="13023"/>
                    </a:cubicBezTo>
                    <a:lnTo>
                      <a:pt x="13281" y="8508"/>
                    </a:lnTo>
                    <a:cubicBezTo>
                      <a:pt x="13356" y="8469"/>
                      <a:pt x="13409" y="8403"/>
                      <a:pt x="13435" y="8324"/>
                    </a:cubicBezTo>
                    <a:cubicBezTo>
                      <a:pt x="13462" y="8244"/>
                      <a:pt x="13452" y="8161"/>
                      <a:pt x="13413" y="8086"/>
                    </a:cubicBezTo>
                    <a:lnTo>
                      <a:pt x="9307" y="170"/>
                    </a:lnTo>
                    <a:cubicBezTo>
                      <a:pt x="9251" y="62"/>
                      <a:pt x="9140" y="1"/>
                      <a:pt x="902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7"/>
              <p:cNvSpPr/>
              <p:nvPr/>
            </p:nvSpPr>
            <p:spPr>
              <a:xfrm>
                <a:off x="4335150" y="4412700"/>
                <a:ext cx="257800" cy="124775"/>
              </a:xfrm>
              <a:custGeom>
                <a:rect b="b" l="l" r="r" t="t"/>
                <a:pathLst>
                  <a:path extrusionOk="0" h="4991" w="10312">
                    <a:moveTo>
                      <a:pt x="8709" y="1"/>
                    </a:moveTo>
                    <a:lnTo>
                      <a:pt x="1" y="4515"/>
                    </a:lnTo>
                    <a:lnTo>
                      <a:pt x="1520" y="4991"/>
                    </a:lnTo>
                    <a:lnTo>
                      <a:pt x="10311" y="700"/>
                    </a:lnTo>
                    <a:lnTo>
                      <a:pt x="87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7"/>
              <p:cNvSpPr/>
              <p:nvPr/>
            </p:nvSpPr>
            <p:spPr>
              <a:xfrm>
                <a:off x="4327125" y="4404800"/>
                <a:ext cx="273750" cy="140500"/>
              </a:xfrm>
              <a:custGeom>
                <a:rect b="b" l="l" r="r" t="t"/>
                <a:pathLst>
                  <a:path extrusionOk="0" h="5620" w="10950">
                    <a:moveTo>
                      <a:pt x="9044" y="660"/>
                    </a:moveTo>
                    <a:lnTo>
                      <a:pt x="9889" y="1030"/>
                    </a:lnTo>
                    <a:lnTo>
                      <a:pt x="1814" y="4968"/>
                    </a:lnTo>
                    <a:lnTo>
                      <a:pt x="1140" y="4757"/>
                    </a:lnTo>
                    <a:lnTo>
                      <a:pt x="9044" y="660"/>
                    </a:lnTo>
                    <a:close/>
                    <a:moveTo>
                      <a:pt x="9029" y="0"/>
                    </a:moveTo>
                    <a:cubicBezTo>
                      <a:pt x="8981" y="0"/>
                      <a:pt x="8932" y="11"/>
                      <a:pt x="8886" y="35"/>
                    </a:cubicBezTo>
                    <a:lnTo>
                      <a:pt x="177" y="4554"/>
                    </a:lnTo>
                    <a:cubicBezTo>
                      <a:pt x="67" y="4611"/>
                      <a:pt x="1" y="4730"/>
                      <a:pt x="10" y="4858"/>
                    </a:cubicBezTo>
                    <a:cubicBezTo>
                      <a:pt x="23" y="4986"/>
                      <a:pt x="106" y="5091"/>
                      <a:pt x="230" y="5130"/>
                    </a:cubicBezTo>
                    <a:lnTo>
                      <a:pt x="1748" y="5601"/>
                    </a:lnTo>
                    <a:cubicBezTo>
                      <a:pt x="1774" y="5614"/>
                      <a:pt x="1810" y="5619"/>
                      <a:pt x="1841" y="5619"/>
                    </a:cubicBezTo>
                    <a:cubicBezTo>
                      <a:pt x="1885" y="5619"/>
                      <a:pt x="1932" y="5606"/>
                      <a:pt x="1977" y="5588"/>
                    </a:cubicBezTo>
                    <a:lnTo>
                      <a:pt x="10773" y="1298"/>
                    </a:lnTo>
                    <a:cubicBezTo>
                      <a:pt x="10883" y="1241"/>
                      <a:pt x="10949" y="1131"/>
                      <a:pt x="10949" y="1007"/>
                    </a:cubicBezTo>
                    <a:cubicBezTo>
                      <a:pt x="10945" y="884"/>
                      <a:pt x="10870" y="774"/>
                      <a:pt x="10760" y="725"/>
                    </a:cubicBezTo>
                    <a:lnTo>
                      <a:pt x="9158" y="26"/>
                    </a:lnTo>
                    <a:cubicBezTo>
                      <a:pt x="9117" y="9"/>
                      <a:pt x="9073" y="0"/>
                      <a:pt x="90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7"/>
              <p:cNvSpPr/>
              <p:nvPr/>
            </p:nvSpPr>
            <p:spPr>
              <a:xfrm>
                <a:off x="4450250" y="4214800"/>
                <a:ext cx="142700" cy="215400"/>
              </a:xfrm>
              <a:custGeom>
                <a:rect b="b" l="l" r="r" t="t"/>
                <a:pathLst>
                  <a:path extrusionOk="0" h="8616" w="5708">
                    <a:moveTo>
                      <a:pt x="0" y="0"/>
                    </a:moveTo>
                    <a:lnTo>
                      <a:pt x="4105" y="7917"/>
                    </a:lnTo>
                    <a:lnTo>
                      <a:pt x="5707" y="8616"/>
                    </a:lnTo>
                    <a:lnTo>
                      <a:pt x="1527" y="449"/>
                    </a:lnTo>
                    <a:lnTo>
                      <a:pt x="185" y="5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7"/>
              <p:cNvSpPr/>
              <p:nvPr/>
            </p:nvSpPr>
            <p:spPr>
              <a:xfrm>
                <a:off x="4441875" y="4206925"/>
                <a:ext cx="159550" cy="231100"/>
              </a:xfrm>
              <a:custGeom>
                <a:rect b="b" l="l" r="r" t="t"/>
                <a:pathLst>
                  <a:path extrusionOk="0" h="9244" w="6382">
                    <a:moveTo>
                      <a:pt x="951" y="821"/>
                    </a:moveTo>
                    <a:lnTo>
                      <a:pt x="1642" y="1028"/>
                    </a:lnTo>
                    <a:lnTo>
                      <a:pt x="5364" y="8293"/>
                    </a:lnTo>
                    <a:lnTo>
                      <a:pt x="4669" y="7990"/>
                    </a:lnTo>
                    <a:lnTo>
                      <a:pt x="951" y="821"/>
                    </a:lnTo>
                    <a:close/>
                    <a:moveTo>
                      <a:pt x="339" y="1"/>
                    </a:moveTo>
                    <a:cubicBezTo>
                      <a:pt x="246" y="1"/>
                      <a:pt x="154" y="39"/>
                      <a:pt x="93" y="113"/>
                    </a:cubicBezTo>
                    <a:cubicBezTo>
                      <a:pt x="14" y="210"/>
                      <a:pt x="1" y="346"/>
                      <a:pt x="58" y="456"/>
                    </a:cubicBezTo>
                    <a:lnTo>
                      <a:pt x="4164" y="8372"/>
                    </a:lnTo>
                    <a:cubicBezTo>
                      <a:pt x="4198" y="8439"/>
                      <a:pt x="4251" y="8486"/>
                      <a:pt x="4318" y="8518"/>
                    </a:cubicBezTo>
                    <a:lnTo>
                      <a:pt x="5919" y="9217"/>
                    </a:lnTo>
                    <a:cubicBezTo>
                      <a:pt x="5959" y="9235"/>
                      <a:pt x="6002" y="9243"/>
                      <a:pt x="6042" y="9243"/>
                    </a:cubicBezTo>
                    <a:cubicBezTo>
                      <a:pt x="6130" y="9243"/>
                      <a:pt x="6209" y="9209"/>
                      <a:pt x="6272" y="9142"/>
                    </a:cubicBezTo>
                    <a:cubicBezTo>
                      <a:pt x="6363" y="9046"/>
                      <a:pt x="6381" y="8904"/>
                      <a:pt x="6324" y="8786"/>
                    </a:cubicBezTo>
                    <a:lnTo>
                      <a:pt x="2139" y="624"/>
                    </a:lnTo>
                    <a:cubicBezTo>
                      <a:pt x="2100" y="549"/>
                      <a:pt x="2033" y="492"/>
                      <a:pt x="1950" y="465"/>
                    </a:cubicBezTo>
                    <a:lnTo>
                      <a:pt x="423" y="11"/>
                    </a:lnTo>
                    <a:cubicBezTo>
                      <a:pt x="395" y="4"/>
                      <a:pt x="367" y="1"/>
                      <a:pt x="3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7"/>
              <p:cNvSpPr/>
              <p:nvPr/>
            </p:nvSpPr>
            <p:spPr>
              <a:xfrm>
                <a:off x="1796525" y="2528475"/>
                <a:ext cx="268000" cy="314325"/>
              </a:xfrm>
              <a:custGeom>
                <a:rect b="b" l="l" r="r" t="t"/>
                <a:pathLst>
                  <a:path extrusionOk="0" h="12573" w="10720">
                    <a:moveTo>
                      <a:pt x="4537" y="1"/>
                    </a:moveTo>
                    <a:lnTo>
                      <a:pt x="0" y="6597"/>
                    </a:lnTo>
                    <a:lnTo>
                      <a:pt x="5774" y="12572"/>
                    </a:lnTo>
                    <a:lnTo>
                      <a:pt x="10719" y="6390"/>
                    </a:lnTo>
                    <a:lnTo>
                      <a:pt x="4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7"/>
              <p:cNvSpPr/>
              <p:nvPr/>
            </p:nvSpPr>
            <p:spPr>
              <a:xfrm>
                <a:off x="1788050" y="2520625"/>
                <a:ext cx="285050" cy="329975"/>
              </a:xfrm>
              <a:custGeom>
                <a:rect b="b" l="l" r="r" t="t"/>
                <a:pathLst>
                  <a:path extrusionOk="0" h="13199" w="11402">
                    <a:moveTo>
                      <a:pt x="4916" y="808"/>
                    </a:moveTo>
                    <a:lnTo>
                      <a:pt x="10645" y="6722"/>
                    </a:lnTo>
                    <a:lnTo>
                      <a:pt x="6091" y="12415"/>
                    </a:lnTo>
                    <a:lnTo>
                      <a:pt x="745" y="6876"/>
                    </a:lnTo>
                    <a:lnTo>
                      <a:pt x="4916" y="808"/>
                    </a:lnTo>
                    <a:close/>
                    <a:moveTo>
                      <a:pt x="4879" y="1"/>
                    </a:moveTo>
                    <a:cubicBezTo>
                      <a:pt x="4870" y="1"/>
                      <a:pt x="4860" y="1"/>
                      <a:pt x="4850" y="2"/>
                    </a:cubicBezTo>
                    <a:cubicBezTo>
                      <a:pt x="4758" y="6"/>
                      <a:pt x="4669" y="59"/>
                      <a:pt x="4616" y="134"/>
                    </a:cubicBezTo>
                    <a:lnTo>
                      <a:pt x="85" y="6730"/>
                    </a:lnTo>
                    <a:cubicBezTo>
                      <a:pt x="0" y="6854"/>
                      <a:pt x="14" y="7021"/>
                      <a:pt x="115" y="7126"/>
                    </a:cubicBezTo>
                    <a:lnTo>
                      <a:pt x="5888" y="13107"/>
                    </a:lnTo>
                    <a:cubicBezTo>
                      <a:pt x="5946" y="13168"/>
                      <a:pt x="6029" y="13199"/>
                      <a:pt x="6113" y="13199"/>
                    </a:cubicBezTo>
                    <a:lnTo>
                      <a:pt x="6125" y="13199"/>
                    </a:lnTo>
                    <a:cubicBezTo>
                      <a:pt x="6218" y="13195"/>
                      <a:pt x="6302" y="13154"/>
                      <a:pt x="6359" y="13085"/>
                    </a:cubicBezTo>
                    <a:lnTo>
                      <a:pt x="11305" y="6897"/>
                    </a:lnTo>
                    <a:cubicBezTo>
                      <a:pt x="11402" y="6775"/>
                      <a:pt x="11393" y="6598"/>
                      <a:pt x="11283" y="6484"/>
                    </a:cubicBezTo>
                    <a:lnTo>
                      <a:pt x="5101" y="95"/>
                    </a:lnTo>
                    <a:cubicBezTo>
                      <a:pt x="5041" y="35"/>
                      <a:pt x="4967" y="1"/>
                      <a:pt x="487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7"/>
              <p:cNvSpPr/>
              <p:nvPr/>
            </p:nvSpPr>
            <p:spPr>
              <a:xfrm>
                <a:off x="1940850" y="2680950"/>
                <a:ext cx="163375" cy="184850"/>
              </a:xfrm>
              <a:custGeom>
                <a:rect b="b" l="l" r="r" t="t"/>
                <a:pathLst>
                  <a:path extrusionOk="0" h="7394" w="6535">
                    <a:moveTo>
                      <a:pt x="4564" y="1"/>
                    </a:moveTo>
                    <a:lnTo>
                      <a:pt x="1" y="6473"/>
                    </a:lnTo>
                    <a:lnTo>
                      <a:pt x="1215" y="7393"/>
                    </a:lnTo>
                    <a:lnTo>
                      <a:pt x="6535" y="1282"/>
                    </a:lnTo>
                    <a:lnTo>
                      <a:pt x="45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7"/>
              <p:cNvSpPr/>
              <p:nvPr/>
            </p:nvSpPr>
            <p:spPr>
              <a:xfrm>
                <a:off x="1932075" y="2673150"/>
                <a:ext cx="180200" cy="200450"/>
              </a:xfrm>
              <a:custGeom>
                <a:rect b="b" l="l" r="r" t="t"/>
                <a:pathLst>
                  <a:path extrusionOk="0" h="8018" w="7208">
                    <a:moveTo>
                      <a:pt x="4998" y="739"/>
                    </a:moveTo>
                    <a:lnTo>
                      <a:pt x="6416" y="1659"/>
                    </a:lnTo>
                    <a:lnTo>
                      <a:pt x="1522" y="7278"/>
                    </a:lnTo>
                    <a:lnTo>
                      <a:pt x="783" y="6720"/>
                    </a:lnTo>
                    <a:lnTo>
                      <a:pt x="4998" y="739"/>
                    </a:lnTo>
                    <a:close/>
                    <a:moveTo>
                      <a:pt x="4918" y="0"/>
                    </a:moveTo>
                    <a:cubicBezTo>
                      <a:pt x="4818" y="0"/>
                      <a:pt x="4721" y="46"/>
                      <a:pt x="4659" y="132"/>
                    </a:cubicBezTo>
                    <a:lnTo>
                      <a:pt x="96" y="6605"/>
                    </a:lnTo>
                    <a:cubicBezTo>
                      <a:pt x="0" y="6746"/>
                      <a:pt x="31" y="6935"/>
                      <a:pt x="163" y="7037"/>
                    </a:cubicBezTo>
                    <a:lnTo>
                      <a:pt x="1377" y="7951"/>
                    </a:lnTo>
                    <a:cubicBezTo>
                      <a:pt x="1430" y="7996"/>
                      <a:pt x="1500" y="8018"/>
                      <a:pt x="1566" y="8018"/>
                    </a:cubicBezTo>
                    <a:cubicBezTo>
                      <a:pt x="1650" y="8018"/>
                      <a:pt x="1737" y="7983"/>
                      <a:pt x="1800" y="7912"/>
                    </a:cubicBezTo>
                    <a:lnTo>
                      <a:pt x="7123" y="1800"/>
                    </a:lnTo>
                    <a:cubicBezTo>
                      <a:pt x="7181" y="1730"/>
                      <a:pt x="7208" y="1641"/>
                      <a:pt x="7194" y="1549"/>
                    </a:cubicBezTo>
                    <a:cubicBezTo>
                      <a:pt x="7186" y="1462"/>
                      <a:pt x="7133" y="1382"/>
                      <a:pt x="7058" y="1330"/>
                    </a:cubicBezTo>
                    <a:lnTo>
                      <a:pt x="5086" y="49"/>
                    </a:lnTo>
                    <a:cubicBezTo>
                      <a:pt x="5034" y="16"/>
                      <a:pt x="4976" y="0"/>
                      <a:pt x="49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7"/>
              <p:cNvSpPr/>
              <p:nvPr/>
            </p:nvSpPr>
            <p:spPr>
              <a:xfrm>
                <a:off x="1909950" y="2528475"/>
                <a:ext cx="194275" cy="184525"/>
              </a:xfrm>
              <a:custGeom>
                <a:rect b="b" l="l" r="r" t="t"/>
                <a:pathLst>
                  <a:path extrusionOk="0" h="7381" w="7771">
                    <a:moveTo>
                      <a:pt x="0" y="1"/>
                    </a:moveTo>
                    <a:lnTo>
                      <a:pt x="5800" y="6100"/>
                    </a:lnTo>
                    <a:lnTo>
                      <a:pt x="7771" y="7381"/>
                    </a:lnTo>
                    <a:lnTo>
                      <a:pt x="2253" y="38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7"/>
              <p:cNvSpPr/>
              <p:nvPr/>
            </p:nvSpPr>
            <p:spPr>
              <a:xfrm>
                <a:off x="1901475" y="2520550"/>
                <a:ext cx="211225" cy="200250"/>
              </a:xfrm>
              <a:custGeom>
                <a:rect b="b" l="l" r="r" t="t"/>
                <a:pathLst>
                  <a:path extrusionOk="0" h="8010" w="8449">
                    <a:moveTo>
                      <a:pt x="1215" y="784"/>
                    </a:moveTo>
                    <a:lnTo>
                      <a:pt x="2421" y="986"/>
                    </a:lnTo>
                    <a:lnTo>
                      <a:pt x="6689" y="6399"/>
                    </a:lnTo>
                    <a:lnTo>
                      <a:pt x="6341" y="6175"/>
                    </a:lnTo>
                    <a:lnTo>
                      <a:pt x="1215" y="784"/>
                    </a:lnTo>
                    <a:close/>
                    <a:moveTo>
                      <a:pt x="340" y="1"/>
                    </a:moveTo>
                    <a:cubicBezTo>
                      <a:pt x="223" y="1"/>
                      <a:pt x="116" y="65"/>
                      <a:pt x="62" y="168"/>
                    </a:cubicBezTo>
                    <a:cubicBezTo>
                      <a:pt x="0" y="287"/>
                      <a:pt x="18" y="432"/>
                      <a:pt x="110" y="533"/>
                    </a:cubicBezTo>
                    <a:lnTo>
                      <a:pt x="5914" y="6632"/>
                    </a:lnTo>
                    <a:cubicBezTo>
                      <a:pt x="5928" y="6650"/>
                      <a:pt x="5950" y="6668"/>
                      <a:pt x="5967" y="6681"/>
                    </a:cubicBezTo>
                    <a:lnTo>
                      <a:pt x="7939" y="7962"/>
                    </a:lnTo>
                    <a:cubicBezTo>
                      <a:pt x="7991" y="7992"/>
                      <a:pt x="8053" y="8009"/>
                      <a:pt x="8110" y="8009"/>
                    </a:cubicBezTo>
                    <a:cubicBezTo>
                      <a:pt x="8194" y="8009"/>
                      <a:pt x="8282" y="7974"/>
                      <a:pt x="8343" y="7909"/>
                    </a:cubicBezTo>
                    <a:cubicBezTo>
                      <a:pt x="8444" y="7794"/>
                      <a:pt x="8449" y="7623"/>
                      <a:pt x="8357" y="7503"/>
                    </a:cubicBezTo>
                    <a:lnTo>
                      <a:pt x="2839" y="507"/>
                    </a:lnTo>
                    <a:cubicBezTo>
                      <a:pt x="2790" y="445"/>
                      <a:pt x="2719" y="405"/>
                      <a:pt x="2644" y="393"/>
                    </a:cubicBezTo>
                    <a:lnTo>
                      <a:pt x="392" y="5"/>
                    </a:lnTo>
                    <a:cubicBezTo>
                      <a:pt x="374" y="2"/>
                      <a:pt x="357" y="1"/>
                      <a:pt x="3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7"/>
              <p:cNvSpPr/>
              <p:nvPr/>
            </p:nvSpPr>
            <p:spPr>
              <a:xfrm>
                <a:off x="4732950" y="4211275"/>
                <a:ext cx="515750" cy="619025"/>
              </a:xfrm>
              <a:custGeom>
                <a:rect b="b" l="l" r="r" t="t"/>
                <a:pathLst>
                  <a:path extrusionOk="0" h="24761" w="20630">
                    <a:moveTo>
                      <a:pt x="12414" y="1"/>
                    </a:moveTo>
                    <a:lnTo>
                      <a:pt x="1" y="10051"/>
                    </a:lnTo>
                    <a:lnTo>
                      <a:pt x="7657" y="24761"/>
                    </a:lnTo>
                    <a:lnTo>
                      <a:pt x="20629" y="15727"/>
                    </a:lnTo>
                    <a:lnTo>
                      <a:pt x="12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7"/>
              <p:cNvSpPr/>
              <p:nvPr/>
            </p:nvSpPr>
            <p:spPr>
              <a:xfrm>
                <a:off x="4724275" y="4203425"/>
                <a:ext cx="533125" cy="634700"/>
              </a:xfrm>
              <a:custGeom>
                <a:rect b="b" l="l" r="r" t="t"/>
                <a:pathLst>
                  <a:path extrusionOk="0" h="25388" w="21325">
                    <a:moveTo>
                      <a:pt x="12659" y="799"/>
                    </a:moveTo>
                    <a:lnTo>
                      <a:pt x="20572" y="15945"/>
                    </a:lnTo>
                    <a:lnTo>
                      <a:pt x="8118" y="24613"/>
                    </a:lnTo>
                    <a:lnTo>
                      <a:pt x="744" y="10448"/>
                    </a:lnTo>
                    <a:lnTo>
                      <a:pt x="12659" y="799"/>
                    </a:lnTo>
                    <a:close/>
                    <a:moveTo>
                      <a:pt x="12760" y="0"/>
                    </a:moveTo>
                    <a:cubicBezTo>
                      <a:pt x="12689" y="0"/>
                      <a:pt x="12621" y="24"/>
                      <a:pt x="12563" y="68"/>
                    </a:cubicBezTo>
                    <a:lnTo>
                      <a:pt x="150" y="10123"/>
                    </a:lnTo>
                    <a:cubicBezTo>
                      <a:pt x="35" y="10220"/>
                      <a:pt x="0" y="10378"/>
                      <a:pt x="71" y="10510"/>
                    </a:cubicBezTo>
                    <a:lnTo>
                      <a:pt x="7728" y="25220"/>
                    </a:lnTo>
                    <a:cubicBezTo>
                      <a:pt x="7771" y="25300"/>
                      <a:pt x="7842" y="25357"/>
                      <a:pt x="7929" y="25379"/>
                    </a:cubicBezTo>
                    <a:cubicBezTo>
                      <a:pt x="7956" y="25383"/>
                      <a:pt x="7982" y="25387"/>
                      <a:pt x="8004" y="25387"/>
                    </a:cubicBezTo>
                    <a:cubicBezTo>
                      <a:pt x="8071" y="25387"/>
                      <a:pt x="8132" y="25370"/>
                      <a:pt x="8185" y="25330"/>
                    </a:cubicBezTo>
                    <a:lnTo>
                      <a:pt x="21152" y="16301"/>
                    </a:lnTo>
                    <a:cubicBezTo>
                      <a:pt x="21284" y="16209"/>
                      <a:pt x="21325" y="16037"/>
                      <a:pt x="21254" y="15896"/>
                    </a:cubicBezTo>
                    <a:lnTo>
                      <a:pt x="13039" y="169"/>
                    </a:lnTo>
                    <a:cubicBezTo>
                      <a:pt x="12994" y="86"/>
                      <a:pt x="12915" y="25"/>
                      <a:pt x="12823" y="7"/>
                    </a:cubicBezTo>
                    <a:cubicBezTo>
                      <a:pt x="12802" y="2"/>
                      <a:pt x="12781" y="0"/>
                      <a:pt x="1276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7"/>
              <p:cNvSpPr/>
              <p:nvPr/>
            </p:nvSpPr>
            <p:spPr>
              <a:xfrm>
                <a:off x="4924375" y="4585200"/>
                <a:ext cx="386150" cy="306175"/>
              </a:xfrm>
              <a:custGeom>
                <a:rect b="b" l="l" r="r" t="t"/>
                <a:pathLst>
                  <a:path extrusionOk="0" h="12247" w="15446">
                    <a:moveTo>
                      <a:pt x="12401" y="0"/>
                    </a:moveTo>
                    <a:lnTo>
                      <a:pt x="0" y="9804"/>
                    </a:lnTo>
                    <a:lnTo>
                      <a:pt x="1800" y="12246"/>
                    </a:lnTo>
                    <a:lnTo>
                      <a:pt x="15445" y="3569"/>
                    </a:lnTo>
                    <a:lnTo>
                      <a:pt x="12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7"/>
              <p:cNvSpPr/>
              <p:nvPr/>
            </p:nvSpPr>
            <p:spPr>
              <a:xfrm>
                <a:off x="4915575" y="4577325"/>
                <a:ext cx="403075" cy="321850"/>
              </a:xfrm>
              <a:custGeom>
                <a:rect b="b" l="l" r="r" t="t"/>
                <a:pathLst>
                  <a:path extrusionOk="0" h="12874" w="16123">
                    <a:moveTo>
                      <a:pt x="12708" y="746"/>
                    </a:moveTo>
                    <a:lnTo>
                      <a:pt x="15326" y="3814"/>
                    </a:lnTo>
                    <a:lnTo>
                      <a:pt x="2231" y="12139"/>
                    </a:lnTo>
                    <a:lnTo>
                      <a:pt x="783" y="10177"/>
                    </a:lnTo>
                    <a:lnTo>
                      <a:pt x="12708" y="746"/>
                    </a:lnTo>
                    <a:close/>
                    <a:moveTo>
                      <a:pt x="12753" y="0"/>
                    </a:moveTo>
                    <a:cubicBezTo>
                      <a:pt x="12685" y="0"/>
                      <a:pt x="12616" y="23"/>
                      <a:pt x="12558" y="69"/>
                    </a:cubicBezTo>
                    <a:lnTo>
                      <a:pt x="159" y="9873"/>
                    </a:lnTo>
                    <a:cubicBezTo>
                      <a:pt x="27" y="9978"/>
                      <a:pt x="1" y="10167"/>
                      <a:pt x="102" y="10303"/>
                    </a:cubicBezTo>
                    <a:lnTo>
                      <a:pt x="1902" y="12746"/>
                    </a:lnTo>
                    <a:cubicBezTo>
                      <a:pt x="1963" y="12830"/>
                      <a:pt x="2056" y="12874"/>
                      <a:pt x="2152" y="12874"/>
                    </a:cubicBezTo>
                    <a:cubicBezTo>
                      <a:pt x="2209" y="12874"/>
                      <a:pt x="2271" y="12860"/>
                      <a:pt x="2320" y="12825"/>
                    </a:cubicBezTo>
                    <a:lnTo>
                      <a:pt x="15964" y="4148"/>
                    </a:lnTo>
                    <a:cubicBezTo>
                      <a:pt x="16043" y="4099"/>
                      <a:pt x="16092" y="4020"/>
                      <a:pt x="16110" y="3928"/>
                    </a:cubicBezTo>
                    <a:cubicBezTo>
                      <a:pt x="16123" y="3840"/>
                      <a:pt x="16096" y="3747"/>
                      <a:pt x="16035" y="3682"/>
                    </a:cubicBezTo>
                    <a:lnTo>
                      <a:pt x="12990" y="112"/>
                    </a:lnTo>
                    <a:cubicBezTo>
                      <a:pt x="12928" y="38"/>
                      <a:pt x="12841" y="0"/>
                      <a:pt x="127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7"/>
              <p:cNvSpPr/>
              <p:nvPr/>
            </p:nvSpPr>
            <p:spPr>
              <a:xfrm>
                <a:off x="5043275" y="4211275"/>
                <a:ext cx="267250" cy="463150"/>
              </a:xfrm>
              <a:custGeom>
                <a:rect b="b" l="l" r="r" t="t"/>
                <a:pathLst>
                  <a:path extrusionOk="0" h="18526" w="10690">
                    <a:moveTo>
                      <a:pt x="1" y="1"/>
                    </a:moveTo>
                    <a:lnTo>
                      <a:pt x="7645" y="14957"/>
                    </a:lnTo>
                    <a:lnTo>
                      <a:pt x="10689" y="18526"/>
                    </a:lnTo>
                    <a:lnTo>
                      <a:pt x="4093" y="2007"/>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7"/>
              <p:cNvSpPr/>
              <p:nvPr/>
            </p:nvSpPr>
            <p:spPr>
              <a:xfrm>
                <a:off x="5034700" y="4203425"/>
                <a:ext cx="284500" cy="478825"/>
              </a:xfrm>
              <a:custGeom>
                <a:rect b="b" l="l" r="r" t="t"/>
                <a:pathLst>
                  <a:path extrusionOk="0" h="19153" w="11380">
                    <a:moveTo>
                      <a:pt x="1052" y="1010"/>
                    </a:moveTo>
                    <a:lnTo>
                      <a:pt x="4190" y="2550"/>
                    </a:lnTo>
                    <a:lnTo>
                      <a:pt x="10038" y="17190"/>
                    </a:lnTo>
                    <a:lnTo>
                      <a:pt x="8252" y="15095"/>
                    </a:lnTo>
                    <a:lnTo>
                      <a:pt x="1052" y="1010"/>
                    </a:lnTo>
                    <a:close/>
                    <a:moveTo>
                      <a:pt x="344" y="0"/>
                    </a:moveTo>
                    <a:cubicBezTo>
                      <a:pt x="263" y="0"/>
                      <a:pt x="181" y="33"/>
                      <a:pt x="120" y="94"/>
                    </a:cubicBezTo>
                    <a:cubicBezTo>
                      <a:pt x="23" y="187"/>
                      <a:pt x="1" y="336"/>
                      <a:pt x="63" y="455"/>
                    </a:cubicBezTo>
                    <a:lnTo>
                      <a:pt x="7710" y="15412"/>
                    </a:lnTo>
                    <a:cubicBezTo>
                      <a:pt x="7719" y="15434"/>
                      <a:pt x="7732" y="15456"/>
                      <a:pt x="7750" y="15474"/>
                    </a:cubicBezTo>
                    <a:lnTo>
                      <a:pt x="10795" y="19042"/>
                    </a:lnTo>
                    <a:cubicBezTo>
                      <a:pt x="10856" y="19113"/>
                      <a:pt x="10945" y="19152"/>
                      <a:pt x="11032" y="19152"/>
                    </a:cubicBezTo>
                    <a:cubicBezTo>
                      <a:pt x="11089" y="19152"/>
                      <a:pt x="11142" y="19140"/>
                      <a:pt x="11195" y="19108"/>
                    </a:cubicBezTo>
                    <a:cubicBezTo>
                      <a:pt x="11327" y="19029"/>
                      <a:pt x="11380" y="18866"/>
                      <a:pt x="11323" y="18721"/>
                    </a:cubicBezTo>
                    <a:lnTo>
                      <a:pt x="4727" y="2206"/>
                    </a:lnTo>
                    <a:cubicBezTo>
                      <a:pt x="4696" y="2137"/>
                      <a:pt x="4643" y="2074"/>
                      <a:pt x="4572" y="2040"/>
                    </a:cubicBezTo>
                    <a:lnTo>
                      <a:pt x="480" y="33"/>
                    </a:lnTo>
                    <a:cubicBezTo>
                      <a:pt x="437" y="11"/>
                      <a:pt x="391" y="0"/>
                      <a:pt x="3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7"/>
              <p:cNvSpPr/>
              <p:nvPr/>
            </p:nvSpPr>
            <p:spPr>
              <a:xfrm>
                <a:off x="5080025" y="1492875"/>
                <a:ext cx="614850" cy="510675"/>
              </a:xfrm>
              <a:custGeom>
                <a:rect b="b" l="l" r="r" t="t"/>
                <a:pathLst>
                  <a:path extrusionOk="0" h="20427" w="24594">
                    <a:moveTo>
                      <a:pt x="14957" y="0"/>
                    </a:moveTo>
                    <a:lnTo>
                      <a:pt x="1" y="7163"/>
                    </a:lnTo>
                    <a:lnTo>
                      <a:pt x="8599" y="20427"/>
                    </a:lnTo>
                    <a:lnTo>
                      <a:pt x="24594" y="12740"/>
                    </a:lnTo>
                    <a:lnTo>
                      <a:pt x="149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7"/>
              <p:cNvSpPr/>
              <p:nvPr/>
            </p:nvSpPr>
            <p:spPr>
              <a:xfrm>
                <a:off x="5071900" y="1485025"/>
                <a:ext cx="631150" cy="526350"/>
              </a:xfrm>
              <a:custGeom>
                <a:rect b="b" l="l" r="r" t="t"/>
                <a:pathLst>
                  <a:path extrusionOk="0" h="21054" w="25246">
                    <a:moveTo>
                      <a:pt x="15186" y="706"/>
                    </a:moveTo>
                    <a:lnTo>
                      <a:pt x="24435" y="12938"/>
                    </a:lnTo>
                    <a:lnTo>
                      <a:pt x="9034" y="20340"/>
                    </a:lnTo>
                    <a:lnTo>
                      <a:pt x="783" y="7609"/>
                    </a:lnTo>
                    <a:lnTo>
                      <a:pt x="15186" y="706"/>
                    </a:lnTo>
                    <a:close/>
                    <a:moveTo>
                      <a:pt x="15281" y="1"/>
                    </a:moveTo>
                    <a:cubicBezTo>
                      <a:pt x="15235" y="1"/>
                      <a:pt x="15189" y="11"/>
                      <a:pt x="15146" y="32"/>
                    </a:cubicBezTo>
                    <a:lnTo>
                      <a:pt x="190" y="7197"/>
                    </a:lnTo>
                    <a:cubicBezTo>
                      <a:pt x="110" y="7236"/>
                      <a:pt x="48" y="7306"/>
                      <a:pt x="27" y="7394"/>
                    </a:cubicBezTo>
                    <a:cubicBezTo>
                      <a:pt x="1" y="7483"/>
                      <a:pt x="13" y="7575"/>
                      <a:pt x="62" y="7650"/>
                    </a:cubicBezTo>
                    <a:lnTo>
                      <a:pt x="8660" y="20912"/>
                    </a:lnTo>
                    <a:cubicBezTo>
                      <a:pt x="8717" y="21005"/>
                      <a:pt x="8819" y="21053"/>
                      <a:pt x="8924" y="21053"/>
                    </a:cubicBezTo>
                    <a:cubicBezTo>
                      <a:pt x="8968" y="21053"/>
                      <a:pt x="9016" y="21044"/>
                      <a:pt x="9056" y="21022"/>
                    </a:cubicBezTo>
                    <a:lnTo>
                      <a:pt x="25051" y="13334"/>
                    </a:lnTo>
                    <a:cubicBezTo>
                      <a:pt x="25135" y="13295"/>
                      <a:pt x="25201" y="13220"/>
                      <a:pt x="25223" y="13127"/>
                    </a:cubicBezTo>
                    <a:cubicBezTo>
                      <a:pt x="25245" y="13036"/>
                      <a:pt x="25223" y="12938"/>
                      <a:pt x="25166" y="12863"/>
                    </a:cubicBezTo>
                    <a:lnTo>
                      <a:pt x="15529" y="125"/>
                    </a:lnTo>
                    <a:cubicBezTo>
                      <a:pt x="15469" y="45"/>
                      <a:pt x="15376" y="1"/>
                      <a:pt x="15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7"/>
              <p:cNvSpPr/>
              <p:nvPr/>
            </p:nvSpPr>
            <p:spPr>
              <a:xfrm>
                <a:off x="5017550" y="1671950"/>
                <a:ext cx="297150" cy="391125"/>
              </a:xfrm>
              <a:custGeom>
                <a:rect b="b" l="l" r="r" t="t"/>
                <a:pathLst>
                  <a:path extrusionOk="0" h="15645" w="11886">
                    <a:moveTo>
                      <a:pt x="2500" y="0"/>
                    </a:moveTo>
                    <a:lnTo>
                      <a:pt x="0" y="1722"/>
                    </a:lnTo>
                    <a:lnTo>
                      <a:pt x="8221" y="15644"/>
                    </a:lnTo>
                    <a:lnTo>
                      <a:pt x="11885" y="12718"/>
                    </a:lnTo>
                    <a:lnTo>
                      <a:pt x="25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7"/>
              <p:cNvSpPr/>
              <p:nvPr/>
            </p:nvSpPr>
            <p:spPr>
              <a:xfrm>
                <a:off x="5008650" y="1664175"/>
                <a:ext cx="314850" cy="406800"/>
              </a:xfrm>
              <a:custGeom>
                <a:rect b="b" l="l" r="r" t="t"/>
                <a:pathLst>
                  <a:path extrusionOk="0" h="16272" w="12594">
                    <a:moveTo>
                      <a:pt x="2785" y="743"/>
                    </a:moveTo>
                    <a:lnTo>
                      <a:pt x="11810" y="12976"/>
                    </a:lnTo>
                    <a:lnTo>
                      <a:pt x="8660" y="15488"/>
                    </a:lnTo>
                    <a:lnTo>
                      <a:pt x="774" y="2125"/>
                    </a:lnTo>
                    <a:lnTo>
                      <a:pt x="2785" y="743"/>
                    </a:lnTo>
                    <a:close/>
                    <a:moveTo>
                      <a:pt x="2860" y="0"/>
                    </a:moveTo>
                    <a:cubicBezTo>
                      <a:pt x="2798" y="0"/>
                      <a:pt x="2735" y="19"/>
                      <a:pt x="2680" y="57"/>
                    </a:cubicBezTo>
                    <a:lnTo>
                      <a:pt x="176" y="1773"/>
                    </a:lnTo>
                    <a:cubicBezTo>
                      <a:pt x="39" y="1865"/>
                      <a:pt x="0" y="2050"/>
                      <a:pt x="84" y="2191"/>
                    </a:cubicBezTo>
                    <a:lnTo>
                      <a:pt x="8307" y="16118"/>
                    </a:lnTo>
                    <a:cubicBezTo>
                      <a:pt x="8352" y="16193"/>
                      <a:pt x="8431" y="16250"/>
                      <a:pt x="8519" y="16263"/>
                    </a:cubicBezTo>
                    <a:cubicBezTo>
                      <a:pt x="8537" y="16268"/>
                      <a:pt x="8559" y="16272"/>
                      <a:pt x="8577" y="16272"/>
                    </a:cubicBezTo>
                    <a:cubicBezTo>
                      <a:pt x="8646" y="16272"/>
                      <a:pt x="8717" y="16246"/>
                      <a:pt x="8770" y="16201"/>
                    </a:cubicBezTo>
                    <a:lnTo>
                      <a:pt x="12440" y="13275"/>
                    </a:lnTo>
                    <a:cubicBezTo>
                      <a:pt x="12572" y="13169"/>
                      <a:pt x="12594" y="12980"/>
                      <a:pt x="12497" y="12844"/>
                    </a:cubicBezTo>
                    <a:lnTo>
                      <a:pt x="3106" y="127"/>
                    </a:lnTo>
                    <a:cubicBezTo>
                      <a:pt x="3048" y="44"/>
                      <a:pt x="2955" y="0"/>
                      <a:pt x="286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7"/>
              <p:cNvSpPr/>
              <p:nvPr/>
            </p:nvSpPr>
            <p:spPr>
              <a:xfrm>
                <a:off x="5223050" y="1811350"/>
                <a:ext cx="471825" cy="251725"/>
              </a:xfrm>
              <a:custGeom>
                <a:rect b="b" l="l" r="r" t="t"/>
                <a:pathLst>
                  <a:path extrusionOk="0" h="10069" w="18873">
                    <a:moveTo>
                      <a:pt x="18873" y="1"/>
                    </a:moveTo>
                    <a:lnTo>
                      <a:pt x="3665" y="7142"/>
                    </a:lnTo>
                    <a:lnTo>
                      <a:pt x="1" y="10068"/>
                    </a:lnTo>
                    <a:lnTo>
                      <a:pt x="16726" y="4022"/>
                    </a:lnTo>
                    <a:lnTo>
                      <a:pt x="188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7"/>
              <p:cNvSpPr/>
              <p:nvPr/>
            </p:nvSpPr>
            <p:spPr>
              <a:xfrm>
                <a:off x="5214350" y="1803550"/>
                <a:ext cx="489000" cy="267425"/>
              </a:xfrm>
              <a:custGeom>
                <a:rect b="b" l="l" r="r" t="t"/>
                <a:pathLst>
                  <a:path extrusionOk="0" h="10697" w="19560">
                    <a:moveTo>
                      <a:pt x="18499" y="999"/>
                    </a:moveTo>
                    <a:lnTo>
                      <a:pt x="16854" y="4083"/>
                    </a:lnTo>
                    <a:lnTo>
                      <a:pt x="2029" y="9442"/>
                    </a:lnTo>
                    <a:lnTo>
                      <a:pt x="4181" y="7722"/>
                    </a:lnTo>
                    <a:lnTo>
                      <a:pt x="18499" y="999"/>
                    </a:lnTo>
                    <a:close/>
                    <a:moveTo>
                      <a:pt x="19220" y="1"/>
                    </a:moveTo>
                    <a:cubicBezTo>
                      <a:pt x="19174" y="1"/>
                      <a:pt x="19128" y="10"/>
                      <a:pt x="19084" y="31"/>
                    </a:cubicBezTo>
                    <a:lnTo>
                      <a:pt x="3881" y="7172"/>
                    </a:lnTo>
                    <a:cubicBezTo>
                      <a:pt x="3860" y="7181"/>
                      <a:pt x="3838" y="7194"/>
                      <a:pt x="3820" y="7212"/>
                    </a:cubicBezTo>
                    <a:lnTo>
                      <a:pt x="154" y="10138"/>
                    </a:lnTo>
                    <a:cubicBezTo>
                      <a:pt x="32" y="10234"/>
                      <a:pt x="0" y="10402"/>
                      <a:pt x="75" y="10534"/>
                    </a:cubicBezTo>
                    <a:cubicBezTo>
                      <a:pt x="132" y="10636"/>
                      <a:pt x="238" y="10697"/>
                      <a:pt x="349" y="10697"/>
                    </a:cubicBezTo>
                    <a:cubicBezTo>
                      <a:pt x="384" y="10697"/>
                      <a:pt x="418" y="10688"/>
                      <a:pt x="454" y="10675"/>
                    </a:cubicBezTo>
                    <a:lnTo>
                      <a:pt x="17179" y="4629"/>
                    </a:lnTo>
                    <a:cubicBezTo>
                      <a:pt x="17254" y="4602"/>
                      <a:pt x="17316" y="4550"/>
                      <a:pt x="17351" y="4484"/>
                    </a:cubicBezTo>
                    <a:lnTo>
                      <a:pt x="19494" y="461"/>
                    </a:lnTo>
                    <a:cubicBezTo>
                      <a:pt x="19560" y="343"/>
                      <a:pt x="19538" y="193"/>
                      <a:pt x="19446" y="96"/>
                    </a:cubicBezTo>
                    <a:cubicBezTo>
                      <a:pt x="19385" y="34"/>
                      <a:pt x="19303" y="1"/>
                      <a:pt x="192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7"/>
              <p:cNvSpPr/>
              <p:nvPr/>
            </p:nvSpPr>
            <p:spPr>
              <a:xfrm>
                <a:off x="3442675" y="1874375"/>
                <a:ext cx="268000" cy="314300"/>
              </a:xfrm>
              <a:custGeom>
                <a:rect b="b" l="l" r="r" t="t"/>
                <a:pathLst>
                  <a:path extrusionOk="0" h="12572" w="10720">
                    <a:moveTo>
                      <a:pt x="4537" y="0"/>
                    </a:moveTo>
                    <a:lnTo>
                      <a:pt x="0" y="6597"/>
                    </a:lnTo>
                    <a:lnTo>
                      <a:pt x="5774" y="12572"/>
                    </a:lnTo>
                    <a:lnTo>
                      <a:pt x="10720" y="6390"/>
                    </a:lnTo>
                    <a:lnTo>
                      <a:pt x="45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7"/>
              <p:cNvSpPr/>
              <p:nvPr/>
            </p:nvSpPr>
            <p:spPr>
              <a:xfrm>
                <a:off x="3434100" y="1866525"/>
                <a:ext cx="285150" cy="329975"/>
              </a:xfrm>
              <a:custGeom>
                <a:rect b="b" l="l" r="r" t="t"/>
                <a:pathLst>
                  <a:path extrusionOk="0" h="13199" w="11406">
                    <a:moveTo>
                      <a:pt x="4920" y="808"/>
                    </a:moveTo>
                    <a:lnTo>
                      <a:pt x="10644" y="6722"/>
                    </a:lnTo>
                    <a:lnTo>
                      <a:pt x="6095" y="12415"/>
                    </a:lnTo>
                    <a:lnTo>
                      <a:pt x="749" y="6876"/>
                    </a:lnTo>
                    <a:lnTo>
                      <a:pt x="4920" y="808"/>
                    </a:lnTo>
                    <a:close/>
                    <a:moveTo>
                      <a:pt x="4882" y="1"/>
                    </a:moveTo>
                    <a:cubicBezTo>
                      <a:pt x="4873" y="1"/>
                      <a:pt x="4863" y="1"/>
                      <a:pt x="4854" y="2"/>
                    </a:cubicBezTo>
                    <a:cubicBezTo>
                      <a:pt x="4757" y="11"/>
                      <a:pt x="4673" y="59"/>
                      <a:pt x="4620" y="134"/>
                    </a:cubicBezTo>
                    <a:lnTo>
                      <a:pt x="84" y="6730"/>
                    </a:lnTo>
                    <a:cubicBezTo>
                      <a:pt x="0" y="6854"/>
                      <a:pt x="14" y="7020"/>
                      <a:pt x="119" y="7126"/>
                    </a:cubicBezTo>
                    <a:lnTo>
                      <a:pt x="5892" y="13107"/>
                    </a:lnTo>
                    <a:cubicBezTo>
                      <a:pt x="5950" y="13168"/>
                      <a:pt x="6034" y="13199"/>
                      <a:pt x="6117" y="13199"/>
                    </a:cubicBezTo>
                    <a:lnTo>
                      <a:pt x="6130" y="13199"/>
                    </a:lnTo>
                    <a:cubicBezTo>
                      <a:pt x="6223" y="13194"/>
                      <a:pt x="6306" y="13154"/>
                      <a:pt x="6359" y="13084"/>
                    </a:cubicBezTo>
                    <a:lnTo>
                      <a:pt x="11310" y="6897"/>
                    </a:lnTo>
                    <a:cubicBezTo>
                      <a:pt x="11406" y="6774"/>
                      <a:pt x="11397" y="6598"/>
                      <a:pt x="11287" y="6484"/>
                    </a:cubicBezTo>
                    <a:lnTo>
                      <a:pt x="5105" y="95"/>
                    </a:lnTo>
                    <a:cubicBezTo>
                      <a:pt x="5045" y="35"/>
                      <a:pt x="4968" y="1"/>
                      <a:pt x="48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7"/>
              <p:cNvSpPr/>
              <p:nvPr/>
            </p:nvSpPr>
            <p:spPr>
              <a:xfrm>
                <a:off x="3587000" y="2026850"/>
                <a:ext cx="163375" cy="184825"/>
              </a:xfrm>
              <a:custGeom>
                <a:rect b="b" l="l" r="r" t="t"/>
                <a:pathLst>
                  <a:path extrusionOk="0" h="7393" w="6535">
                    <a:moveTo>
                      <a:pt x="4564" y="0"/>
                    </a:moveTo>
                    <a:lnTo>
                      <a:pt x="1" y="6473"/>
                    </a:lnTo>
                    <a:lnTo>
                      <a:pt x="1211" y="7393"/>
                    </a:lnTo>
                    <a:lnTo>
                      <a:pt x="6535" y="1281"/>
                    </a:lnTo>
                    <a:lnTo>
                      <a:pt x="45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7"/>
              <p:cNvSpPr/>
              <p:nvPr/>
            </p:nvSpPr>
            <p:spPr>
              <a:xfrm>
                <a:off x="3578225" y="2019050"/>
                <a:ext cx="180200" cy="200450"/>
              </a:xfrm>
              <a:custGeom>
                <a:rect b="b" l="l" r="r" t="t"/>
                <a:pathLst>
                  <a:path extrusionOk="0" h="8018" w="7208">
                    <a:moveTo>
                      <a:pt x="4994" y="739"/>
                    </a:moveTo>
                    <a:lnTo>
                      <a:pt x="6411" y="1659"/>
                    </a:lnTo>
                    <a:lnTo>
                      <a:pt x="1518" y="7278"/>
                    </a:lnTo>
                    <a:lnTo>
                      <a:pt x="783" y="6719"/>
                    </a:lnTo>
                    <a:lnTo>
                      <a:pt x="4994" y="739"/>
                    </a:lnTo>
                    <a:close/>
                    <a:moveTo>
                      <a:pt x="4918" y="0"/>
                    </a:moveTo>
                    <a:cubicBezTo>
                      <a:pt x="4819" y="0"/>
                      <a:pt x="4721" y="46"/>
                      <a:pt x="4660" y="132"/>
                    </a:cubicBezTo>
                    <a:lnTo>
                      <a:pt x="96" y="6604"/>
                    </a:lnTo>
                    <a:cubicBezTo>
                      <a:pt x="0" y="6746"/>
                      <a:pt x="27" y="6935"/>
                      <a:pt x="163" y="7036"/>
                    </a:cubicBezTo>
                    <a:lnTo>
                      <a:pt x="1373" y="7956"/>
                    </a:lnTo>
                    <a:cubicBezTo>
                      <a:pt x="1430" y="7995"/>
                      <a:pt x="1496" y="8017"/>
                      <a:pt x="1562" y="8017"/>
                    </a:cubicBezTo>
                    <a:cubicBezTo>
                      <a:pt x="1650" y="8017"/>
                      <a:pt x="1738" y="7983"/>
                      <a:pt x="1800" y="7912"/>
                    </a:cubicBezTo>
                    <a:lnTo>
                      <a:pt x="7123" y="1799"/>
                    </a:lnTo>
                    <a:cubicBezTo>
                      <a:pt x="7182" y="1729"/>
                      <a:pt x="7208" y="1641"/>
                      <a:pt x="7194" y="1549"/>
                    </a:cubicBezTo>
                    <a:cubicBezTo>
                      <a:pt x="7186" y="1461"/>
                      <a:pt x="7133" y="1382"/>
                      <a:pt x="7058" y="1333"/>
                    </a:cubicBezTo>
                    <a:lnTo>
                      <a:pt x="5086" y="48"/>
                    </a:lnTo>
                    <a:cubicBezTo>
                      <a:pt x="5034" y="16"/>
                      <a:pt x="4976" y="0"/>
                      <a:pt x="49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7"/>
              <p:cNvSpPr/>
              <p:nvPr/>
            </p:nvSpPr>
            <p:spPr>
              <a:xfrm>
                <a:off x="3556100" y="1874375"/>
                <a:ext cx="194275" cy="184525"/>
              </a:xfrm>
              <a:custGeom>
                <a:rect b="b" l="l" r="r" t="t"/>
                <a:pathLst>
                  <a:path extrusionOk="0" h="7381" w="7771">
                    <a:moveTo>
                      <a:pt x="0" y="0"/>
                    </a:moveTo>
                    <a:lnTo>
                      <a:pt x="5800" y="6099"/>
                    </a:lnTo>
                    <a:lnTo>
                      <a:pt x="7771" y="7380"/>
                    </a:lnTo>
                    <a:lnTo>
                      <a:pt x="2253" y="384"/>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7"/>
              <p:cNvSpPr/>
              <p:nvPr/>
            </p:nvSpPr>
            <p:spPr>
              <a:xfrm>
                <a:off x="3547525" y="1866525"/>
                <a:ext cx="211325" cy="200150"/>
              </a:xfrm>
              <a:custGeom>
                <a:rect b="b" l="l" r="r" t="t"/>
                <a:pathLst>
                  <a:path extrusionOk="0" h="8006" w="8453">
                    <a:moveTo>
                      <a:pt x="1219" y="781"/>
                    </a:moveTo>
                    <a:lnTo>
                      <a:pt x="2425" y="983"/>
                    </a:lnTo>
                    <a:lnTo>
                      <a:pt x="6693" y="6395"/>
                    </a:lnTo>
                    <a:lnTo>
                      <a:pt x="6693" y="6395"/>
                    </a:lnTo>
                    <a:lnTo>
                      <a:pt x="6345" y="6171"/>
                    </a:lnTo>
                    <a:lnTo>
                      <a:pt x="1219" y="781"/>
                    </a:lnTo>
                    <a:close/>
                    <a:moveTo>
                      <a:pt x="337" y="0"/>
                    </a:moveTo>
                    <a:cubicBezTo>
                      <a:pt x="223" y="0"/>
                      <a:pt x="119" y="64"/>
                      <a:pt x="67" y="164"/>
                    </a:cubicBezTo>
                    <a:cubicBezTo>
                      <a:pt x="0" y="284"/>
                      <a:pt x="22" y="428"/>
                      <a:pt x="114" y="530"/>
                    </a:cubicBezTo>
                    <a:lnTo>
                      <a:pt x="5914" y="6629"/>
                    </a:lnTo>
                    <a:cubicBezTo>
                      <a:pt x="5932" y="6647"/>
                      <a:pt x="5949" y="6665"/>
                      <a:pt x="5971" y="6677"/>
                    </a:cubicBezTo>
                    <a:lnTo>
                      <a:pt x="7943" y="7958"/>
                    </a:lnTo>
                    <a:cubicBezTo>
                      <a:pt x="7996" y="7993"/>
                      <a:pt x="8057" y="8006"/>
                      <a:pt x="8114" y="8006"/>
                    </a:cubicBezTo>
                    <a:cubicBezTo>
                      <a:pt x="8198" y="8006"/>
                      <a:pt x="8286" y="7971"/>
                      <a:pt x="8343" y="7905"/>
                    </a:cubicBezTo>
                    <a:cubicBezTo>
                      <a:pt x="8449" y="7790"/>
                      <a:pt x="8453" y="7619"/>
                      <a:pt x="8361" y="7500"/>
                    </a:cubicBezTo>
                    <a:lnTo>
                      <a:pt x="2839" y="503"/>
                    </a:lnTo>
                    <a:cubicBezTo>
                      <a:pt x="2794" y="442"/>
                      <a:pt x="2724" y="402"/>
                      <a:pt x="2644" y="389"/>
                    </a:cubicBezTo>
                    <a:lnTo>
                      <a:pt x="396" y="6"/>
                    </a:lnTo>
                    <a:cubicBezTo>
                      <a:pt x="376" y="2"/>
                      <a:pt x="356" y="0"/>
                      <a:pt x="3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7"/>
              <p:cNvSpPr/>
              <p:nvPr/>
            </p:nvSpPr>
            <p:spPr>
              <a:xfrm>
                <a:off x="2380900" y="2326300"/>
                <a:ext cx="335750" cy="36525"/>
              </a:xfrm>
              <a:custGeom>
                <a:rect b="b" l="l" r="r" t="t"/>
                <a:pathLst>
                  <a:path extrusionOk="0" h="1461" w="13430">
                    <a:moveTo>
                      <a:pt x="0" y="0"/>
                    </a:moveTo>
                    <a:lnTo>
                      <a:pt x="0" y="0"/>
                    </a:lnTo>
                    <a:cubicBezTo>
                      <a:pt x="1623" y="541"/>
                      <a:pt x="4994" y="1461"/>
                      <a:pt x="9156" y="1461"/>
                    </a:cubicBezTo>
                    <a:cubicBezTo>
                      <a:pt x="10508" y="1461"/>
                      <a:pt x="11942" y="1364"/>
                      <a:pt x="13429" y="1126"/>
                    </a:cubicBezTo>
                    <a:lnTo>
                      <a:pt x="0"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15" name="Google Shape;915;p67"/>
          <p:cNvPicPr preferRelativeResize="0"/>
          <p:nvPr/>
        </p:nvPicPr>
        <p:blipFill rotWithShape="1">
          <a:blip r:embed="rId3">
            <a:alphaModFix/>
          </a:blip>
          <a:srcRect b="13856" l="4714" r="2487" t="9802"/>
          <a:stretch/>
        </p:blipFill>
        <p:spPr>
          <a:xfrm>
            <a:off x="0" y="4590225"/>
            <a:ext cx="2196750" cy="55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68"/>
          <p:cNvSpPr/>
          <p:nvPr/>
        </p:nvSpPr>
        <p:spPr>
          <a:xfrm>
            <a:off x="-125" y="1164375"/>
            <a:ext cx="9144000" cy="3979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8"/>
          <p:cNvSpPr txBox="1"/>
          <p:nvPr>
            <p:ph type="title"/>
          </p:nvPr>
        </p:nvSpPr>
        <p:spPr>
          <a:xfrm>
            <a:off x="42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pic>
        <p:nvPicPr>
          <p:cNvPr id="922" name="Google Shape;922;p68"/>
          <p:cNvPicPr preferRelativeResize="0"/>
          <p:nvPr/>
        </p:nvPicPr>
        <p:blipFill>
          <a:blip r:embed="rId3">
            <a:alphaModFix/>
          </a:blip>
          <a:stretch>
            <a:fillRect/>
          </a:stretch>
        </p:blipFill>
        <p:spPr>
          <a:xfrm>
            <a:off x="0" y="1644075"/>
            <a:ext cx="9143996" cy="2768774"/>
          </a:xfrm>
          <a:prstGeom prst="rect">
            <a:avLst/>
          </a:prstGeom>
          <a:noFill/>
          <a:ln>
            <a:noFill/>
          </a:ln>
        </p:spPr>
      </p:pic>
      <p:sp>
        <p:nvSpPr>
          <p:cNvPr id="923" name="Google Shape;923;p68"/>
          <p:cNvSpPr txBox="1"/>
          <p:nvPr>
            <p:ph idx="4294967295" type="body"/>
          </p:nvPr>
        </p:nvSpPr>
        <p:spPr>
          <a:xfrm>
            <a:off x="4699475" y="235475"/>
            <a:ext cx="4132800" cy="78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Bree Serif"/>
                <a:ea typeface="Bree Serif"/>
                <a:cs typeface="Bree Serif"/>
                <a:sym typeface="Bree Serif"/>
              </a:rPr>
              <a:t>Higher resolution diagram: </a:t>
            </a:r>
            <a:r>
              <a:rPr lang="en" u="sng">
                <a:solidFill>
                  <a:schemeClr val="hlink"/>
                </a:solidFill>
                <a:latin typeface="Bree Serif"/>
                <a:ea typeface="Bree Serif"/>
                <a:cs typeface="Bree Serif"/>
                <a:sym typeface="Bree Serif"/>
                <a:hlinkClick r:id="rId4"/>
              </a:rPr>
              <a:t>https://tinyurl.com/acraarc</a:t>
            </a:r>
            <a:r>
              <a:rPr lang="en" u="sng">
                <a:solidFill>
                  <a:schemeClr val="hlink"/>
                </a:solidFill>
                <a:hlinkClick r:id="rId5"/>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69"/>
          <p:cNvSpPr/>
          <p:nvPr/>
        </p:nvSpPr>
        <p:spPr>
          <a:xfrm>
            <a:off x="-125" y="1164375"/>
            <a:ext cx="9144000" cy="3979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9"/>
          <p:cNvSpPr txBox="1"/>
          <p:nvPr>
            <p:ph type="title"/>
          </p:nvPr>
        </p:nvSpPr>
        <p:spPr>
          <a:xfrm>
            <a:off x="42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a:t>
            </a:r>
            <a:endParaRPr/>
          </a:p>
        </p:txBody>
      </p:sp>
      <p:pic>
        <p:nvPicPr>
          <p:cNvPr id="930" name="Google Shape;930;p69"/>
          <p:cNvPicPr preferRelativeResize="0"/>
          <p:nvPr/>
        </p:nvPicPr>
        <p:blipFill>
          <a:blip r:embed="rId3">
            <a:alphaModFix/>
          </a:blip>
          <a:stretch>
            <a:fillRect/>
          </a:stretch>
        </p:blipFill>
        <p:spPr>
          <a:xfrm>
            <a:off x="1430675" y="1206136"/>
            <a:ext cx="5953101" cy="3895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70"/>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Request - Customer</a:t>
            </a:r>
            <a:endParaRPr/>
          </a:p>
        </p:txBody>
      </p:sp>
      <p:grpSp>
        <p:nvGrpSpPr>
          <p:cNvPr id="936" name="Google Shape;936;p70"/>
          <p:cNvGrpSpPr/>
          <p:nvPr/>
        </p:nvGrpSpPr>
        <p:grpSpPr>
          <a:xfrm>
            <a:off x="7177725" y="-7074"/>
            <a:ext cx="1999800" cy="1164975"/>
            <a:chOff x="7177725" y="-7074"/>
            <a:chExt cx="1999800" cy="1164975"/>
          </a:xfrm>
        </p:grpSpPr>
        <p:sp>
          <p:nvSpPr>
            <p:cNvPr id="937" name="Google Shape;937;p70"/>
            <p:cNvSpPr/>
            <p:nvPr/>
          </p:nvSpPr>
          <p:spPr>
            <a:xfrm rot="10800000">
              <a:off x="7177725" y="-6699"/>
              <a:ext cx="1999800" cy="1164600"/>
            </a:xfrm>
            <a:prstGeom prst="rtTriangl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0"/>
            <p:cNvSpPr/>
            <p:nvPr/>
          </p:nvSpPr>
          <p:spPr>
            <a:xfrm rot="10800000">
              <a:off x="7958325" y="-7074"/>
              <a:ext cx="1219200" cy="774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0"/>
            <p:cNvSpPr/>
            <p:nvPr/>
          </p:nvSpPr>
          <p:spPr>
            <a:xfrm rot="10800000">
              <a:off x="8677725" y="0"/>
              <a:ext cx="499800" cy="3489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0" name="Google Shape;940;p70"/>
          <p:cNvPicPr preferRelativeResize="0"/>
          <p:nvPr/>
        </p:nvPicPr>
        <p:blipFill>
          <a:blip r:embed="rId3">
            <a:alphaModFix/>
          </a:blip>
          <a:stretch>
            <a:fillRect/>
          </a:stretch>
        </p:blipFill>
        <p:spPr>
          <a:xfrm>
            <a:off x="1628775" y="1010600"/>
            <a:ext cx="5681674" cy="401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71"/>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 - Staff</a:t>
            </a:r>
            <a:endParaRPr/>
          </a:p>
        </p:txBody>
      </p:sp>
      <p:grpSp>
        <p:nvGrpSpPr>
          <p:cNvPr id="946" name="Google Shape;946;p71"/>
          <p:cNvGrpSpPr/>
          <p:nvPr/>
        </p:nvGrpSpPr>
        <p:grpSpPr>
          <a:xfrm>
            <a:off x="7481650" y="-53824"/>
            <a:ext cx="1999800" cy="1164975"/>
            <a:chOff x="7177725" y="-7074"/>
            <a:chExt cx="1999800" cy="1164975"/>
          </a:xfrm>
        </p:grpSpPr>
        <p:sp>
          <p:nvSpPr>
            <p:cNvPr id="947" name="Google Shape;947;p71"/>
            <p:cNvSpPr/>
            <p:nvPr/>
          </p:nvSpPr>
          <p:spPr>
            <a:xfrm rot="10800000">
              <a:off x="7177725" y="-6699"/>
              <a:ext cx="1999800" cy="1164600"/>
            </a:xfrm>
            <a:prstGeom prst="rtTriangl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1"/>
            <p:cNvSpPr/>
            <p:nvPr/>
          </p:nvSpPr>
          <p:spPr>
            <a:xfrm rot="10800000">
              <a:off x="7958325" y="-7074"/>
              <a:ext cx="1219200" cy="774600"/>
            </a:xfrm>
            <a:prstGeom prst="rtTriangl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1"/>
            <p:cNvSpPr/>
            <p:nvPr/>
          </p:nvSpPr>
          <p:spPr>
            <a:xfrm rot="10800000">
              <a:off x="8677725" y="0"/>
              <a:ext cx="499800" cy="3489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0" name="Google Shape;950;p71"/>
          <p:cNvPicPr preferRelativeResize="0"/>
          <p:nvPr/>
        </p:nvPicPr>
        <p:blipFill>
          <a:blip r:embed="rId3">
            <a:alphaModFix/>
          </a:blip>
          <a:stretch>
            <a:fillRect/>
          </a:stretch>
        </p:blipFill>
        <p:spPr>
          <a:xfrm>
            <a:off x="1747350" y="1011650"/>
            <a:ext cx="5649299" cy="4015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54" name="Shape 954"/>
        <p:cNvGrpSpPr/>
        <p:nvPr/>
      </p:nvGrpSpPr>
      <p:grpSpPr>
        <a:xfrm>
          <a:off x="0" y="0"/>
          <a:ext cx="0" cy="0"/>
          <a:chOff x="0" y="0"/>
          <a:chExt cx="0" cy="0"/>
        </a:xfrm>
      </p:grpSpPr>
      <p:sp>
        <p:nvSpPr>
          <p:cNvPr id="955" name="Google Shape;955;p72"/>
          <p:cNvSpPr txBox="1"/>
          <p:nvPr>
            <p:ph idx="2" type="title"/>
          </p:nvPr>
        </p:nvSpPr>
        <p:spPr>
          <a:xfrm>
            <a:off x="5235400" y="1619025"/>
            <a:ext cx="3402000" cy="162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200">
              <a:solidFill>
                <a:schemeClr val="accent1"/>
              </a:solidFill>
            </a:endParaRPr>
          </a:p>
          <a:p>
            <a:pPr indent="0" lvl="0" marL="0" rtl="0" algn="l">
              <a:spcBef>
                <a:spcPts val="0"/>
              </a:spcBef>
              <a:spcAft>
                <a:spcPts val="0"/>
              </a:spcAft>
              <a:buNone/>
            </a:pPr>
            <a:r>
              <a:rPr lang="en" sz="3200">
                <a:solidFill>
                  <a:schemeClr val="accent1"/>
                </a:solidFill>
              </a:rPr>
              <a:t>Textract</a:t>
            </a:r>
            <a:endParaRPr sz="3200">
              <a:solidFill>
                <a:schemeClr val="accent1"/>
              </a:solidFill>
            </a:endParaRPr>
          </a:p>
          <a:p>
            <a:pPr indent="0" lvl="0" marL="0" rtl="0" algn="l">
              <a:spcBef>
                <a:spcPts val="0"/>
              </a:spcBef>
              <a:spcAft>
                <a:spcPts val="0"/>
              </a:spcAft>
              <a:buNone/>
            </a:pPr>
            <a:r>
              <a:rPr lang="en" sz="3200">
                <a:solidFill>
                  <a:schemeClr val="accent1"/>
                </a:solidFill>
              </a:rPr>
              <a:t>Demonstration</a:t>
            </a:r>
            <a:endParaRPr sz="3200">
              <a:solidFill>
                <a:schemeClr val="accent1"/>
              </a:solidFill>
            </a:endParaRPr>
          </a:p>
        </p:txBody>
      </p:sp>
      <p:grpSp>
        <p:nvGrpSpPr>
          <p:cNvPr id="956" name="Google Shape;956;p72"/>
          <p:cNvGrpSpPr/>
          <p:nvPr/>
        </p:nvGrpSpPr>
        <p:grpSpPr>
          <a:xfrm>
            <a:off x="11" y="85429"/>
            <a:ext cx="5235394" cy="4739972"/>
            <a:chOff x="238225" y="-1129285"/>
            <a:chExt cx="7978351" cy="6979785"/>
          </a:xfrm>
        </p:grpSpPr>
        <p:sp>
          <p:nvSpPr>
            <p:cNvPr id="957" name="Google Shape;957;p72"/>
            <p:cNvSpPr/>
            <p:nvPr/>
          </p:nvSpPr>
          <p:spPr>
            <a:xfrm rot="7879148">
              <a:off x="2095797" y="110946"/>
              <a:ext cx="5337984" cy="4499322"/>
            </a:xfrm>
            <a:custGeom>
              <a:rect b="b" l="l" r="r" t="t"/>
              <a:pathLst>
                <a:path extrusionOk="0" h="22343" w="26625">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2"/>
            <p:cNvSpPr/>
            <p:nvPr/>
          </p:nvSpPr>
          <p:spPr>
            <a:xfrm>
              <a:off x="2533500" y="2823825"/>
              <a:ext cx="1246300" cy="650775"/>
            </a:xfrm>
            <a:custGeom>
              <a:rect b="b" l="l" r="r" t="t"/>
              <a:pathLst>
                <a:path extrusionOk="0" h="26031" w="49852">
                  <a:moveTo>
                    <a:pt x="7537" y="1"/>
                  </a:moveTo>
                  <a:lnTo>
                    <a:pt x="0" y="7217"/>
                  </a:lnTo>
                  <a:lnTo>
                    <a:pt x="28684" y="26031"/>
                  </a:lnTo>
                  <a:lnTo>
                    <a:pt x="49852" y="13064"/>
                  </a:lnTo>
                  <a:lnTo>
                    <a:pt x="7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2"/>
            <p:cNvSpPr/>
            <p:nvPr/>
          </p:nvSpPr>
          <p:spPr>
            <a:xfrm>
              <a:off x="3654600" y="3809600"/>
              <a:ext cx="529225" cy="1176775"/>
            </a:xfrm>
            <a:custGeom>
              <a:rect b="b" l="l" r="r" t="t"/>
              <a:pathLst>
                <a:path extrusionOk="0" h="47071" w="21169">
                  <a:moveTo>
                    <a:pt x="21169" y="0"/>
                  </a:moveTo>
                  <a:lnTo>
                    <a:pt x="1" y="12972"/>
                  </a:lnTo>
                  <a:lnTo>
                    <a:pt x="3739" y="47071"/>
                  </a:lnTo>
                  <a:lnTo>
                    <a:pt x="13590" y="43634"/>
                  </a:lnTo>
                  <a:lnTo>
                    <a:pt x="21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2"/>
            <p:cNvSpPr/>
            <p:nvPr/>
          </p:nvSpPr>
          <p:spPr>
            <a:xfrm>
              <a:off x="1424375" y="3888875"/>
              <a:ext cx="1678925" cy="1160600"/>
            </a:xfrm>
            <a:custGeom>
              <a:rect b="b" l="l" r="r" t="t"/>
              <a:pathLst>
                <a:path extrusionOk="0" h="46424" w="67157">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2"/>
            <p:cNvSpPr/>
            <p:nvPr/>
          </p:nvSpPr>
          <p:spPr>
            <a:xfrm>
              <a:off x="2159750" y="4044200"/>
              <a:ext cx="766300" cy="585650"/>
            </a:xfrm>
            <a:custGeom>
              <a:rect b="b" l="l" r="r" t="t"/>
              <a:pathLst>
                <a:path extrusionOk="0" h="23426" w="30652">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2"/>
            <p:cNvSpPr/>
            <p:nvPr/>
          </p:nvSpPr>
          <p:spPr>
            <a:xfrm>
              <a:off x="2391400" y="4103125"/>
              <a:ext cx="490100" cy="374550"/>
            </a:xfrm>
            <a:custGeom>
              <a:rect b="b" l="l" r="r" t="t"/>
              <a:pathLst>
                <a:path extrusionOk="0" h="14982" w="19604">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2"/>
            <p:cNvSpPr/>
            <p:nvPr/>
          </p:nvSpPr>
          <p:spPr>
            <a:xfrm>
              <a:off x="3042800" y="1458975"/>
              <a:ext cx="4213450" cy="2854350"/>
            </a:xfrm>
            <a:custGeom>
              <a:rect b="b" l="l" r="r" t="t"/>
              <a:pathLst>
                <a:path extrusionOk="0" h="114174" w="168538">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2"/>
            <p:cNvSpPr/>
            <p:nvPr/>
          </p:nvSpPr>
          <p:spPr>
            <a:xfrm>
              <a:off x="3035150" y="1450850"/>
              <a:ext cx="4226975" cy="2869350"/>
            </a:xfrm>
            <a:custGeom>
              <a:rect b="b" l="l" r="r" t="t"/>
              <a:pathLst>
                <a:path extrusionOk="0" h="114774" w="169079">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2"/>
            <p:cNvSpPr/>
            <p:nvPr/>
          </p:nvSpPr>
          <p:spPr>
            <a:xfrm>
              <a:off x="3453050" y="1593075"/>
              <a:ext cx="3691175" cy="2711350"/>
            </a:xfrm>
            <a:custGeom>
              <a:rect b="b" l="l" r="r" t="t"/>
              <a:pathLst>
                <a:path extrusionOk="0" h="108454" w="147647">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2"/>
            <p:cNvSpPr/>
            <p:nvPr/>
          </p:nvSpPr>
          <p:spPr>
            <a:xfrm>
              <a:off x="3447050" y="1585275"/>
              <a:ext cx="3809200" cy="2728050"/>
            </a:xfrm>
            <a:custGeom>
              <a:rect b="b" l="l" r="r" t="t"/>
              <a:pathLst>
                <a:path extrusionOk="0" h="109122" w="152368">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2"/>
            <p:cNvSpPr/>
            <p:nvPr/>
          </p:nvSpPr>
          <p:spPr>
            <a:xfrm>
              <a:off x="2723850" y="3507425"/>
              <a:ext cx="812900" cy="925725"/>
            </a:xfrm>
            <a:custGeom>
              <a:rect b="b" l="l" r="r" t="t"/>
              <a:pathLst>
                <a:path extrusionOk="0" h="37029" w="32516">
                  <a:moveTo>
                    <a:pt x="12758" y="1"/>
                  </a:moveTo>
                  <a:lnTo>
                    <a:pt x="0" y="14374"/>
                  </a:lnTo>
                  <a:lnTo>
                    <a:pt x="13879" y="37028"/>
                  </a:lnTo>
                  <a:lnTo>
                    <a:pt x="32515" y="32235"/>
                  </a:lnTo>
                  <a:lnTo>
                    <a:pt x="1275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2"/>
            <p:cNvSpPr/>
            <p:nvPr/>
          </p:nvSpPr>
          <p:spPr>
            <a:xfrm>
              <a:off x="2715325" y="3495975"/>
              <a:ext cx="831975" cy="945050"/>
            </a:xfrm>
            <a:custGeom>
              <a:rect b="b" l="l" r="r" t="t"/>
              <a:pathLst>
                <a:path extrusionOk="0" h="37802" w="33279">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2"/>
            <p:cNvSpPr/>
            <p:nvPr/>
          </p:nvSpPr>
          <p:spPr>
            <a:xfrm>
              <a:off x="2773375" y="3810625"/>
              <a:ext cx="73375" cy="72100"/>
            </a:xfrm>
            <a:custGeom>
              <a:rect b="b" l="l" r="r" t="t"/>
              <a:pathLst>
                <a:path extrusionOk="0" h="2884" w="2935">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2"/>
            <p:cNvSpPr/>
            <p:nvPr/>
          </p:nvSpPr>
          <p:spPr>
            <a:xfrm>
              <a:off x="2877650" y="3602225"/>
              <a:ext cx="177500" cy="176325"/>
            </a:xfrm>
            <a:custGeom>
              <a:rect b="b" l="l" r="r" t="t"/>
              <a:pathLst>
                <a:path extrusionOk="0" h="7053" w="710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2"/>
            <p:cNvSpPr/>
            <p:nvPr/>
          </p:nvSpPr>
          <p:spPr>
            <a:xfrm>
              <a:off x="4214600" y="2854725"/>
              <a:ext cx="658450" cy="577075"/>
            </a:xfrm>
            <a:custGeom>
              <a:rect b="b" l="l" r="r" t="t"/>
              <a:pathLst>
                <a:path extrusionOk="0" h="23083" w="26338">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2"/>
            <p:cNvSpPr/>
            <p:nvPr/>
          </p:nvSpPr>
          <p:spPr>
            <a:xfrm>
              <a:off x="4298125" y="2927900"/>
              <a:ext cx="491525" cy="430775"/>
            </a:xfrm>
            <a:custGeom>
              <a:rect b="b" l="l" r="r" t="t"/>
              <a:pathLst>
                <a:path extrusionOk="0" h="17231" w="19661">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2"/>
            <p:cNvSpPr/>
            <p:nvPr/>
          </p:nvSpPr>
          <p:spPr>
            <a:xfrm>
              <a:off x="4290350" y="2921050"/>
              <a:ext cx="491400" cy="444300"/>
            </a:xfrm>
            <a:custGeom>
              <a:rect b="b" l="l" r="r" t="t"/>
              <a:pathLst>
                <a:path extrusionOk="0" h="17772" w="19656">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2"/>
            <p:cNvSpPr/>
            <p:nvPr/>
          </p:nvSpPr>
          <p:spPr>
            <a:xfrm>
              <a:off x="4422150" y="2986025"/>
              <a:ext cx="359600" cy="365725"/>
            </a:xfrm>
            <a:custGeom>
              <a:rect b="b" l="l" r="r" t="t"/>
              <a:pathLst>
                <a:path extrusionOk="0" h="14629" w="14384">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2"/>
            <p:cNvSpPr/>
            <p:nvPr/>
          </p:nvSpPr>
          <p:spPr>
            <a:xfrm>
              <a:off x="4418700" y="2981575"/>
              <a:ext cx="370950" cy="377050"/>
            </a:xfrm>
            <a:custGeom>
              <a:rect b="b" l="l" r="r" t="t"/>
              <a:pathLst>
                <a:path extrusionOk="0" h="15082" w="14838">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2"/>
            <p:cNvSpPr/>
            <p:nvPr/>
          </p:nvSpPr>
          <p:spPr>
            <a:xfrm>
              <a:off x="4794975" y="2529775"/>
              <a:ext cx="658450" cy="577050"/>
            </a:xfrm>
            <a:custGeom>
              <a:rect b="b" l="l" r="r" t="t"/>
              <a:pathLst>
                <a:path extrusionOk="0" h="23082" w="26338">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2"/>
            <p:cNvSpPr/>
            <p:nvPr/>
          </p:nvSpPr>
          <p:spPr>
            <a:xfrm>
              <a:off x="4872775" y="2666825"/>
              <a:ext cx="31850" cy="43950"/>
            </a:xfrm>
            <a:custGeom>
              <a:rect b="b" l="l" r="r" t="t"/>
              <a:pathLst>
                <a:path extrusionOk="0" h="1758" w="1274">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2"/>
            <p:cNvSpPr/>
            <p:nvPr/>
          </p:nvSpPr>
          <p:spPr>
            <a:xfrm>
              <a:off x="4913650" y="2620500"/>
              <a:ext cx="31350" cy="29775"/>
            </a:xfrm>
            <a:custGeom>
              <a:rect b="b" l="l" r="r" t="t"/>
              <a:pathLst>
                <a:path extrusionOk="0" h="1191" w="1254">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2"/>
            <p:cNvSpPr/>
            <p:nvPr/>
          </p:nvSpPr>
          <p:spPr>
            <a:xfrm>
              <a:off x="4878375" y="2602975"/>
              <a:ext cx="491500" cy="430750"/>
            </a:xfrm>
            <a:custGeom>
              <a:rect b="b" l="l" r="r" t="t"/>
              <a:pathLst>
                <a:path extrusionOk="0" h="17230" w="1966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2"/>
            <p:cNvSpPr/>
            <p:nvPr/>
          </p:nvSpPr>
          <p:spPr>
            <a:xfrm>
              <a:off x="4870725" y="2596025"/>
              <a:ext cx="483400" cy="444525"/>
            </a:xfrm>
            <a:custGeom>
              <a:rect b="b" l="l" r="r" t="t"/>
              <a:pathLst>
                <a:path extrusionOk="0" h="17781" w="19336">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2"/>
            <p:cNvSpPr/>
            <p:nvPr/>
          </p:nvSpPr>
          <p:spPr>
            <a:xfrm>
              <a:off x="5002375" y="2661100"/>
              <a:ext cx="337600" cy="365825"/>
            </a:xfrm>
            <a:custGeom>
              <a:rect b="b" l="l" r="r" t="t"/>
              <a:pathLst>
                <a:path extrusionOk="0" h="14633" w="13504">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2"/>
            <p:cNvSpPr/>
            <p:nvPr/>
          </p:nvSpPr>
          <p:spPr>
            <a:xfrm>
              <a:off x="4998975" y="2656650"/>
              <a:ext cx="370900" cy="377025"/>
            </a:xfrm>
            <a:custGeom>
              <a:rect b="b" l="l" r="r" t="t"/>
              <a:pathLst>
                <a:path extrusionOk="0" h="15081" w="14836">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2"/>
            <p:cNvSpPr/>
            <p:nvPr/>
          </p:nvSpPr>
          <p:spPr>
            <a:xfrm>
              <a:off x="5375200" y="2204825"/>
              <a:ext cx="658450" cy="577075"/>
            </a:xfrm>
            <a:custGeom>
              <a:rect b="b" l="l" r="r" t="t"/>
              <a:pathLst>
                <a:path extrusionOk="0" h="23083" w="26338">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2"/>
            <p:cNvSpPr/>
            <p:nvPr/>
          </p:nvSpPr>
          <p:spPr>
            <a:xfrm>
              <a:off x="5461175" y="2332975"/>
              <a:ext cx="31700" cy="44075"/>
            </a:xfrm>
            <a:custGeom>
              <a:rect b="b" l="l" r="r" t="t"/>
              <a:pathLst>
                <a:path extrusionOk="0" h="1763" w="1268">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2"/>
            <p:cNvSpPr/>
            <p:nvPr/>
          </p:nvSpPr>
          <p:spPr>
            <a:xfrm>
              <a:off x="5501900" y="2286650"/>
              <a:ext cx="31475" cy="29775"/>
            </a:xfrm>
            <a:custGeom>
              <a:rect b="b" l="l" r="r" t="t"/>
              <a:pathLst>
                <a:path extrusionOk="0" h="1191" w="1259">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2"/>
            <p:cNvSpPr/>
            <p:nvPr/>
          </p:nvSpPr>
          <p:spPr>
            <a:xfrm>
              <a:off x="5458600" y="2278025"/>
              <a:ext cx="491650" cy="430750"/>
            </a:xfrm>
            <a:custGeom>
              <a:rect b="b" l="l" r="r" t="t"/>
              <a:pathLst>
                <a:path extrusionOk="0" h="17230" w="19666">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2"/>
            <p:cNvSpPr/>
            <p:nvPr/>
          </p:nvSpPr>
          <p:spPr>
            <a:xfrm>
              <a:off x="5450950" y="2271075"/>
              <a:ext cx="506950" cy="444425"/>
            </a:xfrm>
            <a:custGeom>
              <a:rect b="b" l="l" r="r" t="t"/>
              <a:pathLst>
                <a:path extrusionOk="0" h="17777" w="20278">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2"/>
            <p:cNvSpPr/>
            <p:nvPr/>
          </p:nvSpPr>
          <p:spPr>
            <a:xfrm>
              <a:off x="5582650" y="2336150"/>
              <a:ext cx="359725" cy="365725"/>
            </a:xfrm>
            <a:custGeom>
              <a:rect b="b" l="l" r="r" t="t"/>
              <a:pathLst>
                <a:path extrusionOk="0" h="14629" w="14389">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2"/>
            <p:cNvSpPr/>
            <p:nvPr/>
          </p:nvSpPr>
          <p:spPr>
            <a:xfrm>
              <a:off x="5579175" y="2331675"/>
              <a:ext cx="371075" cy="377075"/>
            </a:xfrm>
            <a:custGeom>
              <a:rect b="b" l="l" r="r" t="t"/>
              <a:pathLst>
                <a:path extrusionOk="0" h="15083" w="14843">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2"/>
            <p:cNvSpPr/>
            <p:nvPr/>
          </p:nvSpPr>
          <p:spPr>
            <a:xfrm>
              <a:off x="6312225" y="1453100"/>
              <a:ext cx="876050" cy="859900"/>
            </a:xfrm>
            <a:custGeom>
              <a:rect b="b" l="l" r="r" t="t"/>
              <a:pathLst>
                <a:path extrusionOk="0" h="34396" w="35042">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2"/>
            <p:cNvSpPr/>
            <p:nvPr/>
          </p:nvSpPr>
          <p:spPr>
            <a:xfrm>
              <a:off x="6491650" y="1509925"/>
              <a:ext cx="506375" cy="55525"/>
            </a:xfrm>
            <a:custGeom>
              <a:rect b="b" l="l" r="r" t="t"/>
              <a:pathLst>
                <a:path extrusionOk="0" h="2221" w="20255">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2"/>
            <p:cNvSpPr/>
            <p:nvPr/>
          </p:nvSpPr>
          <p:spPr>
            <a:xfrm>
              <a:off x="6391175" y="1527025"/>
              <a:ext cx="64825" cy="21750"/>
            </a:xfrm>
            <a:custGeom>
              <a:rect b="b" l="l" r="r" t="t"/>
              <a:pathLst>
                <a:path extrusionOk="0" h="870" w="2593">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2"/>
            <p:cNvSpPr/>
            <p:nvPr/>
          </p:nvSpPr>
          <p:spPr>
            <a:xfrm>
              <a:off x="3511225" y="3117950"/>
              <a:ext cx="112600" cy="88650"/>
            </a:xfrm>
            <a:custGeom>
              <a:rect b="b" l="l" r="r" t="t"/>
              <a:pathLst>
                <a:path extrusionOk="0" h="3546" w="4504">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2"/>
            <p:cNvSpPr/>
            <p:nvPr/>
          </p:nvSpPr>
          <p:spPr>
            <a:xfrm>
              <a:off x="3503600" y="3111075"/>
              <a:ext cx="128000" cy="102250"/>
            </a:xfrm>
            <a:custGeom>
              <a:rect b="b" l="l" r="r" t="t"/>
              <a:pathLst>
                <a:path extrusionOk="0" h="4090" w="512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2"/>
            <p:cNvSpPr/>
            <p:nvPr/>
          </p:nvSpPr>
          <p:spPr>
            <a:xfrm>
              <a:off x="4576725" y="1240725"/>
              <a:ext cx="438550" cy="829575"/>
            </a:xfrm>
            <a:custGeom>
              <a:rect b="b" l="l" r="r" t="t"/>
              <a:pathLst>
                <a:path extrusionOk="0" h="33183" w="17542">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2"/>
            <p:cNvSpPr/>
            <p:nvPr/>
          </p:nvSpPr>
          <p:spPr>
            <a:xfrm>
              <a:off x="3590200" y="2035900"/>
              <a:ext cx="443600" cy="860125"/>
            </a:xfrm>
            <a:custGeom>
              <a:rect b="b" l="l" r="r" t="t"/>
              <a:pathLst>
                <a:path extrusionOk="0" h="34405" w="17744">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2"/>
            <p:cNvSpPr/>
            <p:nvPr/>
          </p:nvSpPr>
          <p:spPr>
            <a:xfrm>
              <a:off x="3853875" y="1650375"/>
              <a:ext cx="197375" cy="305150"/>
            </a:xfrm>
            <a:custGeom>
              <a:rect b="b" l="l" r="r" t="t"/>
              <a:pathLst>
                <a:path extrusionOk="0" h="12206" w="7895">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2"/>
            <p:cNvSpPr/>
            <p:nvPr/>
          </p:nvSpPr>
          <p:spPr>
            <a:xfrm>
              <a:off x="3846250" y="1643425"/>
              <a:ext cx="211875" cy="319025"/>
            </a:xfrm>
            <a:custGeom>
              <a:rect b="b" l="l" r="r" t="t"/>
              <a:pathLst>
                <a:path extrusionOk="0" h="12761" w="8475">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2"/>
            <p:cNvSpPr/>
            <p:nvPr/>
          </p:nvSpPr>
          <p:spPr>
            <a:xfrm>
              <a:off x="3751625" y="1840900"/>
              <a:ext cx="87900" cy="73575"/>
            </a:xfrm>
            <a:custGeom>
              <a:rect b="b" l="l" r="r" t="t"/>
              <a:pathLst>
                <a:path extrusionOk="0" h="2943" w="3516">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2"/>
            <p:cNvSpPr/>
            <p:nvPr/>
          </p:nvSpPr>
          <p:spPr>
            <a:xfrm>
              <a:off x="3755325" y="1834000"/>
              <a:ext cx="91825" cy="87325"/>
            </a:xfrm>
            <a:custGeom>
              <a:rect b="b" l="l" r="r" t="t"/>
              <a:pathLst>
                <a:path extrusionOk="0" h="3493" w="3673">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2"/>
            <p:cNvSpPr/>
            <p:nvPr/>
          </p:nvSpPr>
          <p:spPr>
            <a:xfrm>
              <a:off x="3913600" y="1733950"/>
              <a:ext cx="28925" cy="38075"/>
            </a:xfrm>
            <a:custGeom>
              <a:rect b="b" l="l" r="r" t="t"/>
              <a:pathLst>
                <a:path extrusionOk="0" h="1523" w="1157">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2"/>
            <p:cNvSpPr/>
            <p:nvPr/>
          </p:nvSpPr>
          <p:spPr>
            <a:xfrm>
              <a:off x="3971025" y="1850200"/>
              <a:ext cx="67125" cy="23275"/>
            </a:xfrm>
            <a:custGeom>
              <a:rect b="b" l="l" r="r" t="t"/>
              <a:pathLst>
                <a:path extrusionOk="0" h="931" w="2685">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2"/>
            <p:cNvSpPr/>
            <p:nvPr/>
          </p:nvSpPr>
          <p:spPr>
            <a:xfrm>
              <a:off x="2992125" y="1533700"/>
              <a:ext cx="962100" cy="771275"/>
            </a:xfrm>
            <a:custGeom>
              <a:rect b="b" l="l" r="r" t="t"/>
              <a:pathLst>
                <a:path extrusionOk="0" h="30851" w="38484">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2"/>
            <p:cNvSpPr/>
            <p:nvPr/>
          </p:nvSpPr>
          <p:spPr>
            <a:xfrm>
              <a:off x="3785500" y="1924000"/>
              <a:ext cx="164425" cy="103925"/>
            </a:xfrm>
            <a:custGeom>
              <a:rect b="b" l="l" r="r" t="t"/>
              <a:pathLst>
                <a:path extrusionOk="0" h="4157" w="6577">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2"/>
            <p:cNvSpPr/>
            <p:nvPr/>
          </p:nvSpPr>
          <p:spPr>
            <a:xfrm>
              <a:off x="3743100" y="1997325"/>
              <a:ext cx="248325" cy="86600"/>
            </a:xfrm>
            <a:custGeom>
              <a:rect b="b" l="l" r="r" t="t"/>
              <a:pathLst>
                <a:path extrusionOk="0" h="3464" w="9933">
                  <a:moveTo>
                    <a:pt x="2100" y="1"/>
                  </a:moveTo>
                  <a:lnTo>
                    <a:pt x="1" y="1432"/>
                  </a:lnTo>
                  <a:lnTo>
                    <a:pt x="9933" y="3464"/>
                  </a:lnTo>
                  <a:lnTo>
                    <a:pt x="8980" y="1009"/>
                  </a:lnTo>
                  <a:lnTo>
                    <a:pt x="2100"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2"/>
            <p:cNvSpPr/>
            <p:nvPr/>
          </p:nvSpPr>
          <p:spPr>
            <a:xfrm>
              <a:off x="3735725" y="1990475"/>
              <a:ext cx="262950" cy="100325"/>
            </a:xfrm>
            <a:custGeom>
              <a:rect b="b" l="l" r="r" t="t"/>
              <a:pathLst>
                <a:path extrusionOk="0" h="4013" w="10518">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2"/>
            <p:cNvSpPr/>
            <p:nvPr/>
          </p:nvSpPr>
          <p:spPr>
            <a:xfrm>
              <a:off x="4166725" y="3125600"/>
              <a:ext cx="194700" cy="272900"/>
            </a:xfrm>
            <a:custGeom>
              <a:rect b="b" l="l" r="r" t="t"/>
              <a:pathLst>
                <a:path extrusionOk="0" h="10916" w="7788">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2"/>
            <p:cNvSpPr/>
            <p:nvPr/>
          </p:nvSpPr>
          <p:spPr>
            <a:xfrm>
              <a:off x="3952550" y="2347600"/>
              <a:ext cx="438800" cy="290200"/>
            </a:xfrm>
            <a:custGeom>
              <a:rect b="b" l="l" r="r" t="t"/>
              <a:pathLst>
                <a:path extrusionOk="0" h="11608" w="17552">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2"/>
            <p:cNvSpPr/>
            <p:nvPr/>
          </p:nvSpPr>
          <p:spPr>
            <a:xfrm>
              <a:off x="3947100" y="2340700"/>
              <a:ext cx="450650" cy="301325"/>
            </a:xfrm>
            <a:custGeom>
              <a:rect b="b" l="l" r="r" t="t"/>
              <a:pathLst>
                <a:path extrusionOk="0" h="12053" w="18026">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2"/>
            <p:cNvSpPr/>
            <p:nvPr/>
          </p:nvSpPr>
          <p:spPr>
            <a:xfrm>
              <a:off x="3664775" y="2400150"/>
              <a:ext cx="922650" cy="794600"/>
            </a:xfrm>
            <a:custGeom>
              <a:rect b="b" l="l" r="r" t="t"/>
              <a:pathLst>
                <a:path extrusionOk="0" h="31784" w="36906">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2"/>
            <p:cNvSpPr/>
            <p:nvPr/>
          </p:nvSpPr>
          <p:spPr>
            <a:xfrm>
              <a:off x="3658175" y="2393300"/>
              <a:ext cx="932575" cy="812400"/>
            </a:xfrm>
            <a:custGeom>
              <a:rect b="b" l="l" r="r" t="t"/>
              <a:pathLst>
                <a:path extrusionOk="0" h="32496" w="37303">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2"/>
            <p:cNvSpPr/>
            <p:nvPr/>
          </p:nvSpPr>
          <p:spPr>
            <a:xfrm>
              <a:off x="3524600" y="2042900"/>
              <a:ext cx="516600" cy="820800"/>
            </a:xfrm>
            <a:custGeom>
              <a:rect b="b" l="l" r="r" t="t"/>
              <a:pathLst>
                <a:path extrusionOk="0" h="32832" w="20664">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2"/>
            <p:cNvSpPr/>
            <p:nvPr/>
          </p:nvSpPr>
          <p:spPr>
            <a:xfrm>
              <a:off x="2987300" y="1685250"/>
              <a:ext cx="445025" cy="299775"/>
            </a:xfrm>
            <a:custGeom>
              <a:rect b="b" l="l" r="r" t="t"/>
              <a:pathLst>
                <a:path extrusionOk="0" h="11991" w="17801">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2"/>
            <p:cNvSpPr/>
            <p:nvPr/>
          </p:nvSpPr>
          <p:spPr>
            <a:xfrm>
              <a:off x="3251750" y="2077975"/>
              <a:ext cx="415225" cy="258475"/>
            </a:xfrm>
            <a:custGeom>
              <a:rect b="b" l="l" r="r" t="t"/>
              <a:pathLst>
                <a:path extrusionOk="0" h="10339" w="16609">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2"/>
            <p:cNvSpPr/>
            <p:nvPr/>
          </p:nvSpPr>
          <p:spPr>
            <a:xfrm>
              <a:off x="3663525" y="2112800"/>
              <a:ext cx="287175" cy="974100"/>
            </a:xfrm>
            <a:custGeom>
              <a:rect b="b" l="l" r="r" t="t"/>
              <a:pathLst>
                <a:path extrusionOk="0" h="38964" w="11487">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2"/>
            <p:cNvSpPr/>
            <p:nvPr/>
          </p:nvSpPr>
          <p:spPr>
            <a:xfrm>
              <a:off x="3655775" y="2105900"/>
              <a:ext cx="297450" cy="988125"/>
            </a:xfrm>
            <a:custGeom>
              <a:rect b="b" l="l" r="r" t="t"/>
              <a:pathLst>
                <a:path extrusionOk="0" h="39525" w="11898">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2"/>
            <p:cNvSpPr/>
            <p:nvPr/>
          </p:nvSpPr>
          <p:spPr>
            <a:xfrm>
              <a:off x="3548425" y="3156275"/>
              <a:ext cx="55800" cy="52625"/>
            </a:xfrm>
            <a:custGeom>
              <a:rect b="b" l="l" r="r" t="t"/>
              <a:pathLst>
                <a:path extrusionOk="0" h="2105" w="2232">
                  <a:moveTo>
                    <a:pt x="2231" y="1"/>
                  </a:moveTo>
                  <a:cubicBezTo>
                    <a:pt x="2231" y="1"/>
                    <a:pt x="132" y="1432"/>
                    <a:pt x="0" y="2104"/>
                  </a:cubicBezTo>
                  <a:lnTo>
                    <a:pt x="223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2"/>
            <p:cNvSpPr/>
            <p:nvPr/>
          </p:nvSpPr>
          <p:spPr>
            <a:xfrm>
              <a:off x="3540900" y="3149450"/>
              <a:ext cx="71075" cy="66325"/>
            </a:xfrm>
            <a:custGeom>
              <a:rect b="b" l="l" r="r" t="t"/>
              <a:pathLst>
                <a:path extrusionOk="0" h="2653" w="2843">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2"/>
            <p:cNvSpPr/>
            <p:nvPr/>
          </p:nvSpPr>
          <p:spPr>
            <a:xfrm>
              <a:off x="3578225" y="3154750"/>
              <a:ext cx="59350" cy="69425"/>
            </a:xfrm>
            <a:custGeom>
              <a:rect b="b" l="l" r="r" t="t"/>
              <a:pathLst>
                <a:path extrusionOk="0" h="2777" w="2374">
                  <a:moveTo>
                    <a:pt x="2374" y="1"/>
                  </a:moveTo>
                  <a:cubicBezTo>
                    <a:pt x="2373" y="1"/>
                    <a:pt x="453" y="1757"/>
                    <a:pt x="0" y="2777"/>
                  </a:cubicBezTo>
                  <a:lnTo>
                    <a:pt x="2374"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2"/>
            <p:cNvSpPr/>
            <p:nvPr/>
          </p:nvSpPr>
          <p:spPr>
            <a:xfrm>
              <a:off x="3570450" y="3147900"/>
              <a:ext cx="74650" cy="83150"/>
            </a:xfrm>
            <a:custGeom>
              <a:rect b="b" l="l" r="r" t="t"/>
              <a:pathLst>
                <a:path extrusionOk="0" h="3326" w="2986">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2"/>
            <p:cNvSpPr/>
            <p:nvPr/>
          </p:nvSpPr>
          <p:spPr>
            <a:xfrm>
              <a:off x="3604200" y="3100000"/>
              <a:ext cx="137275" cy="143775"/>
            </a:xfrm>
            <a:custGeom>
              <a:rect b="b" l="l" r="r" t="t"/>
              <a:pathLst>
                <a:path extrusionOk="0" h="5751" w="5491">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2"/>
            <p:cNvSpPr/>
            <p:nvPr/>
          </p:nvSpPr>
          <p:spPr>
            <a:xfrm>
              <a:off x="3596425" y="3093100"/>
              <a:ext cx="150125" cy="157550"/>
            </a:xfrm>
            <a:custGeom>
              <a:rect b="b" l="l" r="r" t="t"/>
              <a:pathLst>
                <a:path extrusionOk="0" h="6302" w="6005">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2"/>
            <p:cNvSpPr/>
            <p:nvPr/>
          </p:nvSpPr>
          <p:spPr>
            <a:xfrm>
              <a:off x="3933450" y="2771600"/>
              <a:ext cx="52750" cy="119200"/>
            </a:xfrm>
            <a:custGeom>
              <a:rect b="b" l="l" r="r" t="t"/>
              <a:pathLst>
                <a:path extrusionOk="0" h="4768" w="2110">
                  <a:moveTo>
                    <a:pt x="2110" y="1"/>
                  </a:moveTo>
                  <a:lnTo>
                    <a:pt x="1" y="4768"/>
                  </a:lnTo>
                  <a:cubicBezTo>
                    <a:pt x="2089" y="3169"/>
                    <a:pt x="2110" y="1"/>
                    <a:pt x="2110" y="1"/>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2"/>
            <p:cNvSpPr/>
            <p:nvPr/>
          </p:nvSpPr>
          <p:spPr>
            <a:xfrm>
              <a:off x="3925700" y="2764850"/>
              <a:ext cx="67375" cy="132825"/>
            </a:xfrm>
            <a:custGeom>
              <a:rect b="b" l="l" r="r" t="t"/>
              <a:pathLst>
                <a:path extrusionOk="0" h="5313" w="2695">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2"/>
            <p:cNvSpPr/>
            <p:nvPr/>
          </p:nvSpPr>
          <p:spPr>
            <a:xfrm>
              <a:off x="3410525" y="1579450"/>
              <a:ext cx="297700" cy="212900"/>
            </a:xfrm>
            <a:custGeom>
              <a:rect b="b" l="l" r="r" t="t"/>
              <a:pathLst>
                <a:path extrusionOk="0" h="8516" w="11908">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2"/>
            <p:cNvSpPr/>
            <p:nvPr/>
          </p:nvSpPr>
          <p:spPr>
            <a:xfrm>
              <a:off x="3117775" y="1735350"/>
              <a:ext cx="699350" cy="534475"/>
            </a:xfrm>
            <a:custGeom>
              <a:rect b="b" l="l" r="r" t="t"/>
              <a:pathLst>
                <a:path extrusionOk="0" h="21379" w="27974">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2"/>
            <p:cNvSpPr/>
            <p:nvPr/>
          </p:nvSpPr>
          <p:spPr>
            <a:xfrm>
              <a:off x="3026250" y="1638975"/>
              <a:ext cx="869425" cy="482275"/>
            </a:xfrm>
            <a:custGeom>
              <a:rect b="b" l="l" r="r" t="t"/>
              <a:pathLst>
                <a:path extrusionOk="0" h="19291" w="34777">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2"/>
            <p:cNvSpPr/>
            <p:nvPr/>
          </p:nvSpPr>
          <p:spPr>
            <a:xfrm>
              <a:off x="4749150" y="852150"/>
              <a:ext cx="200050" cy="309200"/>
            </a:xfrm>
            <a:custGeom>
              <a:rect b="b" l="l" r="r" t="t"/>
              <a:pathLst>
                <a:path extrusionOk="0" h="12368" w="8002">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2"/>
            <p:cNvSpPr/>
            <p:nvPr/>
          </p:nvSpPr>
          <p:spPr>
            <a:xfrm>
              <a:off x="4741500" y="845250"/>
              <a:ext cx="214575" cy="323075"/>
            </a:xfrm>
            <a:custGeom>
              <a:rect b="b" l="l" r="r" t="t"/>
              <a:pathLst>
                <a:path extrusionOk="0" h="12923" w="8583">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2"/>
            <p:cNvSpPr/>
            <p:nvPr/>
          </p:nvSpPr>
          <p:spPr>
            <a:xfrm>
              <a:off x="4491925" y="712125"/>
              <a:ext cx="335650" cy="407700"/>
            </a:xfrm>
            <a:custGeom>
              <a:rect b="b" l="l" r="r" t="t"/>
              <a:pathLst>
                <a:path extrusionOk="0" h="16308" w="13426">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2"/>
            <p:cNvSpPr/>
            <p:nvPr/>
          </p:nvSpPr>
          <p:spPr>
            <a:xfrm>
              <a:off x="4644600" y="1024725"/>
              <a:ext cx="89175" cy="74600"/>
            </a:xfrm>
            <a:custGeom>
              <a:rect b="b" l="l" r="r" t="t"/>
              <a:pathLst>
                <a:path extrusionOk="0" h="2984" w="3567">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2"/>
            <p:cNvSpPr/>
            <p:nvPr/>
          </p:nvSpPr>
          <p:spPr>
            <a:xfrm>
              <a:off x="4648425" y="1017950"/>
              <a:ext cx="92825" cy="88225"/>
            </a:xfrm>
            <a:custGeom>
              <a:rect b="b" l="l" r="r" t="t"/>
              <a:pathLst>
                <a:path extrusionOk="0" h="3529" w="3713">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2"/>
            <p:cNvSpPr/>
            <p:nvPr/>
          </p:nvSpPr>
          <p:spPr>
            <a:xfrm>
              <a:off x="4809625" y="936875"/>
              <a:ext cx="29425" cy="38575"/>
            </a:xfrm>
            <a:custGeom>
              <a:rect b="b" l="l" r="r" t="t"/>
              <a:pathLst>
                <a:path extrusionOk="0" h="1543" w="1177">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2"/>
            <p:cNvSpPr/>
            <p:nvPr/>
          </p:nvSpPr>
          <p:spPr>
            <a:xfrm>
              <a:off x="4867925" y="1054775"/>
              <a:ext cx="67775" cy="23400"/>
            </a:xfrm>
            <a:custGeom>
              <a:rect b="b" l="l" r="r" t="t"/>
              <a:pathLst>
                <a:path extrusionOk="0" h="936" w="2711">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2"/>
            <p:cNvSpPr/>
            <p:nvPr/>
          </p:nvSpPr>
          <p:spPr>
            <a:xfrm>
              <a:off x="4680000" y="1129450"/>
              <a:ext cx="169250" cy="105200"/>
            </a:xfrm>
            <a:custGeom>
              <a:rect b="b" l="l" r="r" t="t"/>
              <a:pathLst>
                <a:path extrusionOk="0" h="4208" w="677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2"/>
            <p:cNvSpPr/>
            <p:nvPr/>
          </p:nvSpPr>
          <p:spPr>
            <a:xfrm>
              <a:off x="4660900" y="1203700"/>
              <a:ext cx="227550" cy="87750"/>
            </a:xfrm>
            <a:custGeom>
              <a:rect b="b" l="l" r="r" t="t"/>
              <a:pathLst>
                <a:path extrusionOk="0" h="3510" w="9102">
                  <a:moveTo>
                    <a:pt x="1166" y="0"/>
                  </a:moveTo>
                  <a:lnTo>
                    <a:pt x="0" y="1493"/>
                  </a:lnTo>
                  <a:lnTo>
                    <a:pt x="9102" y="3509"/>
                  </a:lnTo>
                  <a:lnTo>
                    <a:pt x="8140" y="1023"/>
                  </a:lnTo>
                  <a:lnTo>
                    <a:pt x="1166"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2"/>
            <p:cNvSpPr/>
            <p:nvPr/>
          </p:nvSpPr>
          <p:spPr>
            <a:xfrm>
              <a:off x="4653525" y="1196850"/>
              <a:ext cx="242200" cy="101475"/>
            </a:xfrm>
            <a:custGeom>
              <a:rect b="b" l="l" r="r" t="t"/>
              <a:pathLst>
                <a:path extrusionOk="0" h="4059" w="9688">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2"/>
            <p:cNvSpPr/>
            <p:nvPr/>
          </p:nvSpPr>
          <p:spPr>
            <a:xfrm>
              <a:off x="5005725" y="1588775"/>
              <a:ext cx="399300" cy="281125"/>
            </a:xfrm>
            <a:custGeom>
              <a:rect b="b" l="l" r="r" t="t"/>
              <a:pathLst>
                <a:path extrusionOk="0" h="11245" w="15972">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2"/>
            <p:cNvSpPr/>
            <p:nvPr/>
          </p:nvSpPr>
          <p:spPr>
            <a:xfrm>
              <a:off x="5000100" y="1581950"/>
              <a:ext cx="411150" cy="291775"/>
            </a:xfrm>
            <a:custGeom>
              <a:rect b="b" l="l" r="r" t="t"/>
              <a:pathLst>
                <a:path extrusionOk="0" h="11671" w="16446">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2"/>
            <p:cNvSpPr/>
            <p:nvPr/>
          </p:nvSpPr>
          <p:spPr>
            <a:xfrm>
              <a:off x="4708000" y="1611200"/>
              <a:ext cx="934825" cy="881325"/>
            </a:xfrm>
            <a:custGeom>
              <a:rect b="b" l="l" r="r" t="t"/>
              <a:pathLst>
                <a:path extrusionOk="0" h="35253" w="37393">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2"/>
            <p:cNvSpPr/>
            <p:nvPr/>
          </p:nvSpPr>
          <p:spPr>
            <a:xfrm>
              <a:off x="4701375" y="1604350"/>
              <a:ext cx="944700" cy="896200"/>
            </a:xfrm>
            <a:custGeom>
              <a:rect b="b" l="l" r="r" t="t"/>
              <a:pathLst>
                <a:path extrusionOk="0" h="35848" w="37788">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2"/>
            <p:cNvSpPr/>
            <p:nvPr/>
          </p:nvSpPr>
          <p:spPr>
            <a:xfrm>
              <a:off x="4980100" y="1987650"/>
              <a:ext cx="53500" cy="120725"/>
            </a:xfrm>
            <a:custGeom>
              <a:rect b="b" l="l" r="r" t="t"/>
              <a:pathLst>
                <a:path extrusionOk="0" h="4829" w="2140">
                  <a:moveTo>
                    <a:pt x="2140" y="0"/>
                  </a:moveTo>
                  <a:lnTo>
                    <a:pt x="1" y="4829"/>
                  </a:lnTo>
                  <a:cubicBezTo>
                    <a:pt x="2125" y="3209"/>
                    <a:pt x="2140" y="1"/>
                    <a:pt x="2140" y="0"/>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2"/>
            <p:cNvSpPr/>
            <p:nvPr/>
          </p:nvSpPr>
          <p:spPr>
            <a:xfrm>
              <a:off x="4972475" y="1980775"/>
              <a:ext cx="68000" cy="134350"/>
            </a:xfrm>
            <a:custGeom>
              <a:rect b="b" l="l" r="r" t="t"/>
              <a:pathLst>
                <a:path extrusionOk="0" h="5374" w="272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2"/>
            <p:cNvSpPr/>
            <p:nvPr/>
          </p:nvSpPr>
          <p:spPr>
            <a:xfrm>
              <a:off x="4587550" y="1258250"/>
              <a:ext cx="433950" cy="812050"/>
            </a:xfrm>
            <a:custGeom>
              <a:rect b="b" l="l" r="r" t="t"/>
              <a:pathLst>
                <a:path extrusionOk="0" h="32482" w="17358">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2"/>
            <p:cNvSpPr/>
            <p:nvPr/>
          </p:nvSpPr>
          <p:spPr>
            <a:xfrm>
              <a:off x="4633500" y="698550"/>
              <a:ext cx="215625" cy="150800"/>
            </a:xfrm>
            <a:custGeom>
              <a:rect b="b" l="l" r="r" t="t"/>
              <a:pathLst>
                <a:path extrusionOk="0" h="6032" w="8625">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2"/>
            <p:cNvSpPr/>
            <p:nvPr/>
          </p:nvSpPr>
          <p:spPr>
            <a:xfrm>
              <a:off x="4660250" y="740725"/>
              <a:ext cx="144300" cy="124675"/>
            </a:xfrm>
            <a:custGeom>
              <a:rect b="b" l="l" r="r" t="t"/>
              <a:pathLst>
                <a:path extrusionOk="0" h="4987" w="5772">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2"/>
            <p:cNvSpPr/>
            <p:nvPr/>
          </p:nvSpPr>
          <p:spPr>
            <a:xfrm>
              <a:off x="4588200" y="796700"/>
              <a:ext cx="174325" cy="73275"/>
            </a:xfrm>
            <a:custGeom>
              <a:rect b="b" l="l" r="r" t="t"/>
              <a:pathLst>
                <a:path extrusionOk="0" h="2931" w="6973">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2"/>
            <p:cNvSpPr/>
            <p:nvPr/>
          </p:nvSpPr>
          <p:spPr>
            <a:xfrm>
              <a:off x="4629950" y="905225"/>
              <a:ext cx="75025" cy="129125"/>
            </a:xfrm>
            <a:custGeom>
              <a:rect b="b" l="l" r="r" t="t"/>
              <a:pathLst>
                <a:path extrusionOk="0" h="5165" w="3001">
                  <a:moveTo>
                    <a:pt x="2808" y="0"/>
                  </a:moveTo>
                  <a:cubicBezTo>
                    <a:pt x="2705" y="103"/>
                    <a:pt x="429" y="2496"/>
                    <a:pt x="1" y="5120"/>
                  </a:cubicBezTo>
                  <a:lnTo>
                    <a:pt x="271" y="5165"/>
                  </a:lnTo>
                  <a:cubicBezTo>
                    <a:pt x="683" y="2624"/>
                    <a:pt x="2980" y="214"/>
                    <a:pt x="3001" y="189"/>
                  </a:cubicBezTo>
                  <a:lnTo>
                    <a:pt x="2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2"/>
            <p:cNvSpPr/>
            <p:nvPr/>
          </p:nvSpPr>
          <p:spPr>
            <a:xfrm>
              <a:off x="4579150" y="934900"/>
              <a:ext cx="65225" cy="131675"/>
            </a:xfrm>
            <a:custGeom>
              <a:rect b="b" l="l" r="r" t="t"/>
              <a:pathLst>
                <a:path extrusionOk="0" h="5267" w="2609">
                  <a:moveTo>
                    <a:pt x="2461" y="0"/>
                  </a:moveTo>
                  <a:cubicBezTo>
                    <a:pt x="2435" y="16"/>
                    <a:pt x="0" y="1575"/>
                    <a:pt x="1004" y="5266"/>
                  </a:cubicBezTo>
                  <a:lnTo>
                    <a:pt x="1269" y="5195"/>
                  </a:lnTo>
                  <a:cubicBezTo>
                    <a:pt x="317" y="1707"/>
                    <a:pt x="2511" y="291"/>
                    <a:pt x="2609" y="230"/>
                  </a:cubicBezTo>
                  <a:lnTo>
                    <a:pt x="2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2"/>
            <p:cNvSpPr/>
            <p:nvPr/>
          </p:nvSpPr>
          <p:spPr>
            <a:xfrm>
              <a:off x="4663300" y="1329775"/>
              <a:ext cx="234725" cy="996100"/>
            </a:xfrm>
            <a:custGeom>
              <a:rect b="b" l="l" r="r" t="t"/>
              <a:pathLst>
                <a:path extrusionOk="0" h="39844" w="9389">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2"/>
            <p:cNvSpPr/>
            <p:nvPr/>
          </p:nvSpPr>
          <p:spPr>
            <a:xfrm>
              <a:off x="4656050" y="1322875"/>
              <a:ext cx="243225" cy="1010625"/>
            </a:xfrm>
            <a:custGeom>
              <a:rect b="b" l="l" r="r" t="t"/>
              <a:pathLst>
                <a:path extrusionOk="0" h="40425" w="9729">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2"/>
            <p:cNvSpPr/>
            <p:nvPr/>
          </p:nvSpPr>
          <p:spPr>
            <a:xfrm>
              <a:off x="4555725" y="2325850"/>
              <a:ext cx="107600" cy="97275"/>
            </a:xfrm>
            <a:custGeom>
              <a:rect b="b" l="l" r="r" t="t"/>
              <a:pathLst>
                <a:path extrusionOk="0" h="3891" w="4304">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2"/>
            <p:cNvSpPr/>
            <p:nvPr/>
          </p:nvSpPr>
          <p:spPr>
            <a:xfrm>
              <a:off x="4547950" y="2318925"/>
              <a:ext cx="123175" cy="111075"/>
            </a:xfrm>
            <a:custGeom>
              <a:rect b="b" l="l" r="r" t="t"/>
              <a:pathLst>
                <a:path extrusionOk="0" h="4443" w="4927">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2"/>
            <p:cNvSpPr/>
            <p:nvPr/>
          </p:nvSpPr>
          <p:spPr>
            <a:xfrm>
              <a:off x="5501250" y="747825"/>
              <a:ext cx="202100" cy="183925"/>
            </a:xfrm>
            <a:custGeom>
              <a:rect b="b" l="l" r="r" t="t"/>
              <a:pathLst>
                <a:path extrusionOk="0" h="7357" w="8084">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2"/>
            <p:cNvSpPr/>
            <p:nvPr/>
          </p:nvSpPr>
          <p:spPr>
            <a:xfrm>
              <a:off x="4555325" y="2400075"/>
              <a:ext cx="52875" cy="57075"/>
            </a:xfrm>
            <a:custGeom>
              <a:rect b="b" l="l" r="r" t="t"/>
              <a:pathLst>
                <a:path extrusionOk="0" h="2283" w="2115">
                  <a:moveTo>
                    <a:pt x="2114" y="0"/>
                  </a:moveTo>
                  <a:cubicBezTo>
                    <a:pt x="2114" y="1"/>
                    <a:pt x="93" y="1594"/>
                    <a:pt x="1" y="2282"/>
                  </a:cubicBezTo>
                  <a:lnTo>
                    <a:pt x="2114" y="0"/>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2"/>
            <p:cNvSpPr/>
            <p:nvPr/>
          </p:nvSpPr>
          <p:spPr>
            <a:xfrm>
              <a:off x="4548100" y="2393300"/>
              <a:ext cx="67850" cy="70725"/>
            </a:xfrm>
            <a:custGeom>
              <a:rect b="b" l="l" r="r" t="t"/>
              <a:pathLst>
                <a:path extrusionOk="0" h="2829" w="2714">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2"/>
            <p:cNvSpPr/>
            <p:nvPr/>
          </p:nvSpPr>
          <p:spPr>
            <a:xfrm>
              <a:off x="4586650" y="2396250"/>
              <a:ext cx="55050" cy="74250"/>
            </a:xfrm>
            <a:custGeom>
              <a:rect b="b" l="l" r="r" t="t"/>
              <a:pathLst>
                <a:path extrusionOk="0" h="2970" w="2202">
                  <a:moveTo>
                    <a:pt x="2201" y="1"/>
                  </a:moveTo>
                  <a:lnTo>
                    <a:pt x="2201" y="1"/>
                  </a:lnTo>
                  <a:cubicBezTo>
                    <a:pt x="2201" y="1"/>
                    <a:pt x="388" y="1905"/>
                    <a:pt x="1" y="2970"/>
                  </a:cubicBezTo>
                  <a:lnTo>
                    <a:pt x="220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2"/>
            <p:cNvSpPr/>
            <p:nvPr/>
          </p:nvSpPr>
          <p:spPr>
            <a:xfrm>
              <a:off x="4578900" y="2389400"/>
              <a:ext cx="70425" cy="87975"/>
            </a:xfrm>
            <a:custGeom>
              <a:rect b="b" l="l" r="r" t="t"/>
              <a:pathLst>
                <a:path extrusionOk="0" h="3519" w="2817">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2"/>
            <p:cNvSpPr/>
            <p:nvPr/>
          </p:nvSpPr>
          <p:spPr>
            <a:xfrm>
              <a:off x="4614175" y="2333850"/>
              <a:ext cx="132300" cy="154750"/>
            </a:xfrm>
            <a:custGeom>
              <a:rect b="b" l="l" r="r" t="t"/>
              <a:pathLst>
                <a:path extrusionOk="0" h="6190" w="5292">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2"/>
            <p:cNvSpPr/>
            <p:nvPr/>
          </p:nvSpPr>
          <p:spPr>
            <a:xfrm>
              <a:off x="4606400" y="2326925"/>
              <a:ext cx="145050" cy="168425"/>
            </a:xfrm>
            <a:custGeom>
              <a:rect b="b" l="l" r="r" t="t"/>
              <a:pathLst>
                <a:path extrusionOk="0" h="6737" w="5802">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2"/>
            <p:cNvSpPr/>
            <p:nvPr/>
          </p:nvSpPr>
          <p:spPr>
            <a:xfrm>
              <a:off x="5232750" y="2470475"/>
              <a:ext cx="222200" cy="145550"/>
            </a:xfrm>
            <a:custGeom>
              <a:rect b="b" l="l" r="r" t="t"/>
              <a:pathLst>
                <a:path extrusionOk="0" h="5822" w="8888">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2"/>
            <p:cNvSpPr/>
            <p:nvPr/>
          </p:nvSpPr>
          <p:spPr>
            <a:xfrm>
              <a:off x="4890600" y="883700"/>
              <a:ext cx="663800" cy="545500"/>
            </a:xfrm>
            <a:custGeom>
              <a:rect b="b" l="l" r="r" t="t"/>
              <a:pathLst>
                <a:path extrusionOk="0" h="21820" w="26552">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2"/>
            <p:cNvSpPr/>
            <p:nvPr/>
          </p:nvSpPr>
          <p:spPr>
            <a:xfrm>
              <a:off x="4882850" y="876875"/>
              <a:ext cx="679175" cy="559200"/>
            </a:xfrm>
            <a:custGeom>
              <a:rect b="b" l="l" r="r" t="t"/>
              <a:pathLst>
                <a:path extrusionOk="0" h="22368" w="27167">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2"/>
            <p:cNvSpPr/>
            <p:nvPr/>
          </p:nvSpPr>
          <p:spPr>
            <a:xfrm>
              <a:off x="5493625" y="740975"/>
              <a:ext cx="212675" cy="197650"/>
            </a:xfrm>
            <a:custGeom>
              <a:rect b="b" l="l" r="r" t="t"/>
              <a:pathLst>
                <a:path extrusionOk="0" h="7906" w="8507">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2"/>
            <p:cNvSpPr/>
            <p:nvPr/>
          </p:nvSpPr>
          <p:spPr>
            <a:xfrm>
              <a:off x="5015000" y="3888800"/>
              <a:ext cx="108000" cy="64700"/>
            </a:xfrm>
            <a:custGeom>
              <a:rect b="b" l="l" r="r" t="t"/>
              <a:pathLst>
                <a:path extrusionOk="0" h="2588" w="4320">
                  <a:moveTo>
                    <a:pt x="4070" y="1"/>
                  </a:moveTo>
                  <a:lnTo>
                    <a:pt x="1" y="2098"/>
                  </a:lnTo>
                  <a:lnTo>
                    <a:pt x="250" y="2587"/>
                  </a:lnTo>
                  <a:lnTo>
                    <a:pt x="4319" y="484"/>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2"/>
            <p:cNvSpPr/>
            <p:nvPr/>
          </p:nvSpPr>
          <p:spPr>
            <a:xfrm>
              <a:off x="5163450" y="3599500"/>
              <a:ext cx="519925" cy="277350"/>
            </a:xfrm>
            <a:custGeom>
              <a:rect b="b" l="l" r="r" t="t"/>
              <a:pathLst>
                <a:path extrusionOk="0" h="11094" w="20797">
                  <a:moveTo>
                    <a:pt x="20546" y="1"/>
                  </a:moveTo>
                  <a:lnTo>
                    <a:pt x="1" y="10605"/>
                  </a:lnTo>
                  <a:lnTo>
                    <a:pt x="255" y="11094"/>
                  </a:lnTo>
                  <a:lnTo>
                    <a:pt x="20797" y="490"/>
                  </a:lnTo>
                  <a:lnTo>
                    <a:pt x="2054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2"/>
            <p:cNvSpPr/>
            <p:nvPr/>
          </p:nvSpPr>
          <p:spPr>
            <a:xfrm>
              <a:off x="4456775" y="4681300"/>
              <a:ext cx="108000" cy="64700"/>
            </a:xfrm>
            <a:custGeom>
              <a:rect b="b" l="l" r="r" t="t"/>
              <a:pathLst>
                <a:path extrusionOk="0" h="2588" w="4320">
                  <a:moveTo>
                    <a:pt x="4070" y="0"/>
                  </a:moveTo>
                  <a:lnTo>
                    <a:pt x="1" y="2104"/>
                  </a:lnTo>
                  <a:lnTo>
                    <a:pt x="250" y="2588"/>
                  </a:lnTo>
                  <a:lnTo>
                    <a:pt x="4319" y="489"/>
                  </a:lnTo>
                  <a:lnTo>
                    <a:pt x="40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2"/>
            <p:cNvSpPr/>
            <p:nvPr/>
          </p:nvSpPr>
          <p:spPr>
            <a:xfrm>
              <a:off x="4605250" y="4392100"/>
              <a:ext cx="519925" cy="277225"/>
            </a:xfrm>
            <a:custGeom>
              <a:rect b="b" l="l" r="r" t="t"/>
              <a:pathLst>
                <a:path extrusionOk="0" h="11089" w="20797">
                  <a:moveTo>
                    <a:pt x="20547" y="1"/>
                  </a:moveTo>
                  <a:lnTo>
                    <a:pt x="0" y="10605"/>
                  </a:lnTo>
                  <a:lnTo>
                    <a:pt x="256" y="11089"/>
                  </a:lnTo>
                  <a:lnTo>
                    <a:pt x="20796" y="485"/>
                  </a:lnTo>
                  <a:lnTo>
                    <a:pt x="2054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2"/>
            <p:cNvSpPr/>
            <p:nvPr/>
          </p:nvSpPr>
          <p:spPr>
            <a:xfrm>
              <a:off x="3605200" y="1218725"/>
              <a:ext cx="108025" cy="64700"/>
            </a:xfrm>
            <a:custGeom>
              <a:rect b="b" l="l" r="r" t="t"/>
              <a:pathLst>
                <a:path extrusionOk="0" h="2588" w="4321">
                  <a:moveTo>
                    <a:pt x="4071" y="1"/>
                  </a:moveTo>
                  <a:lnTo>
                    <a:pt x="0" y="2103"/>
                  </a:lnTo>
                  <a:lnTo>
                    <a:pt x="251" y="2587"/>
                  </a:lnTo>
                  <a:lnTo>
                    <a:pt x="4320" y="489"/>
                  </a:lnTo>
                  <a:lnTo>
                    <a:pt x="40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2"/>
            <p:cNvSpPr/>
            <p:nvPr/>
          </p:nvSpPr>
          <p:spPr>
            <a:xfrm>
              <a:off x="3753675" y="929550"/>
              <a:ext cx="519900" cy="277225"/>
            </a:xfrm>
            <a:custGeom>
              <a:rect b="b" l="l" r="r" t="t"/>
              <a:pathLst>
                <a:path extrusionOk="0" h="11089" w="20796">
                  <a:moveTo>
                    <a:pt x="20546" y="0"/>
                  </a:moveTo>
                  <a:lnTo>
                    <a:pt x="1" y="10604"/>
                  </a:lnTo>
                  <a:lnTo>
                    <a:pt x="255"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2"/>
            <p:cNvSpPr/>
            <p:nvPr/>
          </p:nvSpPr>
          <p:spPr>
            <a:xfrm>
              <a:off x="6093625" y="4038275"/>
              <a:ext cx="108100" cy="64725"/>
            </a:xfrm>
            <a:custGeom>
              <a:rect b="b" l="l" r="r" t="t"/>
              <a:pathLst>
                <a:path extrusionOk="0" h="2589" w="4324">
                  <a:moveTo>
                    <a:pt x="4074" y="0"/>
                  </a:moveTo>
                  <a:lnTo>
                    <a:pt x="0" y="2104"/>
                  </a:lnTo>
                  <a:lnTo>
                    <a:pt x="254" y="2588"/>
                  </a:lnTo>
                  <a:lnTo>
                    <a:pt x="4324" y="489"/>
                  </a:lnTo>
                  <a:lnTo>
                    <a:pt x="407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2"/>
            <p:cNvSpPr/>
            <p:nvPr/>
          </p:nvSpPr>
          <p:spPr>
            <a:xfrm>
              <a:off x="6242200" y="3749125"/>
              <a:ext cx="519925" cy="277225"/>
            </a:xfrm>
            <a:custGeom>
              <a:rect b="b" l="l" r="r" t="t"/>
              <a:pathLst>
                <a:path extrusionOk="0" h="11089" w="20797">
                  <a:moveTo>
                    <a:pt x="20546" y="0"/>
                  </a:moveTo>
                  <a:lnTo>
                    <a:pt x="0" y="10604"/>
                  </a:lnTo>
                  <a:lnTo>
                    <a:pt x="250"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2"/>
            <p:cNvSpPr/>
            <p:nvPr/>
          </p:nvSpPr>
          <p:spPr>
            <a:xfrm>
              <a:off x="1928425" y="3429500"/>
              <a:ext cx="108000" cy="64725"/>
            </a:xfrm>
            <a:custGeom>
              <a:rect b="b" l="l" r="r" t="t"/>
              <a:pathLst>
                <a:path extrusionOk="0" h="2589" w="4320">
                  <a:moveTo>
                    <a:pt x="4070" y="1"/>
                  </a:moveTo>
                  <a:lnTo>
                    <a:pt x="0" y="2104"/>
                  </a:lnTo>
                  <a:lnTo>
                    <a:pt x="250" y="2588"/>
                  </a:lnTo>
                  <a:lnTo>
                    <a:pt x="4319" y="490"/>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2"/>
            <p:cNvSpPr/>
            <p:nvPr/>
          </p:nvSpPr>
          <p:spPr>
            <a:xfrm>
              <a:off x="2076875" y="3140350"/>
              <a:ext cx="519900" cy="277225"/>
            </a:xfrm>
            <a:custGeom>
              <a:rect b="b" l="l" r="r" t="t"/>
              <a:pathLst>
                <a:path extrusionOk="0" h="11089" w="20796">
                  <a:moveTo>
                    <a:pt x="20546" y="1"/>
                  </a:moveTo>
                  <a:lnTo>
                    <a:pt x="1" y="10605"/>
                  </a:lnTo>
                  <a:lnTo>
                    <a:pt x="255" y="11089"/>
                  </a:lnTo>
                  <a:lnTo>
                    <a:pt x="20795" y="485"/>
                  </a:lnTo>
                  <a:lnTo>
                    <a:pt x="20546"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2"/>
            <p:cNvSpPr/>
            <p:nvPr/>
          </p:nvSpPr>
          <p:spPr>
            <a:xfrm>
              <a:off x="6131950" y="1092925"/>
              <a:ext cx="107975" cy="64700"/>
            </a:xfrm>
            <a:custGeom>
              <a:rect b="b" l="l" r="r" t="t"/>
              <a:pathLst>
                <a:path extrusionOk="0" h="2588" w="4319">
                  <a:moveTo>
                    <a:pt x="4069" y="0"/>
                  </a:moveTo>
                  <a:lnTo>
                    <a:pt x="0" y="2099"/>
                  </a:lnTo>
                  <a:lnTo>
                    <a:pt x="249" y="2588"/>
                  </a:lnTo>
                  <a:lnTo>
                    <a:pt x="4319" y="484"/>
                  </a:lnTo>
                  <a:lnTo>
                    <a:pt x="40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2"/>
            <p:cNvSpPr/>
            <p:nvPr/>
          </p:nvSpPr>
          <p:spPr>
            <a:xfrm>
              <a:off x="6280525" y="803625"/>
              <a:ext cx="519925" cy="277225"/>
            </a:xfrm>
            <a:custGeom>
              <a:rect b="b" l="l" r="r" t="t"/>
              <a:pathLst>
                <a:path extrusionOk="0" h="11089" w="20797">
                  <a:moveTo>
                    <a:pt x="20547" y="0"/>
                  </a:moveTo>
                  <a:lnTo>
                    <a:pt x="0" y="10604"/>
                  </a:lnTo>
                  <a:lnTo>
                    <a:pt x="249" y="11088"/>
                  </a:lnTo>
                  <a:lnTo>
                    <a:pt x="20796" y="484"/>
                  </a:lnTo>
                  <a:lnTo>
                    <a:pt x="20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2"/>
            <p:cNvSpPr/>
            <p:nvPr/>
          </p:nvSpPr>
          <p:spPr>
            <a:xfrm>
              <a:off x="5678900" y="2838725"/>
              <a:ext cx="1702650" cy="1193575"/>
            </a:xfrm>
            <a:custGeom>
              <a:rect b="b" l="l" r="r" t="t"/>
              <a:pathLst>
                <a:path extrusionOk="0" h="47743" w="68106">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2"/>
            <p:cNvSpPr/>
            <p:nvPr/>
          </p:nvSpPr>
          <p:spPr>
            <a:xfrm>
              <a:off x="238225" y="3569850"/>
              <a:ext cx="1153750" cy="808800"/>
            </a:xfrm>
            <a:custGeom>
              <a:rect b="b" l="l" r="r" t="t"/>
              <a:pathLst>
                <a:path extrusionOk="0" h="32352" w="4615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2"/>
            <p:cNvSpPr/>
            <p:nvPr/>
          </p:nvSpPr>
          <p:spPr>
            <a:xfrm>
              <a:off x="2931775" y="665275"/>
              <a:ext cx="1174775" cy="823525"/>
            </a:xfrm>
            <a:custGeom>
              <a:rect b="b" l="l" r="r" t="t"/>
              <a:pathLst>
                <a:path extrusionOk="0" h="32941" w="46991">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HR Consulting by Slidesgo">
  <a:themeElements>
    <a:clrScheme name="Simple Light">
      <a:dk1>
        <a:srgbClr val="000000"/>
      </a:dk1>
      <a:lt1>
        <a:srgbClr val="FFFFFF"/>
      </a:lt1>
      <a:dk2>
        <a:srgbClr val="595959"/>
      </a:dk2>
      <a:lt2>
        <a:srgbClr val="EEEEEE"/>
      </a:lt2>
      <a:accent1>
        <a:srgbClr val="F4CCCC"/>
      </a:accent1>
      <a:accent2>
        <a:srgbClr val="EFEFEF"/>
      </a:accent2>
      <a:accent3>
        <a:srgbClr val="E47373"/>
      </a:accent3>
      <a:accent4>
        <a:srgbClr val="434343"/>
      </a:accent4>
      <a:accent5>
        <a:srgbClr val="C29292"/>
      </a:accent5>
      <a:accent6>
        <a:srgbClr val="99999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R Consulting by Slidesgo">
  <a:themeElements>
    <a:clrScheme name="Simple Light">
      <a:dk1>
        <a:srgbClr val="000000"/>
      </a:dk1>
      <a:lt1>
        <a:srgbClr val="FFFFFF"/>
      </a:lt1>
      <a:dk2>
        <a:srgbClr val="595959"/>
      </a:dk2>
      <a:lt2>
        <a:srgbClr val="EEEEEE"/>
      </a:lt2>
      <a:accent1>
        <a:srgbClr val="FCB572"/>
      </a:accent1>
      <a:accent2>
        <a:srgbClr val="EFEFEF"/>
      </a:accent2>
      <a:accent3>
        <a:srgbClr val="A6682F"/>
      </a:accent3>
      <a:accent4>
        <a:srgbClr val="434343"/>
      </a:accent4>
      <a:accent5>
        <a:srgbClr val="F9CB9C"/>
      </a:accent5>
      <a:accent6>
        <a:srgbClr val="99999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