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221"/>
    <a:srgbClr val="CF0221"/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36" autoAdjust="0"/>
  </p:normalViewPr>
  <p:slideViewPr>
    <p:cSldViewPr snapToGrid="0" snapToObjects="1">
      <p:cViewPr varScale="1">
        <p:scale>
          <a:sx n="94" d="100"/>
          <a:sy n="94" d="100"/>
        </p:scale>
        <p:origin x="-10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7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6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92C71-85A2-B740-9641-A67E2CA298C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5CB8-FDD1-2D4C-831B-83EE2722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ltonSoftball-color-FullLogoWithTag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96" y="351547"/>
            <a:ext cx="3844969" cy="18093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2865" y="249488"/>
            <a:ext cx="8493388" cy="6361865"/>
          </a:xfrm>
          <a:prstGeom prst="rect">
            <a:avLst/>
          </a:prstGeom>
          <a:noFill/>
          <a:ln w="76200" cmpd="sng">
            <a:solidFill>
              <a:srgbClr val="E9022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0378" y="2857797"/>
            <a:ext cx="7881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 recognition of her participation, dedication,</a:t>
            </a:r>
            <a:br>
              <a:rPr lang="en-US" sz="2800" b="1" dirty="0" smtClean="0">
                <a:latin typeface="+mj-lt"/>
              </a:rPr>
            </a:br>
            <a:r>
              <a:rPr lang="en-US" sz="2800" b="1" dirty="0" smtClean="0">
                <a:latin typeface="+mj-lt"/>
              </a:rPr>
              <a:t>and commitment to the Milton Girls Softball Community, this award is presented to:</a:t>
            </a:r>
            <a:endParaRPr 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303" y="2042086"/>
            <a:ext cx="815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2014 </a:t>
            </a:r>
            <a:r>
              <a:rPr lang="en-US" sz="4000" b="1" dirty="0" smtClean="0">
                <a:latin typeface="+mj-lt"/>
              </a:rPr>
              <a:t>Scholarship Award</a:t>
            </a:r>
            <a:endParaRPr lang="en-US" sz="40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78" y="4400251"/>
            <a:ext cx="788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CF0221"/>
                </a:solidFill>
                <a:latin typeface="+mj-lt"/>
              </a:rPr>
              <a:t>NAME</a:t>
            </a:r>
            <a:endParaRPr lang="en-US" sz="3600" b="1" dirty="0">
              <a:solidFill>
                <a:srgbClr val="CF022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48196" y="5806195"/>
            <a:ext cx="31184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5800" y="5862152"/>
            <a:ext cx="230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Kevin Olivieri, President</a:t>
            </a:r>
          </a:p>
          <a:p>
            <a:pPr algn="ctr"/>
            <a:r>
              <a:rPr lang="en-US" sz="1200" b="1" dirty="0" smtClean="0">
                <a:latin typeface="+mj-lt"/>
              </a:rPr>
              <a:t>Milton Girls Softball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ltonSoftball-color-FullLogoWithTag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96" y="351547"/>
            <a:ext cx="3844969" cy="18093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2865" y="249488"/>
            <a:ext cx="8493388" cy="6361865"/>
          </a:xfrm>
          <a:prstGeom prst="rect">
            <a:avLst/>
          </a:prstGeom>
          <a:noFill/>
          <a:ln w="76200" cmpd="sng">
            <a:solidFill>
              <a:srgbClr val="E9022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0378" y="2857797"/>
            <a:ext cx="7881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 recognition of her participation, dedication,</a:t>
            </a:r>
            <a:br>
              <a:rPr lang="en-US" sz="2800" b="1" dirty="0" smtClean="0">
                <a:latin typeface="+mj-lt"/>
              </a:rPr>
            </a:br>
            <a:r>
              <a:rPr lang="en-US" sz="2800" b="1" dirty="0" smtClean="0">
                <a:latin typeface="+mj-lt"/>
              </a:rPr>
              <a:t>and commitment to the Milton Girls Softball Community, this award is presented to:</a:t>
            </a:r>
            <a:endParaRPr 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303" y="2042086"/>
            <a:ext cx="815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2014 </a:t>
            </a:r>
            <a:r>
              <a:rPr lang="en-US" sz="4000" b="1" dirty="0" smtClean="0">
                <a:latin typeface="+mj-lt"/>
              </a:rPr>
              <a:t>Scholarship Award</a:t>
            </a:r>
            <a:endParaRPr lang="en-US" sz="40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78" y="4400251"/>
            <a:ext cx="788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F0221"/>
                </a:solidFill>
                <a:latin typeface="+mj-lt"/>
              </a:rPr>
              <a:t>NAME</a:t>
            </a:r>
            <a:endParaRPr lang="en-US" sz="3600" b="1" dirty="0">
              <a:solidFill>
                <a:srgbClr val="CF022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48196" y="5806195"/>
            <a:ext cx="31184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5800" y="5862152"/>
            <a:ext cx="230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Kevin Olivieri, President</a:t>
            </a:r>
          </a:p>
          <a:p>
            <a:pPr algn="ctr"/>
            <a:r>
              <a:rPr lang="en-US" sz="1200" b="1" dirty="0" smtClean="0">
                <a:latin typeface="+mj-lt"/>
              </a:rPr>
              <a:t>Milton Girls Softball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19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Olivieri</dc:creator>
  <cp:lastModifiedBy>Kevin Olivieri</cp:lastModifiedBy>
  <cp:revision>7</cp:revision>
  <dcterms:created xsi:type="dcterms:W3CDTF">2013-05-15T02:00:38Z</dcterms:created>
  <dcterms:modified xsi:type="dcterms:W3CDTF">2014-05-16T01:30:35Z</dcterms:modified>
</cp:coreProperties>
</file>