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8"/>
  </p:notesMasterIdLst>
  <p:sldIdLst>
    <p:sldId id="360" r:id="rId5"/>
    <p:sldId id="361" r:id="rId6"/>
    <p:sldId id="363" r:id="rId7"/>
    <p:sldId id="364" r:id="rId8"/>
    <p:sldId id="373" r:id="rId9"/>
    <p:sldId id="365" r:id="rId10"/>
    <p:sldId id="366" r:id="rId11"/>
    <p:sldId id="367" r:id="rId12"/>
    <p:sldId id="368" r:id="rId13"/>
    <p:sldId id="372" r:id="rId14"/>
    <p:sldId id="369" r:id="rId15"/>
    <p:sldId id="371" r:id="rId16"/>
    <p:sldId id="370" r:id="rId17"/>
  </p:sldIdLst>
  <p:sldSz cx="9144000" cy="6858000" type="screen4x3"/>
  <p:notesSz cx="6858000" cy="9144000"/>
  <p:defaultTextStyle>
    <a:defPPr>
      <a:defRPr lang="nl-NL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75A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2398" autoAdjust="0"/>
  </p:normalViewPr>
  <p:slideViewPr>
    <p:cSldViewPr>
      <p:cViewPr varScale="1">
        <p:scale>
          <a:sx n="139" d="100"/>
          <a:sy n="139" d="100"/>
        </p:scale>
        <p:origin x="72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 err="1">
              <a:solidFill>
                <a:schemeClr val="tx1"/>
              </a:solidFill>
            </a:rPr>
            <a:t>Customer</a:t>
          </a:r>
          <a:endParaRPr lang="nl-NL" sz="1800" dirty="0">
            <a:solidFill>
              <a:schemeClr val="tx1"/>
            </a:solidFill>
          </a:endParaRP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/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/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/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/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>
              <a:solidFill>
                <a:schemeClr val="tx1"/>
              </a:solidFill>
            </a:rPr>
            <a:t>name</a:t>
          </a: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/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/>
        </a:p>
      </dgm:t>
    </dgm:pt>
    <dgm:pt modelId="{CBE2178B-7E92-43F5-BC05-D3908F84CE09}">
      <dgm:prSet phldrT="[Tekst]" custT="1"/>
      <dgm:spPr/>
      <dgm:t>
        <a:bodyPr/>
        <a:lstStyle/>
        <a:p>
          <a:r>
            <a:rPr lang="nl-NL" sz="1400" dirty="0">
              <a:solidFill>
                <a:schemeClr val="tx1"/>
              </a:solidFill>
            </a:rPr>
            <a:t>account_</a:t>
          </a:r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BCA3BCCB-0399-4613-BBCC-BC99A805678F}" type="parTrans" cxnId="{E24616FD-4CEA-4C38-B49D-A8B99670E5B8}">
      <dgm:prSet/>
      <dgm:spPr/>
      <dgm:t>
        <a:bodyPr/>
        <a:lstStyle/>
        <a:p>
          <a:endParaRPr lang="nl-NL"/>
        </a:p>
      </dgm:t>
    </dgm:pt>
    <dgm:pt modelId="{AA8A0096-80C4-4130-987F-780FF1908F9C}" type="sibTrans" cxnId="{E24616FD-4CEA-4C38-B49D-A8B99670E5B8}">
      <dgm:prSet/>
      <dgm:spPr/>
      <dgm:t>
        <a:bodyPr/>
        <a:lstStyle/>
        <a:p>
          <a:endParaRPr lang="nl-NL"/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NeighborX="9302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3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3">
        <dgm:presLayoutVars>
          <dgm:bulletEnabled val="1"/>
        </dgm:presLayoutVars>
      </dgm:prSet>
      <dgm:spPr/>
    </dgm:pt>
    <dgm:pt modelId="{1F756A91-506D-4B6B-A3E7-CD03BA9813C7}" type="pres">
      <dgm:prSet presAssocID="{CBE2178B-7E92-43F5-BC05-D3908F84CE09}" presName="pillarX" presStyleLbl="node1" presStyleIdx="2" presStyleCnt="3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E24616FD-4CEA-4C38-B49D-A8B99670E5B8}" srcId="{B9ED7297-6A5B-4CC7-AB2F-99468304F4D4}" destId="{CBE2178B-7E92-43F5-BC05-D3908F84CE09}" srcOrd="2" destOrd="0" parTransId="{BCA3BCCB-0399-4613-BBCC-BC99A805678F}" sibTransId="{AA8A0096-80C4-4130-987F-780FF1908F9C}"/>
    <dgm:cxn modelId="{6CD859C5-B7E1-412C-A821-B9A15810E437}" type="presOf" srcId="{B9ED7297-6A5B-4CC7-AB2F-99468304F4D4}" destId="{40D76D54-3575-47B0-9108-97FCC745E160}" srcOrd="0" destOrd="0" presId="urn:microsoft.com/office/officeart/2005/8/layout/hList3"/>
    <dgm:cxn modelId="{B987BA08-33A1-4312-8E79-20B971F3A465}" type="presOf" srcId="{B35A04B2-FDAC-4747-9E2C-B38BEEB55683}" destId="{A9833959-79B0-4DFE-87FD-2FB5A2C47758}" srcOrd="0" destOrd="0" presId="urn:microsoft.com/office/officeart/2005/8/layout/hList3"/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451F432C-001D-4B49-9BA1-D2F1020E0128}" type="presOf" srcId="{06FBFEE2-3C62-4EFE-98D6-3350013A54E8}" destId="{B58E1D23-D1A6-45AC-80C8-002BE137A0A6}" srcOrd="0" destOrd="0" presId="urn:microsoft.com/office/officeart/2005/8/layout/hList3"/>
    <dgm:cxn modelId="{32B7BB7E-B740-4B0B-930C-C172B8D2E800}" type="presOf" srcId="{A2EDDF97-29C3-4A7C-9259-8E3179F83555}" destId="{6B9FCFCE-7A48-49F9-ABA3-1D23AA9F88F4}" srcOrd="0" destOrd="0" presId="urn:microsoft.com/office/officeart/2005/8/layout/hList3"/>
    <dgm:cxn modelId="{C216293C-E858-48E0-8F33-96CC3E47B48C}" type="presOf" srcId="{CBE2178B-7E92-43F5-BC05-D3908F84CE09}" destId="{1F756A91-506D-4B6B-A3E7-CD03BA9813C7}" srcOrd="0" destOrd="0" presId="urn:microsoft.com/office/officeart/2005/8/layout/hList3"/>
    <dgm:cxn modelId="{F56E6CF6-9635-44CE-BB5A-8B996D10D000}" type="presParOf" srcId="{6B9FCFCE-7A48-49F9-ABA3-1D23AA9F88F4}" destId="{40D76D54-3575-47B0-9108-97FCC745E160}" srcOrd="0" destOrd="0" presId="urn:microsoft.com/office/officeart/2005/8/layout/hList3"/>
    <dgm:cxn modelId="{53159BAD-F90D-459F-AB12-AAFF04B1B7BA}" type="presParOf" srcId="{6B9FCFCE-7A48-49F9-ABA3-1D23AA9F88F4}" destId="{A46F2F8A-22F2-4DC5-979B-B28479E36683}" srcOrd="1" destOrd="0" presId="urn:microsoft.com/office/officeart/2005/8/layout/hList3"/>
    <dgm:cxn modelId="{BF9E9B64-4903-48A6-8685-10EF1CA724BC}" type="presParOf" srcId="{A46F2F8A-22F2-4DC5-979B-B28479E36683}" destId="{A9833959-79B0-4DFE-87FD-2FB5A2C47758}" srcOrd="0" destOrd="0" presId="urn:microsoft.com/office/officeart/2005/8/layout/hList3"/>
    <dgm:cxn modelId="{D9D7D8A0-0134-42E1-8360-41F41A64D9D4}" type="presParOf" srcId="{A46F2F8A-22F2-4DC5-979B-B28479E36683}" destId="{B58E1D23-D1A6-45AC-80C8-002BE137A0A6}" srcOrd="1" destOrd="0" presId="urn:microsoft.com/office/officeart/2005/8/layout/hList3"/>
    <dgm:cxn modelId="{FEF81174-0FD0-41CE-9FFF-9DDCCE64C3F5}" type="presParOf" srcId="{A46F2F8A-22F2-4DC5-979B-B28479E36683}" destId="{1F756A91-506D-4B6B-A3E7-CD03BA9813C7}" srcOrd="2" destOrd="0" presId="urn:microsoft.com/office/officeart/2005/8/layout/hList3"/>
    <dgm:cxn modelId="{D3AFD69B-38DD-43F1-80C6-0C99859ED4F9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 err="1">
              <a:solidFill>
                <a:schemeClr val="tx1"/>
              </a:solidFill>
            </a:rPr>
            <a:t>Customer</a:t>
          </a:r>
          <a:endParaRPr lang="nl-NL" sz="1800" dirty="0">
            <a:solidFill>
              <a:schemeClr val="tx1"/>
            </a:solidFill>
          </a:endParaRP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/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/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/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/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>
              <a:solidFill>
                <a:schemeClr val="tx1"/>
              </a:solidFill>
            </a:rPr>
            <a:t>name</a:t>
          </a: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/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/>
        </a:p>
      </dgm:t>
    </dgm:pt>
    <dgm:pt modelId="{CBE2178B-7E92-43F5-BC05-D3908F84CE09}">
      <dgm:prSet phldrT="[Tekst]" custT="1"/>
      <dgm:spPr/>
      <dgm:t>
        <a:bodyPr/>
        <a:lstStyle/>
        <a:p>
          <a:r>
            <a:rPr lang="nl-NL" sz="1400" dirty="0">
              <a:solidFill>
                <a:schemeClr val="tx1"/>
              </a:solidFill>
            </a:rPr>
            <a:t>p_</a:t>
          </a:r>
          <a:r>
            <a:rPr lang="nl-NL" sz="1400" dirty="0" err="1">
              <a:solidFill>
                <a:schemeClr val="tx1"/>
              </a:solidFill>
            </a:rPr>
            <a:t>street</a:t>
          </a:r>
          <a:endParaRPr lang="nl-NL" sz="1400" dirty="0">
            <a:solidFill>
              <a:schemeClr val="tx1"/>
            </a:solidFill>
          </a:endParaRPr>
        </a:p>
      </dgm:t>
    </dgm:pt>
    <dgm:pt modelId="{BCA3BCCB-0399-4613-BBCC-BC99A805678F}" type="parTrans" cxnId="{E24616FD-4CEA-4C38-B49D-A8B99670E5B8}">
      <dgm:prSet/>
      <dgm:spPr/>
      <dgm:t>
        <a:bodyPr/>
        <a:lstStyle/>
        <a:p>
          <a:endParaRPr lang="nl-NL"/>
        </a:p>
      </dgm:t>
    </dgm:pt>
    <dgm:pt modelId="{AA8A0096-80C4-4130-987F-780FF1908F9C}" type="sibTrans" cxnId="{E24616FD-4CEA-4C38-B49D-A8B99670E5B8}">
      <dgm:prSet/>
      <dgm:spPr/>
      <dgm:t>
        <a:bodyPr/>
        <a:lstStyle/>
        <a:p>
          <a:endParaRPr lang="nl-NL"/>
        </a:p>
      </dgm:t>
    </dgm:pt>
    <dgm:pt modelId="{0A13EC12-BEBB-4778-A11D-0411CD5C0CB0}">
      <dgm:prSet phldrT="[Tekst]" custT="1"/>
      <dgm:spPr/>
      <dgm:t>
        <a:bodyPr/>
        <a:lstStyle/>
        <a:p>
          <a:r>
            <a:rPr lang="nl-NL" sz="1400" dirty="0">
              <a:solidFill>
                <a:schemeClr val="tx1"/>
              </a:solidFill>
            </a:rPr>
            <a:t>p_city</a:t>
          </a:r>
        </a:p>
      </dgm:t>
    </dgm:pt>
    <dgm:pt modelId="{4A174478-4A42-401E-8A44-539A6E3F1C56}" type="parTrans" cxnId="{624F88CC-E9F1-4CCB-9F04-1333BCCE6B93}">
      <dgm:prSet/>
      <dgm:spPr/>
      <dgm:t>
        <a:bodyPr/>
        <a:lstStyle/>
        <a:p>
          <a:endParaRPr lang="nl-NL"/>
        </a:p>
      </dgm:t>
    </dgm:pt>
    <dgm:pt modelId="{C1618A66-11B2-47FB-84A4-9EB01F666761}" type="sibTrans" cxnId="{624F88CC-E9F1-4CCB-9F04-1333BCCE6B93}">
      <dgm:prSet/>
      <dgm:spPr/>
      <dgm:t>
        <a:bodyPr/>
        <a:lstStyle/>
        <a:p>
          <a:endParaRPr lang="nl-NL"/>
        </a:p>
      </dgm:t>
    </dgm:pt>
    <dgm:pt modelId="{F1EF21E9-87CB-43B8-A203-F141BED20DAD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street</a:t>
          </a:r>
          <a:endParaRPr lang="nl-NL" sz="1400" dirty="0">
            <a:solidFill>
              <a:schemeClr val="tx1"/>
            </a:solidFill>
          </a:endParaRPr>
        </a:p>
      </dgm:t>
    </dgm:pt>
    <dgm:pt modelId="{32A4316B-6F77-4BF0-857B-BC0066B53226}" type="parTrans" cxnId="{152D2A1E-842A-45AA-A7BD-A358C9ABE1F4}">
      <dgm:prSet/>
      <dgm:spPr/>
      <dgm:t>
        <a:bodyPr/>
        <a:lstStyle/>
        <a:p>
          <a:endParaRPr lang="nl-NL"/>
        </a:p>
      </dgm:t>
    </dgm:pt>
    <dgm:pt modelId="{D08BDB11-22A0-4A4E-BE9F-A368296B794C}" type="sibTrans" cxnId="{152D2A1E-842A-45AA-A7BD-A358C9ABE1F4}">
      <dgm:prSet/>
      <dgm:spPr/>
      <dgm:t>
        <a:bodyPr/>
        <a:lstStyle/>
        <a:p>
          <a:endParaRPr lang="nl-NL"/>
        </a:p>
      </dgm:t>
    </dgm:pt>
    <dgm:pt modelId="{00A93727-DACF-422D-BCDF-68796BF8B128}">
      <dgm:prSet phldrT="[Tekst]" custT="1"/>
      <dgm:spPr/>
      <dgm:t>
        <a:bodyPr/>
        <a:lstStyle/>
        <a:p>
          <a:r>
            <a:rPr lang="nl-NL" sz="1400" dirty="0">
              <a:solidFill>
                <a:schemeClr val="tx1"/>
              </a:solidFill>
            </a:rPr>
            <a:t>city</a:t>
          </a:r>
        </a:p>
      </dgm:t>
    </dgm:pt>
    <dgm:pt modelId="{BA4AA881-639F-48DD-BF20-4BBE37453D82}" type="parTrans" cxnId="{72CFD83E-74AF-4FEC-B49A-278E1098F9A4}">
      <dgm:prSet/>
      <dgm:spPr/>
      <dgm:t>
        <a:bodyPr/>
        <a:lstStyle/>
        <a:p>
          <a:endParaRPr lang="nl-NL"/>
        </a:p>
      </dgm:t>
    </dgm:pt>
    <dgm:pt modelId="{ADD8B349-440E-49D9-B3B8-C3058D89EE01}" type="sibTrans" cxnId="{72CFD83E-74AF-4FEC-B49A-278E1098F9A4}">
      <dgm:prSet/>
      <dgm:spPr/>
      <dgm:t>
        <a:bodyPr/>
        <a:lstStyle/>
        <a:p>
          <a:endParaRPr lang="nl-NL"/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Y="-66667" custLinFactNeighborX="5660" custLinFactNeighborY="-100000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6" custLinFactNeighborX="-293" custLinFactNeighborY="5291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6">
        <dgm:presLayoutVars>
          <dgm:bulletEnabled val="1"/>
        </dgm:presLayoutVars>
      </dgm:prSet>
      <dgm:spPr/>
    </dgm:pt>
    <dgm:pt modelId="{1F756A91-506D-4B6B-A3E7-CD03BA9813C7}" type="pres">
      <dgm:prSet presAssocID="{CBE2178B-7E92-43F5-BC05-D3908F84CE09}" presName="pillarX" presStyleLbl="node1" presStyleIdx="2" presStyleCnt="6">
        <dgm:presLayoutVars>
          <dgm:bulletEnabled val="1"/>
        </dgm:presLayoutVars>
      </dgm:prSet>
      <dgm:spPr/>
    </dgm:pt>
    <dgm:pt modelId="{4B77F72B-59AC-4C34-AD10-D942FC0ACDE9}" type="pres">
      <dgm:prSet presAssocID="{0A13EC12-BEBB-4778-A11D-0411CD5C0CB0}" presName="pillarX" presStyleLbl="node1" presStyleIdx="3" presStyleCnt="6">
        <dgm:presLayoutVars>
          <dgm:bulletEnabled val="1"/>
        </dgm:presLayoutVars>
      </dgm:prSet>
      <dgm:spPr/>
    </dgm:pt>
    <dgm:pt modelId="{522B59D9-B67C-405C-9892-D73FA7F7DB8F}" type="pres">
      <dgm:prSet presAssocID="{F1EF21E9-87CB-43B8-A203-F141BED20DAD}" presName="pillarX" presStyleLbl="node1" presStyleIdx="4" presStyleCnt="6">
        <dgm:presLayoutVars>
          <dgm:bulletEnabled val="1"/>
        </dgm:presLayoutVars>
      </dgm:prSet>
      <dgm:spPr/>
    </dgm:pt>
    <dgm:pt modelId="{2E2CB7D8-605C-493F-B53B-EBCBF4297AD7}" type="pres">
      <dgm:prSet presAssocID="{00A93727-DACF-422D-BCDF-68796BF8B128}" presName="pillarX" presStyleLbl="node1" presStyleIdx="5" presStyleCnt="6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152D2A1E-842A-45AA-A7BD-A358C9ABE1F4}" srcId="{B9ED7297-6A5B-4CC7-AB2F-99468304F4D4}" destId="{F1EF21E9-87CB-43B8-A203-F141BED20DAD}" srcOrd="4" destOrd="0" parTransId="{32A4316B-6F77-4BF0-857B-BC0066B53226}" sibTransId="{D08BDB11-22A0-4A4E-BE9F-A368296B794C}"/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9D438184-B75A-4D97-8C98-86F9882E4A5D}" type="presOf" srcId="{CBE2178B-7E92-43F5-BC05-D3908F84CE09}" destId="{1F756A91-506D-4B6B-A3E7-CD03BA9813C7}" srcOrd="0" destOrd="0" presId="urn:microsoft.com/office/officeart/2005/8/layout/hList3"/>
    <dgm:cxn modelId="{E24616FD-4CEA-4C38-B49D-A8B99670E5B8}" srcId="{B9ED7297-6A5B-4CC7-AB2F-99468304F4D4}" destId="{CBE2178B-7E92-43F5-BC05-D3908F84CE09}" srcOrd="2" destOrd="0" parTransId="{BCA3BCCB-0399-4613-BBCC-BC99A805678F}" sibTransId="{AA8A0096-80C4-4130-987F-780FF1908F9C}"/>
    <dgm:cxn modelId="{A27FA439-DDE9-46F1-B91D-C8302C290E17}" type="presOf" srcId="{B9ED7297-6A5B-4CC7-AB2F-99468304F4D4}" destId="{40D76D54-3575-47B0-9108-97FCC745E160}" srcOrd="0" destOrd="0" presId="urn:microsoft.com/office/officeart/2005/8/layout/hList3"/>
    <dgm:cxn modelId="{72CFD83E-74AF-4FEC-B49A-278E1098F9A4}" srcId="{B9ED7297-6A5B-4CC7-AB2F-99468304F4D4}" destId="{00A93727-DACF-422D-BCDF-68796BF8B128}" srcOrd="5" destOrd="0" parTransId="{BA4AA881-639F-48DD-BF20-4BBE37453D82}" sibTransId="{ADD8B349-440E-49D9-B3B8-C3058D89EE01}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624F88CC-E9F1-4CCB-9F04-1333BCCE6B93}" srcId="{B9ED7297-6A5B-4CC7-AB2F-99468304F4D4}" destId="{0A13EC12-BEBB-4778-A11D-0411CD5C0CB0}" srcOrd="3" destOrd="0" parTransId="{4A174478-4A42-401E-8A44-539A6E3F1C56}" sibTransId="{C1618A66-11B2-47FB-84A4-9EB01F666761}"/>
    <dgm:cxn modelId="{7C33D780-4E1A-4301-A953-AC15F58A68EC}" type="presOf" srcId="{A2EDDF97-29C3-4A7C-9259-8E3179F83555}" destId="{6B9FCFCE-7A48-49F9-ABA3-1D23AA9F88F4}" srcOrd="0" destOrd="0" presId="urn:microsoft.com/office/officeart/2005/8/layout/hList3"/>
    <dgm:cxn modelId="{F03CEEFC-777F-4F4C-9837-DAF10978A1CC}" type="presOf" srcId="{B35A04B2-FDAC-4747-9E2C-B38BEEB55683}" destId="{A9833959-79B0-4DFE-87FD-2FB5A2C47758}" srcOrd="0" destOrd="0" presId="urn:microsoft.com/office/officeart/2005/8/layout/hList3"/>
    <dgm:cxn modelId="{C8352984-761F-4E9A-8E8F-8CFFAE01E649}" type="presOf" srcId="{F1EF21E9-87CB-43B8-A203-F141BED20DAD}" destId="{522B59D9-B67C-405C-9892-D73FA7F7DB8F}" srcOrd="0" destOrd="0" presId="urn:microsoft.com/office/officeart/2005/8/layout/hList3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E10E474D-3098-4E6D-8792-C5F86EDBE58A}" type="presOf" srcId="{0A13EC12-BEBB-4778-A11D-0411CD5C0CB0}" destId="{4B77F72B-59AC-4C34-AD10-D942FC0ACDE9}" srcOrd="0" destOrd="0" presId="urn:microsoft.com/office/officeart/2005/8/layout/hList3"/>
    <dgm:cxn modelId="{77A64EB8-C62C-4C91-98E9-A48C79A7358C}" type="presOf" srcId="{06FBFEE2-3C62-4EFE-98D6-3350013A54E8}" destId="{B58E1D23-D1A6-45AC-80C8-002BE137A0A6}" srcOrd="0" destOrd="0" presId="urn:microsoft.com/office/officeart/2005/8/layout/hList3"/>
    <dgm:cxn modelId="{664732C8-F85D-423E-830C-0D38D486225C}" type="presOf" srcId="{00A93727-DACF-422D-BCDF-68796BF8B128}" destId="{2E2CB7D8-605C-493F-B53B-EBCBF4297AD7}" srcOrd="0" destOrd="0" presId="urn:microsoft.com/office/officeart/2005/8/layout/hList3"/>
    <dgm:cxn modelId="{52AE370A-0986-4C93-B225-8B63D28DE740}" type="presParOf" srcId="{6B9FCFCE-7A48-49F9-ABA3-1D23AA9F88F4}" destId="{40D76D54-3575-47B0-9108-97FCC745E160}" srcOrd="0" destOrd="0" presId="urn:microsoft.com/office/officeart/2005/8/layout/hList3"/>
    <dgm:cxn modelId="{A353EE61-30DD-4AEB-9D4A-D354386DA5A5}" type="presParOf" srcId="{6B9FCFCE-7A48-49F9-ABA3-1D23AA9F88F4}" destId="{A46F2F8A-22F2-4DC5-979B-B28479E36683}" srcOrd="1" destOrd="0" presId="urn:microsoft.com/office/officeart/2005/8/layout/hList3"/>
    <dgm:cxn modelId="{69E56C06-151C-49DD-9B97-CEFFAC3C1201}" type="presParOf" srcId="{A46F2F8A-22F2-4DC5-979B-B28479E36683}" destId="{A9833959-79B0-4DFE-87FD-2FB5A2C47758}" srcOrd="0" destOrd="0" presId="urn:microsoft.com/office/officeart/2005/8/layout/hList3"/>
    <dgm:cxn modelId="{D3C4AEC4-5A41-4B04-9496-9D149F215F5C}" type="presParOf" srcId="{A46F2F8A-22F2-4DC5-979B-B28479E36683}" destId="{B58E1D23-D1A6-45AC-80C8-002BE137A0A6}" srcOrd="1" destOrd="0" presId="urn:microsoft.com/office/officeart/2005/8/layout/hList3"/>
    <dgm:cxn modelId="{E1FCE635-875B-49B8-AE1E-3427F55E11B2}" type="presParOf" srcId="{A46F2F8A-22F2-4DC5-979B-B28479E36683}" destId="{1F756A91-506D-4B6B-A3E7-CD03BA9813C7}" srcOrd="2" destOrd="0" presId="urn:microsoft.com/office/officeart/2005/8/layout/hList3"/>
    <dgm:cxn modelId="{6C53CA74-B24E-4E1A-A596-2846EADF4031}" type="presParOf" srcId="{A46F2F8A-22F2-4DC5-979B-B28479E36683}" destId="{4B77F72B-59AC-4C34-AD10-D942FC0ACDE9}" srcOrd="3" destOrd="0" presId="urn:microsoft.com/office/officeart/2005/8/layout/hList3"/>
    <dgm:cxn modelId="{B9BB5D99-D55A-4F50-AA63-5CB1F2960D86}" type="presParOf" srcId="{A46F2F8A-22F2-4DC5-979B-B28479E36683}" destId="{522B59D9-B67C-405C-9892-D73FA7F7DB8F}" srcOrd="4" destOrd="0" presId="urn:microsoft.com/office/officeart/2005/8/layout/hList3"/>
    <dgm:cxn modelId="{0E592CC4-75FA-4B35-920F-858FD19950A0}" type="presParOf" srcId="{A46F2F8A-22F2-4DC5-979B-B28479E36683}" destId="{2E2CB7D8-605C-493F-B53B-EBCBF4297AD7}" srcOrd="5" destOrd="0" presId="urn:microsoft.com/office/officeart/2005/8/layout/hList3"/>
    <dgm:cxn modelId="{266692B6-710D-4276-9378-D92D73EBF64C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 err="1">
              <a:solidFill>
                <a:schemeClr val="tx1"/>
              </a:solidFill>
            </a:rPr>
            <a:t>Customer</a:t>
          </a:r>
          <a:endParaRPr lang="nl-NL" sz="1800" dirty="0">
            <a:solidFill>
              <a:schemeClr val="tx1"/>
            </a:solidFill>
          </a:endParaRP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/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/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/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/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>
              <a:solidFill>
                <a:schemeClr val="tx1"/>
              </a:solidFill>
            </a:rPr>
            <a:t>name</a:t>
          </a: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/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/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Y="-133334" custLinFactNeighborX="-43590" custLinFactNeighborY="-200000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2" custLinFactNeighborX="-293" custLinFactNeighborY="5291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2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55831012-1FE3-469B-B734-96B2708E8D2D}" type="presOf" srcId="{B35A04B2-FDAC-4747-9E2C-B38BEEB55683}" destId="{A9833959-79B0-4DFE-87FD-2FB5A2C47758}" srcOrd="0" destOrd="0" presId="urn:microsoft.com/office/officeart/2005/8/layout/hList3"/>
    <dgm:cxn modelId="{BECB8B30-A1AB-454E-A535-60B9830B7B08}" type="presOf" srcId="{B9ED7297-6A5B-4CC7-AB2F-99468304F4D4}" destId="{40D76D54-3575-47B0-9108-97FCC745E160}" srcOrd="0" destOrd="0" presId="urn:microsoft.com/office/officeart/2005/8/layout/hList3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6543FACD-7DFE-4B2A-AB48-FA2BEAF9A9DD}" type="presOf" srcId="{A2EDDF97-29C3-4A7C-9259-8E3179F83555}" destId="{6B9FCFCE-7A48-49F9-ABA3-1D23AA9F88F4}" srcOrd="0" destOrd="0" presId="urn:microsoft.com/office/officeart/2005/8/layout/hList3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21E0DA3D-CDC3-41E6-B207-5CED4D49C300}" type="presOf" srcId="{06FBFEE2-3C62-4EFE-98D6-3350013A54E8}" destId="{B58E1D23-D1A6-45AC-80C8-002BE137A0A6}" srcOrd="0" destOrd="0" presId="urn:microsoft.com/office/officeart/2005/8/layout/hList3"/>
    <dgm:cxn modelId="{9EC7D62A-B50F-4681-BB7C-D1AFB473EB3B}" type="presParOf" srcId="{6B9FCFCE-7A48-49F9-ABA3-1D23AA9F88F4}" destId="{40D76D54-3575-47B0-9108-97FCC745E160}" srcOrd="0" destOrd="0" presId="urn:microsoft.com/office/officeart/2005/8/layout/hList3"/>
    <dgm:cxn modelId="{8A7E03EC-94F9-4DF7-9513-0C18CFBCE86D}" type="presParOf" srcId="{6B9FCFCE-7A48-49F9-ABA3-1D23AA9F88F4}" destId="{A46F2F8A-22F2-4DC5-979B-B28479E36683}" srcOrd="1" destOrd="0" presId="urn:microsoft.com/office/officeart/2005/8/layout/hList3"/>
    <dgm:cxn modelId="{623D54F0-1341-4876-9D35-B5EB686BF4C1}" type="presParOf" srcId="{A46F2F8A-22F2-4DC5-979B-B28479E36683}" destId="{A9833959-79B0-4DFE-87FD-2FB5A2C47758}" srcOrd="0" destOrd="0" presId="urn:microsoft.com/office/officeart/2005/8/layout/hList3"/>
    <dgm:cxn modelId="{6B1088D3-6DA5-46F8-8FCD-EA025925ACA7}" type="presParOf" srcId="{A46F2F8A-22F2-4DC5-979B-B28479E36683}" destId="{B58E1D23-D1A6-45AC-80C8-002BE137A0A6}" srcOrd="1" destOrd="0" presId="urn:microsoft.com/office/officeart/2005/8/layout/hList3"/>
    <dgm:cxn modelId="{65D56EA7-B871-4C48-8080-8D35DFE8A89E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 err="1">
              <a:solidFill>
                <a:schemeClr val="tx1"/>
              </a:solidFill>
            </a:rPr>
            <a:t>Customer</a:t>
          </a:r>
          <a:r>
            <a:rPr lang="nl-NL" sz="1800" dirty="0">
              <a:solidFill>
                <a:schemeClr val="tx1"/>
              </a:solidFill>
            </a:rPr>
            <a:t>_</a:t>
          </a:r>
          <a:r>
            <a:rPr lang="nl-NL" sz="1800" dirty="0" err="1">
              <a:solidFill>
                <a:schemeClr val="tx1"/>
              </a:solidFill>
            </a:rPr>
            <a:t>emailAddresses</a:t>
          </a:r>
          <a:endParaRPr lang="nl-NL" sz="1800" dirty="0">
            <a:solidFill>
              <a:schemeClr val="tx1"/>
            </a:solidFill>
          </a:endParaRP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/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/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customer</a:t>
          </a:r>
          <a:r>
            <a:rPr lang="nl-NL" sz="1400" dirty="0">
              <a:solidFill>
                <a:schemeClr val="tx1"/>
              </a:solidFill>
            </a:rPr>
            <a:t>_</a:t>
          </a:r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/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/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emailAddresses</a:t>
          </a:r>
          <a:endParaRPr lang="nl-NL" sz="1400" dirty="0">
            <a:solidFill>
              <a:schemeClr val="tx1"/>
            </a:solidFill>
          </a:endParaRP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/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/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Y="-133334" custLinFactNeighborX="-43590" custLinFactNeighborY="-200000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2" custLinFactNeighborX="-293" custLinFactNeighborY="5291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2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4F75B3BD-4C5E-4373-BEA5-F74E4E4B8337}" type="presOf" srcId="{A2EDDF97-29C3-4A7C-9259-8E3179F83555}" destId="{6B9FCFCE-7A48-49F9-ABA3-1D23AA9F88F4}" srcOrd="0" destOrd="0" presId="urn:microsoft.com/office/officeart/2005/8/layout/hList3"/>
    <dgm:cxn modelId="{F6F3A066-9D1C-4C4F-B83A-6B6928CBF2A3}" type="presOf" srcId="{06FBFEE2-3C62-4EFE-98D6-3350013A54E8}" destId="{B58E1D23-D1A6-45AC-80C8-002BE137A0A6}" srcOrd="0" destOrd="0" presId="urn:microsoft.com/office/officeart/2005/8/layout/hList3"/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3E78977C-E128-4BAA-B03C-87F42468F262}" type="presOf" srcId="{B9ED7297-6A5B-4CC7-AB2F-99468304F4D4}" destId="{40D76D54-3575-47B0-9108-97FCC745E160}" srcOrd="0" destOrd="0" presId="urn:microsoft.com/office/officeart/2005/8/layout/hList3"/>
    <dgm:cxn modelId="{1373DC9F-322F-41FD-84CE-1BB78C6C0390}" type="presOf" srcId="{B35A04B2-FDAC-4747-9E2C-B38BEEB55683}" destId="{A9833959-79B0-4DFE-87FD-2FB5A2C47758}" srcOrd="0" destOrd="0" presId="urn:microsoft.com/office/officeart/2005/8/layout/hList3"/>
    <dgm:cxn modelId="{5492CBD3-8D7A-4780-A27C-39A3B078C77E}" type="presParOf" srcId="{6B9FCFCE-7A48-49F9-ABA3-1D23AA9F88F4}" destId="{40D76D54-3575-47B0-9108-97FCC745E160}" srcOrd="0" destOrd="0" presId="urn:microsoft.com/office/officeart/2005/8/layout/hList3"/>
    <dgm:cxn modelId="{5FF31721-9683-4574-93FF-788CA29F2DB2}" type="presParOf" srcId="{6B9FCFCE-7A48-49F9-ABA3-1D23AA9F88F4}" destId="{A46F2F8A-22F2-4DC5-979B-B28479E36683}" srcOrd="1" destOrd="0" presId="urn:microsoft.com/office/officeart/2005/8/layout/hList3"/>
    <dgm:cxn modelId="{A24582E5-4A11-4282-93D6-1C4C43E98CCA}" type="presParOf" srcId="{A46F2F8A-22F2-4DC5-979B-B28479E36683}" destId="{A9833959-79B0-4DFE-87FD-2FB5A2C47758}" srcOrd="0" destOrd="0" presId="urn:microsoft.com/office/officeart/2005/8/layout/hList3"/>
    <dgm:cxn modelId="{59F6DBB0-62AB-4FB5-A790-0C1FE3AB79C8}" type="presParOf" srcId="{A46F2F8A-22F2-4DC5-979B-B28479E36683}" destId="{B58E1D23-D1A6-45AC-80C8-002BE137A0A6}" srcOrd="1" destOrd="0" presId="urn:microsoft.com/office/officeart/2005/8/layout/hList3"/>
    <dgm:cxn modelId="{3F4507FC-97A9-4BEE-9B3B-6B7484E03DA6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>
              <a:solidFill>
                <a:schemeClr val="tx1"/>
              </a:solidFill>
            </a:rPr>
            <a:t>Account</a:t>
          </a: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balance</a:t>
          </a:r>
          <a:endParaRPr lang="nl-NL" sz="1400" dirty="0">
            <a:solidFill>
              <a:schemeClr val="tx1"/>
            </a:solidFill>
          </a:endParaRP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CBE2178B-7E92-43F5-BC05-D3908F84CE09}">
      <dgm:prSet phldrT="[Tekst]" custT="1"/>
      <dgm:spPr/>
      <dgm:t>
        <a:bodyPr/>
        <a:lstStyle/>
        <a:p>
          <a:endParaRPr lang="nl-NL" sz="1400" dirty="0">
            <a:solidFill>
              <a:schemeClr val="tx1"/>
            </a:solidFill>
          </a:endParaRPr>
        </a:p>
      </dgm:t>
    </dgm:pt>
    <dgm:pt modelId="{BCA3BCCB-0399-4613-BBCC-BC99A805678F}" type="parTrans" cxnId="{E24616FD-4CEA-4C38-B49D-A8B99670E5B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AA8A0096-80C4-4130-987F-780FF1908F9C}" type="sibTrans" cxnId="{E24616FD-4CEA-4C38-B49D-A8B99670E5B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Y="-163915" custLinFactNeighborX="-9637" custLinFactNeighborY="-200000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2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2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8A4A7BB7-176B-4DFC-83B0-5182D189B750}" type="presOf" srcId="{06FBFEE2-3C62-4EFE-98D6-3350013A54E8}" destId="{B58E1D23-D1A6-45AC-80C8-002BE137A0A6}" srcOrd="0" destOrd="0" presId="urn:microsoft.com/office/officeart/2005/8/layout/hList3"/>
    <dgm:cxn modelId="{E24616FD-4CEA-4C38-B49D-A8B99670E5B8}" srcId="{A2EDDF97-29C3-4A7C-9259-8E3179F83555}" destId="{CBE2178B-7E92-43F5-BC05-D3908F84CE09}" srcOrd="1" destOrd="0" parTransId="{BCA3BCCB-0399-4613-BBCC-BC99A805678F}" sibTransId="{AA8A0096-80C4-4130-987F-780FF1908F9C}"/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74DAA684-5F1D-4E46-A99C-7FFDB7884A00}" type="presOf" srcId="{B35A04B2-FDAC-4747-9E2C-B38BEEB55683}" destId="{A9833959-79B0-4DFE-87FD-2FB5A2C47758}" srcOrd="0" destOrd="0" presId="urn:microsoft.com/office/officeart/2005/8/layout/hList3"/>
    <dgm:cxn modelId="{7D39F966-3599-4209-85CA-C2FA84F3EF84}" type="presOf" srcId="{B9ED7297-6A5B-4CC7-AB2F-99468304F4D4}" destId="{40D76D54-3575-47B0-9108-97FCC745E160}" srcOrd="0" destOrd="0" presId="urn:microsoft.com/office/officeart/2005/8/layout/hList3"/>
    <dgm:cxn modelId="{3086318A-48AA-4976-8756-A46C586ED2BA}" type="presOf" srcId="{A2EDDF97-29C3-4A7C-9259-8E3179F83555}" destId="{6B9FCFCE-7A48-49F9-ABA3-1D23AA9F88F4}" srcOrd="0" destOrd="0" presId="urn:microsoft.com/office/officeart/2005/8/layout/hList3"/>
    <dgm:cxn modelId="{6ED5FB2F-31D1-45E7-A11C-ACEDF8AB4D4B}" type="presParOf" srcId="{6B9FCFCE-7A48-49F9-ABA3-1D23AA9F88F4}" destId="{40D76D54-3575-47B0-9108-97FCC745E160}" srcOrd="0" destOrd="0" presId="urn:microsoft.com/office/officeart/2005/8/layout/hList3"/>
    <dgm:cxn modelId="{50EB20E7-B311-4FCE-9750-508C509FBBFE}" type="presParOf" srcId="{6B9FCFCE-7A48-49F9-ABA3-1D23AA9F88F4}" destId="{A46F2F8A-22F2-4DC5-979B-B28479E36683}" srcOrd="1" destOrd="0" presId="urn:microsoft.com/office/officeart/2005/8/layout/hList3"/>
    <dgm:cxn modelId="{788E4B50-5C8E-4C58-9582-1EB54B55EE15}" type="presParOf" srcId="{A46F2F8A-22F2-4DC5-979B-B28479E36683}" destId="{A9833959-79B0-4DFE-87FD-2FB5A2C47758}" srcOrd="0" destOrd="0" presId="urn:microsoft.com/office/officeart/2005/8/layout/hList3"/>
    <dgm:cxn modelId="{BC6DD9B2-B02A-4E20-BF2E-F501DC77494A}" type="presParOf" srcId="{A46F2F8A-22F2-4DC5-979B-B28479E36683}" destId="{B58E1D23-D1A6-45AC-80C8-002BE137A0A6}" srcOrd="1" destOrd="0" presId="urn:microsoft.com/office/officeart/2005/8/layout/hList3"/>
    <dgm:cxn modelId="{44421A63-79F8-445D-ACC7-0979BCBAA644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 err="1">
              <a:solidFill>
                <a:schemeClr val="tx1"/>
              </a:solidFill>
            </a:rPr>
            <a:t>Customer</a:t>
          </a:r>
          <a:endParaRPr lang="nl-NL" sz="1800" dirty="0">
            <a:solidFill>
              <a:schemeClr val="tx1"/>
            </a:solidFill>
          </a:endParaRP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/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/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/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/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>
              <a:solidFill>
                <a:schemeClr val="tx1"/>
              </a:solidFill>
            </a:rPr>
            <a:t>name</a:t>
          </a: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/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/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NeighborX="9302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2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2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D49BBBBC-3937-438B-A21F-7BB0DF74664F}" type="presOf" srcId="{B9ED7297-6A5B-4CC7-AB2F-99468304F4D4}" destId="{40D76D54-3575-47B0-9108-97FCC745E160}" srcOrd="0" destOrd="0" presId="urn:microsoft.com/office/officeart/2005/8/layout/hList3"/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6A894E13-556A-45C0-AB57-F14E159A054F}" type="presOf" srcId="{A2EDDF97-29C3-4A7C-9259-8E3179F83555}" destId="{6B9FCFCE-7A48-49F9-ABA3-1D23AA9F88F4}" srcOrd="0" destOrd="0" presId="urn:microsoft.com/office/officeart/2005/8/layout/hList3"/>
    <dgm:cxn modelId="{56D2896F-3FA6-46B9-BA1A-65BEE98F425C}" type="presOf" srcId="{06FBFEE2-3C62-4EFE-98D6-3350013A54E8}" destId="{B58E1D23-D1A6-45AC-80C8-002BE137A0A6}" srcOrd="0" destOrd="0" presId="urn:microsoft.com/office/officeart/2005/8/layout/hList3"/>
    <dgm:cxn modelId="{51078BCB-66AD-4203-9971-E13810EADD12}" type="presOf" srcId="{B35A04B2-FDAC-4747-9E2C-B38BEEB55683}" destId="{A9833959-79B0-4DFE-87FD-2FB5A2C47758}" srcOrd="0" destOrd="0" presId="urn:microsoft.com/office/officeart/2005/8/layout/hList3"/>
    <dgm:cxn modelId="{4F0D7C79-DF09-4561-96F6-1B91A815D864}" type="presParOf" srcId="{6B9FCFCE-7A48-49F9-ABA3-1D23AA9F88F4}" destId="{40D76D54-3575-47B0-9108-97FCC745E160}" srcOrd="0" destOrd="0" presId="urn:microsoft.com/office/officeart/2005/8/layout/hList3"/>
    <dgm:cxn modelId="{C0C4A92A-7E67-4501-A5D9-67B56735BB61}" type="presParOf" srcId="{6B9FCFCE-7A48-49F9-ABA3-1D23AA9F88F4}" destId="{A46F2F8A-22F2-4DC5-979B-B28479E36683}" srcOrd="1" destOrd="0" presId="urn:microsoft.com/office/officeart/2005/8/layout/hList3"/>
    <dgm:cxn modelId="{1A4A9F2F-253B-45E4-AE97-1FF62C86FE1E}" type="presParOf" srcId="{A46F2F8A-22F2-4DC5-979B-B28479E36683}" destId="{A9833959-79B0-4DFE-87FD-2FB5A2C47758}" srcOrd="0" destOrd="0" presId="urn:microsoft.com/office/officeart/2005/8/layout/hList3"/>
    <dgm:cxn modelId="{D613C3BA-112B-428D-AB8B-C366B90CC50E}" type="presParOf" srcId="{A46F2F8A-22F2-4DC5-979B-B28479E36683}" destId="{B58E1D23-D1A6-45AC-80C8-002BE137A0A6}" srcOrd="1" destOrd="0" presId="urn:microsoft.com/office/officeart/2005/8/layout/hList3"/>
    <dgm:cxn modelId="{E1BA2D94-60BD-4344-B54D-0F406FCCB8F4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>
              <a:solidFill>
                <a:schemeClr val="tx1"/>
              </a:solidFill>
            </a:rPr>
            <a:t>Account</a:t>
          </a: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balance</a:t>
          </a:r>
          <a:endParaRPr lang="nl-NL" sz="1400" dirty="0">
            <a:solidFill>
              <a:schemeClr val="tx1"/>
            </a:solidFill>
          </a:endParaRP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59C3D26A-3E8C-46CC-B9FF-9D378B4B31EB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customer_id</a:t>
          </a:r>
          <a:endParaRPr lang="nl-NL" sz="1400" dirty="0">
            <a:solidFill>
              <a:schemeClr val="tx1"/>
            </a:solidFill>
          </a:endParaRPr>
        </a:p>
      </dgm:t>
    </dgm:pt>
    <dgm:pt modelId="{4817EAB6-5278-4B5C-83CD-C54F9A8B1F9D}" type="parTrans" cxnId="{EE4C3555-3CF1-4D8F-8A44-50BD611560DB}">
      <dgm:prSet/>
      <dgm:spPr/>
      <dgm:t>
        <a:bodyPr/>
        <a:lstStyle/>
        <a:p>
          <a:endParaRPr lang="nl-NL"/>
        </a:p>
      </dgm:t>
    </dgm:pt>
    <dgm:pt modelId="{3BA24B26-9974-4C7E-80FF-24B2305AB2DE}" type="sibTrans" cxnId="{EE4C3555-3CF1-4D8F-8A44-50BD611560DB}">
      <dgm:prSet/>
      <dgm:spPr/>
      <dgm:t>
        <a:bodyPr/>
        <a:lstStyle/>
        <a:p>
          <a:endParaRPr lang="nl-NL"/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Y="-81758" custLinFactNeighborX="-1478" custLinFactNeighborY="-100000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3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3">
        <dgm:presLayoutVars>
          <dgm:bulletEnabled val="1"/>
        </dgm:presLayoutVars>
      </dgm:prSet>
      <dgm:spPr/>
    </dgm:pt>
    <dgm:pt modelId="{9BB65B0D-D621-473E-8793-158F84120750}" type="pres">
      <dgm:prSet presAssocID="{59C3D26A-3E8C-46CC-B9FF-9D378B4B31EB}" presName="pillarX" presStyleLbl="node1" presStyleIdx="2" presStyleCnt="3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8E63B743-9DB1-4137-94BB-F0E6248A8AD6}" type="presOf" srcId="{A2EDDF97-29C3-4A7C-9259-8E3179F83555}" destId="{6B9FCFCE-7A48-49F9-ABA3-1D23AA9F88F4}" srcOrd="0" destOrd="0" presId="urn:microsoft.com/office/officeart/2005/8/layout/hList3"/>
    <dgm:cxn modelId="{9194311C-8EB6-44D1-B3B4-6F249EF6203F}" type="presOf" srcId="{B35A04B2-FDAC-4747-9E2C-B38BEEB55683}" destId="{A9833959-79B0-4DFE-87FD-2FB5A2C47758}" srcOrd="0" destOrd="0" presId="urn:microsoft.com/office/officeart/2005/8/layout/hList3"/>
    <dgm:cxn modelId="{E022FCE1-8324-49C1-8AAB-ABF322FE180B}" type="presOf" srcId="{B9ED7297-6A5B-4CC7-AB2F-99468304F4D4}" destId="{40D76D54-3575-47B0-9108-97FCC745E160}" srcOrd="0" destOrd="0" presId="urn:microsoft.com/office/officeart/2005/8/layout/hList3"/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775FEBE6-D145-4DD7-A2D8-7DD46EFA61E6}" type="presOf" srcId="{59C3D26A-3E8C-46CC-B9FF-9D378B4B31EB}" destId="{9BB65B0D-D621-473E-8793-158F84120750}" srcOrd="0" destOrd="0" presId="urn:microsoft.com/office/officeart/2005/8/layout/hList3"/>
    <dgm:cxn modelId="{EE4C3555-3CF1-4D8F-8A44-50BD611560DB}" srcId="{B9ED7297-6A5B-4CC7-AB2F-99468304F4D4}" destId="{59C3D26A-3E8C-46CC-B9FF-9D378B4B31EB}" srcOrd="2" destOrd="0" parTransId="{4817EAB6-5278-4B5C-83CD-C54F9A8B1F9D}" sibTransId="{3BA24B26-9974-4C7E-80FF-24B2305AB2DE}"/>
    <dgm:cxn modelId="{39FD64B8-632B-4CC1-90D7-B06DD1F21B7A}" type="presOf" srcId="{06FBFEE2-3C62-4EFE-98D6-3350013A54E8}" destId="{B58E1D23-D1A6-45AC-80C8-002BE137A0A6}" srcOrd="0" destOrd="0" presId="urn:microsoft.com/office/officeart/2005/8/layout/hList3"/>
    <dgm:cxn modelId="{566B7BE8-58E6-46CC-A1F6-302E8D6BA24B}" type="presParOf" srcId="{6B9FCFCE-7A48-49F9-ABA3-1D23AA9F88F4}" destId="{40D76D54-3575-47B0-9108-97FCC745E160}" srcOrd="0" destOrd="0" presId="urn:microsoft.com/office/officeart/2005/8/layout/hList3"/>
    <dgm:cxn modelId="{0A1A9C10-12E7-4E29-B6FB-A35CB51CAA41}" type="presParOf" srcId="{6B9FCFCE-7A48-49F9-ABA3-1D23AA9F88F4}" destId="{A46F2F8A-22F2-4DC5-979B-B28479E36683}" srcOrd="1" destOrd="0" presId="urn:microsoft.com/office/officeart/2005/8/layout/hList3"/>
    <dgm:cxn modelId="{2EDD6CF1-B27C-4D05-8D61-7971F1FA7A5B}" type="presParOf" srcId="{A46F2F8A-22F2-4DC5-979B-B28479E36683}" destId="{A9833959-79B0-4DFE-87FD-2FB5A2C47758}" srcOrd="0" destOrd="0" presId="urn:microsoft.com/office/officeart/2005/8/layout/hList3"/>
    <dgm:cxn modelId="{01E563C8-0579-4415-B00C-CA665584C01C}" type="presParOf" srcId="{A46F2F8A-22F2-4DC5-979B-B28479E36683}" destId="{B58E1D23-D1A6-45AC-80C8-002BE137A0A6}" srcOrd="1" destOrd="0" presId="urn:microsoft.com/office/officeart/2005/8/layout/hList3"/>
    <dgm:cxn modelId="{37019320-D2E3-4733-BCE4-4EF1C26A7302}" type="presParOf" srcId="{A46F2F8A-22F2-4DC5-979B-B28479E36683}" destId="{9BB65B0D-D621-473E-8793-158F84120750}" srcOrd="2" destOrd="0" presId="urn:microsoft.com/office/officeart/2005/8/layout/hList3"/>
    <dgm:cxn modelId="{F6D2FB7B-81FC-4281-99D2-47CEC1C36E51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 err="1">
              <a:solidFill>
                <a:schemeClr val="tx1"/>
              </a:solidFill>
            </a:rPr>
            <a:t>Customer</a:t>
          </a:r>
          <a:endParaRPr lang="nl-NL" sz="1800" dirty="0">
            <a:solidFill>
              <a:schemeClr val="tx1"/>
            </a:solidFill>
          </a:endParaRP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/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/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/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/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>
              <a:solidFill>
                <a:schemeClr val="tx1"/>
              </a:solidFill>
            </a:rPr>
            <a:t>name</a:t>
          </a: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/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/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NeighborX="9302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2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2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D49BBBBC-3937-438B-A21F-7BB0DF74664F}" type="presOf" srcId="{B9ED7297-6A5B-4CC7-AB2F-99468304F4D4}" destId="{40D76D54-3575-47B0-9108-97FCC745E160}" srcOrd="0" destOrd="0" presId="urn:microsoft.com/office/officeart/2005/8/layout/hList3"/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6A894E13-556A-45C0-AB57-F14E159A054F}" type="presOf" srcId="{A2EDDF97-29C3-4A7C-9259-8E3179F83555}" destId="{6B9FCFCE-7A48-49F9-ABA3-1D23AA9F88F4}" srcOrd="0" destOrd="0" presId="urn:microsoft.com/office/officeart/2005/8/layout/hList3"/>
    <dgm:cxn modelId="{56D2896F-3FA6-46B9-BA1A-65BEE98F425C}" type="presOf" srcId="{06FBFEE2-3C62-4EFE-98D6-3350013A54E8}" destId="{B58E1D23-D1A6-45AC-80C8-002BE137A0A6}" srcOrd="0" destOrd="0" presId="urn:microsoft.com/office/officeart/2005/8/layout/hList3"/>
    <dgm:cxn modelId="{51078BCB-66AD-4203-9971-E13810EADD12}" type="presOf" srcId="{B35A04B2-FDAC-4747-9E2C-B38BEEB55683}" destId="{A9833959-79B0-4DFE-87FD-2FB5A2C47758}" srcOrd="0" destOrd="0" presId="urn:microsoft.com/office/officeart/2005/8/layout/hList3"/>
    <dgm:cxn modelId="{4F0D7C79-DF09-4561-96F6-1B91A815D864}" type="presParOf" srcId="{6B9FCFCE-7A48-49F9-ABA3-1D23AA9F88F4}" destId="{40D76D54-3575-47B0-9108-97FCC745E160}" srcOrd="0" destOrd="0" presId="urn:microsoft.com/office/officeart/2005/8/layout/hList3"/>
    <dgm:cxn modelId="{C0C4A92A-7E67-4501-A5D9-67B56735BB61}" type="presParOf" srcId="{6B9FCFCE-7A48-49F9-ABA3-1D23AA9F88F4}" destId="{A46F2F8A-22F2-4DC5-979B-B28479E36683}" srcOrd="1" destOrd="0" presId="urn:microsoft.com/office/officeart/2005/8/layout/hList3"/>
    <dgm:cxn modelId="{1A4A9F2F-253B-45E4-AE97-1FF62C86FE1E}" type="presParOf" srcId="{A46F2F8A-22F2-4DC5-979B-B28479E36683}" destId="{A9833959-79B0-4DFE-87FD-2FB5A2C47758}" srcOrd="0" destOrd="0" presId="urn:microsoft.com/office/officeart/2005/8/layout/hList3"/>
    <dgm:cxn modelId="{D613C3BA-112B-428D-AB8B-C366B90CC50E}" type="presParOf" srcId="{A46F2F8A-22F2-4DC5-979B-B28479E36683}" destId="{B58E1D23-D1A6-45AC-80C8-002BE137A0A6}" srcOrd="1" destOrd="0" presId="urn:microsoft.com/office/officeart/2005/8/layout/hList3"/>
    <dgm:cxn modelId="{E1BA2D94-60BD-4344-B54D-0F406FCCB8F4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>
              <a:solidFill>
                <a:schemeClr val="tx1"/>
              </a:solidFill>
            </a:rPr>
            <a:t>Account</a:t>
          </a: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balance</a:t>
          </a:r>
          <a:endParaRPr lang="nl-NL" sz="1400" dirty="0">
            <a:solidFill>
              <a:schemeClr val="tx1"/>
            </a:solidFill>
          </a:endParaRP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Y="-163915" custLinFactNeighborX="-9637" custLinFactNeighborY="-200000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2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2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8E63B743-9DB1-4137-94BB-F0E6248A8AD6}" type="presOf" srcId="{A2EDDF97-29C3-4A7C-9259-8E3179F83555}" destId="{6B9FCFCE-7A48-49F9-ABA3-1D23AA9F88F4}" srcOrd="0" destOrd="0" presId="urn:microsoft.com/office/officeart/2005/8/layout/hList3"/>
    <dgm:cxn modelId="{9194311C-8EB6-44D1-B3B4-6F249EF6203F}" type="presOf" srcId="{B35A04B2-FDAC-4747-9E2C-B38BEEB55683}" destId="{A9833959-79B0-4DFE-87FD-2FB5A2C47758}" srcOrd="0" destOrd="0" presId="urn:microsoft.com/office/officeart/2005/8/layout/hList3"/>
    <dgm:cxn modelId="{E022FCE1-8324-49C1-8AAB-ABF322FE180B}" type="presOf" srcId="{B9ED7297-6A5B-4CC7-AB2F-99468304F4D4}" destId="{40D76D54-3575-47B0-9108-97FCC745E160}" srcOrd="0" destOrd="0" presId="urn:microsoft.com/office/officeart/2005/8/layout/hList3"/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39FD64B8-632B-4CC1-90D7-B06DD1F21B7A}" type="presOf" srcId="{06FBFEE2-3C62-4EFE-98D6-3350013A54E8}" destId="{B58E1D23-D1A6-45AC-80C8-002BE137A0A6}" srcOrd="0" destOrd="0" presId="urn:microsoft.com/office/officeart/2005/8/layout/hList3"/>
    <dgm:cxn modelId="{566B7BE8-58E6-46CC-A1F6-302E8D6BA24B}" type="presParOf" srcId="{6B9FCFCE-7A48-49F9-ABA3-1D23AA9F88F4}" destId="{40D76D54-3575-47B0-9108-97FCC745E160}" srcOrd="0" destOrd="0" presId="urn:microsoft.com/office/officeart/2005/8/layout/hList3"/>
    <dgm:cxn modelId="{0A1A9C10-12E7-4E29-B6FB-A35CB51CAA41}" type="presParOf" srcId="{6B9FCFCE-7A48-49F9-ABA3-1D23AA9F88F4}" destId="{A46F2F8A-22F2-4DC5-979B-B28479E36683}" srcOrd="1" destOrd="0" presId="urn:microsoft.com/office/officeart/2005/8/layout/hList3"/>
    <dgm:cxn modelId="{2EDD6CF1-B27C-4D05-8D61-7971F1FA7A5B}" type="presParOf" srcId="{A46F2F8A-22F2-4DC5-979B-B28479E36683}" destId="{A9833959-79B0-4DFE-87FD-2FB5A2C47758}" srcOrd="0" destOrd="0" presId="urn:microsoft.com/office/officeart/2005/8/layout/hList3"/>
    <dgm:cxn modelId="{01E563C8-0579-4415-B00C-CA665584C01C}" type="presParOf" srcId="{A46F2F8A-22F2-4DC5-979B-B28479E36683}" destId="{B58E1D23-D1A6-45AC-80C8-002BE137A0A6}" srcOrd="1" destOrd="0" presId="urn:microsoft.com/office/officeart/2005/8/layout/hList3"/>
    <dgm:cxn modelId="{F6D2FB7B-81FC-4281-99D2-47CEC1C36E51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 err="1">
              <a:solidFill>
                <a:schemeClr val="tx1"/>
              </a:solidFill>
            </a:rPr>
            <a:t>Customer</a:t>
          </a:r>
          <a:r>
            <a:rPr lang="nl-NL" sz="1800" dirty="0">
              <a:solidFill>
                <a:schemeClr val="tx1"/>
              </a:solidFill>
            </a:rPr>
            <a:t>_Account</a:t>
          </a: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/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/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customer_id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/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/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>
              <a:solidFill>
                <a:schemeClr val="tx1"/>
              </a:solidFill>
            </a:rPr>
            <a:t>account_</a:t>
          </a:r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/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/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NeighborX="9302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2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2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DE344F36-5161-449C-890A-BA9DE74CDE05}" type="presOf" srcId="{B9ED7297-6A5B-4CC7-AB2F-99468304F4D4}" destId="{40D76D54-3575-47B0-9108-97FCC745E160}" srcOrd="0" destOrd="0" presId="urn:microsoft.com/office/officeart/2005/8/layout/hList3"/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327EC593-660B-4FC2-AAD4-4812D83BC08F}" type="presOf" srcId="{A2EDDF97-29C3-4A7C-9259-8E3179F83555}" destId="{6B9FCFCE-7A48-49F9-ABA3-1D23AA9F88F4}" srcOrd="0" destOrd="0" presId="urn:microsoft.com/office/officeart/2005/8/layout/hList3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4822EA75-99C2-435B-98A9-06F975BBB1FC}" type="presOf" srcId="{B35A04B2-FDAC-4747-9E2C-B38BEEB55683}" destId="{A9833959-79B0-4DFE-87FD-2FB5A2C47758}" srcOrd="0" destOrd="0" presId="urn:microsoft.com/office/officeart/2005/8/layout/hList3"/>
    <dgm:cxn modelId="{8142A7C8-BFCC-4BB3-9F92-E028FDA582CC}" type="presOf" srcId="{06FBFEE2-3C62-4EFE-98D6-3350013A54E8}" destId="{B58E1D23-D1A6-45AC-80C8-002BE137A0A6}" srcOrd="0" destOrd="0" presId="urn:microsoft.com/office/officeart/2005/8/layout/hList3"/>
    <dgm:cxn modelId="{24C0C6DF-3AEF-4A34-BD89-43A198CE961B}" type="presParOf" srcId="{6B9FCFCE-7A48-49F9-ABA3-1D23AA9F88F4}" destId="{40D76D54-3575-47B0-9108-97FCC745E160}" srcOrd="0" destOrd="0" presId="urn:microsoft.com/office/officeart/2005/8/layout/hList3"/>
    <dgm:cxn modelId="{B4444C40-6880-4558-BDE1-8477C8AA3828}" type="presParOf" srcId="{6B9FCFCE-7A48-49F9-ABA3-1D23AA9F88F4}" destId="{A46F2F8A-22F2-4DC5-979B-B28479E36683}" srcOrd="1" destOrd="0" presId="urn:microsoft.com/office/officeart/2005/8/layout/hList3"/>
    <dgm:cxn modelId="{51B00162-D2EC-40EE-87F5-1D1A8AD8DD47}" type="presParOf" srcId="{A46F2F8A-22F2-4DC5-979B-B28479E36683}" destId="{A9833959-79B0-4DFE-87FD-2FB5A2C47758}" srcOrd="0" destOrd="0" presId="urn:microsoft.com/office/officeart/2005/8/layout/hList3"/>
    <dgm:cxn modelId="{64039646-F7CF-443C-A247-5731FFC8E8EE}" type="presParOf" srcId="{A46F2F8A-22F2-4DC5-979B-B28479E36683}" destId="{B58E1D23-D1A6-45AC-80C8-002BE137A0A6}" srcOrd="1" destOrd="0" presId="urn:microsoft.com/office/officeart/2005/8/layout/hList3"/>
    <dgm:cxn modelId="{DC1E9B5C-6A01-4B81-BDCA-BA3027C988FB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 err="1">
              <a:solidFill>
                <a:schemeClr val="tx1"/>
              </a:solidFill>
            </a:rPr>
            <a:t>Customer</a:t>
          </a:r>
          <a:endParaRPr lang="nl-NL" sz="1800" dirty="0">
            <a:solidFill>
              <a:schemeClr val="tx1"/>
            </a:solidFill>
          </a:endParaRP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/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/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/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/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>
              <a:solidFill>
                <a:schemeClr val="tx1"/>
              </a:solidFill>
            </a:rPr>
            <a:t>name</a:t>
          </a: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/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/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NeighborX="9302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2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2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9CF31BD1-6508-4780-8C31-20D89D019879}" type="presOf" srcId="{B35A04B2-FDAC-4747-9E2C-B38BEEB55683}" destId="{A9833959-79B0-4DFE-87FD-2FB5A2C47758}" srcOrd="0" destOrd="0" presId="urn:microsoft.com/office/officeart/2005/8/layout/hList3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45A6BDCA-DB49-4E68-A472-790ECDE0F6D6}" type="presOf" srcId="{B9ED7297-6A5B-4CC7-AB2F-99468304F4D4}" destId="{40D76D54-3575-47B0-9108-97FCC745E160}" srcOrd="0" destOrd="0" presId="urn:microsoft.com/office/officeart/2005/8/layout/hList3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83193A5D-9A7A-4243-BC4A-D882740F133E}" type="presOf" srcId="{A2EDDF97-29C3-4A7C-9259-8E3179F83555}" destId="{6B9FCFCE-7A48-49F9-ABA3-1D23AA9F88F4}" srcOrd="0" destOrd="0" presId="urn:microsoft.com/office/officeart/2005/8/layout/hList3"/>
    <dgm:cxn modelId="{A489FF32-0957-4791-B769-CD29A189DFC5}" type="presOf" srcId="{06FBFEE2-3C62-4EFE-98D6-3350013A54E8}" destId="{B58E1D23-D1A6-45AC-80C8-002BE137A0A6}" srcOrd="0" destOrd="0" presId="urn:microsoft.com/office/officeart/2005/8/layout/hList3"/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567E0DC4-53EB-479C-835D-B588C5356D9C}" type="presParOf" srcId="{6B9FCFCE-7A48-49F9-ABA3-1D23AA9F88F4}" destId="{40D76D54-3575-47B0-9108-97FCC745E160}" srcOrd="0" destOrd="0" presId="urn:microsoft.com/office/officeart/2005/8/layout/hList3"/>
    <dgm:cxn modelId="{A98A19CE-0375-4B3B-B5A2-67D699C5E954}" type="presParOf" srcId="{6B9FCFCE-7A48-49F9-ABA3-1D23AA9F88F4}" destId="{A46F2F8A-22F2-4DC5-979B-B28479E36683}" srcOrd="1" destOrd="0" presId="urn:microsoft.com/office/officeart/2005/8/layout/hList3"/>
    <dgm:cxn modelId="{20292F41-142E-44BD-8FF6-A34C8BA139D2}" type="presParOf" srcId="{A46F2F8A-22F2-4DC5-979B-B28479E36683}" destId="{A9833959-79B0-4DFE-87FD-2FB5A2C47758}" srcOrd="0" destOrd="0" presId="urn:microsoft.com/office/officeart/2005/8/layout/hList3"/>
    <dgm:cxn modelId="{9430EF57-A962-4CE7-8818-78C107ECEE96}" type="presParOf" srcId="{A46F2F8A-22F2-4DC5-979B-B28479E36683}" destId="{B58E1D23-D1A6-45AC-80C8-002BE137A0A6}" srcOrd="1" destOrd="0" presId="urn:microsoft.com/office/officeart/2005/8/layout/hList3"/>
    <dgm:cxn modelId="{F6016C96-E8BA-46E0-8284-B87D59D66FB8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EDDF97-29C3-4A7C-9259-8E3179F83555}" type="doc">
      <dgm:prSet loTypeId="urn:microsoft.com/office/officeart/2005/8/layout/h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9ED7297-6A5B-4CC7-AB2F-99468304F4D4}">
      <dgm:prSet phldrT="[Tekst]" custT="1"/>
      <dgm:spPr/>
      <dgm:t>
        <a:bodyPr/>
        <a:lstStyle/>
        <a:p>
          <a:r>
            <a:rPr lang="nl-NL" sz="1800" dirty="0">
              <a:solidFill>
                <a:schemeClr val="tx1"/>
              </a:solidFill>
            </a:rPr>
            <a:t>Account</a:t>
          </a:r>
        </a:p>
      </dgm:t>
    </dgm:pt>
    <dgm:pt modelId="{D714DC1D-82A5-4B48-948E-9EF0744BDE54}" type="parTrans" cxnId="{6ED1D82B-0598-40CC-9E40-53420615597D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A5CA070-FBD0-4FEF-ABA9-74FABA1ADCB5}" type="sibTrans" cxnId="{6ED1D82B-0598-40CC-9E40-53420615597D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B35A04B2-FDAC-4747-9E2C-B38BEEB55683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6E4B3D7B-D21F-4486-8658-1E096037CF00}" type="parTrans" cxnId="{F69A4D58-D208-4D4E-9F4B-C1E5EDAFC9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1445DFD-CF8B-4E01-994C-4DF41AD21562}" type="sibTrans" cxnId="{F69A4D58-D208-4D4E-9F4B-C1E5EDAFC9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6FBFEE2-3C62-4EFE-98D6-3350013A54E8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balance</a:t>
          </a:r>
          <a:endParaRPr lang="nl-NL" sz="1400" dirty="0">
            <a:solidFill>
              <a:schemeClr val="tx1"/>
            </a:solidFill>
          </a:endParaRPr>
        </a:p>
      </dgm:t>
    </dgm:pt>
    <dgm:pt modelId="{F0B1EC68-9A28-43AC-B28E-04E3B01C572C}" type="parTrans" cxnId="{6E1E8F78-CCB0-481F-A6E4-5742EA2E34E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8282EE2-F26C-47C9-A776-3DDAB1E5EA58}" type="sibTrans" cxnId="{6E1E8F78-CCB0-481F-A6E4-5742EA2E34E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31E076A4-3450-492F-9034-CB0CF8FC0B5F}">
      <dgm:prSet phldrT="[Tekst]" custT="1"/>
      <dgm:spPr/>
      <dgm:t>
        <a:bodyPr/>
        <a:lstStyle/>
        <a:p>
          <a:r>
            <a:rPr lang="nl-NL" sz="1400" dirty="0" err="1">
              <a:solidFill>
                <a:schemeClr val="tx1"/>
              </a:solidFill>
            </a:rPr>
            <a:t>customer</a:t>
          </a:r>
          <a:r>
            <a:rPr lang="nl-NL" sz="1400" dirty="0">
              <a:solidFill>
                <a:schemeClr val="tx1"/>
              </a:solidFill>
            </a:rPr>
            <a:t>_</a:t>
          </a:r>
          <a:r>
            <a:rPr lang="nl-NL" sz="1400" dirty="0" err="1">
              <a:solidFill>
                <a:schemeClr val="tx1"/>
              </a:solidFill>
            </a:rPr>
            <a:t>id</a:t>
          </a:r>
          <a:endParaRPr lang="nl-NL" sz="1400" dirty="0">
            <a:solidFill>
              <a:schemeClr val="tx1"/>
            </a:solidFill>
          </a:endParaRPr>
        </a:p>
      </dgm:t>
    </dgm:pt>
    <dgm:pt modelId="{568906B9-776C-4FCE-A666-CA9554001447}" type="parTrans" cxnId="{F5F3D127-6FC3-404D-9145-1E84C1199816}">
      <dgm:prSet/>
      <dgm:spPr/>
      <dgm:t>
        <a:bodyPr/>
        <a:lstStyle/>
        <a:p>
          <a:endParaRPr lang="nl-NL"/>
        </a:p>
      </dgm:t>
    </dgm:pt>
    <dgm:pt modelId="{6AFB1E97-E91F-406E-9937-CCFEE0DCEA14}" type="sibTrans" cxnId="{F5F3D127-6FC3-404D-9145-1E84C1199816}">
      <dgm:prSet/>
      <dgm:spPr/>
      <dgm:t>
        <a:bodyPr/>
        <a:lstStyle/>
        <a:p>
          <a:endParaRPr lang="nl-NL"/>
        </a:p>
      </dgm:t>
    </dgm:pt>
    <dgm:pt modelId="{6B9FCFCE-7A48-49F9-ABA3-1D23AA9F88F4}" type="pres">
      <dgm:prSet presAssocID="{A2EDDF97-29C3-4A7C-9259-8E3179F83555}" presName="composite" presStyleCnt="0">
        <dgm:presLayoutVars>
          <dgm:chMax val="1"/>
          <dgm:dir/>
          <dgm:resizeHandles val="exact"/>
        </dgm:presLayoutVars>
      </dgm:prSet>
      <dgm:spPr/>
    </dgm:pt>
    <dgm:pt modelId="{40D76D54-3575-47B0-9108-97FCC745E160}" type="pres">
      <dgm:prSet presAssocID="{B9ED7297-6A5B-4CC7-AB2F-99468304F4D4}" presName="roof" presStyleLbl="dkBgShp" presStyleIdx="0" presStyleCnt="2" custLinFactY="-163915" custLinFactNeighborX="-9637" custLinFactNeighborY="-200000"/>
      <dgm:spPr/>
    </dgm:pt>
    <dgm:pt modelId="{A46F2F8A-22F2-4DC5-979B-B28479E36683}" type="pres">
      <dgm:prSet presAssocID="{B9ED7297-6A5B-4CC7-AB2F-99468304F4D4}" presName="pillars" presStyleCnt="0"/>
      <dgm:spPr/>
    </dgm:pt>
    <dgm:pt modelId="{A9833959-79B0-4DFE-87FD-2FB5A2C47758}" type="pres">
      <dgm:prSet presAssocID="{B9ED7297-6A5B-4CC7-AB2F-99468304F4D4}" presName="pillar1" presStyleLbl="node1" presStyleIdx="0" presStyleCnt="3">
        <dgm:presLayoutVars>
          <dgm:bulletEnabled val="1"/>
        </dgm:presLayoutVars>
      </dgm:prSet>
      <dgm:spPr/>
    </dgm:pt>
    <dgm:pt modelId="{B58E1D23-D1A6-45AC-80C8-002BE137A0A6}" type="pres">
      <dgm:prSet presAssocID="{06FBFEE2-3C62-4EFE-98D6-3350013A54E8}" presName="pillarX" presStyleLbl="node1" presStyleIdx="1" presStyleCnt="3">
        <dgm:presLayoutVars>
          <dgm:bulletEnabled val="1"/>
        </dgm:presLayoutVars>
      </dgm:prSet>
      <dgm:spPr/>
    </dgm:pt>
    <dgm:pt modelId="{064C2709-FA52-444C-94CA-0638ACE27273}" type="pres">
      <dgm:prSet presAssocID="{31E076A4-3450-492F-9034-CB0CF8FC0B5F}" presName="pillarX" presStyleLbl="node1" presStyleIdx="2" presStyleCnt="3">
        <dgm:presLayoutVars>
          <dgm:bulletEnabled val="1"/>
        </dgm:presLayoutVars>
      </dgm:prSet>
      <dgm:spPr/>
    </dgm:pt>
    <dgm:pt modelId="{D716E1B3-59B8-40FF-BF23-2D0F0D2EF4CB}" type="pres">
      <dgm:prSet presAssocID="{B9ED7297-6A5B-4CC7-AB2F-99468304F4D4}" presName="base" presStyleLbl="dkBgShp" presStyleIdx="1" presStyleCnt="2"/>
      <dgm:spPr/>
    </dgm:pt>
  </dgm:ptLst>
  <dgm:cxnLst>
    <dgm:cxn modelId="{F69A4D58-D208-4D4E-9F4B-C1E5EDAFC920}" srcId="{B9ED7297-6A5B-4CC7-AB2F-99468304F4D4}" destId="{B35A04B2-FDAC-4747-9E2C-B38BEEB55683}" srcOrd="0" destOrd="0" parTransId="{6E4B3D7B-D21F-4486-8658-1E096037CF00}" sibTransId="{01445DFD-CF8B-4E01-994C-4DF41AD21562}"/>
    <dgm:cxn modelId="{D52186FE-2334-460F-927F-18EFC1C9F258}" type="presOf" srcId="{31E076A4-3450-492F-9034-CB0CF8FC0B5F}" destId="{064C2709-FA52-444C-94CA-0638ACE27273}" srcOrd="0" destOrd="0" presId="urn:microsoft.com/office/officeart/2005/8/layout/hList3"/>
    <dgm:cxn modelId="{F5F3D127-6FC3-404D-9145-1E84C1199816}" srcId="{B9ED7297-6A5B-4CC7-AB2F-99468304F4D4}" destId="{31E076A4-3450-492F-9034-CB0CF8FC0B5F}" srcOrd="2" destOrd="0" parTransId="{568906B9-776C-4FCE-A666-CA9554001447}" sibTransId="{6AFB1E97-E91F-406E-9937-CCFEE0DCEA14}"/>
    <dgm:cxn modelId="{E703C4DA-C4FD-4B9E-B286-E40511EB243D}" type="presOf" srcId="{06FBFEE2-3C62-4EFE-98D6-3350013A54E8}" destId="{B58E1D23-D1A6-45AC-80C8-002BE137A0A6}" srcOrd="0" destOrd="0" presId="urn:microsoft.com/office/officeart/2005/8/layout/hList3"/>
    <dgm:cxn modelId="{39554C96-D493-4CC0-A65C-C52A35F1EE9A}" type="presOf" srcId="{B35A04B2-FDAC-4747-9E2C-B38BEEB55683}" destId="{A9833959-79B0-4DFE-87FD-2FB5A2C47758}" srcOrd="0" destOrd="0" presId="urn:microsoft.com/office/officeart/2005/8/layout/hList3"/>
    <dgm:cxn modelId="{868C479D-8670-4D6A-9AE1-E14AAAC76103}" type="presOf" srcId="{B9ED7297-6A5B-4CC7-AB2F-99468304F4D4}" destId="{40D76D54-3575-47B0-9108-97FCC745E160}" srcOrd="0" destOrd="0" presId="urn:microsoft.com/office/officeart/2005/8/layout/hList3"/>
    <dgm:cxn modelId="{6E1E8F78-CCB0-481F-A6E4-5742EA2E34E3}" srcId="{B9ED7297-6A5B-4CC7-AB2F-99468304F4D4}" destId="{06FBFEE2-3C62-4EFE-98D6-3350013A54E8}" srcOrd="1" destOrd="0" parTransId="{F0B1EC68-9A28-43AC-B28E-04E3B01C572C}" sibTransId="{D8282EE2-F26C-47C9-A776-3DDAB1E5EA58}"/>
    <dgm:cxn modelId="{7CB3F291-5EF2-457C-BCBE-93415ED71599}" type="presOf" srcId="{A2EDDF97-29C3-4A7C-9259-8E3179F83555}" destId="{6B9FCFCE-7A48-49F9-ABA3-1D23AA9F88F4}" srcOrd="0" destOrd="0" presId="urn:microsoft.com/office/officeart/2005/8/layout/hList3"/>
    <dgm:cxn modelId="{6ED1D82B-0598-40CC-9E40-53420615597D}" srcId="{A2EDDF97-29C3-4A7C-9259-8E3179F83555}" destId="{B9ED7297-6A5B-4CC7-AB2F-99468304F4D4}" srcOrd="0" destOrd="0" parTransId="{D714DC1D-82A5-4B48-948E-9EF0744BDE54}" sibTransId="{6A5CA070-FBD0-4FEF-ABA9-74FABA1ADCB5}"/>
    <dgm:cxn modelId="{DF25AACE-BC76-4735-BFEB-DDAC119ACDD3}" type="presParOf" srcId="{6B9FCFCE-7A48-49F9-ABA3-1D23AA9F88F4}" destId="{40D76D54-3575-47B0-9108-97FCC745E160}" srcOrd="0" destOrd="0" presId="urn:microsoft.com/office/officeart/2005/8/layout/hList3"/>
    <dgm:cxn modelId="{7D2BC824-A5D0-42E3-9552-6ED0F522CB51}" type="presParOf" srcId="{6B9FCFCE-7A48-49F9-ABA3-1D23AA9F88F4}" destId="{A46F2F8A-22F2-4DC5-979B-B28479E36683}" srcOrd="1" destOrd="0" presId="urn:microsoft.com/office/officeart/2005/8/layout/hList3"/>
    <dgm:cxn modelId="{57824F85-6822-4D45-B61A-C67393AD4CB6}" type="presParOf" srcId="{A46F2F8A-22F2-4DC5-979B-B28479E36683}" destId="{A9833959-79B0-4DFE-87FD-2FB5A2C47758}" srcOrd="0" destOrd="0" presId="urn:microsoft.com/office/officeart/2005/8/layout/hList3"/>
    <dgm:cxn modelId="{91AAE2DA-1FA3-4F2F-BC45-372ED7127A5F}" type="presParOf" srcId="{A46F2F8A-22F2-4DC5-979B-B28479E36683}" destId="{B58E1D23-D1A6-45AC-80C8-002BE137A0A6}" srcOrd="1" destOrd="0" presId="urn:microsoft.com/office/officeart/2005/8/layout/hList3"/>
    <dgm:cxn modelId="{D5E7D045-0911-4EAE-8525-FB7E38BC2585}" type="presParOf" srcId="{A46F2F8A-22F2-4DC5-979B-B28479E36683}" destId="{064C2709-FA52-444C-94CA-0638ACE27273}" srcOrd="2" destOrd="0" presId="urn:microsoft.com/office/officeart/2005/8/layout/hList3"/>
    <dgm:cxn modelId="{A66494BF-9366-473A-8941-2EFFAA0B9B1D}" type="presParOf" srcId="{6B9FCFCE-7A48-49F9-ABA3-1D23AA9F88F4}" destId="{D716E1B3-59B8-40FF-BF23-2D0F0D2EF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3096344" cy="2592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>
              <a:solidFill>
                <a:schemeClr val="tx1"/>
              </a:solidFill>
            </a:rPr>
            <a:t>Customer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0" y="0"/>
        <a:ext cx="3096344" cy="259228"/>
      </dsp:txXfrm>
    </dsp:sp>
    <dsp:sp modelId="{A9833959-79B0-4DFE-87FD-2FB5A2C47758}">
      <dsp:nvSpPr>
        <dsp:cNvPr id="0" name=""/>
        <dsp:cNvSpPr/>
      </dsp:nvSpPr>
      <dsp:spPr>
        <a:xfrm>
          <a:off x="1511" y="259228"/>
          <a:ext cx="1031106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1511" y="259228"/>
        <a:ext cx="1031106" cy="544379"/>
      </dsp:txXfrm>
    </dsp:sp>
    <dsp:sp modelId="{B58E1D23-D1A6-45AC-80C8-002BE137A0A6}">
      <dsp:nvSpPr>
        <dsp:cNvPr id="0" name=""/>
        <dsp:cNvSpPr/>
      </dsp:nvSpPr>
      <dsp:spPr>
        <a:xfrm>
          <a:off x="1032618" y="259228"/>
          <a:ext cx="1031106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solidFill>
                <a:schemeClr val="tx1"/>
              </a:solidFill>
            </a:rPr>
            <a:t>name</a:t>
          </a:r>
        </a:p>
      </dsp:txBody>
      <dsp:txXfrm>
        <a:off x="1032618" y="259228"/>
        <a:ext cx="1031106" cy="544379"/>
      </dsp:txXfrm>
    </dsp:sp>
    <dsp:sp modelId="{1F756A91-506D-4B6B-A3E7-CD03BA9813C7}">
      <dsp:nvSpPr>
        <dsp:cNvPr id="0" name=""/>
        <dsp:cNvSpPr/>
      </dsp:nvSpPr>
      <dsp:spPr>
        <a:xfrm>
          <a:off x="2063725" y="259228"/>
          <a:ext cx="1031106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solidFill>
                <a:schemeClr val="tx1"/>
              </a:solidFill>
            </a:rPr>
            <a:t>account_</a:t>
          </a: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2063725" y="259228"/>
        <a:ext cx="1031106" cy="544379"/>
      </dsp:txXfrm>
    </dsp:sp>
    <dsp:sp modelId="{D716E1B3-59B8-40FF-BF23-2D0F0D2EF4CB}">
      <dsp:nvSpPr>
        <dsp:cNvPr id="0" name=""/>
        <dsp:cNvSpPr/>
      </dsp:nvSpPr>
      <dsp:spPr>
        <a:xfrm>
          <a:off x="0" y="803608"/>
          <a:ext cx="3096344" cy="6048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5616624" cy="2592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>
              <a:solidFill>
                <a:schemeClr val="tx1"/>
              </a:solidFill>
            </a:rPr>
            <a:t>Customer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0" y="0"/>
        <a:ext cx="5616624" cy="259228"/>
      </dsp:txXfrm>
    </dsp:sp>
    <dsp:sp modelId="{A9833959-79B0-4DFE-87FD-2FB5A2C47758}">
      <dsp:nvSpPr>
        <dsp:cNvPr id="0" name=""/>
        <dsp:cNvSpPr/>
      </dsp:nvSpPr>
      <dsp:spPr>
        <a:xfrm>
          <a:off x="2" y="288031"/>
          <a:ext cx="935189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2" y="288031"/>
        <a:ext cx="935189" cy="544379"/>
      </dsp:txXfrm>
    </dsp:sp>
    <dsp:sp modelId="{B58E1D23-D1A6-45AC-80C8-002BE137A0A6}">
      <dsp:nvSpPr>
        <dsp:cNvPr id="0" name=""/>
        <dsp:cNvSpPr/>
      </dsp:nvSpPr>
      <dsp:spPr>
        <a:xfrm>
          <a:off x="937932" y="259228"/>
          <a:ext cx="935189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solidFill>
                <a:schemeClr val="tx1"/>
              </a:solidFill>
            </a:rPr>
            <a:t>name</a:t>
          </a:r>
        </a:p>
      </dsp:txBody>
      <dsp:txXfrm>
        <a:off x="937932" y="259228"/>
        <a:ext cx="935189" cy="544379"/>
      </dsp:txXfrm>
    </dsp:sp>
    <dsp:sp modelId="{1F756A91-506D-4B6B-A3E7-CD03BA9813C7}">
      <dsp:nvSpPr>
        <dsp:cNvPr id="0" name=""/>
        <dsp:cNvSpPr/>
      </dsp:nvSpPr>
      <dsp:spPr>
        <a:xfrm>
          <a:off x="1873122" y="259228"/>
          <a:ext cx="935189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solidFill>
                <a:schemeClr val="tx1"/>
              </a:solidFill>
            </a:rPr>
            <a:t>p_</a:t>
          </a:r>
          <a:r>
            <a:rPr lang="nl-NL" sz="1400" kern="1200" dirty="0" err="1">
              <a:solidFill>
                <a:schemeClr val="tx1"/>
              </a:solidFill>
            </a:rPr>
            <a:t>street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1873122" y="259228"/>
        <a:ext cx="935189" cy="544379"/>
      </dsp:txXfrm>
    </dsp:sp>
    <dsp:sp modelId="{4B77F72B-59AC-4C34-AD10-D942FC0ACDE9}">
      <dsp:nvSpPr>
        <dsp:cNvPr id="0" name=""/>
        <dsp:cNvSpPr/>
      </dsp:nvSpPr>
      <dsp:spPr>
        <a:xfrm>
          <a:off x="2808311" y="259228"/>
          <a:ext cx="935189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solidFill>
                <a:schemeClr val="tx1"/>
              </a:solidFill>
            </a:rPr>
            <a:t>p_city</a:t>
          </a:r>
        </a:p>
      </dsp:txBody>
      <dsp:txXfrm>
        <a:off x="2808311" y="259228"/>
        <a:ext cx="935189" cy="544379"/>
      </dsp:txXfrm>
    </dsp:sp>
    <dsp:sp modelId="{522B59D9-B67C-405C-9892-D73FA7F7DB8F}">
      <dsp:nvSpPr>
        <dsp:cNvPr id="0" name=""/>
        <dsp:cNvSpPr/>
      </dsp:nvSpPr>
      <dsp:spPr>
        <a:xfrm>
          <a:off x="3743501" y="259228"/>
          <a:ext cx="935189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street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3743501" y="259228"/>
        <a:ext cx="935189" cy="544379"/>
      </dsp:txXfrm>
    </dsp:sp>
    <dsp:sp modelId="{2E2CB7D8-605C-493F-B53B-EBCBF4297AD7}">
      <dsp:nvSpPr>
        <dsp:cNvPr id="0" name=""/>
        <dsp:cNvSpPr/>
      </dsp:nvSpPr>
      <dsp:spPr>
        <a:xfrm>
          <a:off x="4678691" y="259228"/>
          <a:ext cx="935189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solidFill>
                <a:schemeClr val="tx1"/>
              </a:solidFill>
            </a:rPr>
            <a:t>city</a:t>
          </a:r>
        </a:p>
      </dsp:txBody>
      <dsp:txXfrm>
        <a:off x="4678691" y="259228"/>
        <a:ext cx="935189" cy="544379"/>
      </dsp:txXfrm>
    </dsp:sp>
    <dsp:sp modelId="{D716E1B3-59B8-40FF-BF23-2D0F0D2EF4CB}">
      <dsp:nvSpPr>
        <dsp:cNvPr id="0" name=""/>
        <dsp:cNvSpPr/>
      </dsp:nvSpPr>
      <dsp:spPr>
        <a:xfrm>
          <a:off x="0" y="803608"/>
          <a:ext cx="5616624" cy="6048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2664295" cy="2592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>
              <a:solidFill>
                <a:schemeClr val="tx1"/>
              </a:solidFill>
            </a:rPr>
            <a:t>Customer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0" y="0"/>
        <a:ext cx="2664295" cy="259228"/>
      </dsp:txXfrm>
    </dsp:sp>
    <dsp:sp modelId="{A9833959-79B0-4DFE-87FD-2FB5A2C47758}">
      <dsp:nvSpPr>
        <dsp:cNvPr id="0" name=""/>
        <dsp:cNvSpPr/>
      </dsp:nvSpPr>
      <dsp:spPr>
        <a:xfrm>
          <a:off x="0" y="288031"/>
          <a:ext cx="1332147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0" y="288031"/>
        <a:ext cx="1332147" cy="544379"/>
      </dsp:txXfrm>
    </dsp:sp>
    <dsp:sp modelId="{B58E1D23-D1A6-45AC-80C8-002BE137A0A6}">
      <dsp:nvSpPr>
        <dsp:cNvPr id="0" name=""/>
        <dsp:cNvSpPr/>
      </dsp:nvSpPr>
      <dsp:spPr>
        <a:xfrm>
          <a:off x="1332147" y="259228"/>
          <a:ext cx="1332147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solidFill>
                <a:schemeClr val="tx1"/>
              </a:solidFill>
            </a:rPr>
            <a:t>name</a:t>
          </a:r>
        </a:p>
      </dsp:txBody>
      <dsp:txXfrm>
        <a:off x="1332147" y="259228"/>
        <a:ext cx="1332147" cy="544379"/>
      </dsp:txXfrm>
    </dsp:sp>
    <dsp:sp modelId="{D716E1B3-59B8-40FF-BF23-2D0F0D2EF4CB}">
      <dsp:nvSpPr>
        <dsp:cNvPr id="0" name=""/>
        <dsp:cNvSpPr/>
      </dsp:nvSpPr>
      <dsp:spPr>
        <a:xfrm>
          <a:off x="0" y="803608"/>
          <a:ext cx="2664295" cy="6048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3600400" cy="2592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>
              <a:solidFill>
                <a:schemeClr val="tx1"/>
              </a:solidFill>
            </a:rPr>
            <a:t>Customer</a:t>
          </a:r>
          <a:r>
            <a:rPr lang="nl-NL" sz="1800" kern="1200" dirty="0">
              <a:solidFill>
                <a:schemeClr val="tx1"/>
              </a:solidFill>
            </a:rPr>
            <a:t>_</a:t>
          </a:r>
          <a:r>
            <a:rPr lang="nl-NL" sz="1800" kern="1200" dirty="0" err="1">
              <a:solidFill>
                <a:schemeClr val="tx1"/>
              </a:solidFill>
            </a:rPr>
            <a:t>emailAddresses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0" y="0"/>
        <a:ext cx="3600400" cy="259228"/>
      </dsp:txXfrm>
    </dsp:sp>
    <dsp:sp modelId="{A9833959-79B0-4DFE-87FD-2FB5A2C47758}">
      <dsp:nvSpPr>
        <dsp:cNvPr id="0" name=""/>
        <dsp:cNvSpPr/>
      </dsp:nvSpPr>
      <dsp:spPr>
        <a:xfrm>
          <a:off x="0" y="288031"/>
          <a:ext cx="1800199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customer</a:t>
          </a:r>
          <a:r>
            <a:rPr lang="nl-NL" sz="1400" kern="1200" dirty="0">
              <a:solidFill>
                <a:schemeClr val="tx1"/>
              </a:solidFill>
            </a:rPr>
            <a:t>_</a:t>
          </a: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0" y="288031"/>
        <a:ext cx="1800199" cy="544379"/>
      </dsp:txXfrm>
    </dsp:sp>
    <dsp:sp modelId="{B58E1D23-D1A6-45AC-80C8-002BE137A0A6}">
      <dsp:nvSpPr>
        <dsp:cNvPr id="0" name=""/>
        <dsp:cNvSpPr/>
      </dsp:nvSpPr>
      <dsp:spPr>
        <a:xfrm>
          <a:off x="1800200" y="259228"/>
          <a:ext cx="1800199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emailAddresses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1800200" y="259228"/>
        <a:ext cx="1800199" cy="544379"/>
      </dsp:txXfrm>
    </dsp:sp>
    <dsp:sp modelId="{D716E1B3-59B8-40FF-BF23-2D0F0D2EF4CB}">
      <dsp:nvSpPr>
        <dsp:cNvPr id="0" name=""/>
        <dsp:cNvSpPr/>
      </dsp:nvSpPr>
      <dsp:spPr>
        <a:xfrm>
          <a:off x="0" y="803608"/>
          <a:ext cx="3600400" cy="6048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3096344" cy="2592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solidFill>
                <a:schemeClr val="tx1"/>
              </a:solidFill>
            </a:rPr>
            <a:t>Account</a:t>
          </a:r>
        </a:p>
      </dsp:txBody>
      <dsp:txXfrm>
        <a:off x="0" y="0"/>
        <a:ext cx="3096344" cy="259228"/>
      </dsp:txXfrm>
    </dsp:sp>
    <dsp:sp modelId="{A9833959-79B0-4DFE-87FD-2FB5A2C47758}">
      <dsp:nvSpPr>
        <dsp:cNvPr id="0" name=""/>
        <dsp:cNvSpPr/>
      </dsp:nvSpPr>
      <dsp:spPr>
        <a:xfrm>
          <a:off x="0" y="259228"/>
          <a:ext cx="1548171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0" y="259228"/>
        <a:ext cx="1548171" cy="544379"/>
      </dsp:txXfrm>
    </dsp:sp>
    <dsp:sp modelId="{B58E1D23-D1A6-45AC-80C8-002BE137A0A6}">
      <dsp:nvSpPr>
        <dsp:cNvPr id="0" name=""/>
        <dsp:cNvSpPr/>
      </dsp:nvSpPr>
      <dsp:spPr>
        <a:xfrm>
          <a:off x="1548172" y="259228"/>
          <a:ext cx="1548171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balance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1548172" y="259228"/>
        <a:ext cx="1548171" cy="544379"/>
      </dsp:txXfrm>
    </dsp:sp>
    <dsp:sp modelId="{D716E1B3-59B8-40FF-BF23-2D0F0D2EF4CB}">
      <dsp:nvSpPr>
        <dsp:cNvPr id="0" name=""/>
        <dsp:cNvSpPr/>
      </dsp:nvSpPr>
      <dsp:spPr>
        <a:xfrm>
          <a:off x="0" y="803608"/>
          <a:ext cx="3096344" cy="6048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2304256" cy="28515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>
              <a:solidFill>
                <a:schemeClr val="tx1"/>
              </a:solidFill>
            </a:rPr>
            <a:t>Customer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0" y="0"/>
        <a:ext cx="2304256" cy="285151"/>
      </dsp:txXfrm>
    </dsp:sp>
    <dsp:sp modelId="{A9833959-79B0-4DFE-87FD-2FB5A2C47758}">
      <dsp:nvSpPr>
        <dsp:cNvPr id="0" name=""/>
        <dsp:cNvSpPr/>
      </dsp:nvSpPr>
      <dsp:spPr>
        <a:xfrm>
          <a:off x="0" y="285151"/>
          <a:ext cx="1152128" cy="5988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0" y="285151"/>
        <a:ext cx="1152128" cy="598817"/>
      </dsp:txXfrm>
    </dsp:sp>
    <dsp:sp modelId="{B58E1D23-D1A6-45AC-80C8-002BE137A0A6}">
      <dsp:nvSpPr>
        <dsp:cNvPr id="0" name=""/>
        <dsp:cNvSpPr/>
      </dsp:nvSpPr>
      <dsp:spPr>
        <a:xfrm>
          <a:off x="1152128" y="285151"/>
          <a:ext cx="1152128" cy="5988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solidFill>
                <a:schemeClr val="tx1"/>
              </a:solidFill>
            </a:rPr>
            <a:t>name</a:t>
          </a:r>
        </a:p>
      </dsp:txBody>
      <dsp:txXfrm>
        <a:off x="1152128" y="285151"/>
        <a:ext cx="1152128" cy="598817"/>
      </dsp:txXfrm>
    </dsp:sp>
    <dsp:sp modelId="{D716E1B3-59B8-40FF-BF23-2D0F0D2EF4CB}">
      <dsp:nvSpPr>
        <dsp:cNvPr id="0" name=""/>
        <dsp:cNvSpPr/>
      </dsp:nvSpPr>
      <dsp:spPr>
        <a:xfrm>
          <a:off x="0" y="883968"/>
          <a:ext cx="2304256" cy="6653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3528392" cy="2852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solidFill>
                <a:schemeClr val="tx1"/>
              </a:solidFill>
            </a:rPr>
            <a:t>Account</a:t>
          </a:r>
        </a:p>
      </dsp:txBody>
      <dsp:txXfrm>
        <a:off x="0" y="0"/>
        <a:ext cx="3528392" cy="285200"/>
      </dsp:txXfrm>
    </dsp:sp>
    <dsp:sp modelId="{A9833959-79B0-4DFE-87FD-2FB5A2C47758}">
      <dsp:nvSpPr>
        <dsp:cNvPr id="0" name=""/>
        <dsp:cNvSpPr/>
      </dsp:nvSpPr>
      <dsp:spPr>
        <a:xfrm>
          <a:off x="1722" y="285200"/>
          <a:ext cx="1174982" cy="598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1722" y="285200"/>
        <a:ext cx="1174982" cy="598920"/>
      </dsp:txXfrm>
    </dsp:sp>
    <dsp:sp modelId="{B58E1D23-D1A6-45AC-80C8-002BE137A0A6}">
      <dsp:nvSpPr>
        <dsp:cNvPr id="0" name=""/>
        <dsp:cNvSpPr/>
      </dsp:nvSpPr>
      <dsp:spPr>
        <a:xfrm>
          <a:off x="1176704" y="285200"/>
          <a:ext cx="1174982" cy="598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balance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1176704" y="285200"/>
        <a:ext cx="1174982" cy="598920"/>
      </dsp:txXfrm>
    </dsp:sp>
    <dsp:sp modelId="{9BB65B0D-D621-473E-8793-158F84120750}">
      <dsp:nvSpPr>
        <dsp:cNvPr id="0" name=""/>
        <dsp:cNvSpPr/>
      </dsp:nvSpPr>
      <dsp:spPr>
        <a:xfrm>
          <a:off x="2351687" y="285200"/>
          <a:ext cx="1174982" cy="598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customer_id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2351687" y="285200"/>
        <a:ext cx="1174982" cy="598920"/>
      </dsp:txXfrm>
    </dsp:sp>
    <dsp:sp modelId="{D716E1B3-59B8-40FF-BF23-2D0F0D2EF4CB}">
      <dsp:nvSpPr>
        <dsp:cNvPr id="0" name=""/>
        <dsp:cNvSpPr/>
      </dsp:nvSpPr>
      <dsp:spPr>
        <a:xfrm>
          <a:off x="0" y="884120"/>
          <a:ext cx="3528392" cy="6654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2304256" cy="2592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>
              <a:solidFill>
                <a:schemeClr val="tx1"/>
              </a:solidFill>
            </a:rPr>
            <a:t>Customer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0" y="0"/>
        <a:ext cx="2304256" cy="259228"/>
      </dsp:txXfrm>
    </dsp:sp>
    <dsp:sp modelId="{A9833959-79B0-4DFE-87FD-2FB5A2C47758}">
      <dsp:nvSpPr>
        <dsp:cNvPr id="0" name=""/>
        <dsp:cNvSpPr/>
      </dsp:nvSpPr>
      <dsp:spPr>
        <a:xfrm>
          <a:off x="0" y="259228"/>
          <a:ext cx="1152128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0" y="259228"/>
        <a:ext cx="1152128" cy="544379"/>
      </dsp:txXfrm>
    </dsp:sp>
    <dsp:sp modelId="{B58E1D23-D1A6-45AC-80C8-002BE137A0A6}">
      <dsp:nvSpPr>
        <dsp:cNvPr id="0" name=""/>
        <dsp:cNvSpPr/>
      </dsp:nvSpPr>
      <dsp:spPr>
        <a:xfrm>
          <a:off x="1152128" y="259228"/>
          <a:ext cx="1152128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solidFill>
                <a:schemeClr val="tx1"/>
              </a:solidFill>
            </a:rPr>
            <a:t>name</a:t>
          </a:r>
        </a:p>
      </dsp:txBody>
      <dsp:txXfrm>
        <a:off x="1152128" y="259228"/>
        <a:ext cx="1152128" cy="544379"/>
      </dsp:txXfrm>
    </dsp:sp>
    <dsp:sp modelId="{D716E1B3-59B8-40FF-BF23-2D0F0D2EF4CB}">
      <dsp:nvSpPr>
        <dsp:cNvPr id="0" name=""/>
        <dsp:cNvSpPr/>
      </dsp:nvSpPr>
      <dsp:spPr>
        <a:xfrm>
          <a:off x="0" y="803608"/>
          <a:ext cx="2304256" cy="6048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2304256" cy="2592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solidFill>
                <a:schemeClr val="tx1"/>
              </a:solidFill>
            </a:rPr>
            <a:t>Account</a:t>
          </a:r>
        </a:p>
      </dsp:txBody>
      <dsp:txXfrm>
        <a:off x="0" y="0"/>
        <a:ext cx="2304256" cy="259228"/>
      </dsp:txXfrm>
    </dsp:sp>
    <dsp:sp modelId="{A9833959-79B0-4DFE-87FD-2FB5A2C47758}">
      <dsp:nvSpPr>
        <dsp:cNvPr id="0" name=""/>
        <dsp:cNvSpPr/>
      </dsp:nvSpPr>
      <dsp:spPr>
        <a:xfrm>
          <a:off x="0" y="259228"/>
          <a:ext cx="1152128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0" y="259228"/>
        <a:ext cx="1152128" cy="544379"/>
      </dsp:txXfrm>
    </dsp:sp>
    <dsp:sp modelId="{B58E1D23-D1A6-45AC-80C8-002BE137A0A6}">
      <dsp:nvSpPr>
        <dsp:cNvPr id="0" name=""/>
        <dsp:cNvSpPr/>
      </dsp:nvSpPr>
      <dsp:spPr>
        <a:xfrm>
          <a:off x="1152128" y="259228"/>
          <a:ext cx="1152128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balance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1152128" y="259228"/>
        <a:ext cx="1152128" cy="544379"/>
      </dsp:txXfrm>
    </dsp:sp>
    <dsp:sp modelId="{D716E1B3-59B8-40FF-BF23-2D0F0D2EF4CB}">
      <dsp:nvSpPr>
        <dsp:cNvPr id="0" name=""/>
        <dsp:cNvSpPr/>
      </dsp:nvSpPr>
      <dsp:spPr>
        <a:xfrm>
          <a:off x="0" y="803608"/>
          <a:ext cx="2304256" cy="6048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2304256" cy="2592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>
              <a:solidFill>
                <a:schemeClr val="tx1"/>
              </a:solidFill>
            </a:rPr>
            <a:t>Customer</a:t>
          </a:r>
          <a:r>
            <a:rPr lang="nl-NL" sz="1800" kern="1200" dirty="0">
              <a:solidFill>
                <a:schemeClr val="tx1"/>
              </a:solidFill>
            </a:rPr>
            <a:t>_Account</a:t>
          </a:r>
        </a:p>
      </dsp:txBody>
      <dsp:txXfrm>
        <a:off x="0" y="0"/>
        <a:ext cx="2304256" cy="259228"/>
      </dsp:txXfrm>
    </dsp:sp>
    <dsp:sp modelId="{A9833959-79B0-4DFE-87FD-2FB5A2C47758}">
      <dsp:nvSpPr>
        <dsp:cNvPr id="0" name=""/>
        <dsp:cNvSpPr/>
      </dsp:nvSpPr>
      <dsp:spPr>
        <a:xfrm>
          <a:off x="0" y="259228"/>
          <a:ext cx="1152128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customer_id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0" y="259228"/>
        <a:ext cx="1152128" cy="544379"/>
      </dsp:txXfrm>
    </dsp:sp>
    <dsp:sp modelId="{B58E1D23-D1A6-45AC-80C8-002BE137A0A6}">
      <dsp:nvSpPr>
        <dsp:cNvPr id="0" name=""/>
        <dsp:cNvSpPr/>
      </dsp:nvSpPr>
      <dsp:spPr>
        <a:xfrm>
          <a:off x="1152128" y="259228"/>
          <a:ext cx="1152128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solidFill>
                <a:schemeClr val="tx1"/>
              </a:solidFill>
            </a:rPr>
            <a:t>account_</a:t>
          </a: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1152128" y="259228"/>
        <a:ext cx="1152128" cy="544379"/>
      </dsp:txXfrm>
    </dsp:sp>
    <dsp:sp modelId="{D716E1B3-59B8-40FF-BF23-2D0F0D2EF4CB}">
      <dsp:nvSpPr>
        <dsp:cNvPr id="0" name=""/>
        <dsp:cNvSpPr/>
      </dsp:nvSpPr>
      <dsp:spPr>
        <a:xfrm>
          <a:off x="0" y="803608"/>
          <a:ext cx="2304256" cy="6048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2304256" cy="2592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>
              <a:solidFill>
                <a:schemeClr val="tx1"/>
              </a:solidFill>
            </a:rPr>
            <a:t>Customer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0" y="0"/>
        <a:ext cx="2304256" cy="259228"/>
      </dsp:txXfrm>
    </dsp:sp>
    <dsp:sp modelId="{A9833959-79B0-4DFE-87FD-2FB5A2C47758}">
      <dsp:nvSpPr>
        <dsp:cNvPr id="0" name=""/>
        <dsp:cNvSpPr/>
      </dsp:nvSpPr>
      <dsp:spPr>
        <a:xfrm>
          <a:off x="0" y="259228"/>
          <a:ext cx="1152128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0" y="259228"/>
        <a:ext cx="1152128" cy="544379"/>
      </dsp:txXfrm>
    </dsp:sp>
    <dsp:sp modelId="{B58E1D23-D1A6-45AC-80C8-002BE137A0A6}">
      <dsp:nvSpPr>
        <dsp:cNvPr id="0" name=""/>
        <dsp:cNvSpPr/>
      </dsp:nvSpPr>
      <dsp:spPr>
        <a:xfrm>
          <a:off x="1152128" y="259228"/>
          <a:ext cx="1152128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solidFill>
                <a:schemeClr val="tx1"/>
              </a:solidFill>
            </a:rPr>
            <a:t>name</a:t>
          </a:r>
        </a:p>
      </dsp:txBody>
      <dsp:txXfrm>
        <a:off x="1152128" y="259228"/>
        <a:ext cx="1152128" cy="544379"/>
      </dsp:txXfrm>
    </dsp:sp>
    <dsp:sp modelId="{D716E1B3-59B8-40FF-BF23-2D0F0D2EF4CB}">
      <dsp:nvSpPr>
        <dsp:cNvPr id="0" name=""/>
        <dsp:cNvSpPr/>
      </dsp:nvSpPr>
      <dsp:spPr>
        <a:xfrm>
          <a:off x="0" y="803608"/>
          <a:ext cx="2304256" cy="6048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6D54-3575-47B0-9108-97FCC745E160}">
      <dsp:nvSpPr>
        <dsp:cNvPr id="0" name=""/>
        <dsp:cNvSpPr/>
      </dsp:nvSpPr>
      <dsp:spPr>
        <a:xfrm>
          <a:off x="0" y="0"/>
          <a:ext cx="3816424" cy="2592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solidFill>
                <a:schemeClr val="tx1"/>
              </a:solidFill>
            </a:rPr>
            <a:t>Account</a:t>
          </a:r>
        </a:p>
      </dsp:txBody>
      <dsp:txXfrm>
        <a:off x="0" y="0"/>
        <a:ext cx="3816424" cy="259228"/>
      </dsp:txXfrm>
    </dsp:sp>
    <dsp:sp modelId="{A9833959-79B0-4DFE-87FD-2FB5A2C47758}">
      <dsp:nvSpPr>
        <dsp:cNvPr id="0" name=""/>
        <dsp:cNvSpPr/>
      </dsp:nvSpPr>
      <dsp:spPr>
        <a:xfrm>
          <a:off x="1863" y="259228"/>
          <a:ext cx="1270899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1863" y="259228"/>
        <a:ext cx="1270899" cy="544379"/>
      </dsp:txXfrm>
    </dsp:sp>
    <dsp:sp modelId="{B58E1D23-D1A6-45AC-80C8-002BE137A0A6}">
      <dsp:nvSpPr>
        <dsp:cNvPr id="0" name=""/>
        <dsp:cNvSpPr/>
      </dsp:nvSpPr>
      <dsp:spPr>
        <a:xfrm>
          <a:off x="1272762" y="259228"/>
          <a:ext cx="1270899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balance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1272762" y="259228"/>
        <a:ext cx="1270899" cy="544379"/>
      </dsp:txXfrm>
    </dsp:sp>
    <dsp:sp modelId="{064C2709-FA52-444C-94CA-0638ACE27273}">
      <dsp:nvSpPr>
        <dsp:cNvPr id="0" name=""/>
        <dsp:cNvSpPr/>
      </dsp:nvSpPr>
      <dsp:spPr>
        <a:xfrm>
          <a:off x="2543661" y="259228"/>
          <a:ext cx="1270899" cy="544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>
              <a:solidFill>
                <a:schemeClr val="tx1"/>
              </a:solidFill>
            </a:rPr>
            <a:t>customer</a:t>
          </a:r>
          <a:r>
            <a:rPr lang="nl-NL" sz="1400" kern="1200" dirty="0">
              <a:solidFill>
                <a:schemeClr val="tx1"/>
              </a:solidFill>
            </a:rPr>
            <a:t>_</a:t>
          </a:r>
          <a:r>
            <a:rPr lang="nl-NL" sz="1400" kern="1200" dirty="0" err="1">
              <a:solidFill>
                <a:schemeClr val="tx1"/>
              </a:solidFill>
            </a:rPr>
            <a:t>id</a:t>
          </a:r>
          <a:endParaRPr lang="nl-NL" sz="1400" kern="1200" dirty="0">
            <a:solidFill>
              <a:schemeClr val="tx1"/>
            </a:solidFill>
          </a:endParaRPr>
        </a:p>
      </dsp:txBody>
      <dsp:txXfrm>
        <a:off x="2543661" y="259228"/>
        <a:ext cx="1270899" cy="544379"/>
      </dsp:txXfrm>
    </dsp:sp>
    <dsp:sp modelId="{D716E1B3-59B8-40FF-BF23-2D0F0D2EF4CB}">
      <dsp:nvSpPr>
        <dsp:cNvPr id="0" name=""/>
        <dsp:cNvSpPr/>
      </dsp:nvSpPr>
      <dsp:spPr>
        <a:xfrm>
          <a:off x="0" y="803608"/>
          <a:ext cx="3816424" cy="6048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498793-771A-4AB1-8FCF-CFCFF14B501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910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98793-771A-4AB1-8FCF-CFCFF14B501B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18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98793-771A-4AB1-8FCF-CFCFF14B501B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86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</p:grpSp>
      <p:pic>
        <p:nvPicPr>
          <p:cNvPr id="11" name="Picture 14" descr="Fon5252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288" y="115888"/>
            <a:ext cx="1657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37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te bewerken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686A-9D87-4BD1-9529-13B1FD4F5FC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25354-34EA-47AE-A1F4-4826EEC423D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381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381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E3922-022A-46C1-8D15-2C17A977A07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6624637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1D840-3B49-43E6-9BC1-D98A92EADE8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6624637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329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329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81C3-4E0C-4271-A8A7-46F12B498D1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6624637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2513"/>
            <a:ext cx="4038600" cy="2587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38600" cy="2587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792538"/>
            <a:ext cx="8229600" cy="258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29E94-48CF-454E-9434-BFB749FB3F4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6624637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8229600" cy="2587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92538"/>
            <a:ext cx="8229600" cy="258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CA31C-A866-4673-A659-AB29254141C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6624637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8229600" cy="2587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92538"/>
            <a:ext cx="8229600" cy="258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54F83-8194-4347-A70A-7B95F6582FA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7D95D-C9FA-44A8-990B-23ECD093283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707CD-106A-40E3-9F6E-40C276E24AE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CC3DD-7504-413C-9465-88B46FA4DF3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0B8B2-6BFC-4D16-8585-F8BA0994BE9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70CFD-2727-477F-9917-F287F7EE74C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68E11-6D98-4862-A425-75203ED6A45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A0D4-C940-49AF-9CCE-5ED42BE22BF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CC900-3D4B-4CE4-9406-536985E2B65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A0EB9-B799-4F4F-B7B3-F0B598D8F7E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0"/>
            <a:ext cx="7235825" cy="765175"/>
          </a:xfrm>
          <a:prstGeom prst="rect">
            <a:avLst/>
          </a:prstGeom>
          <a:solidFill>
            <a:srgbClr val="66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pPr>
              <a:defRPr/>
            </a:pPr>
            <a:r>
              <a:rPr lang="nl-NL"/>
              <a:t>Voorjaar 2011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CB229FC-6525-4DD7-A6C2-9DDF157F9FB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662463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pic>
        <p:nvPicPr>
          <p:cNvPr id="1032" name="Picture 8" descr="Fon52529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380288" y="115888"/>
            <a:ext cx="1657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3" r:id="rId1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§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3366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image" Target="../media/image4.png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dirty="0"/>
              <a:t>Java </a:t>
            </a:r>
            <a:r>
              <a:rPr lang="nl-NL" dirty="0" err="1"/>
              <a:t>Persistence</a:t>
            </a:r>
            <a:endParaRPr lang="nl-NL" dirty="0"/>
          </a:p>
        </p:txBody>
      </p:sp>
      <p:sp>
        <p:nvSpPr>
          <p:cNvPr id="3075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nl-NL" dirty="0" err="1"/>
              <a:t>Relationships</a:t>
            </a:r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Cascading</a:t>
            </a:r>
            <a:endParaRPr lang="nl-NL" dirty="0"/>
          </a:p>
        </p:txBody>
      </p:sp>
      <p:sp>
        <p:nvSpPr>
          <p:cNvPr id="12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1907704" y="1268760"/>
            <a:ext cx="4690864" cy="1728415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Arial" pitchFamily="34" charset="0"/>
              </a:rPr>
              <a:t>Customer </a:t>
            </a:r>
            <a:r>
              <a:rPr lang="en-US" sz="1600" b="1" dirty="0" err="1">
                <a:latin typeface="Courier New" pitchFamily="49" charset="0"/>
                <a:cs typeface="Arial" pitchFamily="34" charset="0"/>
              </a:rPr>
              <a:t>customer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pitchFamily="34" charset="0"/>
              </a:rPr>
              <a:t>new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Customer();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Arial" pitchFamily="34" charset="0"/>
              </a:rPr>
              <a:t>Account </a:t>
            </a:r>
            <a:r>
              <a:rPr lang="en-US" sz="1600" b="1" dirty="0" err="1">
                <a:latin typeface="Courier New" pitchFamily="49" charset="0"/>
                <a:cs typeface="Arial" pitchFamily="34" charset="0"/>
              </a:rPr>
              <a:t>account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pitchFamily="34" charset="0"/>
              </a:rPr>
              <a:t>new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Account();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Arial" pitchFamily="34" charset="0"/>
              </a:rPr>
              <a:t>account.setCustomer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(customer);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Arial" pitchFamily="34" charset="0"/>
              </a:rPr>
              <a:t>em.persist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(account);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CA31C-A866-4673-A659-AB29254141C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33" name="Tekstvak 32"/>
          <p:cNvSpPr txBox="1"/>
          <p:nvPr/>
        </p:nvSpPr>
        <p:spPr>
          <a:xfrm>
            <a:off x="1874944" y="3861048"/>
            <a:ext cx="4621201" cy="523220"/>
          </a:xfrm>
          <a:prstGeom prst="rect">
            <a:avLst/>
          </a:prstGeom>
          <a:solidFill>
            <a:srgbClr val="CC0000"/>
          </a:solidFill>
        </p:spPr>
        <p:txBody>
          <a:bodyPr wrap="none" rtlCol="0">
            <a:spAutoFit/>
          </a:bodyPr>
          <a:lstStyle/>
          <a:p>
            <a:r>
              <a:rPr lang="nl-NL" sz="2800" b="1" dirty="0" err="1"/>
              <a:t>TransientObjectException</a:t>
            </a:r>
            <a:endParaRPr lang="nl-NL" sz="2800" b="1" dirty="0"/>
          </a:p>
        </p:txBody>
      </p:sp>
      <p:cxnSp>
        <p:nvCxnSpPr>
          <p:cNvPr id="35" name="Rechte verbindingslijn met pijl 34"/>
          <p:cNvCxnSpPr/>
          <p:nvPr/>
        </p:nvCxnSpPr>
        <p:spPr bwMode="auto">
          <a:xfrm rot="16200000" flipV="1">
            <a:off x="2663788" y="2816932"/>
            <a:ext cx="1296144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kstvak 15"/>
          <p:cNvSpPr txBox="1"/>
          <p:nvPr/>
        </p:nvSpPr>
        <p:spPr>
          <a:xfrm>
            <a:off x="2165417" y="4653136"/>
            <a:ext cx="393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The </a:t>
            </a:r>
            <a:r>
              <a:rPr lang="nl-NL" sz="2400" dirty="0" err="1"/>
              <a:t>referenced</a:t>
            </a:r>
            <a:r>
              <a:rPr lang="nl-NL" sz="2400" dirty="0"/>
              <a:t> </a:t>
            </a:r>
            <a:r>
              <a:rPr lang="nl-NL" sz="2400" dirty="0" err="1"/>
              <a:t>customer</a:t>
            </a:r>
            <a:r>
              <a:rPr lang="nl-NL" sz="2400" dirty="0"/>
              <a:t> is</a:t>
            </a:r>
          </a:p>
          <a:p>
            <a:r>
              <a:rPr lang="nl-NL" sz="2400" dirty="0"/>
              <a:t>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persisted</a:t>
            </a:r>
            <a:r>
              <a:rPr lang="nl-NL" sz="2400" dirty="0"/>
              <a:t> </a:t>
            </a:r>
            <a:r>
              <a:rPr lang="nl-NL" sz="2400" dirty="0" err="1"/>
              <a:t>yet</a:t>
            </a:r>
            <a:endParaRPr lang="nl-N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Cascading</a:t>
            </a:r>
            <a:r>
              <a:rPr lang="nl-NL" dirty="0"/>
              <a:t> </a:t>
            </a:r>
            <a:r>
              <a:rPr lang="nl-NL" dirty="0" err="1"/>
              <a:t>operations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251520" y="1052513"/>
            <a:ext cx="8640960" cy="2016447"/>
          </a:xfrm>
        </p:spPr>
        <p:txBody>
          <a:bodyPr/>
          <a:lstStyle/>
          <a:p>
            <a:r>
              <a:rPr lang="en-US" sz="2800" dirty="0"/>
              <a:t>Cascading can be set on all relationship annotations</a:t>
            </a:r>
          </a:p>
          <a:p>
            <a:pPr lvl="1"/>
            <a:r>
              <a:rPr lang="nl-NL" sz="2400" dirty="0" err="1"/>
              <a:t>Default</a:t>
            </a:r>
            <a:r>
              <a:rPr lang="nl-NL" sz="2400" dirty="0"/>
              <a:t>: </a:t>
            </a:r>
            <a:r>
              <a:rPr lang="nl-NL" sz="2400" dirty="0" err="1"/>
              <a:t>no</a:t>
            </a:r>
            <a:r>
              <a:rPr lang="nl-NL" sz="2400" dirty="0"/>
              <a:t> </a:t>
            </a:r>
            <a:r>
              <a:rPr lang="nl-NL" sz="2400" dirty="0" err="1"/>
              <a:t>cascading</a:t>
            </a:r>
            <a:endParaRPr lang="nl-NL" sz="2400" dirty="0"/>
          </a:p>
          <a:p>
            <a:pPr lvl="1"/>
            <a:r>
              <a:rPr lang="en-US" sz="2400" dirty="0"/>
              <a:t>Values: PERSIST, MERGE, REMOVE, REFRESH, ALL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5301208"/>
            <a:ext cx="8229600" cy="1080542"/>
          </a:xfrm>
        </p:spPr>
        <p:txBody>
          <a:bodyPr/>
          <a:lstStyle/>
          <a:p>
            <a:r>
              <a:rPr lang="en-US" sz="2800" dirty="0"/>
              <a:t>Decide on entity-by-entity the most appropriate </a:t>
            </a:r>
            <a:r>
              <a:rPr lang="nl-NL" sz="2800" dirty="0" err="1"/>
              <a:t>cascading</a:t>
            </a:r>
            <a:r>
              <a:rPr lang="nl-NL" sz="2800" dirty="0"/>
              <a:t> setting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54F83-8194-4347-A70A-7B95F6582FAE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5736" y="3140968"/>
            <a:ext cx="5328592" cy="720080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@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ManyToOne</a:t>
            </a:r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 (cascade = </a:t>
            </a:r>
            <a:r>
              <a:rPr lang="en-US" sz="1600" b="1" kern="0" dirty="0" err="1">
                <a:latin typeface="Courier New" pitchFamily="49" charset="0"/>
                <a:cs typeface="Arial" pitchFamily="34" charset="0"/>
              </a:rPr>
              <a:t>CascadeType.</a:t>
            </a:r>
            <a:r>
              <a:rPr lang="en-US" sz="1600" b="1" kern="0" dirty="0" err="1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PERSIST</a:t>
            </a:r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75AF7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private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Customer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customer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</a:b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</a:b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4221088"/>
            <a:ext cx="6912768" cy="864096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@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ManyToOne</a:t>
            </a:r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 (cascade = </a:t>
            </a:r>
          </a:p>
          <a:p>
            <a:pPr lvl="0" algn="l"/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        {</a:t>
            </a:r>
            <a:r>
              <a:rPr lang="en-US" sz="1600" b="1" kern="0" dirty="0" err="1">
                <a:latin typeface="Courier New" pitchFamily="49" charset="0"/>
                <a:cs typeface="Arial" pitchFamily="34" charset="0"/>
              </a:rPr>
              <a:t>CascadeType.</a:t>
            </a:r>
            <a:r>
              <a:rPr lang="en-US" sz="1600" b="1" kern="0" dirty="0" err="1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PERSIST</a:t>
            </a:r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, </a:t>
            </a:r>
            <a:r>
              <a:rPr lang="en-US" sz="1600" b="1" kern="0" dirty="0" err="1">
                <a:latin typeface="Courier New" pitchFamily="49" charset="0"/>
                <a:cs typeface="Arial" pitchFamily="34" charset="0"/>
              </a:rPr>
              <a:t>CascadeType.</a:t>
            </a:r>
            <a:r>
              <a:rPr lang="en-US" sz="1600" b="1" kern="0" dirty="0" err="1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MERGE</a:t>
            </a:r>
            <a:r>
              <a:rPr lang="en-US" sz="1600" b="1" kern="0">
                <a:latin typeface="Courier New" pitchFamily="49" charset="0"/>
                <a:cs typeface="Arial" pitchFamily="34" charset="0"/>
              </a:rPr>
              <a:t>})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75AF7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private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Customer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customer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</a:b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</a:b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5086350"/>
            <a:ext cx="4953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Embeddables</a:t>
            </a:r>
            <a:endParaRPr lang="en-US" dirty="0"/>
          </a:p>
        </p:txBody>
      </p:sp>
      <p:sp>
        <p:nvSpPr>
          <p:cNvPr id="19" name="Tijdelijke aanduiding voor inhoud 18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936327"/>
          </a:xfrm>
        </p:spPr>
        <p:txBody>
          <a:bodyPr/>
          <a:lstStyle/>
          <a:p>
            <a:r>
              <a:rPr lang="en-US" dirty="0"/>
              <a:t>Collections of simple types or </a:t>
            </a:r>
            <a:r>
              <a:rPr lang="en-US" dirty="0" err="1"/>
              <a:t>embedables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31C-A866-4673-A659-AB29254141C7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251520" y="1484784"/>
            <a:ext cx="5976664" cy="3960440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@Entity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Customer {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@Id  @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GeneratedValue</a:t>
            </a:r>
            <a:br>
              <a:rPr lang="en-US" sz="1600" b="1" kern="0" dirty="0"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16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0" algn="l"/>
            <a:endParaRPr lang="en-US" sz="1600" b="1" kern="0" dirty="0">
              <a:latin typeface="Courier New" pitchFamily="49" charset="0"/>
              <a:cs typeface="Courier New" pitchFamily="49" charset="0"/>
            </a:endParaRPr>
          </a:p>
          <a:p>
            <a:pPr lvl="0" algn="l"/>
            <a:r>
              <a:rPr lang="en-US" sz="1600" b="1" kern="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  private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String name;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@Embedded</a:t>
            </a:r>
          </a:p>
          <a:p>
            <a:pPr algn="l"/>
            <a:r>
              <a:rPr lang="en-US" sz="1600" b="1" kern="0" dirty="0">
                <a:solidFill>
                  <a:srgbClr val="75AF71"/>
                </a:solidFill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sz="1600" b="1" kern="0" dirty="0" err="1">
                <a:solidFill>
                  <a:srgbClr val="75AF71"/>
                </a:solidFill>
                <a:latin typeface="Courier New" pitchFamily="49" charset="0"/>
                <a:cs typeface="Courier New" pitchFamily="49" charset="0"/>
              </a:rPr>
              <a:t>AttributeOverrides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algn="l"/>
            <a:r>
              <a:rPr lang="en-US" sz="1600" b="1" kern="0" dirty="0">
                <a:solidFill>
                  <a:srgbClr val="75AF71"/>
                </a:solidFill>
                <a:latin typeface="Courier New" pitchFamily="49" charset="0"/>
                <a:cs typeface="Courier New" pitchFamily="49" charset="0"/>
              </a:rPr>
              <a:t>     @</a:t>
            </a:r>
            <a:r>
              <a:rPr lang="en-US" sz="1600" b="1" kern="0" dirty="0" err="1">
                <a:solidFill>
                  <a:srgbClr val="75AF71"/>
                </a:solidFill>
                <a:latin typeface="Courier New" pitchFamily="49" charset="0"/>
                <a:cs typeface="Courier New" pitchFamily="49" charset="0"/>
              </a:rPr>
              <a:t>AttributeOverride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(name = “</a:t>
            </a:r>
            <a:r>
              <a:rPr lang="en-US" sz="1600" b="1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street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column = </a:t>
            </a:r>
            <a:r>
              <a:rPr lang="en-US" sz="1600" b="1" kern="0" dirty="0">
                <a:solidFill>
                  <a:srgbClr val="75AF71"/>
                </a:solidFill>
                <a:latin typeface="Courier New" pitchFamily="49" charset="0"/>
                <a:cs typeface="Courier New" pitchFamily="49" charset="0"/>
              </a:rPr>
              <a:t>@Column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(name = “</a:t>
            </a:r>
            <a:r>
              <a:rPr lang="en-US" sz="1600" b="1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p_street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")),</a:t>
            </a:r>
          </a:p>
          <a:p>
            <a:pPr algn="l"/>
            <a:r>
              <a:rPr lang="en-US" sz="1600" b="1" kern="0" dirty="0">
                <a:solidFill>
                  <a:srgbClr val="75AF71"/>
                </a:solidFill>
                <a:latin typeface="Courier New" pitchFamily="49" charset="0"/>
                <a:cs typeface="Courier New" pitchFamily="49" charset="0"/>
              </a:rPr>
              <a:t>     @</a:t>
            </a:r>
            <a:r>
              <a:rPr lang="en-US" sz="1600" b="1" kern="0" dirty="0" err="1">
                <a:solidFill>
                  <a:srgbClr val="75AF71"/>
                </a:solidFill>
                <a:latin typeface="Courier New" pitchFamily="49" charset="0"/>
                <a:cs typeface="Courier New" pitchFamily="49" charset="0"/>
              </a:rPr>
              <a:t>AttributeOverride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(name = “</a:t>
            </a:r>
            <a:r>
              <a:rPr lang="en-US" sz="1600" b="1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column = </a:t>
            </a:r>
            <a:r>
              <a:rPr lang="en-US" sz="1600" b="1" kern="0" dirty="0">
                <a:solidFill>
                  <a:srgbClr val="75AF71"/>
                </a:solidFill>
                <a:latin typeface="Courier New" pitchFamily="49" charset="0"/>
                <a:cs typeface="Courier New" pitchFamily="49" charset="0"/>
              </a:rPr>
              <a:t>@Column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(name = “</a:t>
            </a:r>
            <a:r>
              <a:rPr lang="en-US" sz="1600" b="1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p_city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"))})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Address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privateAddress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US" sz="1600" b="1" kern="0" dirty="0">
                <a:solidFill>
                  <a:srgbClr val="75AF71"/>
                </a:solidFill>
                <a:latin typeface="Courier New" pitchFamily="49" charset="0"/>
                <a:cs typeface="Courier New" pitchFamily="49" charset="0"/>
              </a:rPr>
              <a:t>   @Embedded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Address </a:t>
            </a:r>
            <a:r>
              <a:rPr lang="en-US" sz="16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mailAddress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292080" y="1700808"/>
            <a:ext cx="3528392" cy="1368152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@Embeddable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class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Address {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private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String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lang="en-US" sz="1600" b="1" kern="0" dirty="0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street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;</a:t>
            </a:r>
          </a:p>
          <a:p>
            <a:pPr lvl="0" algn="l"/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    </a:t>
            </a:r>
            <a:r>
              <a:rPr lang="en-US" sz="1600" b="1" kern="0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 String </a:t>
            </a:r>
            <a:r>
              <a:rPr lang="en-US" sz="1600" b="1" kern="0" dirty="0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city</a:t>
            </a:r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;</a:t>
            </a:r>
            <a:br>
              <a:rPr lang="en-US" sz="1600" b="1" kern="0" dirty="0">
                <a:latin typeface="Courier New" pitchFamily="49" charset="0"/>
                <a:cs typeface="Arial" pitchFamily="34" charset="0"/>
              </a:rPr>
            </a:b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</a:b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</a:b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0" name="Tijdelijke aanduiding voor inhoud 6"/>
          <p:cNvGraphicFramePr>
            <a:graphicFrameLocks/>
          </p:cNvGraphicFramePr>
          <p:nvPr/>
        </p:nvGraphicFramePr>
        <p:xfrm>
          <a:off x="3347864" y="5517232"/>
          <a:ext cx="5616624" cy="86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collections</a:t>
            </a:r>
            <a:endParaRPr lang="en-US" dirty="0"/>
          </a:p>
        </p:txBody>
      </p:sp>
      <p:sp>
        <p:nvSpPr>
          <p:cNvPr id="19" name="Tijdelijke aanduiding voor inhoud 18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936327"/>
          </a:xfrm>
        </p:spPr>
        <p:txBody>
          <a:bodyPr/>
          <a:lstStyle/>
          <a:p>
            <a:r>
              <a:rPr lang="en-US" dirty="0"/>
              <a:t>Map collection of Basic objects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A31C-A866-4673-A659-AB29254141C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251520" y="1772816"/>
            <a:ext cx="5976664" cy="2448272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@Entity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Customer {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@Id  @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GeneratedValue</a:t>
            </a:r>
            <a:br>
              <a:rPr lang="en-US" sz="1600" b="1" kern="0" dirty="0"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16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0" algn="l"/>
            <a:endParaRPr lang="en-US" sz="1600" b="1" kern="0" dirty="0">
              <a:latin typeface="Courier New" pitchFamily="49" charset="0"/>
              <a:cs typeface="Courier New" pitchFamily="49" charset="0"/>
            </a:endParaRPr>
          </a:p>
          <a:p>
            <a:pPr lvl="0" algn="l"/>
            <a:r>
              <a:rPr lang="en-US" sz="1600" b="1" kern="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  private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String name;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75AF7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ElementCollection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75AF7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b="1" kern="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  private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Set&lt;String&gt;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emailAddresses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ep 23"/>
          <p:cNvGrpSpPr/>
          <p:nvPr/>
        </p:nvGrpSpPr>
        <p:grpSpPr>
          <a:xfrm>
            <a:off x="539552" y="4509120"/>
            <a:ext cx="7632848" cy="1656184"/>
            <a:chOff x="539552" y="4509120"/>
            <a:chExt cx="7632848" cy="1656184"/>
          </a:xfrm>
        </p:grpSpPr>
        <p:graphicFrame>
          <p:nvGraphicFramePr>
            <p:cNvPr id="10" name="Tijdelijke aanduiding voor inhoud 6"/>
            <p:cNvGraphicFramePr>
              <a:graphicFrameLocks/>
            </p:cNvGraphicFramePr>
            <p:nvPr/>
          </p:nvGraphicFramePr>
          <p:xfrm>
            <a:off x="539552" y="4509120"/>
            <a:ext cx="2664296" cy="8640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2" name="Tijdelijke aanduiding voor inhoud 6"/>
            <p:cNvGraphicFramePr>
              <a:graphicFrameLocks/>
            </p:cNvGraphicFramePr>
            <p:nvPr/>
          </p:nvGraphicFramePr>
          <p:xfrm>
            <a:off x="4572000" y="5085184"/>
            <a:ext cx="3600400" cy="8640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3" name="Vrije vorm 22"/>
            <p:cNvSpPr/>
            <p:nvPr/>
          </p:nvSpPr>
          <p:spPr bwMode="auto">
            <a:xfrm>
              <a:off x="1043608" y="5517232"/>
              <a:ext cx="4608512" cy="648072"/>
            </a:xfrm>
            <a:custGeom>
              <a:avLst/>
              <a:gdLst>
                <a:gd name="connsiteX0" fmla="*/ 0 w 2155371"/>
                <a:gd name="connsiteY0" fmla="*/ 0 h 685800"/>
                <a:gd name="connsiteX1" fmla="*/ 478971 w 2155371"/>
                <a:gd name="connsiteY1" fmla="*/ 674914 h 685800"/>
                <a:gd name="connsiteX2" fmla="*/ 1665514 w 2155371"/>
                <a:gd name="connsiteY2" fmla="*/ 685800 h 685800"/>
                <a:gd name="connsiteX3" fmla="*/ 2155371 w 2155371"/>
                <a:gd name="connsiteY3" fmla="*/ 21771 h 685800"/>
                <a:gd name="connsiteX0" fmla="*/ 0 w 2155371"/>
                <a:gd name="connsiteY0" fmla="*/ 0 h 685800"/>
                <a:gd name="connsiteX1" fmla="*/ 68424 w 2155371"/>
                <a:gd name="connsiteY1" fmla="*/ 587829 h 685800"/>
                <a:gd name="connsiteX2" fmla="*/ 1665514 w 2155371"/>
                <a:gd name="connsiteY2" fmla="*/ 685800 h 685800"/>
                <a:gd name="connsiteX3" fmla="*/ 2155371 w 2155371"/>
                <a:gd name="connsiteY3" fmla="*/ 21771 h 685800"/>
                <a:gd name="connsiteX0" fmla="*/ 0 w 2155371"/>
                <a:gd name="connsiteY0" fmla="*/ 0 h 587829"/>
                <a:gd name="connsiteX1" fmla="*/ 68424 w 2155371"/>
                <a:gd name="connsiteY1" fmla="*/ 587829 h 587829"/>
                <a:gd name="connsiteX2" fmla="*/ 1881673 w 2155371"/>
                <a:gd name="connsiteY2" fmla="*/ 391886 h 587829"/>
                <a:gd name="connsiteX3" fmla="*/ 2155371 w 2155371"/>
                <a:gd name="connsiteY3" fmla="*/ 21771 h 587829"/>
                <a:gd name="connsiteX0" fmla="*/ 0 w 2155371"/>
                <a:gd name="connsiteY0" fmla="*/ 0 h 587829"/>
                <a:gd name="connsiteX1" fmla="*/ 68424 w 2155371"/>
                <a:gd name="connsiteY1" fmla="*/ 587829 h 587829"/>
                <a:gd name="connsiteX2" fmla="*/ 1881673 w 2155371"/>
                <a:gd name="connsiteY2" fmla="*/ 391886 h 587829"/>
                <a:gd name="connsiteX3" fmla="*/ 2155371 w 2155371"/>
                <a:gd name="connsiteY3" fmla="*/ 411480 h 587829"/>
                <a:gd name="connsiteX0" fmla="*/ 0 w 2155371"/>
                <a:gd name="connsiteY0" fmla="*/ 0 h 587829"/>
                <a:gd name="connsiteX1" fmla="*/ 68424 w 2155371"/>
                <a:gd name="connsiteY1" fmla="*/ 587829 h 587829"/>
                <a:gd name="connsiteX2" fmla="*/ 1852272 w 2155371"/>
                <a:gd name="connsiteY2" fmla="*/ 529046 h 587829"/>
                <a:gd name="connsiteX3" fmla="*/ 2155371 w 2155371"/>
                <a:gd name="connsiteY3" fmla="*/ 411480 h 587829"/>
                <a:gd name="connsiteX0" fmla="*/ 0 w 2155371"/>
                <a:gd name="connsiteY0" fmla="*/ 0 h 529046"/>
                <a:gd name="connsiteX1" fmla="*/ 134711 w 2155371"/>
                <a:gd name="connsiteY1" fmla="*/ 352697 h 529046"/>
                <a:gd name="connsiteX2" fmla="*/ 1852272 w 2155371"/>
                <a:gd name="connsiteY2" fmla="*/ 529046 h 529046"/>
                <a:gd name="connsiteX3" fmla="*/ 2155371 w 2155371"/>
                <a:gd name="connsiteY3" fmla="*/ 411480 h 52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371" h="529046">
                  <a:moveTo>
                    <a:pt x="0" y="0"/>
                  </a:moveTo>
                  <a:lnTo>
                    <a:pt x="134711" y="352697"/>
                  </a:lnTo>
                  <a:lnTo>
                    <a:pt x="1852272" y="529046"/>
                  </a:lnTo>
                  <a:lnTo>
                    <a:pt x="2155371" y="411480"/>
                  </a:lnTo>
                </a:path>
              </a:pathLst>
            </a:custGeom>
            <a:noFill/>
            <a:ln w="222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stealth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71600" y="4653136"/>
            <a:ext cx="29146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Relationships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Common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@</a:t>
            </a:r>
            <a:r>
              <a:rPr lang="nl-NL" dirty="0" err="1"/>
              <a:t>ManyToOne</a:t>
            </a:r>
            <a:r>
              <a:rPr lang="nl-NL" dirty="0"/>
              <a:t>, @</a:t>
            </a:r>
            <a:r>
              <a:rPr lang="nl-NL" dirty="0" err="1"/>
              <a:t>OneToOne</a:t>
            </a:r>
            <a:r>
              <a:rPr lang="nl-NL" dirty="0"/>
              <a:t>, @</a:t>
            </a:r>
            <a:r>
              <a:rPr lang="nl-NL" dirty="0" err="1"/>
              <a:t>OneToMany</a:t>
            </a:r>
            <a:r>
              <a:rPr lang="nl-NL" dirty="0"/>
              <a:t>,</a:t>
            </a:r>
          </a:p>
          <a:p>
            <a:pPr lvl="1"/>
            <a:r>
              <a:rPr lang="nl-NL" dirty="0"/>
              <a:t>@</a:t>
            </a:r>
            <a:r>
              <a:rPr lang="nl-NL" dirty="0" err="1"/>
              <a:t>ManyToMany</a:t>
            </a:r>
            <a:endParaRPr lang="nl-NL" dirty="0"/>
          </a:p>
          <a:p>
            <a:pPr lvl="1"/>
            <a:r>
              <a:rPr lang="nl-NL" dirty="0" err="1"/>
              <a:t>Unidirectional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dirty="0" err="1"/>
              <a:t>bidirectional</a:t>
            </a:r>
            <a:endParaRPr lang="nl-NL" dirty="0"/>
          </a:p>
          <a:p>
            <a:endParaRPr lang="en-US" dirty="0"/>
          </a:p>
          <a:p>
            <a:r>
              <a:rPr lang="en-US" dirty="0"/>
              <a:t>Owning side of relationship can specify physical </a:t>
            </a:r>
            <a:r>
              <a:rPr lang="nl-NL" dirty="0" err="1"/>
              <a:t>mapping</a:t>
            </a:r>
            <a:endParaRPr lang="nl-NL" dirty="0"/>
          </a:p>
          <a:p>
            <a:pPr lvl="1"/>
            <a:r>
              <a:rPr lang="nl-NL" dirty="0"/>
              <a:t>@</a:t>
            </a:r>
            <a:r>
              <a:rPr lang="nl-NL" dirty="0" err="1"/>
              <a:t>JoinColumn</a:t>
            </a:r>
            <a:endParaRPr lang="nl-NL" dirty="0"/>
          </a:p>
          <a:p>
            <a:pPr lvl="1"/>
            <a:r>
              <a:rPr lang="nl-NL" dirty="0"/>
              <a:t>@</a:t>
            </a:r>
            <a:r>
              <a:rPr lang="nl-NL" dirty="0" err="1"/>
              <a:t>JoinTable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707CD-106A-40E3-9F6E-40C276E24AED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One-to-One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CA31C-A866-4673-A659-AB29254141C7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sz="half" idx="1"/>
          </p:nvPr>
        </p:nvSpPr>
        <p:spPr bwMode="auto">
          <a:xfrm>
            <a:off x="457200" y="1052513"/>
            <a:ext cx="3754760" cy="2160463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@Entity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Customer {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@Id  @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GeneratedValue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private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Long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String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name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;</a:t>
            </a:r>
            <a:br>
              <a:rPr lang="en-US" sz="1600" b="1" dirty="0">
                <a:latin typeface="Courier New" pitchFamily="49" charset="0"/>
                <a:cs typeface="Arial" pitchFamily="34" charset="0"/>
              </a:rPr>
            </a:b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OneToOne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lang="en-US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Account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Arial" pitchFamily="34" charset="0"/>
              </a:rPr>
              <a:t>account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Grp="1" noChangeArrowheads="1"/>
          </p:cNvSpPr>
          <p:nvPr>
            <p:ph type="body" sz="half" idx="2"/>
          </p:nvPr>
        </p:nvSpPr>
        <p:spPr bwMode="auto">
          <a:xfrm>
            <a:off x="395536" y="4149080"/>
            <a:ext cx="4978896" cy="2228750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@Entity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Account{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@Id @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GeneratedValue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private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Long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lang="en-US" sz="1600" b="1" dirty="0">
              <a:latin typeface="Courier New" pitchFamily="49" charset="0"/>
              <a:cs typeface="Arial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sz="1600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en-US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Long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balance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;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OneToOne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mappedBy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E7B00"/>
                </a:solidFill>
                <a:effectLst/>
                <a:latin typeface="Courier New" pitchFamily="49" charset="0"/>
                <a:cs typeface="Arial" pitchFamily="34" charset="0"/>
              </a:rPr>
              <a:t>“account"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lang="en-US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Customer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Arial" pitchFamily="34" charset="0"/>
              </a:rPr>
              <a:t>customer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ep 22"/>
          <p:cNvGrpSpPr/>
          <p:nvPr/>
        </p:nvGrpSpPr>
        <p:grpSpPr>
          <a:xfrm>
            <a:off x="5436096" y="1196752"/>
            <a:ext cx="3240360" cy="2592287"/>
            <a:chOff x="5436096" y="1196752"/>
            <a:chExt cx="3240360" cy="2592287"/>
          </a:xfrm>
        </p:grpSpPr>
        <p:graphicFrame>
          <p:nvGraphicFramePr>
            <p:cNvPr id="10" name="Tijdelijke aanduiding voor inhoud 6"/>
            <p:cNvGraphicFramePr>
              <a:graphicFrameLocks/>
            </p:cNvGraphicFramePr>
            <p:nvPr/>
          </p:nvGraphicFramePr>
          <p:xfrm>
            <a:off x="5436096" y="1196752"/>
            <a:ext cx="3096344" cy="8640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1" name="Tijdelijke aanduiding voor inhoud 6"/>
            <p:cNvGraphicFramePr>
              <a:graphicFrameLocks/>
            </p:cNvGraphicFramePr>
            <p:nvPr/>
          </p:nvGraphicFramePr>
          <p:xfrm>
            <a:off x="5580112" y="2924944"/>
            <a:ext cx="3096344" cy="8640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cxnSp>
          <p:nvCxnSpPr>
            <p:cNvPr id="13" name="Rechte verbindingslijn met pijl 12"/>
            <p:cNvCxnSpPr/>
            <p:nvPr/>
          </p:nvCxnSpPr>
          <p:spPr bwMode="auto">
            <a:xfrm rot="10800000" flipV="1">
              <a:off x="6228184" y="1844824"/>
              <a:ext cx="1728192" cy="144016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28184" y="1772816"/>
            <a:ext cx="17621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One-to-Many</a:t>
            </a:r>
            <a:r>
              <a:rPr lang="nl-NL" dirty="0"/>
              <a:t> </a:t>
            </a:r>
            <a:r>
              <a:rPr lang="nl-NL" dirty="0" err="1"/>
              <a:t>unidirectional</a:t>
            </a:r>
            <a:r>
              <a:rPr lang="nl-NL" dirty="0"/>
              <a:t> 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CA31C-A866-4673-A659-AB29254141C7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sz="half" idx="1"/>
          </p:nvPr>
        </p:nvSpPr>
        <p:spPr bwMode="auto">
          <a:xfrm>
            <a:off x="323528" y="1340769"/>
            <a:ext cx="3528392" cy="1800200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@Entity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Customer {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@Id  @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GeneratedValue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private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Long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sz="1600" b="1" dirty="0">
              <a:solidFill>
                <a:srgbClr val="0000E6"/>
              </a:solidFill>
              <a:latin typeface="Courier New" pitchFamily="49" charset="0"/>
              <a:cs typeface="Arial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    private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String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name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; 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Grp="1" noChangeArrowheads="1"/>
          </p:cNvSpPr>
          <p:nvPr>
            <p:ph type="body" sz="half" idx="2"/>
          </p:nvPr>
        </p:nvSpPr>
        <p:spPr bwMode="auto">
          <a:xfrm>
            <a:off x="4139952" y="1494813"/>
            <a:ext cx="4608512" cy="2376264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@Entity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Account{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@Id @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GeneratedValue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private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Long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lang="en-US" sz="1600" b="1" dirty="0">
              <a:latin typeface="Courier New" pitchFamily="49" charset="0"/>
              <a:cs typeface="Arial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sz="1600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en-US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Long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balance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sz="1600" b="1" dirty="0">
              <a:latin typeface="Courier New" pitchFamily="49" charset="0"/>
              <a:cs typeface="Arial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sz="1600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nl-NL" sz="1600" b="1" dirty="0">
                <a:solidFill>
                  <a:srgbClr val="75AF71"/>
                </a:solidFill>
                <a:latin typeface="Courier New" pitchFamily="49" charset="0"/>
                <a:cs typeface="Arial" pitchFamily="34" charset="0"/>
              </a:rPr>
              <a:t>@</a:t>
            </a:r>
            <a:r>
              <a:rPr lang="nl-NL" sz="1600" b="1" dirty="0" err="1">
                <a:solidFill>
                  <a:srgbClr val="75AF71"/>
                </a:solidFill>
                <a:latin typeface="Courier New" pitchFamily="49" charset="0"/>
                <a:cs typeface="Arial" pitchFamily="34" charset="0"/>
              </a:rPr>
              <a:t>ManyToOne</a:t>
            </a:r>
            <a:endParaRPr lang="en-US" sz="1600" b="1" dirty="0">
              <a:latin typeface="Courier New" pitchFamily="49" charset="0"/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sz="1600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en-US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Customer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customer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ep 49"/>
          <p:cNvGrpSpPr/>
          <p:nvPr/>
        </p:nvGrpSpPr>
        <p:grpSpPr>
          <a:xfrm>
            <a:off x="468313" y="4994082"/>
            <a:ext cx="8352928" cy="1346712"/>
            <a:chOff x="467544" y="4869012"/>
            <a:chExt cx="8352928" cy="1224284"/>
          </a:xfrm>
        </p:grpSpPr>
        <p:grpSp>
          <p:nvGrpSpPr>
            <p:cNvPr id="47" name="Groep 46"/>
            <p:cNvGrpSpPr/>
            <p:nvPr/>
          </p:nvGrpSpPr>
          <p:grpSpPr>
            <a:xfrm>
              <a:off x="467544" y="4869012"/>
              <a:ext cx="8352928" cy="864243"/>
              <a:chOff x="539552" y="1196604"/>
              <a:chExt cx="8352928" cy="864243"/>
            </a:xfrm>
          </p:grpSpPr>
          <p:graphicFrame>
            <p:nvGraphicFramePr>
              <p:cNvPr id="10" name="Tijdelijke aanduiding voor inhoud 6"/>
              <p:cNvGraphicFramePr>
                <a:graphicFrameLocks/>
              </p:cNvGraphicFramePr>
              <p:nvPr/>
            </p:nvGraphicFramePr>
            <p:xfrm>
              <a:off x="539552" y="1196752"/>
              <a:ext cx="2304256" cy="86409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1" name="Tijdelijke aanduiding voor inhoud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4195642"/>
                  </p:ext>
                </p:extLst>
              </p:nvPr>
            </p:nvGraphicFramePr>
            <p:xfrm>
              <a:off x="5364088" y="1196604"/>
              <a:ext cx="3528392" cy="8642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48" name="Vrije vorm 47"/>
            <p:cNvSpPr/>
            <p:nvPr/>
          </p:nvSpPr>
          <p:spPr bwMode="auto">
            <a:xfrm>
              <a:off x="1115616" y="5805264"/>
              <a:ext cx="7128792" cy="288032"/>
            </a:xfrm>
            <a:custGeom>
              <a:avLst/>
              <a:gdLst>
                <a:gd name="connsiteX0" fmla="*/ 0 w 2155371"/>
                <a:gd name="connsiteY0" fmla="*/ 0 h 685800"/>
                <a:gd name="connsiteX1" fmla="*/ 478971 w 2155371"/>
                <a:gd name="connsiteY1" fmla="*/ 674914 h 685800"/>
                <a:gd name="connsiteX2" fmla="*/ 1665514 w 2155371"/>
                <a:gd name="connsiteY2" fmla="*/ 685800 h 685800"/>
                <a:gd name="connsiteX3" fmla="*/ 2155371 w 2155371"/>
                <a:gd name="connsiteY3" fmla="*/ 21771 h 685800"/>
                <a:gd name="connsiteX0" fmla="*/ 0 w 2155371"/>
                <a:gd name="connsiteY0" fmla="*/ 0 h 685800"/>
                <a:gd name="connsiteX1" fmla="*/ 68424 w 2155371"/>
                <a:gd name="connsiteY1" fmla="*/ 587829 h 685800"/>
                <a:gd name="connsiteX2" fmla="*/ 1665514 w 2155371"/>
                <a:gd name="connsiteY2" fmla="*/ 685800 h 685800"/>
                <a:gd name="connsiteX3" fmla="*/ 2155371 w 2155371"/>
                <a:gd name="connsiteY3" fmla="*/ 21771 h 685800"/>
                <a:gd name="connsiteX0" fmla="*/ 0 w 2155371"/>
                <a:gd name="connsiteY0" fmla="*/ 0 h 587829"/>
                <a:gd name="connsiteX1" fmla="*/ 68424 w 2155371"/>
                <a:gd name="connsiteY1" fmla="*/ 587829 h 587829"/>
                <a:gd name="connsiteX2" fmla="*/ 1881673 w 2155371"/>
                <a:gd name="connsiteY2" fmla="*/ 391886 h 587829"/>
                <a:gd name="connsiteX3" fmla="*/ 2155371 w 2155371"/>
                <a:gd name="connsiteY3" fmla="*/ 21771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371" h="587829">
                  <a:moveTo>
                    <a:pt x="0" y="0"/>
                  </a:moveTo>
                  <a:lnTo>
                    <a:pt x="68424" y="587829"/>
                  </a:lnTo>
                  <a:lnTo>
                    <a:pt x="1881673" y="391886"/>
                  </a:lnTo>
                  <a:lnTo>
                    <a:pt x="2155371" y="21771"/>
                  </a:lnTo>
                </a:path>
              </a:pathLst>
            </a:custGeom>
            <a:noFill/>
            <a:ln w="222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stealth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" name="Afbeelding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5467" y="3973298"/>
            <a:ext cx="4362450" cy="105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One-to-Many</a:t>
            </a:r>
            <a:r>
              <a:rPr lang="nl-NL" dirty="0"/>
              <a:t> </a:t>
            </a:r>
            <a:r>
              <a:rPr lang="nl-NL" dirty="0" err="1"/>
              <a:t>unidirectional</a:t>
            </a:r>
            <a:r>
              <a:rPr lang="nl-NL" dirty="0"/>
              <a:t> 2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CA31C-A866-4673-A659-AB29254141C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sz="half" idx="1"/>
          </p:nvPr>
        </p:nvSpPr>
        <p:spPr bwMode="auto">
          <a:xfrm>
            <a:off x="323528" y="1340768"/>
            <a:ext cx="4546848" cy="2520503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@Entity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Customer {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@Id  @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GeneratedValue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private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Long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sz="1600" b="1" dirty="0">
              <a:solidFill>
                <a:srgbClr val="0000E6"/>
              </a:solidFill>
              <a:latin typeface="Courier New" pitchFamily="49" charset="0"/>
              <a:cs typeface="Arial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    private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String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name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; 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lang="en-US" sz="1600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nl-NL" sz="1600" b="1" dirty="0">
                <a:solidFill>
                  <a:srgbClr val="75AF71"/>
                </a:solidFill>
                <a:latin typeface="Courier New" pitchFamily="49" charset="0"/>
                <a:cs typeface="Arial" pitchFamily="34" charset="0"/>
              </a:rPr>
              <a:t>@</a:t>
            </a:r>
            <a:r>
              <a:rPr lang="nl-NL" sz="1600" b="1" dirty="0" err="1">
                <a:solidFill>
                  <a:srgbClr val="75AF71"/>
                </a:solidFill>
                <a:latin typeface="Courier New" pitchFamily="49" charset="0"/>
                <a:cs typeface="Arial" pitchFamily="34" charset="0"/>
              </a:rPr>
              <a:t>OneToMany</a:t>
            </a:r>
            <a:br>
              <a:rPr lang="nl-NL" sz="1600" dirty="0"/>
            </a:br>
            <a:r>
              <a:rPr lang="nl-NL" sz="1600" dirty="0"/>
              <a:t>        </a:t>
            </a:r>
            <a:r>
              <a:rPr lang="nl-NL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nl-NL" sz="1600" dirty="0"/>
              <a:t> </a:t>
            </a:r>
            <a:r>
              <a:rPr lang="nl-NL" sz="1600" b="1" dirty="0">
                <a:latin typeface="Courier New" pitchFamily="49" charset="0"/>
                <a:cs typeface="Arial" pitchFamily="34" charset="0"/>
              </a:rPr>
              <a:t>List&lt;Account&gt; </a:t>
            </a:r>
            <a:r>
              <a:rPr lang="nl-NL" sz="1600" b="1" dirty="0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accounts</a:t>
            </a:r>
            <a:r>
              <a:rPr lang="nl-NL" sz="1600" dirty="0"/>
              <a:t>; 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Grp="1" noChangeArrowheads="1"/>
          </p:cNvSpPr>
          <p:nvPr>
            <p:ph type="body" sz="half" idx="2"/>
          </p:nvPr>
        </p:nvSpPr>
        <p:spPr bwMode="auto">
          <a:xfrm>
            <a:off x="5076056" y="2132856"/>
            <a:ext cx="3672408" cy="1944216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@Entity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Account{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@Id @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GeneratedValue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private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Long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latin typeface="Courier New" pitchFamily="49" charset="0"/>
              <a:cs typeface="Arial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sz="1600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en-US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Long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balance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ep 49"/>
          <p:cNvGrpSpPr/>
          <p:nvPr/>
        </p:nvGrpSpPr>
        <p:grpSpPr>
          <a:xfrm>
            <a:off x="467544" y="5281669"/>
            <a:ext cx="8352928" cy="1368152"/>
            <a:chOff x="467544" y="4869160"/>
            <a:chExt cx="8352928" cy="1368152"/>
          </a:xfrm>
        </p:grpSpPr>
        <p:grpSp>
          <p:nvGrpSpPr>
            <p:cNvPr id="47" name="Groep 46"/>
            <p:cNvGrpSpPr/>
            <p:nvPr/>
          </p:nvGrpSpPr>
          <p:grpSpPr>
            <a:xfrm>
              <a:off x="467544" y="4869160"/>
              <a:ext cx="8352928" cy="864095"/>
              <a:chOff x="539552" y="1196752"/>
              <a:chExt cx="8352928" cy="864095"/>
            </a:xfrm>
          </p:grpSpPr>
          <p:graphicFrame>
            <p:nvGraphicFramePr>
              <p:cNvPr id="10" name="Tijdelijke aanduiding voor inhoud 6"/>
              <p:cNvGraphicFramePr>
                <a:graphicFrameLocks/>
              </p:cNvGraphicFramePr>
              <p:nvPr/>
            </p:nvGraphicFramePr>
            <p:xfrm>
              <a:off x="539552" y="1196752"/>
              <a:ext cx="2304256" cy="86409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1" name="Tijdelijke aanduiding voor inhoud 6"/>
              <p:cNvGraphicFramePr>
                <a:graphicFrameLocks/>
              </p:cNvGraphicFramePr>
              <p:nvPr/>
            </p:nvGraphicFramePr>
            <p:xfrm>
              <a:off x="6588224" y="1196752"/>
              <a:ext cx="2304256" cy="86409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2" name="Tijdelijke aanduiding voor inhoud 6"/>
              <p:cNvGraphicFramePr>
                <a:graphicFrameLocks/>
              </p:cNvGraphicFramePr>
              <p:nvPr>
                <p:extLst/>
              </p:nvPr>
            </p:nvGraphicFramePr>
            <p:xfrm>
              <a:off x="3779912" y="1196752"/>
              <a:ext cx="2304256" cy="86409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p:grpSp>
        <p:sp>
          <p:nvSpPr>
            <p:cNvPr id="48" name="Vrije vorm 47"/>
            <p:cNvSpPr/>
            <p:nvPr/>
          </p:nvSpPr>
          <p:spPr bwMode="auto">
            <a:xfrm>
              <a:off x="1115616" y="5805264"/>
              <a:ext cx="2592288" cy="288032"/>
            </a:xfrm>
            <a:custGeom>
              <a:avLst/>
              <a:gdLst>
                <a:gd name="connsiteX0" fmla="*/ 0 w 2155371"/>
                <a:gd name="connsiteY0" fmla="*/ 0 h 685800"/>
                <a:gd name="connsiteX1" fmla="*/ 478971 w 2155371"/>
                <a:gd name="connsiteY1" fmla="*/ 674914 h 685800"/>
                <a:gd name="connsiteX2" fmla="*/ 1665514 w 2155371"/>
                <a:gd name="connsiteY2" fmla="*/ 685800 h 685800"/>
                <a:gd name="connsiteX3" fmla="*/ 2155371 w 2155371"/>
                <a:gd name="connsiteY3" fmla="*/ 21771 h 685800"/>
                <a:gd name="connsiteX0" fmla="*/ 0 w 2155371"/>
                <a:gd name="connsiteY0" fmla="*/ 0 h 685800"/>
                <a:gd name="connsiteX1" fmla="*/ 68424 w 2155371"/>
                <a:gd name="connsiteY1" fmla="*/ 587829 h 685800"/>
                <a:gd name="connsiteX2" fmla="*/ 1665514 w 2155371"/>
                <a:gd name="connsiteY2" fmla="*/ 685800 h 685800"/>
                <a:gd name="connsiteX3" fmla="*/ 2155371 w 2155371"/>
                <a:gd name="connsiteY3" fmla="*/ 21771 h 685800"/>
                <a:gd name="connsiteX0" fmla="*/ 0 w 2155371"/>
                <a:gd name="connsiteY0" fmla="*/ 0 h 587829"/>
                <a:gd name="connsiteX1" fmla="*/ 68424 w 2155371"/>
                <a:gd name="connsiteY1" fmla="*/ 587829 h 587829"/>
                <a:gd name="connsiteX2" fmla="*/ 1881673 w 2155371"/>
                <a:gd name="connsiteY2" fmla="*/ 391886 h 587829"/>
                <a:gd name="connsiteX3" fmla="*/ 2155371 w 2155371"/>
                <a:gd name="connsiteY3" fmla="*/ 21771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371" h="587829">
                  <a:moveTo>
                    <a:pt x="0" y="0"/>
                  </a:moveTo>
                  <a:lnTo>
                    <a:pt x="68424" y="587829"/>
                  </a:lnTo>
                  <a:lnTo>
                    <a:pt x="1881673" y="391886"/>
                  </a:lnTo>
                  <a:lnTo>
                    <a:pt x="2155371" y="21771"/>
                  </a:lnTo>
                </a:path>
              </a:pathLst>
            </a:custGeom>
            <a:noFill/>
            <a:ln w="222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stealth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Vrije vorm 48"/>
            <p:cNvSpPr/>
            <p:nvPr/>
          </p:nvSpPr>
          <p:spPr bwMode="auto">
            <a:xfrm flipH="1">
              <a:off x="5652120" y="5805264"/>
              <a:ext cx="1296144" cy="432048"/>
            </a:xfrm>
            <a:custGeom>
              <a:avLst/>
              <a:gdLst>
                <a:gd name="connsiteX0" fmla="*/ 0 w 2155371"/>
                <a:gd name="connsiteY0" fmla="*/ 0 h 685800"/>
                <a:gd name="connsiteX1" fmla="*/ 478971 w 2155371"/>
                <a:gd name="connsiteY1" fmla="*/ 674914 h 685800"/>
                <a:gd name="connsiteX2" fmla="*/ 1665514 w 2155371"/>
                <a:gd name="connsiteY2" fmla="*/ 685800 h 685800"/>
                <a:gd name="connsiteX3" fmla="*/ 2155371 w 2155371"/>
                <a:gd name="connsiteY3" fmla="*/ 21771 h 685800"/>
                <a:gd name="connsiteX0" fmla="*/ 0 w 2155371"/>
                <a:gd name="connsiteY0" fmla="*/ 0 h 685800"/>
                <a:gd name="connsiteX1" fmla="*/ 68424 w 2155371"/>
                <a:gd name="connsiteY1" fmla="*/ 587829 h 685800"/>
                <a:gd name="connsiteX2" fmla="*/ 1665514 w 2155371"/>
                <a:gd name="connsiteY2" fmla="*/ 685800 h 685800"/>
                <a:gd name="connsiteX3" fmla="*/ 2155371 w 2155371"/>
                <a:gd name="connsiteY3" fmla="*/ 21771 h 685800"/>
                <a:gd name="connsiteX0" fmla="*/ 0 w 2155371"/>
                <a:gd name="connsiteY0" fmla="*/ 0 h 587829"/>
                <a:gd name="connsiteX1" fmla="*/ 68424 w 2155371"/>
                <a:gd name="connsiteY1" fmla="*/ 587829 h 587829"/>
                <a:gd name="connsiteX2" fmla="*/ 1881673 w 2155371"/>
                <a:gd name="connsiteY2" fmla="*/ 391886 h 587829"/>
                <a:gd name="connsiteX3" fmla="*/ 2155371 w 2155371"/>
                <a:gd name="connsiteY3" fmla="*/ 21771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371" h="587829">
                  <a:moveTo>
                    <a:pt x="0" y="0"/>
                  </a:moveTo>
                  <a:lnTo>
                    <a:pt x="68424" y="587829"/>
                  </a:lnTo>
                  <a:lnTo>
                    <a:pt x="1881673" y="391886"/>
                  </a:lnTo>
                  <a:lnTo>
                    <a:pt x="2155371" y="21771"/>
                  </a:lnTo>
                </a:path>
              </a:pathLst>
            </a:custGeom>
            <a:noFill/>
            <a:ln w="222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stealth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907704" y="4240001"/>
            <a:ext cx="54102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11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One-to-Many</a:t>
            </a:r>
            <a:r>
              <a:rPr lang="nl-NL" dirty="0"/>
              <a:t> </a:t>
            </a:r>
            <a:r>
              <a:rPr lang="nl-NL" dirty="0" err="1"/>
              <a:t>bidirectional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CA31C-A866-4673-A659-AB29254141C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sz="half" idx="1"/>
          </p:nvPr>
        </p:nvSpPr>
        <p:spPr bwMode="auto">
          <a:xfrm>
            <a:off x="323528" y="1052737"/>
            <a:ext cx="4618856" cy="1944216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@Entity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Customer {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@Id  @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GeneratedValue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private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Long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lang="en-US" sz="1600" b="1" dirty="0">
                <a:latin typeface="Courier New" pitchFamily="49" charset="0"/>
                <a:cs typeface="Arial" pitchFamily="34" charset="0"/>
              </a:rPr>
              <a:t>   </a:t>
            </a:r>
            <a:r>
              <a:rPr lang="nl-NL" sz="1600" b="1" dirty="0">
                <a:solidFill>
                  <a:srgbClr val="75AF71"/>
                </a:solidFill>
                <a:latin typeface="Courier New" pitchFamily="49" charset="0"/>
                <a:cs typeface="Arial" pitchFamily="34" charset="0"/>
              </a:rPr>
              <a:t>@</a:t>
            </a:r>
            <a:r>
              <a:rPr lang="nl-NL" sz="1600" b="1" dirty="0" err="1">
                <a:solidFill>
                  <a:srgbClr val="75AF71"/>
                </a:solidFill>
                <a:latin typeface="Courier New" pitchFamily="49" charset="0"/>
                <a:cs typeface="Arial" pitchFamily="34" charset="0"/>
              </a:rPr>
              <a:t>OneToMany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Arial" pitchFamily="34" charset="0"/>
              </a:rPr>
              <a:t>mappedBy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= </a:t>
            </a:r>
            <a:r>
              <a:rPr lang="en-US" sz="1600" b="1" dirty="0">
                <a:solidFill>
                  <a:srgbClr val="CE7B00"/>
                </a:solidFill>
                <a:latin typeface="Courier New" pitchFamily="49" charset="0"/>
                <a:cs typeface="Arial" pitchFamily="34" charset="0"/>
              </a:rPr>
              <a:t>“customer"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)</a:t>
            </a:r>
            <a:br>
              <a:rPr lang="nl-NL" sz="1600" dirty="0"/>
            </a:br>
            <a:r>
              <a:rPr lang="nl-NL" sz="1600" dirty="0"/>
              <a:t>       </a:t>
            </a:r>
            <a:r>
              <a:rPr lang="nl-NL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nl-NL" sz="1600" dirty="0"/>
              <a:t> </a:t>
            </a:r>
            <a:r>
              <a:rPr lang="nl-NL" sz="1600" b="1" dirty="0">
                <a:latin typeface="Courier New" pitchFamily="49" charset="0"/>
                <a:cs typeface="Arial" pitchFamily="34" charset="0"/>
              </a:rPr>
              <a:t>List&lt;Account&gt; </a:t>
            </a:r>
            <a:r>
              <a:rPr lang="nl-NL" sz="1600" b="1" dirty="0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accounts</a:t>
            </a:r>
            <a:r>
              <a:rPr lang="nl-NL" sz="1600" dirty="0"/>
              <a:t>;</a:t>
            </a: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Grp="1" noChangeArrowheads="1"/>
          </p:cNvSpPr>
          <p:nvPr>
            <p:ph type="body" sz="half" idx="2"/>
          </p:nvPr>
        </p:nvSpPr>
        <p:spPr bwMode="auto">
          <a:xfrm>
            <a:off x="5076056" y="1556792"/>
            <a:ext cx="3888432" cy="2516782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@Entity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Account{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@Id @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75AF71"/>
                </a:solidFill>
                <a:effectLst/>
                <a:latin typeface="Courier New" pitchFamily="49" charset="0"/>
                <a:cs typeface="Arial" pitchFamily="34" charset="0"/>
              </a:rPr>
              <a:t>GeneratedValue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cs typeface="Arial" pitchFamily="34" charset="0"/>
              </a:rPr>
              <a:t>private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Long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latin typeface="Courier New" pitchFamily="49" charset="0"/>
              <a:cs typeface="Arial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sz="1600" b="1" dirty="0">
                <a:latin typeface="Courier New" pitchFamily="49" charset="0"/>
                <a:cs typeface="Arial" pitchFamily="34" charset="0"/>
              </a:rPr>
              <a:t>   </a:t>
            </a:r>
            <a:r>
              <a:rPr lang="en-US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Long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balance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sz="1600" b="1" dirty="0">
              <a:latin typeface="Courier New" pitchFamily="49" charset="0"/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sz="1600" b="1" dirty="0">
                <a:solidFill>
                  <a:srgbClr val="75AF71"/>
                </a:solidFill>
                <a:latin typeface="Courier New" pitchFamily="49" charset="0"/>
                <a:cs typeface="Arial" pitchFamily="34" charset="0"/>
              </a:rPr>
              <a:t>   @</a:t>
            </a:r>
            <a:r>
              <a:rPr lang="en-US" sz="1600" b="1" dirty="0" err="1">
                <a:solidFill>
                  <a:srgbClr val="75AF71"/>
                </a:solidFill>
                <a:latin typeface="Courier New" pitchFamily="49" charset="0"/>
                <a:cs typeface="Arial" pitchFamily="34" charset="0"/>
              </a:rPr>
              <a:t>ManyToOne</a:t>
            </a:r>
            <a:endParaRPr lang="en-US" sz="1600" b="1" dirty="0">
              <a:solidFill>
                <a:srgbClr val="75AF71"/>
              </a:solidFill>
              <a:latin typeface="Courier New" pitchFamily="49" charset="0"/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sz="1600" b="1" dirty="0">
                <a:latin typeface="Courier New" pitchFamily="49" charset="0"/>
                <a:cs typeface="Arial" pitchFamily="34" charset="0"/>
              </a:rPr>
              <a:t>   </a:t>
            </a:r>
            <a:r>
              <a:rPr lang="en-US" sz="1600" b="1" dirty="0">
                <a:solidFill>
                  <a:srgbClr val="0000E6"/>
                </a:solidFill>
                <a:latin typeface="Courier New" pitchFamily="49" charset="0"/>
                <a:cs typeface="Arial" pitchFamily="34" charset="0"/>
              </a:rPr>
              <a:t>private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 Customer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Arial" pitchFamily="34" charset="0"/>
              </a:rPr>
              <a:t>customer</a:t>
            </a:r>
            <a:r>
              <a:rPr lang="en-US" sz="1600" b="1" dirty="0"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sz="1600" b="1" dirty="0">
              <a:latin typeface="Courier New" pitchFamily="49" charset="0"/>
              <a:cs typeface="Arial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</a:b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1331640" y="4437112"/>
            <a:ext cx="7272808" cy="1584176"/>
            <a:chOff x="1331640" y="4437112"/>
            <a:chExt cx="7272808" cy="1584176"/>
          </a:xfrm>
        </p:grpSpPr>
        <p:graphicFrame>
          <p:nvGraphicFramePr>
            <p:cNvPr id="10" name="Tijdelijke aanduiding voor inhoud 6"/>
            <p:cNvGraphicFramePr>
              <a:graphicFrameLocks/>
            </p:cNvGraphicFramePr>
            <p:nvPr/>
          </p:nvGraphicFramePr>
          <p:xfrm>
            <a:off x="1331640" y="4437112"/>
            <a:ext cx="2304256" cy="8640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1" name="Tijdelijke aanduiding voor inhoud 6"/>
            <p:cNvGraphicFramePr>
              <a:graphicFrameLocks/>
            </p:cNvGraphicFramePr>
            <p:nvPr/>
          </p:nvGraphicFramePr>
          <p:xfrm>
            <a:off x="4788024" y="4941168"/>
            <a:ext cx="3816424" cy="8640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1" name="Vrije vorm 30"/>
            <p:cNvSpPr/>
            <p:nvPr/>
          </p:nvSpPr>
          <p:spPr bwMode="auto">
            <a:xfrm>
              <a:off x="2051720" y="5373216"/>
              <a:ext cx="5688632" cy="648072"/>
            </a:xfrm>
            <a:custGeom>
              <a:avLst/>
              <a:gdLst>
                <a:gd name="connsiteX0" fmla="*/ 0 w 2155371"/>
                <a:gd name="connsiteY0" fmla="*/ 0 h 685800"/>
                <a:gd name="connsiteX1" fmla="*/ 478971 w 2155371"/>
                <a:gd name="connsiteY1" fmla="*/ 674914 h 685800"/>
                <a:gd name="connsiteX2" fmla="*/ 1665514 w 2155371"/>
                <a:gd name="connsiteY2" fmla="*/ 685800 h 685800"/>
                <a:gd name="connsiteX3" fmla="*/ 2155371 w 2155371"/>
                <a:gd name="connsiteY3" fmla="*/ 21771 h 685800"/>
                <a:gd name="connsiteX0" fmla="*/ 0 w 2155371"/>
                <a:gd name="connsiteY0" fmla="*/ 0 h 685800"/>
                <a:gd name="connsiteX1" fmla="*/ 68424 w 2155371"/>
                <a:gd name="connsiteY1" fmla="*/ 587829 h 685800"/>
                <a:gd name="connsiteX2" fmla="*/ 1665514 w 2155371"/>
                <a:gd name="connsiteY2" fmla="*/ 685800 h 685800"/>
                <a:gd name="connsiteX3" fmla="*/ 2155371 w 2155371"/>
                <a:gd name="connsiteY3" fmla="*/ 21771 h 685800"/>
                <a:gd name="connsiteX0" fmla="*/ 0 w 2155371"/>
                <a:gd name="connsiteY0" fmla="*/ 0 h 587829"/>
                <a:gd name="connsiteX1" fmla="*/ 68424 w 2155371"/>
                <a:gd name="connsiteY1" fmla="*/ 587829 h 587829"/>
                <a:gd name="connsiteX2" fmla="*/ 1881673 w 2155371"/>
                <a:gd name="connsiteY2" fmla="*/ 391886 h 587829"/>
                <a:gd name="connsiteX3" fmla="*/ 2155371 w 2155371"/>
                <a:gd name="connsiteY3" fmla="*/ 21771 h 587829"/>
                <a:gd name="connsiteX0" fmla="*/ 0 w 2155371"/>
                <a:gd name="connsiteY0" fmla="*/ 0 h 587829"/>
                <a:gd name="connsiteX1" fmla="*/ 68424 w 2155371"/>
                <a:gd name="connsiteY1" fmla="*/ 587829 h 587829"/>
                <a:gd name="connsiteX2" fmla="*/ 1881673 w 2155371"/>
                <a:gd name="connsiteY2" fmla="*/ 391886 h 587829"/>
                <a:gd name="connsiteX3" fmla="*/ 2155371 w 2155371"/>
                <a:gd name="connsiteY3" fmla="*/ 411480 h 587829"/>
                <a:gd name="connsiteX0" fmla="*/ 0 w 2155371"/>
                <a:gd name="connsiteY0" fmla="*/ 0 h 587829"/>
                <a:gd name="connsiteX1" fmla="*/ 68424 w 2155371"/>
                <a:gd name="connsiteY1" fmla="*/ 587829 h 587829"/>
                <a:gd name="connsiteX2" fmla="*/ 1852272 w 2155371"/>
                <a:gd name="connsiteY2" fmla="*/ 529046 h 587829"/>
                <a:gd name="connsiteX3" fmla="*/ 2155371 w 2155371"/>
                <a:gd name="connsiteY3" fmla="*/ 411480 h 587829"/>
                <a:gd name="connsiteX0" fmla="*/ 0 w 2155371"/>
                <a:gd name="connsiteY0" fmla="*/ 0 h 529046"/>
                <a:gd name="connsiteX1" fmla="*/ 134711 w 2155371"/>
                <a:gd name="connsiteY1" fmla="*/ 352697 h 529046"/>
                <a:gd name="connsiteX2" fmla="*/ 1852272 w 2155371"/>
                <a:gd name="connsiteY2" fmla="*/ 529046 h 529046"/>
                <a:gd name="connsiteX3" fmla="*/ 2155371 w 2155371"/>
                <a:gd name="connsiteY3" fmla="*/ 411480 h 52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371" h="529046">
                  <a:moveTo>
                    <a:pt x="0" y="0"/>
                  </a:moveTo>
                  <a:lnTo>
                    <a:pt x="134711" y="352697"/>
                  </a:lnTo>
                  <a:lnTo>
                    <a:pt x="1852272" y="529046"/>
                  </a:lnTo>
                  <a:lnTo>
                    <a:pt x="2155371" y="411480"/>
                  </a:lnTo>
                </a:path>
              </a:pathLst>
            </a:custGeom>
            <a:noFill/>
            <a:ln w="222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stealth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ep 37"/>
          <p:cNvGrpSpPr/>
          <p:nvPr/>
        </p:nvGrpSpPr>
        <p:grpSpPr>
          <a:xfrm>
            <a:off x="2915816" y="2564904"/>
            <a:ext cx="1890848" cy="1109737"/>
            <a:chOff x="2915816" y="2564904"/>
            <a:chExt cx="1890848" cy="1109737"/>
          </a:xfrm>
        </p:grpSpPr>
        <p:sp>
          <p:nvSpPr>
            <p:cNvPr id="33" name="Tekstvak 32"/>
            <p:cNvSpPr txBox="1"/>
            <p:nvPr/>
          </p:nvSpPr>
          <p:spPr>
            <a:xfrm>
              <a:off x="3491880" y="3212976"/>
              <a:ext cx="1314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b="1" dirty="0" err="1"/>
                <a:t>passive</a:t>
              </a:r>
              <a:endParaRPr lang="nl-NL" sz="2400" b="1" dirty="0"/>
            </a:p>
          </p:txBody>
        </p:sp>
        <p:cxnSp>
          <p:nvCxnSpPr>
            <p:cNvPr id="35" name="Rechte verbindingslijn met pijl 34"/>
            <p:cNvCxnSpPr/>
            <p:nvPr/>
          </p:nvCxnSpPr>
          <p:spPr bwMode="auto">
            <a:xfrm rot="16200000" flipV="1">
              <a:off x="2843808" y="2636912"/>
              <a:ext cx="792088" cy="648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59632" y="4653136"/>
            <a:ext cx="61055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Lazy</a:t>
            </a:r>
            <a:r>
              <a:rPr lang="nl-NL" dirty="0"/>
              <a:t> </a:t>
            </a:r>
            <a:r>
              <a:rPr lang="nl-NL" dirty="0" err="1"/>
              <a:t>loading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Multi-value associations are by default loaded </a:t>
            </a:r>
            <a:r>
              <a:rPr lang="nl-NL" dirty="0" err="1"/>
              <a:t>lazily</a:t>
            </a:r>
            <a:endParaRPr lang="nl-NL" dirty="0"/>
          </a:p>
          <a:p>
            <a:pPr lvl="1"/>
            <a:r>
              <a:rPr lang="en-US" dirty="0"/>
              <a:t>prevents loading the whole database...</a:t>
            </a:r>
          </a:p>
          <a:p>
            <a:endParaRPr lang="en-US" dirty="0"/>
          </a:p>
          <a:p>
            <a:r>
              <a:rPr lang="en-US" dirty="0"/>
              <a:t>Collections are </a:t>
            </a:r>
            <a:r>
              <a:rPr lang="en-US" dirty="0" err="1"/>
              <a:t>proxied</a:t>
            </a:r>
            <a:r>
              <a:rPr lang="en-US" dirty="0"/>
              <a:t> and will be loaded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used</a:t>
            </a:r>
            <a:endParaRPr lang="nl-NL" dirty="0"/>
          </a:p>
          <a:p>
            <a:endParaRPr lang="en-US" dirty="0"/>
          </a:p>
          <a:p>
            <a:r>
              <a:rPr lang="en-US" dirty="0"/>
              <a:t>An entity must be managed to load associations!</a:t>
            </a:r>
          </a:p>
          <a:p>
            <a:pPr lvl="1"/>
            <a:r>
              <a:rPr lang="nl-NL" dirty="0" err="1"/>
              <a:t>LazyInitializationException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CA31C-A866-4673-A659-AB29254141C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Bidirectional</a:t>
            </a:r>
            <a:r>
              <a:rPr lang="nl-NL" dirty="0"/>
              <a:t> </a:t>
            </a:r>
            <a:r>
              <a:rPr lang="nl-NL" dirty="0" err="1"/>
              <a:t>mappings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1800423"/>
          </a:xfrm>
        </p:spPr>
        <p:txBody>
          <a:bodyPr/>
          <a:lstStyle/>
          <a:p>
            <a:r>
              <a:rPr lang="en-US" dirty="0"/>
              <a:t>One side is the “owning” side</a:t>
            </a:r>
          </a:p>
          <a:p>
            <a:r>
              <a:rPr lang="en-US" dirty="0"/>
              <a:t>The other side is “passive”</a:t>
            </a:r>
          </a:p>
          <a:p>
            <a:pPr lvl="1"/>
            <a:r>
              <a:rPr lang="en-US" dirty="0"/>
              <a:t>the passive side does not synchronize changes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707CD-106A-40E3-9F6E-40C276E24AED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grpSp>
        <p:nvGrpSpPr>
          <p:cNvPr id="11" name="Groep 10"/>
          <p:cNvGrpSpPr/>
          <p:nvPr/>
        </p:nvGrpSpPr>
        <p:grpSpPr>
          <a:xfrm>
            <a:off x="154664" y="3501008"/>
            <a:ext cx="3841272" cy="2520280"/>
            <a:chOff x="154664" y="3501008"/>
            <a:chExt cx="3841272" cy="252028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51520" y="4077072"/>
              <a:ext cx="3744416" cy="19442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BFBFBF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Arial" pitchFamily="34" charset="0"/>
                </a:rPr>
                <a:t>Customer c =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Arial" pitchFamily="34" charset="0"/>
                </a:rPr>
                <a:t>new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Arial" pitchFamily="34" charset="0"/>
                </a:rPr>
                <a:t> Customer();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sz="1600" b="1" kern="0" dirty="0" err="1">
                  <a:latin typeface="Courier New" pitchFamily="49" charset="0"/>
                  <a:cs typeface="Arial" pitchFamily="34" charset="0"/>
                </a:rPr>
                <a:t>em.persist</a:t>
              </a:r>
              <a:r>
                <a:rPr lang="en-US" sz="1600" b="1" kern="0" dirty="0">
                  <a:latin typeface="Courier New" pitchFamily="49" charset="0"/>
                  <a:cs typeface="Arial" pitchFamily="34" charset="0"/>
                </a:rPr>
                <a:t>(c);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sz="1600" b="1" kern="0" dirty="0">
                  <a:latin typeface="Courier New" pitchFamily="49" charset="0"/>
                  <a:cs typeface="Arial" pitchFamily="34" charset="0"/>
                </a:rPr>
                <a:t>Account acc = </a:t>
              </a:r>
              <a:r>
                <a:rPr lang="en-US" sz="1600" b="1" kern="0" dirty="0">
                  <a:solidFill>
                    <a:srgbClr val="0070C0"/>
                  </a:solidFill>
                  <a:latin typeface="Courier New" pitchFamily="49" charset="0"/>
                  <a:cs typeface="Arial" pitchFamily="34" charset="0"/>
                </a:rPr>
                <a:t>new</a:t>
              </a:r>
              <a:r>
                <a:rPr lang="en-US" sz="1600" b="1" kern="0" dirty="0">
                  <a:latin typeface="Courier New" pitchFamily="49" charset="0"/>
                  <a:cs typeface="Arial" pitchFamily="34" charset="0"/>
                </a:rPr>
                <a:t> Account();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sz="1600" b="1" kern="0" dirty="0">
                  <a:latin typeface="Courier New" pitchFamily="49" charset="0"/>
                  <a:cs typeface="Arial" pitchFamily="34" charset="0"/>
                </a:rPr>
                <a:t>a</a:t>
              </a: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Arial" pitchFamily="34" charset="0"/>
                </a:rPr>
                <a:t>cc.setCustomer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Arial" pitchFamily="34" charset="0"/>
                </a:rPr>
                <a:t>(c);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sz="1600" b="1" kern="0" dirty="0" err="1">
                  <a:latin typeface="Courier New" pitchFamily="49" charset="0"/>
                  <a:cs typeface="Arial" pitchFamily="34" charset="0"/>
                </a:rPr>
                <a:t>em.persists</a:t>
              </a:r>
              <a:r>
                <a:rPr lang="en-US" sz="1600" b="1" kern="0" dirty="0">
                  <a:latin typeface="Courier New" pitchFamily="49" charset="0"/>
                  <a:cs typeface="Arial" pitchFamily="34" charset="0"/>
                </a:rPr>
                <a:t>(acc);</a:t>
              </a:r>
              <a:endParaRPr kumimoji="0" lang="nl-NL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154664" y="3501008"/>
              <a:ext cx="1320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b="1" dirty="0" err="1"/>
                <a:t>works</a:t>
              </a:r>
              <a:endParaRPr lang="nl-NL" sz="2400" b="1" dirty="0"/>
            </a:p>
          </p:txBody>
        </p:sp>
      </p:grpSp>
      <p:grpSp>
        <p:nvGrpSpPr>
          <p:cNvPr id="12" name="Groep 11"/>
          <p:cNvGrpSpPr/>
          <p:nvPr/>
        </p:nvGrpSpPr>
        <p:grpSpPr>
          <a:xfrm>
            <a:off x="4644008" y="3068960"/>
            <a:ext cx="3888432" cy="3024336"/>
            <a:chOff x="4644008" y="3068960"/>
            <a:chExt cx="3888432" cy="3024336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788024" y="4149080"/>
              <a:ext cx="3744416" cy="19442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BFBFBF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600" b="1" kern="0" dirty="0">
                  <a:latin typeface="Courier New" pitchFamily="49" charset="0"/>
                  <a:cs typeface="Arial" pitchFamily="34" charset="0"/>
                </a:rPr>
                <a:t>Account acc = </a:t>
              </a:r>
              <a:r>
                <a:rPr lang="en-US" sz="1600" b="1" kern="0" dirty="0">
                  <a:solidFill>
                    <a:srgbClr val="0070C0"/>
                  </a:solidFill>
                  <a:latin typeface="Courier New" pitchFamily="49" charset="0"/>
                  <a:cs typeface="Arial" pitchFamily="34" charset="0"/>
                </a:rPr>
                <a:t>new</a:t>
              </a:r>
              <a:r>
                <a:rPr lang="en-US" sz="1600" b="1" kern="0" dirty="0">
                  <a:latin typeface="Courier New" pitchFamily="49" charset="0"/>
                  <a:cs typeface="Arial" pitchFamily="34" charset="0"/>
                </a:rPr>
                <a:t> Account();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sz="1600" b="1" kern="0" dirty="0" err="1">
                  <a:latin typeface="Courier New" pitchFamily="49" charset="0"/>
                  <a:cs typeface="Arial" pitchFamily="34" charset="0"/>
                </a:rPr>
                <a:t>em.persist</a:t>
              </a:r>
              <a:r>
                <a:rPr lang="en-US" sz="1600" b="1" kern="0" dirty="0">
                  <a:latin typeface="Courier New" pitchFamily="49" charset="0"/>
                  <a:cs typeface="Arial" pitchFamily="34" charset="0"/>
                </a:rPr>
                <a:t>(acc);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endParaRPr>
            </a:p>
            <a:p>
              <a:pPr algn="l"/>
              <a:r>
                <a:rPr lang="en-US" sz="1600" b="1" kern="0" dirty="0">
                  <a:latin typeface="Courier New" pitchFamily="49" charset="0"/>
                  <a:cs typeface="Arial" pitchFamily="34" charset="0"/>
                </a:rPr>
                <a:t>Customer c = </a:t>
              </a:r>
              <a:r>
                <a:rPr lang="en-US" sz="1600" b="1" kern="0" dirty="0">
                  <a:solidFill>
                    <a:srgbClr val="0070C0"/>
                  </a:solidFill>
                  <a:latin typeface="Courier New" pitchFamily="49" charset="0"/>
                  <a:cs typeface="Arial" pitchFamily="34" charset="0"/>
                </a:rPr>
                <a:t>new</a:t>
              </a:r>
              <a:r>
                <a:rPr lang="en-US" sz="1600" b="1" kern="0" dirty="0">
                  <a:latin typeface="Courier New" pitchFamily="49" charset="0"/>
                  <a:cs typeface="Arial" pitchFamily="34" charset="0"/>
                </a:rPr>
                <a:t> Customer();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sz="1600" b="1" kern="0" dirty="0" err="1">
                  <a:latin typeface="Courier New" pitchFamily="49" charset="0"/>
                  <a:cs typeface="Arial" pitchFamily="34" charset="0"/>
                </a:rPr>
                <a:t>c.getAccounts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Arial" pitchFamily="34" charset="0"/>
                </a:rPr>
                <a:t>.add(acc);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sz="1600" b="1" kern="0" dirty="0" err="1">
                  <a:latin typeface="Courier New" pitchFamily="49" charset="0"/>
                  <a:cs typeface="Arial" pitchFamily="34" charset="0"/>
                </a:rPr>
                <a:t>em.persists</a:t>
              </a:r>
              <a:r>
                <a:rPr lang="en-US" sz="1600" b="1" kern="0" dirty="0">
                  <a:latin typeface="Courier New" pitchFamily="49" charset="0"/>
                  <a:cs typeface="Arial" pitchFamily="34" charset="0"/>
                </a:rPr>
                <a:t>(c);</a:t>
              </a:r>
              <a:endParaRPr kumimoji="0" lang="nl-NL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4644008" y="3068960"/>
              <a:ext cx="3888432" cy="954107"/>
            </a:xfrm>
            <a:prstGeom prst="rect">
              <a:avLst/>
            </a:prstGeom>
            <a:solidFill>
              <a:srgbClr val="CC0000"/>
            </a:solidFill>
            <a:ln w="25400"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</a:ln>
          </p:spPr>
          <p:txBody>
            <a:bodyPr wrap="square" rtlCol="0">
              <a:spAutoFit/>
            </a:bodyPr>
            <a:lstStyle/>
            <a:p>
              <a:r>
                <a:rPr lang="nl-NL" sz="2800" b="1" dirty="0" err="1"/>
                <a:t>Doesn’t</a:t>
              </a:r>
              <a:r>
                <a:rPr lang="nl-NL" sz="2800" b="1" dirty="0"/>
                <a:t> </a:t>
              </a:r>
              <a:r>
                <a:rPr lang="nl-NL" sz="2800" b="1" dirty="0" err="1"/>
                <a:t>work</a:t>
              </a:r>
              <a:r>
                <a:rPr lang="nl-NL" sz="2800" b="1" dirty="0"/>
                <a:t>; </a:t>
              </a:r>
              <a:r>
                <a:rPr lang="nl-NL" sz="2800" b="1" dirty="0" err="1"/>
                <a:t>relation</a:t>
              </a:r>
              <a:r>
                <a:rPr lang="nl-NL" sz="2800" b="1" dirty="0"/>
                <a:t> is </a:t>
              </a:r>
              <a:r>
                <a:rPr lang="nl-NL" sz="2800" b="1" dirty="0" err="1"/>
                <a:t>not</a:t>
              </a:r>
              <a:r>
                <a:rPr lang="nl-NL" sz="2800" b="1" dirty="0"/>
                <a:t> set</a:t>
              </a:r>
              <a:endParaRPr lang="nl-NL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Fixing the passive side</a:t>
            </a:r>
            <a:endParaRPr lang="nl-NL" dirty="0"/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sz="half" idx="2"/>
          </p:nvPr>
        </p:nvSpPr>
        <p:spPr bwMode="auto">
          <a:xfrm>
            <a:off x="179512" y="2924944"/>
            <a:ext cx="4690864" cy="1944216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nl-NL" sz="1600" b="1" dirty="0">
                <a:solidFill>
                  <a:srgbClr val="75AF7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nl-NL" sz="1600" b="1" dirty="0" err="1">
                <a:solidFill>
                  <a:srgbClr val="75AF71"/>
                </a:solidFill>
                <a:latin typeface="Courier New" pitchFamily="49" charset="0"/>
                <a:cs typeface="Courier New" pitchFamily="49" charset="0"/>
              </a:rPr>
              <a:t>OneToMany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mappedBy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“customer"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nl-NL" sz="1600" dirty="0">
                <a:latin typeface="Courier New" pitchFamily="49" charset="0"/>
                <a:cs typeface="Courier New" pitchFamily="49" charset="0"/>
              </a:rPr>
            </a:br>
            <a:r>
              <a:rPr lang="nl-NL" sz="1600" b="1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nl-N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List&lt;Account&gt; </a:t>
            </a:r>
            <a:r>
              <a:rPr lang="nl-NL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accounts</a:t>
            </a:r>
            <a:r>
              <a:rPr lang="nl-NL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kumimoji="0" lang="nl-N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nl-NL" sz="1600" b="1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600" b="1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addAccount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(Account 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0" lang="nl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accounts</a:t>
            </a:r>
            <a:r>
              <a:rPr kumimoji="0" lang="nl-N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acc</a:t>
            </a:r>
            <a:r>
              <a:rPr kumimoji="0" lang="nl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nl-NL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sz="1600" b="1" dirty="0" err="1">
                <a:latin typeface="Courier New" pitchFamily="49" charset="0"/>
                <a:cs typeface="Courier New" pitchFamily="49" charset="0"/>
              </a:rPr>
              <a:t>acc.setCustomer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600" b="1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0" lang="nl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SE42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CA31C-A866-4673-A659-AB29254141C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grpSp>
        <p:nvGrpSpPr>
          <p:cNvPr id="4" name="Groep 37"/>
          <p:cNvGrpSpPr/>
          <p:nvPr/>
        </p:nvGrpSpPr>
        <p:grpSpPr>
          <a:xfrm>
            <a:off x="323528" y="4437112"/>
            <a:ext cx="3070072" cy="1325761"/>
            <a:chOff x="2614240" y="2348880"/>
            <a:chExt cx="3070072" cy="1325761"/>
          </a:xfrm>
        </p:grpSpPr>
        <p:sp>
          <p:nvSpPr>
            <p:cNvPr id="33" name="Tekstvak 32"/>
            <p:cNvSpPr txBox="1"/>
            <p:nvPr/>
          </p:nvSpPr>
          <p:spPr>
            <a:xfrm>
              <a:off x="2614240" y="3212976"/>
              <a:ext cx="3070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b="1" dirty="0"/>
                <a:t>Set the </a:t>
              </a:r>
              <a:r>
                <a:rPr lang="nl-NL" sz="2400" b="1" dirty="0" err="1"/>
                <a:t>owning</a:t>
              </a:r>
              <a:r>
                <a:rPr lang="nl-NL" sz="2400" b="1" dirty="0"/>
                <a:t> </a:t>
              </a:r>
              <a:r>
                <a:rPr lang="nl-NL" sz="2400" b="1" dirty="0" err="1"/>
                <a:t>side</a:t>
              </a:r>
              <a:endParaRPr lang="nl-NL" sz="2400" b="1" dirty="0"/>
            </a:p>
          </p:txBody>
        </p:sp>
        <p:cxnSp>
          <p:nvCxnSpPr>
            <p:cNvPr id="35" name="Rechte verbindingslijn met pijl 34"/>
            <p:cNvCxnSpPr/>
            <p:nvPr/>
          </p:nvCxnSpPr>
          <p:spPr bwMode="auto">
            <a:xfrm rot="5400000" flipH="1" flipV="1">
              <a:off x="3269084" y="2643684"/>
              <a:ext cx="1008112" cy="4185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Tijdelijke aanduiding voor tekst 20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8229600" cy="648295"/>
          </a:xfrm>
        </p:spPr>
        <p:txBody>
          <a:bodyPr/>
          <a:lstStyle/>
          <a:p>
            <a:r>
              <a:rPr lang="en-US" sz="2800" dirty="0"/>
              <a:t>Common trick to work with passive relations</a:t>
            </a:r>
            <a:endParaRPr lang="nl-NL" sz="2800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076056" y="3140968"/>
            <a:ext cx="3744416" cy="1656184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Account acc = </a:t>
            </a:r>
            <a:r>
              <a:rPr lang="en-US" sz="1600" b="1" kern="0" dirty="0">
                <a:solidFill>
                  <a:srgbClr val="0070C0"/>
                </a:solidFill>
                <a:latin typeface="Courier New" pitchFamily="49" charset="0"/>
                <a:cs typeface="Arial" pitchFamily="34" charset="0"/>
              </a:rPr>
              <a:t>new</a:t>
            </a:r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 Account();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600" b="1" kern="0" dirty="0" err="1">
                <a:latin typeface="Courier New" pitchFamily="49" charset="0"/>
                <a:cs typeface="Arial" pitchFamily="34" charset="0"/>
              </a:rPr>
              <a:t>em.persist</a:t>
            </a:r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(acc);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algn="l"/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Customer c = </a:t>
            </a:r>
            <a:r>
              <a:rPr lang="en-US" sz="1600" b="1" kern="0" dirty="0">
                <a:solidFill>
                  <a:srgbClr val="0070C0"/>
                </a:solidFill>
                <a:latin typeface="Courier New" pitchFamily="49" charset="0"/>
                <a:cs typeface="Arial" pitchFamily="34" charset="0"/>
              </a:rPr>
              <a:t>new</a:t>
            </a:r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 Customer();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600" b="1" kern="0" dirty="0" err="1">
                <a:latin typeface="Courier New" pitchFamily="49" charset="0"/>
                <a:cs typeface="Arial" pitchFamily="34" charset="0"/>
              </a:rPr>
              <a:t>c.addAccount</a:t>
            </a:r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acc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600" b="1" kern="0" dirty="0" err="1">
                <a:latin typeface="Courier New" pitchFamily="49" charset="0"/>
                <a:cs typeface="Arial" pitchFamily="34" charset="0"/>
              </a:rPr>
              <a:t>em.persists</a:t>
            </a:r>
            <a:r>
              <a:rPr lang="en-US" sz="1600" b="1" kern="0" dirty="0">
                <a:latin typeface="Courier New" pitchFamily="49" charset="0"/>
                <a:cs typeface="Arial" pitchFamily="34" charset="0"/>
              </a:rPr>
              <a:t>(c);</a:t>
            </a:r>
            <a:endParaRPr kumimoji="0" lang="nl-NL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erk">
  <a:themeElements>
    <a:clrScheme name="Waterme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e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e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e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e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e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e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e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e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e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E4892317210D4489EE3A067296AFBE" ma:contentTypeVersion="0" ma:contentTypeDescription="Create a new document." ma:contentTypeScope="" ma:versionID="305cd7e963606bb82cf9e3a31babed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919F1D6-79F4-4AC7-85C2-0B7A5C8C8CA1}"/>
</file>

<file path=customXml/itemProps2.xml><?xml version="1.0" encoding="utf-8"?>
<ds:datastoreItem xmlns:ds="http://schemas.openxmlformats.org/officeDocument/2006/customXml" ds:itemID="{288A0D03-1018-49C1-878B-502367ED442D}"/>
</file>

<file path=customXml/itemProps3.xml><?xml version="1.0" encoding="utf-8"?>
<ds:datastoreItem xmlns:ds="http://schemas.openxmlformats.org/officeDocument/2006/customXml" ds:itemID="{F4A75D10-46AC-43A2-8AA3-92B0C2051E7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7209</TotalTime>
  <Words>378</Words>
  <Application>Microsoft Office PowerPoint</Application>
  <PresentationFormat>Diavoorstelling (4:3)</PresentationFormat>
  <Paragraphs>208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Times New Roman</vt:lpstr>
      <vt:lpstr>Wingdings</vt:lpstr>
      <vt:lpstr>Watermerk</vt:lpstr>
      <vt:lpstr>Java Persistence</vt:lpstr>
      <vt:lpstr>Relationships</vt:lpstr>
      <vt:lpstr>One-to-One</vt:lpstr>
      <vt:lpstr>One-to-Many unidirectional 1</vt:lpstr>
      <vt:lpstr>One-to-Many unidirectional 2</vt:lpstr>
      <vt:lpstr>One-to-Many bidirectional</vt:lpstr>
      <vt:lpstr>Lazy loading</vt:lpstr>
      <vt:lpstr>Bidirectional mappings</vt:lpstr>
      <vt:lpstr>Fixing the passive side</vt:lpstr>
      <vt:lpstr>Cascading</vt:lpstr>
      <vt:lpstr>Cascading operations</vt:lpstr>
      <vt:lpstr>Embeddables</vt:lpstr>
      <vt:lpstr>Value collections</vt:lpstr>
    </vt:vector>
  </TitlesOfParts>
  <Company>Bedrijf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SE42 JPA 2</dc:title>
  <dc:creator>Hans</dc:creator>
  <cp:lastModifiedBy>Hans van Heumen</cp:lastModifiedBy>
  <cp:revision>315</cp:revision>
  <dcterms:created xsi:type="dcterms:W3CDTF">2010-01-17T18:57:09Z</dcterms:created>
  <dcterms:modified xsi:type="dcterms:W3CDTF">2016-05-10T08:12:36Z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0x01010019E4892317210D4489EE3A067296AFBE</vt:lpwstr>
  </property>
</Properties>
</file>