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dbfda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dbfda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dbfda2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dbfda2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</a:rPr>
              <a:t>Pocket Legal</a:t>
            </a:r>
            <a:r>
              <a:rPr lang="en" sz="1800">
                <a:solidFill>
                  <a:srgbClr val="595959"/>
                </a:solidFill>
              </a:rPr>
              <a:t> is a web application that </a:t>
            </a:r>
            <a:r>
              <a:rPr b="1" lang="en" sz="1800">
                <a:solidFill>
                  <a:srgbClr val="595959"/>
                </a:solidFill>
              </a:rPr>
              <a:t>allows users to access open access legal information</a:t>
            </a:r>
            <a:r>
              <a:rPr lang="en" sz="1800">
                <a:solidFill>
                  <a:srgbClr val="595959"/>
                </a:solidFill>
              </a:rPr>
              <a:t> that can be used for education, research, and civic personal use.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PL </a:t>
            </a:r>
            <a:r>
              <a:rPr b="1" lang="en" sz="1800">
                <a:solidFill>
                  <a:srgbClr val="595959"/>
                </a:solidFill>
              </a:rPr>
              <a:t>helps create a bridge for non-legal audiences connect to legal resources and tools</a:t>
            </a:r>
            <a:r>
              <a:rPr lang="en" sz="1800">
                <a:solidFill>
                  <a:srgbClr val="595959"/>
                </a:solidFill>
              </a:rPr>
              <a:t> to help understand the law, its language, and a structure that affects everyone daily.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The following MERN, web app product features, allows users </a:t>
            </a:r>
            <a:r>
              <a:rPr b="1" lang="en" sz="1800">
                <a:solidFill>
                  <a:srgbClr val="595959"/>
                </a:solidFill>
              </a:rPr>
              <a:t>through one concise data form, </a:t>
            </a:r>
            <a:r>
              <a:rPr lang="en" sz="1800">
                <a:solidFill>
                  <a:srgbClr val="595959"/>
                </a:solidFill>
              </a:rPr>
              <a:t>to document and cast a question. And like a bulletin board, offer others users to crowdsource an answer (a feature the we would like to implement in the future).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Pocket Legal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Milton Garcia and Kojiro 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questions are often </a:t>
            </a:r>
            <a:r>
              <a:rPr lang="en"/>
              <a:t>defined</a:t>
            </a:r>
            <a:r>
              <a:rPr lang="en"/>
              <a:t> by</a:t>
            </a:r>
            <a:r>
              <a:rPr lang="en"/>
              <a:t> a </a:t>
            </a:r>
            <a:r>
              <a:rPr b="1" lang="en"/>
              <a:t>jurisdiction </a:t>
            </a:r>
            <a:r>
              <a:rPr lang="en"/>
              <a:t>(local, state, federal) and </a:t>
            </a:r>
            <a:r>
              <a:rPr b="1" lang="en"/>
              <a:t>law practice </a:t>
            </a:r>
            <a:r>
              <a:rPr lang="en"/>
              <a:t>among many other things;  it’s often the </a:t>
            </a:r>
            <a:r>
              <a:rPr b="1" lang="en"/>
              <a:t>who</a:t>
            </a:r>
            <a:r>
              <a:rPr lang="en"/>
              <a:t> or </a:t>
            </a:r>
            <a:r>
              <a:rPr b="1" lang="en"/>
              <a:t>where</a:t>
            </a:r>
            <a:r>
              <a:rPr lang="en"/>
              <a:t> that creates </a:t>
            </a:r>
            <a:r>
              <a:rPr b="1" lang="en"/>
              <a:t>confusion</a:t>
            </a:r>
            <a:r>
              <a:rPr lang="en"/>
              <a:t>, and by the time you solve that problem, you mostly forgot your initial legal question. Especially if this is your </a:t>
            </a:r>
            <a:r>
              <a:rPr b="1" lang="en"/>
              <a:t>first time navigating </a:t>
            </a:r>
            <a:r>
              <a:rPr lang="en"/>
              <a:t>the legal system.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38" y="1017725"/>
            <a:ext cx="48623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