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33301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Import Data from: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Growth reading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Fluoresce reading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GC reading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827811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dirty="0" smtClean="0"/>
              <a:t>Feature extraction: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GC peak </a:t>
            </a:r>
            <a:r>
              <a:rPr lang="en-US" dirty="0" smtClean="0"/>
              <a:t>area (target)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Induction 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for each fluoresce wavelength: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lope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rea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edian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228600" y="4314701"/>
            <a:ext cx="5715000" cy="2314699"/>
            <a:chOff x="228600" y="4419600"/>
            <a:chExt cx="5715000" cy="2314699"/>
          </a:xfrm>
        </p:grpSpPr>
        <p:sp>
          <p:nvSpPr>
            <p:cNvPr id="6" name="TextBox 5"/>
            <p:cNvSpPr txBox="1"/>
            <p:nvPr/>
          </p:nvSpPr>
          <p:spPr>
            <a:xfrm>
              <a:off x="228600" y="4419600"/>
              <a:ext cx="4038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 startAt="3"/>
              </a:pPr>
              <a:r>
                <a:rPr lang="en-US" dirty="0" smtClean="0"/>
                <a:t>Data preprocessing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dirty="0"/>
                <a:t>c</a:t>
              </a:r>
              <a:r>
                <a:rPr lang="en-US" dirty="0" smtClean="0"/>
                <a:t>heck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dirty="0"/>
                <a:t>s</a:t>
              </a:r>
              <a:r>
                <a:rPr lang="en-US" dirty="0" smtClean="0"/>
                <a:t>kewness</a:t>
              </a: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dirty="0"/>
                <a:t>collinearity</a:t>
              </a:r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5020" y="5533970"/>
              <a:ext cx="52785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</a:t>
              </a:r>
              <a:r>
                <a:rPr lang="en-US" dirty="0" smtClean="0"/>
                <a:t>erform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c</a:t>
              </a:r>
              <a:r>
                <a:rPr lang="en-US" dirty="0" smtClean="0"/>
                <a:t>enter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s</a:t>
              </a:r>
              <a:r>
                <a:rPr lang="en-US" dirty="0" smtClean="0"/>
                <a:t>cale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r</a:t>
              </a:r>
              <a:r>
                <a:rPr lang="en-US" dirty="0" smtClean="0"/>
                <a:t>emove high correlation columns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7482" y="184666"/>
            <a:ext cx="201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8145" y="1795269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  Train and tune machine learning models: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ordinary least square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lasso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partial least square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neural 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random forest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support vector machine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701751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  Data partition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training 80%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testing 20%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99708" y="3794513"/>
            <a:ext cx="4239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  Select best model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using RMSE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compute standard deviation using 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1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482" y="184666"/>
            <a:ext cx="397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miluo\Documents\metabolic diagnosis\cor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381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luo\Documents\metabolic diagnosis\cor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1925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4409" y="914400"/>
            <a:ext cx="6227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Many features appear to be highly correlated. </a:t>
            </a:r>
            <a:endParaRPr lang="en-US" sz="20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5628405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</a:t>
            </a:r>
            <a:r>
              <a:rPr lang="en-US" sz="2000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orrelation plot before feature removal</a:t>
            </a:r>
            <a:endParaRPr lang="en-US" sz="20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5616714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</a:t>
            </a:r>
            <a:r>
              <a:rPr lang="en-US" sz="2000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orrelation plot after </a:t>
            </a:r>
          </a:p>
          <a:p>
            <a:pPr algn="ctr"/>
            <a:r>
              <a:rPr lang="en-US" sz="2000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feature removal</a:t>
            </a:r>
            <a:endParaRPr lang="en-US" sz="20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200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482" y="184666"/>
            <a:ext cx="397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 COMPARISON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Users\miluo\Documents\metabolic diagnosis\model_comparis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2213" b="2457"/>
          <a:stretch/>
        </p:blipFill>
        <p:spPr bwMode="auto">
          <a:xfrm>
            <a:off x="12700" y="886690"/>
            <a:ext cx="5564332" cy="537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4038600"/>
            <a:ext cx="363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lasso</a:t>
            </a:r>
            <a:r>
              <a:rPr lang="en-US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: </a:t>
            </a:r>
            <a:r>
              <a:rPr lang="en-US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    lasso</a:t>
            </a:r>
            <a:endParaRPr lang="en-US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en-US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lm: </a:t>
            </a:r>
            <a:r>
              <a:rPr lang="en-US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       ordinary </a:t>
            </a:r>
            <a:r>
              <a:rPr lang="en-US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least square</a:t>
            </a:r>
          </a:p>
          <a:p>
            <a:r>
              <a:rPr lang="en-US" b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nnet</a:t>
            </a:r>
            <a:r>
              <a:rPr lang="en-US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: </a:t>
            </a:r>
            <a:r>
              <a:rPr lang="en-US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    neural </a:t>
            </a:r>
            <a:r>
              <a:rPr lang="en-US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network</a:t>
            </a:r>
          </a:p>
          <a:p>
            <a:r>
              <a:rPr lang="en-US" b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plsr</a:t>
            </a:r>
            <a:r>
              <a:rPr lang="en-US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: </a:t>
            </a:r>
            <a:r>
              <a:rPr lang="en-US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     partial </a:t>
            </a:r>
            <a:r>
              <a:rPr lang="en-US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least </a:t>
            </a:r>
            <a:r>
              <a:rPr lang="en-US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square</a:t>
            </a:r>
            <a:endParaRPr lang="en-US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en-US" b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rf</a:t>
            </a:r>
            <a:r>
              <a:rPr lang="en-US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: </a:t>
            </a:r>
            <a:r>
              <a:rPr lang="en-US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        random </a:t>
            </a:r>
            <a:r>
              <a:rPr lang="en-US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forest</a:t>
            </a:r>
          </a:p>
          <a:p>
            <a:r>
              <a:rPr lang="en-US" b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svm</a:t>
            </a:r>
            <a:r>
              <a:rPr lang="en-US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: </a:t>
            </a:r>
            <a:r>
              <a:rPr lang="en-US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    support </a:t>
            </a:r>
            <a:r>
              <a:rPr lang="en-US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vector machine</a:t>
            </a:r>
          </a:p>
        </p:txBody>
      </p:sp>
    </p:spTree>
    <p:extLst>
      <p:ext uri="{BB962C8B-B14F-4D97-AF65-F5344CB8AC3E}">
        <p14:creationId xmlns:p14="http://schemas.microsoft.com/office/powerpoint/2010/main" val="4743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482" y="184666"/>
            <a:ext cx="397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SVM PERFORMANCE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8" name="Picture 6" descr="C:\Users\miluo\Documents\metabolic diagnosis\svm_plot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" t="1247" r="2693" b="964"/>
          <a:stretch/>
        </p:blipFill>
        <p:spPr bwMode="auto">
          <a:xfrm>
            <a:off x="0" y="772886"/>
            <a:ext cx="5662266" cy="58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62266" y="4191000"/>
            <a:ext cx="348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Prediction statistics from </a:t>
            </a:r>
            <a:r>
              <a:rPr lang="en-US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Bootstrapping (10 fold</a:t>
            </a:r>
            <a:r>
              <a:rPr lang="en-US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):</a:t>
            </a:r>
            <a:endParaRPr lang="en-US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2266" y="5033427"/>
            <a:ext cx="3776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RMSE</a:t>
            </a:r>
            <a:r>
              <a:rPr lang="en-US" sz="2400" b="1" baseline="-250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svm</a:t>
            </a:r>
            <a:r>
              <a:rPr lang="en-US" sz="2400" b="1" baseline="-25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:</a:t>
            </a:r>
          </a:p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ea typeface="Microsoft JhengHei UI Light" panose="020B0304030504040204" pitchFamily="34" charset="-120"/>
              </a:rPr>
              <a:t>4.36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ea typeface="Microsoft JhengHei UI Light" panose="020B0304030504040204" pitchFamily="34" charset="-120"/>
              </a:rPr>
              <a:t> 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ea typeface="Microsoft JhengHei UI Light" panose="020B0304030504040204" pitchFamily="34" charset="-120"/>
              </a:rPr>
              <a:t>± 2.88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719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151</Words>
  <Application>Microsoft Office PowerPoint</Application>
  <PresentationFormat>On-screen Show (4:3)</PresentationFormat>
  <Paragraphs>51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miluo</dc:creator>
  <cp:lastModifiedBy>miluo</cp:lastModifiedBy>
  <cp:revision>16</cp:revision>
  <dcterms:created xsi:type="dcterms:W3CDTF">2006-08-16T00:00:00Z</dcterms:created>
  <dcterms:modified xsi:type="dcterms:W3CDTF">2017-05-01T16:17:21Z</dcterms:modified>
</cp:coreProperties>
</file>