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C1588-6297-485D-8032-9E00C8163DFB}" type="datetimeFigureOut">
              <a:rPr lang="pl-PL" smtClean="0"/>
              <a:t>24.12.2019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EDDDF-956A-4D28-952E-0E71E62734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8679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02CE-F3C0-46AE-88B6-1353880422FD}" type="datetime1">
              <a:rPr lang="pl-PL" smtClean="0"/>
              <a:t>24.12.2019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TherasFlow + Keras - Python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617E-7E2C-4708-AD87-D0E158F4A6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904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E1D3-2AFB-41C0-92F2-BC639437CBB1}" type="datetime1">
              <a:rPr lang="pl-PL" smtClean="0"/>
              <a:t>24.12.2019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TherasFlow + Keras - Python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617E-7E2C-4708-AD87-D0E158F4A6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85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8F22-AD06-4653-9870-F325D618B603}" type="datetime1">
              <a:rPr lang="pl-PL" smtClean="0"/>
              <a:t>24.12.2019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TherasFlow + Keras - Python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617E-7E2C-4708-AD87-D0E158F4A6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8400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2C1A-78D3-4059-9BE4-5981F1ED4614}" type="datetime1">
              <a:rPr lang="pl-PL" smtClean="0"/>
              <a:t>24.12.2019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TherasFlow + Keras - Python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617E-7E2C-4708-AD87-D0E158F4A6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2523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213E-9947-413C-896D-8600703ABB00}" type="datetime1">
              <a:rPr lang="pl-PL" smtClean="0"/>
              <a:t>24.12.2019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TherasFlow + Keras - Python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617E-7E2C-4708-AD87-D0E158F4A6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9891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3C4E-A05B-456E-83C1-2C9E11D723DB}" type="datetime1">
              <a:rPr lang="pl-PL" smtClean="0"/>
              <a:t>24.12.2019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TherasFlow + Keras - Python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617E-7E2C-4708-AD87-D0E158F4A6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68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497B-E97D-4AB5-9171-B8E340C88DE8}" type="datetime1">
              <a:rPr lang="pl-PL" smtClean="0"/>
              <a:t>24.12.2019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TherasFlow + Keras - Python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617E-7E2C-4708-AD87-D0E158F4A6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82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0A8-BD84-45AC-98C6-DB99849CB4DC}" type="datetime1">
              <a:rPr lang="pl-PL" smtClean="0"/>
              <a:t>24.12.2019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TherasFlow + Keras - Python</a:t>
            </a: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617E-7E2C-4708-AD87-D0E158F4A6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102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6872-7782-433B-813A-1CB4998E2876}" type="datetime1">
              <a:rPr lang="pl-PL" smtClean="0"/>
              <a:t>24.12.2019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TherasFlow + Keras - Python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617E-7E2C-4708-AD87-D0E158F4A6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342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4CC1-FA6E-4F75-9E90-46605F5E9690}" type="datetime1">
              <a:rPr lang="pl-PL" smtClean="0"/>
              <a:t>24.12.2019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TherasFlow + Keras - Python</a:t>
            </a:r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617E-7E2C-4708-AD87-D0E158F4A6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824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1741-444A-441C-B6AD-697366341A6C}" type="datetime1">
              <a:rPr lang="pl-PL" smtClean="0"/>
              <a:t>24.12.2019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TherasFlow + Keras - Python</a:t>
            </a:r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617E-7E2C-4708-AD87-D0E158F4A6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327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1991-A236-421F-9764-26FFFEEA1EE6}" type="datetime1">
              <a:rPr lang="pl-PL" smtClean="0"/>
              <a:t>24.12.2019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TherasFlow + Keras - Python</a:t>
            </a:r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617E-7E2C-4708-AD87-D0E158F4A6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06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B80F-9CFF-4307-99D0-BF4DD44EC521}" type="datetime1">
              <a:rPr lang="pl-PL" smtClean="0"/>
              <a:t>24.12.2019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TherasFlow + Keras - Python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617E-7E2C-4708-AD87-D0E158F4A6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422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113DFA7-9282-4AED-91E9-ED28F6237C73}" type="datetime1">
              <a:rPr lang="pl-PL" smtClean="0"/>
              <a:t>24.12.2019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Deep Learning TherasFlow + Keras - Python</a:t>
            </a: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218617E-7E2C-4708-AD87-D0E158F4A6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419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Deep Learning TherasFlow + Keras - Python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C5DAE1-7BA0-4658-88A2-FC985650622B}" type="datetime1">
              <a:rPr lang="pl-PL" smtClean="0"/>
              <a:t>24.12.2019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218617E-7E2C-4708-AD87-D0E158F4A6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0529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E1ECDC-8B2C-42E7-9D20-75B43C772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008556"/>
            <a:ext cx="10572000" cy="2971051"/>
          </a:xfr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b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Deep</a:t>
            </a:r>
            <a:r>
              <a:rPr lang="pl-PL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Learning</a:t>
            </a:r>
            <a:br>
              <a:rPr lang="pl-PL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</a:br>
            <a:r>
              <a:rPr lang="pl-PL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pl-PL" b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TensorFlow</a:t>
            </a:r>
            <a:r>
              <a:rPr lang="pl-PL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+ </a:t>
            </a:r>
            <a:r>
              <a:rPr lang="pl-PL" b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Keras</a:t>
            </a:r>
            <a:endParaRPr lang="pl-PL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2FC98D3-0DF3-413F-9AC6-2EC1A0ED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7594"/>
            <a:ext cx="9144000" cy="1655762"/>
          </a:xfr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pl-P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w języku programowania</a:t>
            </a:r>
            <a:br>
              <a:rPr lang="pl-P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</a:br>
            <a:r>
              <a:rPr lang="pl-P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pl-PL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Python</a:t>
            </a:r>
            <a:endParaRPr lang="pl-PL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63AFBFA-EE9B-450F-9C24-4CE49B9E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TherasFlow + Keras - Python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369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E80D9C-8FA9-4B93-84FE-8EB5C48DE4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l-PL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Na początku…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189163-AD44-4455-B1E0-71EBFE9A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02658"/>
            <a:ext cx="10554574" cy="4709651"/>
          </a:xfr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1B67A22-00EB-42B4-AE38-BFED0DC2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0000" y="6312309"/>
            <a:ext cx="10571998" cy="365125"/>
          </a:xfrm>
        </p:spPr>
        <p:txBody>
          <a:bodyPr/>
          <a:lstStyle/>
          <a:p>
            <a:pPr algn="ctr"/>
            <a:r>
              <a:rPr lang="en-US" dirty="0"/>
              <a:t>Deep Learning </a:t>
            </a:r>
            <a:r>
              <a:rPr lang="en-US" dirty="0" err="1"/>
              <a:t>TherasFlow</a:t>
            </a:r>
            <a:r>
              <a:rPr lang="en-US" dirty="0"/>
              <a:t> + </a:t>
            </a:r>
            <a:r>
              <a:rPr lang="en-US" dirty="0" err="1"/>
              <a:t>Keras</a:t>
            </a:r>
            <a:r>
              <a:rPr lang="en-US" dirty="0"/>
              <a:t> - Python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555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E80D9C-8FA9-4B93-84FE-8EB5C48DE4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l-PL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Na początku…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189163-AD44-4455-B1E0-71EBFE9A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02658"/>
            <a:ext cx="10554574" cy="4709651"/>
          </a:xfr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1B67A22-00EB-42B4-AE38-BFED0DC2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0000" y="6312309"/>
            <a:ext cx="10571998" cy="365125"/>
          </a:xfrm>
        </p:spPr>
        <p:txBody>
          <a:bodyPr/>
          <a:lstStyle/>
          <a:p>
            <a:pPr algn="ctr"/>
            <a:r>
              <a:rPr lang="en-US" dirty="0"/>
              <a:t>Deep Learning </a:t>
            </a:r>
            <a:r>
              <a:rPr lang="en-US" dirty="0" err="1"/>
              <a:t>TherasFlow</a:t>
            </a:r>
            <a:r>
              <a:rPr lang="en-US" dirty="0"/>
              <a:t> + </a:t>
            </a:r>
            <a:r>
              <a:rPr lang="en-US" dirty="0" err="1"/>
              <a:t>Keras</a:t>
            </a:r>
            <a:r>
              <a:rPr lang="en-US" dirty="0"/>
              <a:t> - Python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7212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E80D9C-8FA9-4B93-84FE-8EB5C48DE4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l-PL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Na początku…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189163-AD44-4455-B1E0-71EBFE9A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02658"/>
            <a:ext cx="10554574" cy="4709651"/>
          </a:xfr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1B67A22-00EB-42B4-AE38-BFED0DC2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0000" y="6312309"/>
            <a:ext cx="10571998" cy="365125"/>
          </a:xfrm>
        </p:spPr>
        <p:txBody>
          <a:bodyPr/>
          <a:lstStyle/>
          <a:p>
            <a:pPr algn="ctr"/>
            <a:r>
              <a:rPr lang="en-US" dirty="0"/>
              <a:t>Deep Learning </a:t>
            </a:r>
            <a:r>
              <a:rPr lang="en-US" dirty="0" err="1"/>
              <a:t>TherasFlow</a:t>
            </a:r>
            <a:r>
              <a:rPr lang="en-US" dirty="0"/>
              <a:t> + </a:t>
            </a:r>
            <a:r>
              <a:rPr lang="en-US" dirty="0" err="1"/>
              <a:t>Keras</a:t>
            </a:r>
            <a:r>
              <a:rPr lang="en-US" dirty="0"/>
              <a:t> - Python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190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E80D9C-8FA9-4B93-84FE-8EB5C48DE4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l-PL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Na początku…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189163-AD44-4455-B1E0-71EBFE9A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02658"/>
            <a:ext cx="10554574" cy="4709651"/>
          </a:xfr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1B67A22-00EB-42B4-AE38-BFED0DC2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0000" y="6312309"/>
            <a:ext cx="10571998" cy="365125"/>
          </a:xfrm>
        </p:spPr>
        <p:txBody>
          <a:bodyPr/>
          <a:lstStyle/>
          <a:p>
            <a:pPr algn="ctr"/>
            <a:r>
              <a:rPr lang="en-US" dirty="0"/>
              <a:t>Deep Learning </a:t>
            </a:r>
            <a:r>
              <a:rPr lang="en-US" dirty="0" err="1"/>
              <a:t>TherasFlow</a:t>
            </a:r>
            <a:r>
              <a:rPr lang="en-US" dirty="0"/>
              <a:t> + </a:t>
            </a:r>
            <a:r>
              <a:rPr lang="en-US" dirty="0" err="1"/>
              <a:t>Keras</a:t>
            </a:r>
            <a:r>
              <a:rPr lang="en-US" dirty="0"/>
              <a:t> - Python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2978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E80D9C-8FA9-4B93-84FE-8EB5C48DE4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l-PL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Na początku…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189163-AD44-4455-B1E0-71EBFE9A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02658"/>
            <a:ext cx="10554574" cy="4709651"/>
          </a:xfr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1B67A22-00EB-42B4-AE38-BFED0DC2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0000" y="6312309"/>
            <a:ext cx="10571998" cy="365125"/>
          </a:xfrm>
        </p:spPr>
        <p:txBody>
          <a:bodyPr/>
          <a:lstStyle/>
          <a:p>
            <a:pPr algn="ctr"/>
            <a:r>
              <a:rPr lang="en-US" dirty="0"/>
              <a:t>Deep Learning </a:t>
            </a:r>
            <a:r>
              <a:rPr lang="en-US" dirty="0" err="1"/>
              <a:t>TherasFlow</a:t>
            </a:r>
            <a:r>
              <a:rPr lang="en-US" dirty="0"/>
              <a:t> + </a:t>
            </a:r>
            <a:r>
              <a:rPr lang="en-US" dirty="0" err="1"/>
              <a:t>Keras</a:t>
            </a:r>
            <a:r>
              <a:rPr lang="en-US" dirty="0"/>
              <a:t> - Python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7337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Cytat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ytat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yta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352</TotalTime>
  <Words>70</Words>
  <Application>Microsoft Office PowerPoint</Application>
  <PresentationFormat>Panoramiczny</PresentationFormat>
  <Paragraphs>13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2</vt:lpstr>
      <vt:lpstr>Cytat</vt:lpstr>
      <vt:lpstr>Deep Learning  TensorFlow + Keras</vt:lpstr>
      <vt:lpstr>Na początku…</vt:lpstr>
      <vt:lpstr>Na początku…</vt:lpstr>
      <vt:lpstr>Na początku…</vt:lpstr>
      <vt:lpstr>Na początku…</vt:lpstr>
      <vt:lpstr>Na początku…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 TensorFlow + Keras</dc:title>
  <dc:creator>Miłosz Wilczyński</dc:creator>
  <cp:lastModifiedBy>Miłosz Wilczyński</cp:lastModifiedBy>
  <cp:revision>4</cp:revision>
  <dcterms:created xsi:type="dcterms:W3CDTF">2019-12-24T13:50:00Z</dcterms:created>
  <dcterms:modified xsi:type="dcterms:W3CDTF">2019-12-24T19:42:26Z</dcterms:modified>
</cp:coreProperties>
</file>