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488" r:id="rId27"/>
    <p:sldId id="1521" r:id="rId28"/>
    <p:sldId id="1519" r:id="rId29"/>
    <p:sldId id="1489" r:id="rId30"/>
    <p:sldId id="14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493"/>
            <p14:sldId id="1494"/>
            <p14:sldId id="1520"/>
          </p14:sldIdLst>
        </p14:section>
        <p14:section name="What is XML?" id="{4C2182BE-4B88-4D56-9DB6-E01540733B0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10E03AB1-9AA8-4E86-9A64-D741901E50A2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850B2861-8945-4EF0-A6AD-DEE01E1897EA}">
          <p14:sldIdLst/>
        </p14:section>
        <p14:section name="Attributes" id="{42E389D6-B575-4156-92D9-83EDD042A84D}">
          <p14:sldIdLst>
            <p14:sldId id="1514"/>
            <p14:sldId id="1515"/>
            <p14:sldId id="1516"/>
          </p14:sldIdLst>
        </p14:section>
        <p14:section name="XML Serialization" id="{A1F39A82-3D34-49FF-9563-65221A4913B8}">
          <p14:sldIdLst>
            <p14:sldId id="1517"/>
          </p14:sldIdLst>
        </p14:section>
        <p14:section name="Conclusion" id="{61EF39A3-98E6-4467-8266-006C8FA76A28}">
          <p14:sldIdLst>
            <p14:sldId id="1488"/>
            <p14:sldId id="1521"/>
            <p14:sldId id="1519"/>
            <p14:sldId id="1489"/>
            <p14:sldId id="1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81" d="100"/>
          <a:sy n="81" d="100"/>
        </p:scale>
        <p:origin x="60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1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26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47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82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534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6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1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61" r:id="rId22"/>
    <p:sldLayoutId id="2147484062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32" y="2412886"/>
            <a:ext cx="2973355" cy="27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63202" y="24647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25568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Parsing XML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843548"/>
            <a:ext cx="9202994" cy="2201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5422492"/>
            <a:ext cx="9202994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val="7755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774523"/>
            <a:ext cx="2072148" cy="756519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901000" y="4017994"/>
            <a:ext cx="2148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2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Set an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dirty="0"/>
              <a:t>If it is set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4655" y="3277127"/>
            <a:ext cx="10104403" cy="36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5" y="4667564"/>
            <a:ext cx="10104403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2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25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or set an element attribute by name</a:t>
            </a:r>
          </a:p>
          <a:p>
            <a:endParaRPr lang="en-US" dirty="0"/>
          </a:p>
          <a:p>
            <a:r>
              <a:rPr lang="en-US" dirty="0"/>
              <a:t>Get a list of all attributes for an element</a:t>
            </a:r>
          </a:p>
          <a:p>
            <a:endParaRPr lang="en-US" dirty="0"/>
          </a:p>
          <a:p>
            <a:r>
              <a:rPr lang="en-US" dirty="0"/>
              <a:t>Set an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dirty="0"/>
              <a:t>If it is set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8034" y="1867156"/>
            <a:ext cx="7101347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92279" y="3274947"/>
            <a:ext cx="7057102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1272" y="5905989"/>
            <a:ext cx="699810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</p:spTree>
    <p:extLst>
      <p:ext uri="{BB962C8B-B14F-4D97-AF65-F5344CB8AC3E}">
        <p14:creationId xmlns:p14="http://schemas.microsoft.com/office/powerpoint/2010/main" val="20581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 – Searching with 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0430" y="1821234"/>
            <a:ext cx="10649570" cy="368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val="24617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7408" y="3942067"/>
            <a:ext cx="10859004" cy="248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 "ASP.NET",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91270" y="4265538"/>
            <a:ext cx="2049189" cy="48892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42881"/>
              <a:gd name="adj2" fmla="val 959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43028"/>
              <a:gd name="adj2" fmla="val 1363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XML Format</a:t>
            </a:r>
          </a:p>
          <a:p>
            <a:r>
              <a:rPr lang="en-US" noProof="1"/>
              <a:t>Processing XML</a:t>
            </a:r>
          </a:p>
          <a:p>
            <a:r>
              <a:rPr lang="en-US" noProof="1"/>
              <a:t>XML in Entity Framework</a:t>
            </a:r>
          </a:p>
          <a:p>
            <a:r>
              <a:rPr lang="en-US" noProof="1"/>
              <a:t>XML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1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</p:spTree>
    <p:extLst>
      <p:ext uri="{BB962C8B-B14F-4D97-AF65-F5344CB8AC3E}">
        <p14:creationId xmlns:p14="http://schemas.microsoft.com/office/powerpoint/2010/main" val="25539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18" y="1863278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Type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886" y="4203974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8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XML Serialization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28" y="0"/>
            <a:ext cx="8341414" cy="47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6782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6446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494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517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86CF627-54FA-4BF4-8F63-2A22E1CF894A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  <a:endParaRPr lang="en-US" dirty="0"/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30725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70596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7623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174169" y="2837975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8102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9" y="322103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112436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05931" y="4396477"/>
            <a:ext cx="2263526" cy="510778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84986" y="4397935"/>
            <a:ext cx="1905878" cy="510778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06393" y="4396477"/>
            <a:ext cx="1371600" cy="510778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54825"/>
            <a:ext cx="1786260" cy="477651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21076</TotalTime>
  <Words>1687</Words>
  <Application>Microsoft Office PowerPoint</Application>
  <PresentationFormat>Широк екран</PresentationFormat>
  <Paragraphs>312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XML Processing</vt:lpstr>
      <vt:lpstr>Table of Contents</vt:lpstr>
      <vt:lpstr>Have a Question?</vt:lpstr>
      <vt:lpstr>Презентация на PowerPoint</vt:lpstr>
      <vt:lpstr>What is XML?</vt:lpstr>
      <vt:lpstr>XML – Example</vt:lpstr>
      <vt:lpstr>XML Syntax</vt:lpstr>
      <vt:lpstr>XML - Structure</vt:lpstr>
      <vt:lpstr>XML and HTML</vt:lpstr>
      <vt:lpstr>XML: Advantages</vt:lpstr>
      <vt:lpstr>XML: Disadvantages</vt:lpstr>
      <vt:lpstr>Презентация на PowerPoint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Deserialize XML from String XML</vt:lpstr>
      <vt:lpstr>Презентация на PowerPoint</vt:lpstr>
      <vt:lpstr>XML Attributes</vt:lpstr>
      <vt:lpstr>XML Attributes: Example</vt:lpstr>
      <vt:lpstr>Презентация на PowerPoint</vt:lpstr>
      <vt:lpstr>Summary</vt:lpstr>
      <vt:lpstr>SoftUni Diamond Partners</vt:lpstr>
      <vt:lpstr>SoftUni Organizational Partners</vt:lpstr>
      <vt:lpstr>Презентация на PowerPoint</vt:lpstr>
      <vt:lpstr>License</vt:lpstr>
    </vt:vector>
  </TitlesOfParts>
  <Company>Software University</Company>
  <LinksUpToDate>false</LinksUpToDate>
  <SharedDoc>false</SharedDoc>
  <HyperlinkBase>https://softuni.bg/trainings/1972/databases-advanced-entity-framework-june-2018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</dc:description>
  <cp:lastModifiedBy>Miroslav Ilyovski</cp:lastModifiedBy>
  <cp:revision>507</cp:revision>
  <dcterms:created xsi:type="dcterms:W3CDTF">2018-05-23T13:08:44Z</dcterms:created>
  <dcterms:modified xsi:type="dcterms:W3CDTF">2019-12-05T22:12:38Z</dcterms:modified>
  <cp:category>db;databases;sql;programming;computer programming;software development</cp:category>
</cp:coreProperties>
</file>