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55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73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15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6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26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11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97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0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51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36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698F-FD59-41B1-B89F-35C8999CFA51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2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698F-FD59-41B1-B89F-35C8999CFA51}" type="datetimeFigureOut">
              <a:rPr lang="fr-FR" smtClean="0"/>
              <a:t>19/11/2013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262C-8BF2-44EF-AE92-D61952359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8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3589" y="1412776"/>
            <a:ext cx="3863837" cy="36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>
              <a:latin typeface="Freestyle Script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44294" y="1516721"/>
            <a:ext cx="3626077" cy="34244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>
              <a:latin typeface="Freestyle Script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7250" y="1655241"/>
            <a:ext cx="3355178" cy="2061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>
              <a:latin typeface="Freestyle Script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7250" y="3789040"/>
            <a:ext cx="3355178" cy="1008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>
              <a:latin typeface="Freestyle Script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2757" y="3906250"/>
            <a:ext cx="288032" cy="314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>
              <a:latin typeface="Freestyle Script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2797" y="3906250"/>
            <a:ext cx="2808311" cy="314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dirty="0">
              <a:latin typeface="Freestyle Script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2757" y="4293096"/>
            <a:ext cx="3168351" cy="366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Freestyle Script" pitchFamily="66" charset="0"/>
              </a:rPr>
              <a:t>.labelDescription</a:t>
            </a:r>
            <a:endParaRPr lang="fr-FR" sz="2000" dirty="0">
              <a:latin typeface="Freestyle Script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72757" y="1791902"/>
            <a:ext cx="3168351" cy="1832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Freestyle Script" pitchFamily="66" charset="0"/>
              </a:rPr>
              <a:t>.container  img</a:t>
            </a:r>
            <a:endParaRPr lang="fr-FR" sz="2400" dirty="0">
              <a:latin typeface="Freestyle Script" pitchFamily="66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565889" y="907490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Freestyle Script" pitchFamily="66" charset="0"/>
                <a:ea typeface="Verdana" pitchFamily="34" charset="0"/>
                <a:cs typeface="Verdana" pitchFamily="34" charset="0"/>
              </a:rPr>
              <a:t>.container</a:t>
            </a:r>
            <a:endParaRPr lang="fr-FR" sz="2000" dirty="0">
              <a:latin typeface="Freestyle Script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906088" y="1268760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Freestyle Script" pitchFamily="66" charset="0"/>
                <a:ea typeface="Verdana" pitchFamily="34" charset="0"/>
                <a:cs typeface="Verdana" pitchFamily="34" charset="0"/>
              </a:rPr>
              <a:t>.imgContainer</a:t>
            </a:r>
            <a:endParaRPr lang="fr-FR" sz="2000" dirty="0">
              <a:latin typeface="Freestyle Script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63298" y="4305290"/>
            <a:ext cx="1792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Freestyle Script" pitchFamily="66" charset="0"/>
                <a:ea typeface="Verdana" pitchFamily="34" charset="0"/>
                <a:cs typeface="Verdana" pitchFamily="34" charset="0"/>
              </a:rPr>
              <a:t>.labelImageTitle:before</a:t>
            </a:r>
          </a:p>
          <a:p>
            <a:r>
              <a:rPr lang="fr-FR" sz="2000" dirty="0" smtClean="0">
                <a:latin typeface="Freestyle Script" pitchFamily="66" charset="0"/>
                <a:ea typeface="Verdana" pitchFamily="34" charset="0"/>
                <a:cs typeface="Verdana" pitchFamily="34" charset="0"/>
              </a:rPr>
              <a:t>.labelFolderTitle:before</a:t>
            </a:r>
            <a:endParaRPr lang="fr-FR" sz="2000" dirty="0">
              <a:latin typeface="Freestyle Script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797175" y="5157192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Freestyle Script" pitchFamily="66" charset="0"/>
                <a:ea typeface="Verdana" pitchFamily="34" charset="0"/>
                <a:cs typeface="Verdana" pitchFamily="34" charset="0"/>
              </a:rPr>
              <a:t>.labelImage</a:t>
            </a:r>
            <a:endParaRPr lang="fr-FR" sz="2000" dirty="0">
              <a:latin typeface="Freestyle Script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3568" y="907490"/>
            <a:ext cx="7344816" cy="471929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latin typeface="Freestyle Script" pitchFamily="66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5433169" y="5301208"/>
            <a:ext cx="244459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reestyle Script" pitchFamily="66" charset="0"/>
                <a:ea typeface="Verdana" pitchFamily="34" charset="0"/>
                <a:cs typeface="Verdana" pitchFamily="34" charset="0"/>
              </a:rPr>
              <a:t>CSS </a:t>
            </a:r>
            <a:r>
              <a:rPr lang="fr-FR" sz="2000" dirty="0" smtClean="0">
                <a:latin typeface="Freestyle Script" pitchFamily="66" charset="0"/>
                <a:ea typeface="Verdana" pitchFamily="34" charset="0"/>
                <a:cs typeface="Verdana" pitchFamily="34" charset="0"/>
              </a:rPr>
              <a:t>nanoGALLERY - thumbnail</a:t>
            </a:r>
            <a:endParaRPr lang="fr-FR" sz="2000" dirty="0">
              <a:latin typeface="Freestyle Script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574913" y="3861048"/>
            <a:ext cx="1322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Freestyle Script" pitchFamily="66" charset="0"/>
                <a:ea typeface="Verdana" pitchFamily="34" charset="0"/>
                <a:cs typeface="Verdana" pitchFamily="34" charset="0"/>
              </a:rPr>
              <a:t>.labelImageTitle</a:t>
            </a:r>
          </a:p>
          <a:p>
            <a:r>
              <a:rPr lang="fr-FR" sz="2000" dirty="0" smtClean="0">
                <a:latin typeface="Freestyle Script" pitchFamily="66" charset="0"/>
                <a:ea typeface="Verdana" pitchFamily="34" charset="0"/>
                <a:cs typeface="Verdana" pitchFamily="34" charset="0"/>
              </a:rPr>
              <a:t>.labelFolderTitle</a:t>
            </a:r>
            <a:endParaRPr lang="fr-FR" sz="2000" dirty="0">
              <a:latin typeface="Freestyle Script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Arc 1"/>
          <p:cNvSpPr/>
          <p:nvPr/>
        </p:nvSpPr>
        <p:spPr>
          <a:xfrm>
            <a:off x="1997683" y="1107545"/>
            <a:ext cx="756085" cy="556319"/>
          </a:xfrm>
          <a:prstGeom prst="arc">
            <a:avLst>
              <a:gd name="adj1" fmla="val 16200000"/>
              <a:gd name="adj2" fmla="val 864374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25"/>
          <p:cNvSpPr/>
          <p:nvPr/>
        </p:nvSpPr>
        <p:spPr>
          <a:xfrm rot="1615660" flipH="1">
            <a:off x="6043423" y="1331316"/>
            <a:ext cx="1454276" cy="1105913"/>
          </a:xfrm>
          <a:prstGeom prst="arc">
            <a:avLst>
              <a:gd name="adj1" fmla="val 16200000"/>
              <a:gd name="adj2" fmla="val 105047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c 2"/>
          <p:cNvSpPr/>
          <p:nvPr/>
        </p:nvSpPr>
        <p:spPr>
          <a:xfrm rot="16865082" flipH="1" flipV="1">
            <a:off x="1481930" y="3082091"/>
            <a:ext cx="1440597" cy="1691243"/>
          </a:xfrm>
          <a:prstGeom prst="arc">
            <a:avLst>
              <a:gd name="adj1" fmla="val 16200000"/>
              <a:gd name="adj2" fmla="val 20045436"/>
            </a:avLst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 rot="16865082" flipH="1" flipV="1">
            <a:off x="3744540" y="3816966"/>
            <a:ext cx="1440597" cy="1691243"/>
          </a:xfrm>
          <a:prstGeom prst="arc">
            <a:avLst>
              <a:gd name="adj1" fmla="val 16200000"/>
              <a:gd name="adj2" fmla="val 20045436"/>
            </a:avLst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rot="1615660" flipH="1">
            <a:off x="5368279" y="4093720"/>
            <a:ext cx="2018295" cy="1137734"/>
          </a:xfrm>
          <a:prstGeom prst="arc">
            <a:avLst>
              <a:gd name="adj1" fmla="val 16200000"/>
              <a:gd name="adj2" fmla="val 2113382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1162683" y="2127850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Freestyle Script" pitchFamily="66" charset="0"/>
                <a:ea typeface="Verdana" pitchFamily="34" charset="0"/>
                <a:cs typeface="Verdana" pitchFamily="34" charset="0"/>
              </a:rPr>
              <a:t>.subcontainer</a:t>
            </a:r>
            <a:endParaRPr lang="fr-FR" sz="2000" dirty="0">
              <a:latin typeface="Freestyle Script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Arc 35"/>
          <p:cNvSpPr/>
          <p:nvPr/>
        </p:nvSpPr>
        <p:spPr>
          <a:xfrm rot="16865082" flipH="1" flipV="1">
            <a:off x="1166096" y="713185"/>
            <a:ext cx="1440597" cy="1691243"/>
          </a:xfrm>
          <a:prstGeom prst="arc">
            <a:avLst>
              <a:gd name="adj1" fmla="val 16200000"/>
              <a:gd name="adj2" fmla="val 20045436"/>
            </a:avLst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0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25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nanoGALLERY</dc:title>
  <dc:creator>Christophe BRISBOIS</dc:creator>
  <cp:lastModifiedBy>Christophe BRISBOIS</cp:lastModifiedBy>
  <cp:revision>18</cp:revision>
  <dcterms:created xsi:type="dcterms:W3CDTF">2013-08-05T09:56:45Z</dcterms:created>
  <dcterms:modified xsi:type="dcterms:W3CDTF">2013-11-19T16:04:27Z</dcterms:modified>
</cp:coreProperties>
</file>