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Yellowtail"/>
      <p:regular r:id="rId34"/>
    </p:embeddedFont>
    <p:embeddedFont>
      <p:font typeface="Neuton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156389E-C585-49D6-AA91-62D0E5C39BB6}">
  <a:tblStyle styleId="{D156389E-C585-49D6-AA91-62D0E5C39B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euton-regular.fntdata"/><Relationship Id="rId12" Type="http://schemas.openxmlformats.org/officeDocument/2006/relationships/slide" Target="slides/slide7.xml"/><Relationship Id="rId34" Type="http://schemas.openxmlformats.org/officeDocument/2006/relationships/font" Target="fonts/Yellowtail-regular.fntdata"/><Relationship Id="rId15" Type="http://schemas.openxmlformats.org/officeDocument/2006/relationships/slide" Target="slides/slide10.xml"/><Relationship Id="rId37" Type="http://schemas.openxmlformats.org/officeDocument/2006/relationships/font" Target="fonts/Neuton-italic.fntdata"/><Relationship Id="rId14" Type="http://schemas.openxmlformats.org/officeDocument/2006/relationships/slide" Target="slides/slide9.xml"/><Relationship Id="rId36" Type="http://schemas.openxmlformats.org/officeDocument/2006/relationships/font" Target="fonts/Neuton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5694cd56_0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5694cd56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93B77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-5400000">
            <a:off x="1853066" y="1584395"/>
            <a:ext cx="1401157" cy="5259705"/>
            <a:chOff x="818425" y="238125"/>
            <a:chExt cx="139557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" name="Google Shape;44;p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" name="Google Shape;60;p2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" name="Google Shape;68;p2"/>
          <p:cNvGrpSpPr/>
          <p:nvPr/>
        </p:nvGrpSpPr>
        <p:grpSpPr>
          <a:xfrm rot="5400000">
            <a:off x="5889766" y="-1700680"/>
            <a:ext cx="1401157" cy="5259705"/>
            <a:chOff x="818425" y="238125"/>
            <a:chExt cx="1395575" cy="5238750"/>
          </a:xfrm>
        </p:grpSpPr>
        <p:sp>
          <p:nvSpPr>
            <p:cNvPr id="69" name="Google Shape;69;p2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" name="Google Shape;70;p2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" name="Google Shape;90;p2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" name="Google Shape;91;p2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92" name="Google Shape;92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2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" name="Google Shape;101;p2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D0E0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2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" name="Google Shape;117;p2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2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21" name="Google Shape;121;p2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1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605" name="Google Shape;605;p11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11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08" name="Google Shape;608;p11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2" name="Google Shape;612;p11"/>
            <p:cNvSpPr/>
            <p:nvPr/>
          </p:nvSpPr>
          <p:spPr>
            <a:xfrm>
              <a:off x="4535406" y="4308991"/>
              <a:ext cx="198042" cy="199452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11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15" name="Google Shape;615;p11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BDCC64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12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621" name="Google Shape;621;p12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2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12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624" name="Google Shape;624;p12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12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2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2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12"/>
            <p:cNvSpPr/>
            <p:nvPr/>
          </p:nvSpPr>
          <p:spPr>
            <a:xfrm>
              <a:off x="4535406" y="4308991"/>
              <a:ext cx="198042" cy="199452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2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12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631" name="Google Shape;631;p12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2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2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4" name="Google Shape;634;p1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</a:defRPr>
            </a:lvl1pPr>
            <a:lvl2pPr lvl="1" algn="ctr">
              <a:buNone/>
              <a:defRPr>
                <a:solidFill>
                  <a:srgbClr val="FFFFFF"/>
                </a:solidFill>
              </a:defRPr>
            </a:lvl2pPr>
            <a:lvl3pPr lvl="2" algn="ctr">
              <a:buNone/>
              <a:defRPr>
                <a:solidFill>
                  <a:srgbClr val="FFFFFF"/>
                </a:solidFill>
              </a:defRPr>
            </a:lvl3pPr>
            <a:lvl4pPr lvl="3" algn="ctr">
              <a:buNone/>
              <a:defRPr>
                <a:solidFill>
                  <a:srgbClr val="FFFFFF"/>
                </a:solidFill>
              </a:defRPr>
            </a:lvl4pPr>
            <a:lvl5pPr lvl="4" algn="ctr">
              <a:buNone/>
              <a:defRPr>
                <a:solidFill>
                  <a:srgbClr val="FFFFFF"/>
                </a:solidFill>
              </a:defRPr>
            </a:lvl5pPr>
            <a:lvl6pPr lvl="5" algn="ctr">
              <a:buNone/>
              <a:defRPr>
                <a:solidFill>
                  <a:srgbClr val="FFFFFF"/>
                </a:solidFill>
              </a:defRPr>
            </a:lvl6pPr>
            <a:lvl7pPr lvl="6" algn="ctr">
              <a:buNone/>
              <a:defRPr>
                <a:solidFill>
                  <a:srgbClr val="FFFFFF"/>
                </a:solidFill>
              </a:defRPr>
            </a:lvl7pPr>
            <a:lvl8pPr lvl="7" algn="ctr">
              <a:buNone/>
              <a:defRPr>
                <a:solidFill>
                  <a:srgbClr val="FFFFFF"/>
                </a:solidFill>
              </a:defRPr>
            </a:lvl8pPr>
            <a:lvl9pPr lvl="8" algn="ctr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BDCC6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3"/>
          <p:cNvSpPr txBox="1"/>
          <p:nvPr>
            <p:ph idx="1" type="subTitle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28" name="Google Shape;128;p3"/>
          <p:cNvGrpSpPr/>
          <p:nvPr/>
        </p:nvGrpSpPr>
        <p:grpSpPr>
          <a:xfrm>
            <a:off x="7088841" y="-58105"/>
            <a:ext cx="1401157" cy="5259705"/>
            <a:chOff x="818425" y="238125"/>
            <a:chExt cx="1395575" cy="5238750"/>
          </a:xfrm>
        </p:grpSpPr>
        <p:sp>
          <p:nvSpPr>
            <p:cNvPr id="129" name="Google Shape;129;p3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3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" name="Google Shape;150;p3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3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152" name="Google Shape;152;p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" name="Google Shape;157;p3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3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162" name="Google Shape;162;p3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3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3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170" name="Google Shape;170;p3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3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173" name="Google Shape;173;p3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" name="Google Shape;177;p3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" name="Google Shape;180;p3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93B7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idx="1" type="body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✢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9pPr>
          </a:lstStyle>
          <a:p/>
        </p:txBody>
      </p:sp>
      <p:grpSp>
        <p:nvGrpSpPr>
          <p:cNvPr id="187" name="Google Shape;187;p4"/>
          <p:cNvGrpSpPr/>
          <p:nvPr/>
        </p:nvGrpSpPr>
        <p:grpSpPr>
          <a:xfrm>
            <a:off x="802981" y="3161504"/>
            <a:ext cx="7513267" cy="1540196"/>
            <a:chOff x="802981" y="3161504"/>
            <a:chExt cx="7513267" cy="1540196"/>
          </a:xfrm>
        </p:grpSpPr>
        <p:sp>
          <p:nvSpPr>
            <p:cNvPr id="188" name="Google Shape;188;p4"/>
            <p:cNvSpPr/>
            <p:nvPr/>
          </p:nvSpPr>
          <p:spPr>
            <a:xfrm rot="5400000">
              <a:off x="2822648" y="2524129"/>
              <a:ext cx="1042613" cy="2505030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3020914">
              <a:off x="1433468" y="3420610"/>
              <a:ext cx="380422" cy="501593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4"/>
            <p:cNvGrpSpPr/>
            <p:nvPr/>
          </p:nvGrpSpPr>
          <p:grpSpPr>
            <a:xfrm rot="7357511">
              <a:off x="7243958" y="3657662"/>
              <a:ext cx="194495" cy="389007"/>
              <a:chOff x="3253150" y="2320925"/>
              <a:chExt cx="149800" cy="299575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4"/>
            <p:cNvGrpSpPr/>
            <p:nvPr/>
          </p:nvGrpSpPr>
          <p:grpSpPr>
            <a:xfrm rot="-5400000">
              <a:off x="5247912" y="2613433"/>
              <a:ext cx="1225750" cy="2321893"/>
              <a:chOff x="3487525" y="3986125"/>
              <a:chExt cx="766525" cy="14520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" name="Google Shape;198;p4"/>
            <p:cNvSpPr/>
            <p:nvPr/>
          </p:nvSpPr>
          <p:spPr>
            <a:xfrm>
              <a:off x="4524477" y="3819970"/>
              <a:ext cx="329752" cy="332092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3958791">
              <a:off x="1686045" y="3770049"/>
              <a:ext cx="246705" cy="382854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7509304" y="3218901"/>
              <a:ext cx="191688" cy="700698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6864207">
              <a:off x="906951" y="3174041"/>
              <a:ext cx="298273" cy="420559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1473928">
              <a:off x="7955495" y="3223413"/>
              <a:ext cx="317583" cy="276824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4"/>
            <p:cNvGrpSpPr/>
            <p:nvPr/>
          </p:nvGrpSpPr>
          <p:grpSpPr>
            <a:xfrm rot="4061875">
              <a:off x="4563803" y="4379795"/>
              <a:ext cx="251087" cy="298303"/>
              <a:chOff x="4157100" y="2900650"/>
              <a:chExt cx="206200" cy="244975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7" name="Google Shape;207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✢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9pPr>
          </a:lstStyle>
          <a:p/>
        </p:txBody>
      </p:sp>
      <p:grpSp>
        <p:nvGrpSpPr>
          <p:cNvPr id="211" name="Google Shape;211;p5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12" name="Google Shape;212;p5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5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14" name="Google Shape;214;p5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3" name="Google Shape;233;p5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" name="Google Shape;234;p5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0" name="Google Shape;240;p5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" name="Google Shape;244;p5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" name="Google Shape;260;p5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" name="Google Shape;263;p5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269" name="Google Shape;269;p5"/>
            <p:cNvSpPr/>
            <p:nvPr/>
          </p:nvSpPr>
          <p:spPr>
            <a:xfrm>
              <a:off x="4231125" y="773800"/>
              <a:ext cx="56400" cy="135700"/>
            </a:xfrm>
            <a:custGeom>
              <a:rect b="b" l="l" r="r" t="t"/>
              <a:pathLst>
                <a:path extrusionOk="0" h="5428" w="2256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4291025" y="858375"/>
              <a:ext cx="216750" cy="109275"/>
            </a:xfrm>
            <a:custGeom>
              <a:rect b="b" l="l" r="r" t="t"/>
              <a:pathLst>
                <a:path extrusionOk="0" h="4371" w="867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4217025" y="1004625"/>
              <a:ext cx="68750" cy="130425"/>
            </a:xfrm>
            <a:custGeom>
              <a:rect b="b" l="l" r="r" t="t"/>
              <a:pathLst>
                <a:path extrusionOk="0" h="5217" w="275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5" name="Google Shape;275;p6"/>
          <p:cNvSpPr txBox="1"/>
          <p:nvPr>
            <p:ph idx="1" type="body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/>
        </p:txBody>
      </p:sp>
      <p:sp>
        <p:nvSpPr>
          <p:cNvPr id="276" name="Google Shape;276;p6"/>
          <p:cNvSpPr txBox="1"/>
          <p:nvPr>
            <p:ph idx="2" type="body"/>
          </p:nvPr>
        </p:nvSpPr>
        <p:spPr>
          <a:xfrm>
            <a:off x="3721633" y="1581150"/>
            <a:ext cx="29169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/>
        </p:txBody>
      </p:sp>
      <p:grpSp>
        <p:nvGrpSpPr>
          <p:cNvPr id="277" name="Google Shape;277;p6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278" name="Google Shape;278;p6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9" name="Google Shape;279;p6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280" name="Google Shape;280;p6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6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6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6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6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6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01" name="Google Shape;301;p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6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6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6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6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" name="Google Shape;306;p6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6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11" name="Google Shape;311;p6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15" name="Google Shape;315;p6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6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6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6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6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22" name="Google Shape;322;p6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" name="Google Shape;326;p6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9" name="Google Shape;329;p6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4" name="Google Shape;334;p6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335" name="Google Shape;335;p6"/>
            <p:cNvSpPr/>
            <p:nvPr/>
          </p:nvSpPr>
          <p:spPr>
            <a:xfrm>
              <a:off x="4231125" y="773800"/>
              <a:ext cx="56400" cy="135700"/>
            </a:xfrm>
            <a:custGeom>
              <a:rect b="b" l="l" r="r" t="t"/>
              <a:pathLst>
                <a:path extrusionOk="0" h="5428" w="2256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4291025" y="858375"/>
              <a:ext cx="216750" cy="109275"/>
            </a:xfrm>
            <a:custGeom>
              <a:rect b="b" l="l" r="r" t="t"/>
              <a:pathLst>
                <a:path extrusionOk="0" h="4371" w="867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217025" y="1004625"/>
              <a:ext cx="68750" cy="130425"/>
            </a:xfrm>
            <a:custGeom>
              <a:rect b="b" l="l" r="r" t="t"/>
              <a:pathLst>
                <a:path extrusionOk="0" h="5217" w="275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" name="Google Shape;33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1" name="Google Shape;341;p7"/>
          <p:cNvSpPr txBox="1"/>
          <p:nvPr>
            <p:ph idx="1" type="body"/>
          </p:nvPr>
        </p:nvSpPr>
        <p:spPr>
          <a:xfrm>
            <a:off x="628875" y="1581150"/>
            <a:ext cx="19371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/>
        </p:txBody>
      </p:sp>
      <p:sp>
        <p:nvSpPr>
          <p:cNvPr id="342" name="Google Shape;342;p7"/>
          <p:cNvSpPr txBox="1"/>
          <p:nvPr>
            <p:ph idx="2" type="body"/>
          </p:nvPr>
        </p:nvSpPr>
        <p:spPr>
          <a:xfrm>
            <a:off x="2665192" y="1581150"/>
            <a:ext cx="19371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/>
        </p:txBody>
      </p:sp>
      <p:sp>
        <p:nvSpPr>
          <p:cNvPr id="343" name="Google Shape;343;p7"/>
          <p:cNvSpPr txBox="1"/>
          <p:nvPr>
            <p:ph idx="3" type="body"/>
          </p:nvPr>
        </p:nvSpPr>
        <p:spPr>
          <a:xfrm>
            <a:off x="4701509" y="1581150"/>
            <a:ext cx="19371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✢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9pPr>
          </a:lstStyle>
          <a:p/>
        </p:txBody>
      </p:sp>
      <p:grpSp>
        <p:nvGrpSpPr>
          <p:cNvPr id="344" name="Google Shape;344;p7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345" name="Google Shape;345;p7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6" name="Google Shape;346;p7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347" name="Google Shape;347;p7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7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7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7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7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7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6" name="Google Shape;366;p7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7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368" name="Google Shape;368;p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3" name="Google Shape;373;p7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7" name="Google Shape;377;p7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378" name="Google Shape;378;p7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7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382" name="Google Shape;382;p7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" name="Google Shape;385;p7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386" name="Google Shape;386;p7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7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7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389" name="Google Shape;389;p7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7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7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7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402" name="Google Shape;402;p7"/>
            <p:cNvSpPr/>
            <p:nvPr/>
          </p:nvSpPr>
          <p:spPr>
            <a:xfrm>
              <a:off x="4231125" y="773800"/>
              <a:ext cx="56400" cy="135700"/>
            </a:xfrm>
            <a:custGeom>
              <a:rect b="b" l="l" r="r" t="t"/>
              <a:pathLst>
                <a:path extrusionOk="0" h="5428" w="2256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291025" y="858375"/>
              <a:ext cx="216750" cy="109275"/>
            </a:xfrm>
            <a:custGeom>
              <a:rect b="b" l="l" r="r" t="t"/>
              <a:pathLst>
                <a:path extrusionOk="0" h="4371" w="867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217025" y="1004625"/>
              <a:ext cx="68750" cy="130425"/>
            </a:xfrm>
            <a:custGeom>
              <a:rect b="b" l="l" r="r" t="t"/>
              <a:pathLst>
                <a:path extrusionOk="0" h="5217" w="275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8" name="Google Shape;408;p8"/>
          <p:cNvGrpSpPr/>
          <p:nvPr/>
        </p:nvGrpSpPr>
        <p:grpSpPr>
          <a:xfrm>
            <a:off x="7108241" y="-58105"/>
            <a:ext cx="1401157" cy="5259705"/>
            <a:chOff x="818425" y="238125"/>
            <a:chExt cx="1395575" cy="5238750"/>
          </a:xfrm>
        </p:grpSpPr>
        <p:sp>
          <p:nvSpPr>
            <p:cNvPr id="409" name="Google Shape;409;p8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" name="Google Shape;410;p8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" name="Google Shape;430;p8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8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432" name="Google Shape;432;p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7CA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8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DDAC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7B2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8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442" name="Google Shape;442;p8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8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446" name="Google Shape;446;p8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BDCC6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8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450" name="Google Shape;450;p8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7B22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8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453" name="Google Shape;453;p8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7" name="Google Shape;457;p8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7CA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0" name="Google Shape;460;p8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461" name="Google Shape;461;p8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DDAC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5" name="Google Shape;465;p8"/>
          <p:cNvGrpSpPr/>
          <p:nvPr/>
        </p:nvGrpSpPr>
        <p:grpSpPr>
          <a:xfrm rot="-9319279">
            <a:off x="452001" y="791962"/>
            <a:ext cx="291914" cy="362696"/>
            <a:chOff x="4217025" y="773800"/>
            <a:chExt cx="290750" cy="361250"/>
          </a:xfrm>
        </p:grpSpPr>
        <p:sp>
          <p:nvSpPr>
            <p:cNvPr id="466" name="Google Shape;466;p8"/>
            <p:cNvSpPr/>
            <p:nvPr/>
          </p:nvSpPr>
          <p:spPr>
            <a:xfrm>
              <a:off x="4231125" y="773800"/>
              <a:ext cx="56400" cy="135700"/>
            </a:xfrm>
            <a:custGeom>
              <a:rect b="b" l="l" r="r" t="t"/>
              <a:pathLst>
                <a:path extrusionOk="0" h="5428" w="2256">
                  <a:moveTo>
                    <a:pt x="423" y="1128"/>
                  </a:moveTo>
                  <a:lnTo>
                    <a:pt x="846" y="1762"/>
                  </a:lnTo>
                  <a:lnTo>
                    <a:pt x="1057" y="2397"/>
                  </a:lnTo>
                  <a:lnTo>
                    <a:pt x="1198" y="3102"/>
                  </a:lnTo>
                  <a:lnTo>
                    <a:pt x="1198" y="3806"/>
                  </a:lnTo>
                  <a:lnTo>
                    <a:pt x="987" y="3524"/>
                  </a:lnTo>
                  <a:lnTo>
                    <a:pt x="775" y="3243"/>
                  </a:lnTo>
                  <a:lnTo>
                    <a:pt x="634" y="2961"/>
                  </a:lnTo>
                  <a:lnTo>
                    <a:pt x="493" y="2608"/>
                  </a:lnTo>
                  <a:lnTo>
                    <a:pt x="423" y="1903"/>
                  </a:lnTo>
                  <a:lnTo>
                    <a:pt x="423" y="1128"/>
                  </a:lnTo>
                  <a:close/>
                  <a:moveTo>
                    <a:pt x="0" y="0"/>
                  </a:moveTo>
                  <a:lnTo>
                    <a:pt x="0" y="776"/>
                  </a:lnTo>
                  <a:lnTo>
                    <a:pt x="71" y="2467"/>
                  </a:lnTo>
                  <a:lnTo>
                    <a:pt x="212" y="3454"/>
                  </a:lnTo>
                  <a:lnTo>
                    <a:pt x="353" y="4300"/>
                  </a:lnTo>
                  <a:lnTo>
                    <a:pt x="493" y="4652"/>
                  </a:lnTo>
                  <a:lnTo>
                    <a:pt x="705" y="5005"/>
                  </a:lnTo>
                  <a:lnTo>
                    <a:pt x="916" y="5216"/>
                  </a:lnTo>
                  <a:lnTo>
                    <a:pt x="1128" y="5357"/>
                  </a:lnTo>
                  <a:lnTo>
                    <a:pt x="1480" y="5428"/>
                  </a:lnTo>
                  <a:lnTo>
                    <a:pt x="1762" y="5357"/>
                  </a:lnTo>
                  <a:lnTo>
                    <a:pt x="1974" y="5216"/>
                  </a:lnTo>
                  <a:lnTo>
                    <a:pt x="2115" y="4934"/>
                  </a:lnTo>
                  <a:lnTo>
                    <a:pt x="2185" y="4582"/>
                  </a:lnTo>
                  <a:lnTo>
                    <a:pt x="2256" y="4229"/>
                  </a:lnTo>
                  <a:lnTo>
                    <a:pt x="2185" y="3736"/>
                  </a:lnTo>
                  <a:lnTo>
                    <a:pt x="2115" y="3243"/>
                  </a:lnTo>
                  <a:lnTo>
                    <a:pt x="1974" y="2749"/>
                  </a:lnTo>
                  <a:lnTo>
                    <a:pt x="1833" y="2185"/>
                  </a:lnTo>
                  <a:lnTo>
                    <a:pt x="1621" y="1692"/>
                  </a:lnTo>
                  <a:lnTo>
                    <a:pt x="1339" y="1269"/>
                  </a:lnTo>
                  <a:lnTo>
                    <a:pt x="1057" y="846"/>
                  </a:lnTo>
                  <a:lnTo>
                    <a:pt x="705" y="423"/>
                  </a:lnTo>
                  <a:lnTo>
                    <a:pt x="353" y="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4291025" y="858375"/>
              <a:ext cx="216750" cy="109275"/>
            </a:xfrm>
            <a:custGeom>
              <a:rect b="b" l="l" r="r" t="t"/>
              <a:pathLst>
                <a:path extrusionOk="0" h="4371" w="8670">
                  <a:moveTo>
                    <a:pt x="5851" y="1904"/>
                  </a:moveTo>
                  <a:lnTo>
                    <a:pt x="5075" y="2397"/>
                  </a:lnTo>
                  <a:lnTo>
                    <a:pt x="4300" y="2820"/>
                  </a:lnTo>
                  <a:lnTo>
                    <a:pt x="3525" y="3102"/>
                  </a:lnTo>
                  <a:lnTo>
                    <a:pt x="2749" y="3313"/>
                  </a:lnTo>
                  <a:lnTo>
                    <a:pt x="1199" y="3595"/>
                  </a:lnTo>
                  <a:lnTo>
                    <a:pt x="2326" y="3031"/>
                  </a:lnTo>
                  <a:lnTo>
                    <a:pt x="3454" y="2608"/>
                  </a:lnTo>
                  <a:lnTo>
                    <a:pt x="4652" y="2186"/>
                  </a:lnTo>
                  <a:lnTo>
                    <a:pt x="5851" y="1904"/>
                  </a:lnTo>
                  <a:close/>
                  <a:moveTo>
                    <a:pt x="8388" y="0"/>
                  </a:moveTo>
                  <a:lnTo>
                    <a:pt x="8177" y="141"/>
                  </a:lnTo>
                  <a:lnTo>
                    <a:pt x="7472" y="423"/>
                  </a:lnTo>
                  <a:lnTo>
                    <a:pt x="6344" y="776"/>
                  </a:lnTo>
                  <a:lnTo>
                    <a:pt x="3454" y="1833"/>
                  </a:lnTo>
                  <a:lnTo>
                    <a:pt x="2045" y="2397"/>
                  </a:lnTo>
                  <a:lnTo>
                    <a:pt x="1410" y="2679"/>
                  </a:lnTo>
                  <a:lnTo>
                    <a:pt x="846" y="2961"/>
                  </a:lnTo>
                  <a:lnTo>
                    <a:pt x="423" y="3243"/>
                  </a:lnTo>
                  <a:lnTo>
                    <a:pt x="141" y="3595"/>
                  </a:lnTo>
                  <a:lnTo>
                    <a:pt x="1" y="3877"/>
                  </a:lnTo>
                  <a:lnTo>
                    <a:pt x="1" y="4018"/>
                  </a:lnTo>
                  <a:lnTo>
                    <a:pt x="1" y="4159"/>
                  </a:lnTo>
                  <a:lnTo>
                    <a:pt x="71" y="4230"/>
                  </a:lnTo>
                  <a:lnTo>
                    <a:pt x="282" y="4300"/>
                  </a:lnTo>
                  <a:lnTo>
                    <a:pt x="776" y="4371"/>
                  </a:lnTo>
                  <a:lnTo>
                    <a:pt x="1481" y="4300"/>
                  </a:lnTo>
                  <a:lnTo>
                    <a:pt x="2256" y="4230"/>
                  </a:lnTo>
                  <a:lnTo>
                    <a:pt x="3807" y="3877"/>
                  </a:lnTo>
                  <a:lnTo>
                    <a:pt x="4793" y="3525"/>
                  </a:lnTo>
                  <a:lnTo>
                    <a:pt x="5498" y="3313"/>
                  </a:lnTo>
                  <a:lnTo>
                    <a:pt x="6203" y="2961"/>
                  </a:lnTo>
                  <a:lnTo>
                    <a:pt x="6908" y="2608"/>
                  </a:lnTo>
                  <a:lnTo>
                    <a:pt x="7542" y="2186"/>
                  </a:lnTo>
                  <a:lnTo>
                    <a:pt x="7895" y="1692"/>
                  </a:lnTo>
                  <a:lnTo>
                    <a:pt x="8459" y="776"/>
                  </a:lnTo>
                  <a:lnTo>
                    <a:pt x="8600" y="423"/>
                  </a:lnTo>
                  <a:lnTo>
                    <a:pt x="8670" y="141"/>
                  </a:lnTo>
                  <a:lnTo>
                    <a:pt x="860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4217025" y="1004625"/>
              <a:ext cx="68750" cy="130425"/>
            </a:xfrm>
            <a:custGeom>
              <a:rect b="b" l="l" r="r" t="t"/>
              <a:pathLst>
                <a:path extrusionOk="0" h="5217" w="2750">
                  <a:moveTo>
                    <a:pt x="1974" y="1"/>
                  </a:moveTo>
                  <a:lnTo>
                    <a:pt x="2115" y="142"/>
                  </a:lnTo>
                  <a:lnTo>
                    <a:pt x="2044" y="565"/>
                  </a:lnTo>
                  <a:lnTo>
                    <a:pt x="1833" y="1551"/>
                  </a:lnTo>
                  <a:lnTo>
                    <a:pt x="1480" y="2679"/>
                  </a:lnTo>
                  <a:lnTo>
                    <a:pt x="1269" y="3172"/>
                  </a:lnTo>
                  <a:lnTo>
                    <a:pt x="1057" y="3525"/>
                  </a:lnTo>
                  <a:lnTo>
                    <a:pt x="987" y="2891"/>
                  </a:lnTo>
                  <a:lnTo>
                    <a:pt x="1057" y="1833"/>
                  </a:lnTo>
                  <a:lnTo>
                    <a:pt x="1128" y="1340"/>
                  </a:lnTo>
                  <a:lnTo>
                    <a:pt x="1269" y="847"/>
                  </a:lnTo>
                  <a:lnTo>
                    <a:pt x="1410" y="494"/>
                  </a:lnTo>
                  <a:lnTo>
                    <a:pt x="1551" y="424"/>
                  </a:lnTo>
                  <a:lnTo>
                    <a:pt x="1621" y="353"/>
                  </a:lnTo>
                  <a:lnTo>
                    <a:pt x="1621" y="353"/>
                  </a:lnTo>
                  <a:lnTo>
                    <a:pt x="1410" y="424"/>
                  </a:lnTo>
                  <a:lnTo>
                    <a:pt x="1198" y="565"/>
                  </a:lnTo>
                  <a:lnTo>
                    <a:pt x="987" y="847"/>
                  </a:lnTo>
                  <a:lnTo>
                    <a:pt x="776" y="1128"/>
                  </a:lnTo>
                  <a:lnTo>
                    <a:pt x="423" y="1763"/>
                  </a:lnTo>
                  <a:lnTo>
                    <a:pt x="141" y="2538"/>
                  </a:lnTo>
                  <a:lnTo>
                    <a:pt x="0" y="3313"/>
                  </a:lnTo>
                  <a:lnTo>
                    <a:pt x="0" y="4018"/>
                  </a:lnTo>
                  <a:lnTo>
                    <a:pt x="0" y="4371"/>
                  </a:lnTo>
                  <a:lnTo>
                    <a:pt x="71" y="4653"/>
                  </a:lnTo>
                  <a:lnTo>
                    <a:pt x="212" y="4864"/>
                  </a:lnTo>
                  <a:lnTo>
                    <a:pt x="353" y="5005"/>
                  </a:lnTo>
                  <a:lnTo>
                    <a:pt x="705" y="5146"/>
                  </a:lnTo>
                  <a:lnTo>
                    <a:pt x="987" y="5217"/>
                  </a:lnTo>
                  <a:lnTo>
                    <a:pt x="1269" y="5076"/>
                  </a:lnTo>
                  <a:lnTo>
                    <a:pt x="1551" y="4935"/>
                  </a:lnTo>
                  <a:lnTo>
                    <a:pt x="1833" y="4653"/>
                  </a:lnTo>
                  <a:lnTo>
                    <a:pt x="2044" y="4300"/>
                  </a:lnTo>
                  <a:lnTo>
                    <a:pt x="2326" y="3877"/>
                  </a:lnTo>
                  <a:lnTo>
                    <a:pt x="2467" y="3454"/>
                  </a:lnTo>
                  <a:lnTo>
                    <a:pt x="2608" y="2961"/>
                  </a:lnTo>
                  <a:lnTo>
                    <a:pt x="2749" y="2468"/>
                  </a:lnTo>
                  <a:lnTo>
                    <a:pt x="2749" y="1974"/>
                  </a:lnTo>
                  <a:lnTo>
                    <a:pt x="2749" y="1481"/>
                  </a:lnTo>
                  <a:lnTo>
                    <a:pt x="2679" y="1058"/>
                  </a:lnTo>
                  <a:lnTo>
                    <a:pt x="2538" y="635"/>
                  </a:lnTo>
                  <a:lnTo>
                    <a:pt x="2326" y="283"/>
                  </a:lnTo>
                  <a:lnTo>
                    <a:pt x="1974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bg>
      <p:bgPr>
        <a:solidFill>
          <a:srgbClr val="D9D9D9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9"/>
          <p:cNvGrpSpPr/>
          <p:nvPr/>
        </p:nvGrpSpPr>
        <p:grpSpPr>
          <a:xfrm>
            <a:off x="7964874" y="-76203"/>
            <a:ext cx="1026725" cy="3854148"/>
            <a:chOff x="818425" y="238125"/>
            <a:chExt cx="1395575" cy="5238750"/>
          </a:xfrm>
        </p:grpSpPr>
        <p:sp>
          <p:nvSpPr>
            <p:cNvPr id="472" name="Google Shape;472;p9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3" name="Google Shape;473;p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474" name="Google Shape;474;p9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" name="Google Shape;493;p9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9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495" name="Google Shape;495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9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9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505" name="Google Shape;505;p9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8" name="Google Shape;508;p9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509" name="Google Shape;509;p9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" name="Google Shape;512;p9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13" name="Google Shape;513;p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9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" name="Google Shape;515;p9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0" name="Google Shape;520;p9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3" name="Google Shape;523;p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524" name="Google Shape;524;p9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8" name="Google Shape;528;p9"/>
          <p:cNvGrpSpPr/>
          <p:nvPr/>
        </p:nvGrpSpPr>
        <p:grpSpPr>
          <a:xfrm rot="10800000">
            <a:off x="152399" y="1365547"/>
            <a:ext cx="1026725" cy="3854148"/>
            <a:chOff x="818425" y="238125"/>
            <a:chExt cx="1395575" cy="5238750"/>
          </a:xfrm>
        </p:grpSpPr>
        <p:sp>
          <p:nvSpPr>
            <p:cNvPr id="529" name="Google Shape;529;p9"/>
            <p:cNvSpPr/>
            <p:nvPr/>
          </p:nvSpPr>
          <p:spPr>
            <a:xfrm>
              <a:off x="1253650" y="245150"/>
              <a:ext cx="731300" cy="1178875"/>
            </a:xfrm>
            <a:custGeom>
              <a:rect b="b" l="l" r="r" t="t"/>
              <a:pathLst>
                <a:path extrusionOk="0" h="47155" w="29252">
                  <a:moveTo>
                    <a:pt x="17692" y="8600"/>
                  </a:moveTo>
                  <a:lnTo>
                    <a:pt x="14872" y="9305"/>
                  </a:lnTo>
                  <a:lnTo>
                    <a:pt x="11771" y="10080"/>
                  </a:lnTo>
                  <a:lnTo>
                    <a:pt x="8811" y="10856"/>
                  </a:lnTo>
                  <a:lnTo>
                    <a:pt x="7542" y="11278"/>
                  </a:lnTo>
                  <a:lnTo>
                    <a:pt x="6485" y="11631"/>
                  </a:lnTo>
                  <a:lnTo>
                    <a:pt x="9234" y="10503"/>
                  </a:lnTo>
                  <a:lnTo>
                    <a:pt x="10573" y="10010"/>
                  </a:lnTo>
                  <a:lnTo>
                    <a:pt x="11983" y="9587"/>
                  </a:lnTo>
                  <a:lnTo>
                    <a:pt x="13392" y="9164"/>
                  </a:lnTo>
                  <a:lnTo>
                    <a:pt x="14802" y="8882"/>
                  </a:lnTo>
                  <a:lnTo>
                    <a:pt x="16282" y="8671"/>
                  </a:lnTo>
                  <a:lnTo>
                    <a:pt x="17692" y="8600"/>
                  </a:lnTo>
                  <a:close/>
                  <a:moveTo>
                    <a:pt x="20652" y="3102"/>
                  </a:moveTo>
                  <a:lnTo>
                    <a:pt x="20934" y="3173"/>
                  </a:lnTo>
                  <a:lnTo>
                    <a:pt x="21709" y="3455"/>
                  </a:lnTo>
                  <a:lnTo>
                    <a:pt x="22414" y="3807"/>
                  </a:lnTo>
                  <a:lnTo>
                    <a:pt x="23049" y="4160"/>
                  </a:lnTo>
                  <a:lnTo>
                    <a:pt x="23683" y="4582"/>
                  </a:lnTo>
                  <a:lnTo>
                    <a:pt x="24247" y="5076"/>
                  </a:lnTo>
                  <a:lnTo>
                    <a:pt x="24740" y="5569"/>
                  </a:lnTo>
                  <a:lnTo>
                    <a:pt x="25234" y="6133"/>
                  </a:lnTo>
                  <a:lnTo>
                    <a:pt x="25656" y="6697"/>
                  </a:lnTo>
                  <a:lnTo>
                    <a:pt x="26079" y="7331"/>
                  </a:lnTo>
                  <a:lnTo>
                    <a:pt x="26432" y="7966"/>
                  </a:lnTo>
                  <a:lnTo>
                    <a:pt x="26714" y="8671"/>
                  </a:lnTo>
                  <a:lnTo>
                    <a:pt x="26996" y="9305"/>
                  </a:lnTo>
                  <a:lnTo>
                    <a:pt x="27278" y="10080"/>
                  </a:lnTo>
                  <a:lnTo>
                    <a:pt x="27489" y="10856"/>
                  </a:lnTo>
                  <a:lnTo>
                    <a:pt x="27771" y="12406"/>
                  </a:lnTo>
                  <a:lnTo>
                    <a:pt x="27348" y="11631"/>
                  </a:lnTo>
                  <a:lnTo>
                    <a:pt x="26996" y="10856"/>
                  </a:lnTo>
                  <a:lnTo>
                    <a:pt x="26502" y="10151"/>
                  </a:lnTo>
                  <a:lnTo>
                    <a:pt x="26009" y="9516"/>
                  </a:lnTo>
                  <a:lnTo>
                    <a:pt x="25022" y="8177"/>
                  </a:lnTo>
                  <a:lnTo>
                    <a:pt x="23894" y="6908"/>
                  </a:lnTo>
                  <a:lnTo>
                    <a:pt x="22837" y="5851"/>
                  </a:lnTo>
                  <a:lnTo>
                    <a:pt x="21850" y="4723"/>
                  </a:lnTo>
                  <a:lnTo>
                    <a:pt x="21427" y="4300"/>
                  </a:lnTo>
                  <a:lnTo>
                    <a:pt x="20864" y="3666"/>
                  </a:lnTo>
                  <a:lnTo>
                    <a:pt x="20652" y="3384"/>
                  </a:lnTo>
                  <a:lnTo>
                    <a:pt x="20511" y="3173"/>
                  </a:lnTo>
                  <a:lnTo>
                    <a:pt x="20582" y="3102"/>
                  </a:lnTo>
                  <a:close/>
                  <a:moveTo>
                    <a:pt x="18185" y="9516"/>
                  </a:moveTo>
                  <a:lnTo>
                    <a:pt x="17480" y="10151"/>
                  </a:lnTo>
                  <a:lnTo>
                    <a:pt x="16776" y="10715"/>
                  </a:lnTo>
                  <a:lnTo>
                    <a:pt x="15930" y="11208"/>
                  </a:lnTo>
                  <a:lnTo>
                    <a:pt x="15084" y="11560"/>
                  </a:lnTo>
                  <a:lnTo>
                    <a:pt x="14238" y="11913"/>
                  </a:lnTo>
                  <a:lnTo>
                    <a:pt x="13322" y="12124"/>
                  </a:lnTo>
                  <a:lnTo>
                    <a:pt x="12406" y="12336"/>
                  </a:lnTo>
                  <a:lnTo>
                    <a:pt x="11489" y="12477"/>
                  </a:lnTo>
                  <a:lnTo>
                    <a:pt x="9586" y="12688"/>
                  </a:lnTo>
                  <a:lnTo>
                    <a:pt x="7754" y="12759"/>
                  </a:lnTo>
                  <a:lnTo>
                    <a:pt x="5851" y="12759"/>
                  </a:lnTo>
                  <a:lnTo>
                    <a:pt x="4018" y="12829"/>
                  </a:lnTo>
                  <a:lnTo>
                    <a:pt x="4582" y="12547"/>
                  </a:lnTo>
                  <a:lnTo>
                    <a:pt x="5287" y="12336"/>
                  </a:lnTo>
                  <a:lnTo>
                    <a:pt x="6062" y="12195"/>
                  </a:lnTo>
                  <a:lnTo>
                    <a:pt x="6978" y="12054"/>
                  </a:lnTo>
                  <a:lnTo>
                    <a:pt x="8670" y="11913"/>
                  </a:lnTo>
                  <a:lnTo>
                    <a:pt x="9445" y="11842"/>
                  </a:lnTo>
                  <a:lnTo>
                    <a:pt x="10150" y="11701"/>
                  </a:lnTo>
                  <a:lnTo>
                    <a:pt x="12124" y="11278"/>
                  </a:lnTo>
                  <a:lnTo>
                    <a:pt x="14168" y="10715"/>
                  </a:lnTo>
                  <a:lnTo>
                    <a:pt x="16212" y="10151"/>
                  </a:lnTo>
                  <a:lnTo>
                    <a:pt x="18185" y="9516"/>
                  </a:lnTo>
                  <a:close/>
                  <a:moveTo>
                    <a:pt x="20511" y="3948"/>
                  </a:moveTo>
                  <a:lnTo>
                    <a:pt x="20864" y="4512"/>
                  </a:lnTo>
                  <a:lnTo>
                    <a:pt x="21216" y="5146"/>
                  </a:lnTo>
                  <a:lnTo>
                    <a:pt x="22062" y="6204"/>
                  </a:lnTo>
                  <a:lnTo>
                    <a:pt x="23824" y="8248"/>
                  </a:lnTo>
                  <a:lnTo>
                    <a:pt x="24881" y="9587"/>
                  </a:lnTo>
                  <a:lnTo>
                    <a:pt x="25797" y="10996"/>
                  </a:lnTo>
                  <a:lnTo>
                    <a:pt x="26220" y="11701"/>
                  </a:lnTo>
                  <a:lnTo>
                    <a:pt x="26573" y="12477"/>
                  </a:lnTo>
                  <a:lnTo>
                    <a:pt x="26925" y="13252"/>
                  </a:lnTo>
                  <a:lnTo>
                    <a:pt x="27207" y="14027"/>
                  </a:lnTo>
                  <a:lnTo>
                    <a:pt x="25022" y="11701"/>
                  </a:lnTo>
                  <a:lnTo>
                    <a:pt x="24035" y="10574"/>
                  </a:lnTo>
                  <a:lnTo>
                    <a:pt x="23119" y="9375"/>
                  </a:lnTo>
                  <a:lnTo>
                    <a:pt x="22344" y="8177"/>
                  </a:lnTo>
                  <a:lnTo>
                    <a:pt x="21568" y="6908"/>
                  </a:lnTo>
                  <a:lnTo>
                    <a:pt x="21286" y="6204"/>
                  </a:lnTo>
                  <a:lnTo>
                    <a:pt x="21005" y="5499"/>
                  </a:lnTo>
                  <a:lnTo>
                    <a:pt x="20723" y="4723"/>
                  </a:lnTo>
                  <a:lnTo>
                    <a:pt x="20511" y="3948"/>
                  </a:lnTo>
                  <a:close/>
                  <a:moveTo>
                    <a:pt x="12194" y="25657"/>
                  </a:moveTo>
                  <a:lnTo>
                    <a:pt x="9375" y="26855"/>
                  </a:lnTo>
                  <a:lnTo>
                    <a:pt x="6485" y="28195"/>
                  </a:lnTo>
                  <a:lnTo>
                    <a:pt x="4441" y="29181"/>
                  </a:lnTo>
                  <a:lnTo>
                    <a:pt x="2467" y="30098"/>
                  </a:lnTo>
                  <a:lnTo>
                    <a:pt x="3525" y="29252"/>
                  </a:lnTo>
                  <a:lnTo>
                    <a:pt x="4582" y="28406"/>
                  </a:lnTo>
                  <a:lnTo>
                    <a:pt x="5780" y="27701"/>
                  </a:lnTo>
                  <a:lnTo>
                    <a:pt x="6978" y="26996"/>
                  </a:lnTo>
                  <a:lnTo>
                    <a:pt x="8177" y="26503"/>
                  </a:lnTo>
                  <a:lnTo>
                    <a:pt x="9516" y="26080"/>
                  </a:lnTo>
                  <a:lnTo>
                    <a:pt x="10855" y="25798"/>
                  </a:lnTo>
                  <a:lnTo>
                    <a:pt x="12194" y="25657"/>
                  </a:lnTo>
                  <a:close/>
                  <a:moveTo>
                    <a:pt x="12194" y="26855"/>
                  </a:moveTo>
                  <a:lnTo>
                    <a:pt x="11207" y="27701"/>
                  </a:lnTo>
                  <a:lnTo>
                    <a:pt x="10221" y="28477"/>
                  </a:lnTo>
                  <a:lnTo>
                    <a:pt x="9234" y="29181"/>
                  </a:lnTo>
                  <a:lnTo>
                    <a:pt x="8106" y="29816"/>
                  </a:lnTo>
                  <a:lnTo>
                    <a:pt x="7260" y="30239"/>
                  </a:lnTo>
                  <a:lnTo>
                    <a:pt x="6414" y="30591"/>
                  </a:lnTo>
                  <a:lnTo>
                    <a:pt x="5498" y="30873"/>
                  </a:lnTo>
                  <a:lnTo>
                    <a:pt x="4582" y="31155"/>
                  </a:lnTo>
                  <a:lnTo>
                    <a:pt x="3666" y="31296"/>
                  </a:lnTo>
                  <a:lnTo>
                    <a:pt x="2679" y="31437"/>
                  </a:lnTo>
                  <a:lnTo>
                    <a:pt x="1763" y="31578"/>
                  </a:lnTo>
                  <a:lnTo>
                    <a:pt x="846" y="31578"/>
                  </a:lnTo>
                  <a:lnTo>
                    <a:pt x="1269" y="31296"/>
                  </a:lnTo>
                  <a:lnTo>
                    <a:pt x="1833" y="31014"/>
                  </a:lnTo>
                  <a:lnTo>
                    <a:pt x="3172" y="30521"/>
                  </a:lnTo>
                  <a:lnTo>
                    <a:pt x="4652" y="30027"/>
                  </a:lnTo>
                  <a:lnTo>
                    <a:pt x="5780" y="29675"/>
                  </a:lnTo>
                  <a:lnTo>
                    <a:pt x="9022" y="28265"/>
                  </a:lnTo>
                  <a:lnTo>
                    <a:pt x="12194" y="26855"/>
                  </a:lnTo>
                  <a:close/>
                  <a:moveTo>
                    <a:pt x="17762" y="20300"/>
                  </a:moveTo>
                  <a:lnTo>
                    <a:pt x="18608" y="21851"/>
                  </a:lnTo>
                  <a:lnTo>
                    <a:pt x="19383" y="23402"/>
                  </a:lnTo>
                  <a:lnTo>
                    <a:pt x="20018" y="25023"/>
                  </a:lnTo>
                  <a:lnTo>
                    <a:pt x="20652" y="26644"/>
                  </a:lnTo>
                  <a:lnTo>
                    <a:pt x="21780" y="29886"/>
                  </a:lnTo>
                  <a:lnTo>
                    <a:pt x="22485" y="31507"/>
                  </a:lnTo>
                  <a:lnTo>
                    <a:pt x="23190" y="33129"/>
                  </a:lnTo>
                  <a:lnTo>
                    <a:pt x="22414" y="32565"/>
                  </a:lnTo>
                  <a:lnTo>
                    <a:pt x="21639" y="31930"/>
                  </a:lnTo>
                  <a:lnTo>
                    <a:pt x="21005" y="31296"/>
                  </a:lnTo>
                  <a:lnTo>
                    <a:pt x="20370" y="30662"/>
                  </a:lnTo>
                  <a:lnTo>
                    <a:pt x="19806" y="29957"/>
                  </a:lnTo>
                  <a:lnTo>
                    <a:pt x="19313" y="29322"/>
                  </a:lnTo>
                  <a:lnTo>
                    <a:pt x="18890" y="28547"/>
                  </a:lnTo>
                  <a:lnTo>
                    <a:pt x="18467" y="27842"/>
                  </a:lnTo>
                  <a:lnTo>
                    <a:pt x="18115" y="26996"/>
                  </a:lnTo>
                  <a:lnTo>
                    <a:pt x="17833" y="26221"/>
                  </a:lnTo>
                  <a:lnTo>
                    <a:pt x="17621" y="25375"/>
                  </a:lnTo>
                  <a:lnTo>
                    <a:pt x="17480" y="24529"/>
                  </a:lnTo>
                  <a:lnTo>
                    <a:pt x="17410" y="23613"/>
                  </a:lnTo>
                  <a:lnTo>
                    <a:pt x="17339" y="22697"/>
                  </a:lnTo>
                  <a:lnTo>
                    <a:pt x="17339" y="21710"/>
                  </a:lnTo>
                  <a:lnTo>
                    <a:pt x="17480" y="20723"/>
                  </a:lnTo>
                  <a:lnTo>
                    <a:pt x="17480" y="21569"/>
                  </a:lnTo>
                  <a:lnTo>
                    <a:pt x="17480" y="22415"/>
                  </a:lnTo>
                  <a:lnTo>
                    <a:pt x="17551" y="23190"/>
                  </a:lnTo>
                  <a:lnTo>
                    <a:pt x="17692" y="24036"/>
                  </a:lnTo>
                  <a:lnTo>
                    <a:pt x="18115" y="25587"/>
                  </a:lnTo>
                  <a:lnTo>
                    <a:pt x="18608" y="27137"/>
                  </a:lnTo>
                  <a:lnTo>
                    <a:pt x="19172" y="28618"/>
                  </a:lnTo>
                  <a:lnTo>
                    <a:pt x="19524" y="29393"/>
                  </a:lnTo>
                  <a:lnTo>
                    <a:pt x="19736" y="29675"/>
                  </a:lnTo>
                  <a:lnTo>
                    <a:pt x="19877" y="29745"/>
                  </a:lnTo>
                  <a:lnTo>
                    <a:pt x="20159" y="29816"/>
                  </a:lnTo>
                  <a:lnTo>
                    <a:pt x="20511" y="29886"/>
                  </a:lnTo>
                  <a:lnTo>
                    <a:pt x="20652" y="29886"/>
                  </a:lnTo>
                  <a:lnTo>
                    <a:pt x="20723" y="29745"/>
                  </a:lnTo>
                  <a:lnTo>
                    <a:pt x="20793" y="29604"/>
                  </a:lnTo>
                  <a:lnTo>
                    <a:pt x="20723" y="29393"/>
                  </a:lnTo>
                  <a:lnTo>
                    <a:pt x="19806" y="27137"/>
                  </a:lnTo>
                  <a:lnTo>
                    <a:pt x="19031" y="24882"/>
                  </a:lnTo>
                  <a:lnTo>
                    <a:pt x="18397" y="22626"/>
                  </a:lnTo>
                  <a:lnTo>
                    <a:pt x="17762" y="20300"/>
                  </a:lnTo>
                  <a:close/>
                  <a:moveTo>
                    <a:pt x="10503" y="36723"/>
                  </a:moveTo>
                  <a:lnTo>
                    <a:pt x="10080" y="37569"/>
                  </a:lnTo>
                  <a:lnTo>
                    <a:pt x="9516" y="38697"/>
                  </a:lnTo>
                  <a:lnTo>
                    <a:pt x="9304" y="39261"/>
                  </a:lnTo>
                  <a:lnTo>
                    <a:pt x="9163" y="39825"/>
                  </a:lnTo>
                  <a:lnTo>
                    <a:pt x="9093" y="40036"/>
                  </a:lnTo>
                  <a:lnTo>
                    <a:pt x="9163" y="40248"/>
                  </a:lnTo>
                  <a:lnTo>
                    <a:pt x="9234" y="40388"/>
                  </a:lnTo>
                  <a:lnTo>
                    <a:pt x="9304" y="40529"/>
                  </a:lnTo>
                  <a:lnTo>
                    <a:pt x="9516" y="40600"/>
                  </a:lnTo>
                  <a:lnTo>
                    <a:pt x="9657" y="40529"/>
                  </a:lnTo>
                  <a:lnTo>
                    <a:pt x="9868" y="40459"/>
                  </a:lnTo>
                  <a:lnTo>
                    <a:pt x="10009" y="40248"/>
                  </a:lnTo>
                  <a:lnTo>
                    <a:pt x="10362" y="39754"/>
                  </a:lnTo>
                  <a:lnTo>
                    <a:pt x="10714" y="39120"/>
                  </a:lnTo>
                  <a:lnTo>
                    <a:pt x="11278" y="37851"/>
                  </a:lnTo>
                  <a:lnTo>
                    <a:pt x="11630" y="37005"/>
                  </a:lnTo>
                  <a:lnTo>
                    <a:pt x="12053" y="37569"/>
                  </a:lnTo>
                  <a:lnTo>
                    <a:pt x="12406" y="38274"/>
                  </a:lnTo>
                  <a:lnTo>
                    <a:pt x="12547" y="38626"/>
                  </a:lnTo>
                  <a:lnTo>
                    <a:pt x="12617" y="38979"/>
                  </a:lnTo>
                  <a:lnTo>
                    <a:pt x="12617" y="39331"/>
                  </a:lnTo>
                  <a:lnTo>
                    <a:pt x="12617" y="39684"/>
                  </a:lnTo>
                  <a:lnTo>
                    <a:pt x="12476" y="40248"/>
                  </a:lnTo>
                  <a:lnTo>
                    <a:pt x="12265" y="40741"/>
                  </a:lnTo>
                  <a:lnTo>
                    <a:pt x="11983" y="41305"/>
                  </a:lnTo>
                  <a:lnTo>
                    <a:pt x="11630" y="41869"/>
                  </a:lnTo>
                  <a:lnTo>
                    <a:pt x="11207" y="42433"/>
                  </a:lnTo>
                  <a:lnTo>
                    <a:pt x="10714" y="42996"/>
                  </a:lnTo>
                  <a:lnTo>
                    <a:pt x="9657" y="44054"/>
                  </a:lnTo>
                  <a:lnTo>
                    <a:pt x="8458" y="45040"/>
                  </a:lnTo>
                  <a:lnTo>
                    <a:pt x="7824" y="45463"/>
                  </a:lnTo>
                  <a:lnTo>
                    <a:pt x="7260" y="45816"/>
                  </a:lnTo>
                  <a:lnTo>
                    <a:pt x="6626" y="46098"/>
                  </a:lnTo>
                  <a:lnTo>
                    <a:pt x="6062" y="46380"/>
                  </a:lnTo>
                  <a:lnTo>
                    <a:pt x="5498" y="46521"/>
                  </a:lnTo>
                  <a:lnTo>
                    <a:pt x="5005" y="46591"/>
                  </a:lnTo>
                  <a:lnTo>
                    <a:pt x="5287" y="45181"/>
                  </a:lnTo>
                  <a:lnTo>
                    <a:pt x="5639" y="43772"/>
                  </a:lnTo>
                  <a:lnTo>
                    <a:pt x="6062" y="42292"/>
                  </a:lnTo>
                  <a:lnTo>
                    <a:pt x="6626" y="40952"/>
                  </a:lnTo>
                  <a:lnTo>
                    <a:pt x="6978" y="40248"/>
                  </a:lnTo>
                  <a:lnTo>
                    <a:pt x="7331" y="39613"/>
                  </a:lnTo>
                  <a:lnTo>
                    <a:pt x="7754" y="39049"/>
                  </a:lnTo>
                  <a:lnTo>
                    <a:pt x="8177" y="38485"/>
                  </a:lnTo>
                  <a:lnTo>
                    <a:pt x="8670" y="37992"/>
                  </a:lnTo>
                  <a:lnTo>
                    <a:pt x="9234" y="37499"/>
                  </a:lnTo>
                  <a:lnTo>
                    <a:pt x="9868" y="37076"/>
                  </a:lnTo>
                  <a:lnTo>
                    <a:pt x="10503" y="36723"/>
                  </a:lnTo>
                  <a:close/>
                  <a:moveTo>
                    <a:pt x="19947" y="1"/>
                  </a:moveTo>
                  <a:lnTo>
                    <a:pt x="19877" y="706"/>
                  </a:lnTo>
                  <a:lnTo>
                    <a:pt x="19806" y="1552"/>
                  </a:lnTo>
                  <a:lnTo>
                    <a:pt x="19665" y="3455"/>
                  </a:lnTo>
                  <a:lnTo>
                    <a:pt x="19595" y="4441"/>
                  </a:lnTo>
                  <a:lnTo>
                    <a:pt x="19454" y="5358"/>
                  </a:lnTo>
                  <a:lnTo>
                    <a:pt x="19242" y="6133"/>
                  </a:lnTo>
                  <a:lnTo>
                    <a:pt x="19102" y="6485"/>
                  </a:lnTo>
                  <a:lnTo>
                    <a:pt x="18961" y="6767"/>
                  </a:lnTo>
                  <a:lnTo>
                    <a:pt x="18679" y="7120"/>
                  </a:lnTo>
                  <a:lnTo>
                    <a:pt x="18397" y="7331"/>
                  </a:lnTo>
                  <a:lnTo>
                    <a:pt x="18115" y="7472"/>
                  </a:lnTo>
                  <a:lnTo>
                    <a:pt x="17833" y="7543"/>
                  </a:lnTo>
                  <a:lnTo>
                    <a:pt x="16071" y="7543"/>
                  </a:lnTo>
                  <a:lnTo>
                    <a:pt x="15225" y="7613"/>
                  </a:lnTo>
                  <a:lnTo>
                    <a:pt x="14379" y="7754"/>
                  </a:lnTo>
                  <a:lnTo>
                    <a:pt x="12687" y="8177"/>
                  </a:lnTo>
                  <a:lnTo>
                    <a:pt x="10362" y="8882"/>
                  </a:lnTo>
                  <a:lnTo>
                    <a:pt x="8881" y="9305"/>
                  </a:lnTo>
                  <a:lnTo>
                    <a:pt x="7472" y="9869"/>
                  </a:lnTo>
                  <a:lnTo>
                    <a:pt x="6062" y="10503"/>
                  </a:lnTo>
                  <a:lnTo>
                    <a:pt x="5357" y="10856"/>
                  </a:lnTo>
                  <a:lnTo>
                    <a:pt x="4793" y="11208"/>
                  </a:lnTo>
                  <a:lnTo>
                    <a:pt x="4229" y="11631"/>
                  </a:lnTo>
                  <a:lnTo>
                    <a:pt x="3736" y="12054"/>
                  </a:lnTo>
                  <a:lnTo>
                    <a:pt x="3313" y="12477"/>
                  </a:lnTo>
                  <a:lnTo>
                    <a:pt x="3031" y="12900"/>
                  </a:lnTo>
                  <a:lnTo>
                    <a:pt x="2820" y="12970"/>
                  </a:lnTo>
                  <a:lnTo>
                    <a:pt x="2749" y="13182"/>
                  </a:lnTo>
                  <a:lnTo>
                    <a:pt x="2820" y="13675"/>
                  </a:lnTo>
                  <a:lnTo>
                    <a:pt x="3031" y="13604"/>
                  </a:lnTo>
                  <a:lnTo>
                    <a:pt x="5921" y="13604"/>
                  </a:lnTo>
                  <a:lnTo>
                    <a:pt x="9586" y="13675"/>
                  </a:lnTo>
                  <a:lnTo>
                    <a:pt x="10714" y="13604"/>
                  </a:lnTo>
                  <a:lnTo>
                    <a:pt x="11912" y="13463"/>
                  </a:lnTo>
                  <a:lnTo>
                    <a:pt x="13110" y="13252"/>
                  </a:lnTo>
                  <a:lnTo>
                    <a:pt x="14238" y="12970"/>
                  </a:lnTo>
                  <a:lnTo>
                    <a:pt x="15366" y="12618"/>
                  </a:lnTo>
                  <a:lnTo>
                    <a:pt x="16494" y="12124"/>
                  </a:lnTo>
                  <a:lnTo>
                    <a:pt x="17480" y="11490"/>
                  </a:lnTo>
                  <a:lnTo>
                    <a:pt x="17974" y="11137"/>
                  </a:lnTo>
                  <a:lnTo>
                    <a:pt x="18397" y="10785"/>
                  </a:lnTo>
                  <a:lnTo>
                    <a:pt x="17974" y="14098"/>
                  </a:lnTo>
                  <a:lnTo>
                    <a:pt x="17621" y="16212"/>
                  </a:lnTo>
                  <a:lnTo>
                    <a:pt x="17269" y="18327"/>
                  </a:lnTo>
                  <a:lnTo>
                    <a:pt x="16776" y="20441"/>
                  </a:lnTo>
                  <a:lnTo>
                    <a:pt x="16494" y="21428"/>
                  </a:lnTo>
                  <a:lnTo>
                    <a:pt x="16212" y="22274"/>
                  </a:lnTo>
                  <a:lnTo>
                    <a:pt x="15859" y="23120"/>
                  </a:lnTo>
                  <a:lnTo>
                    <a:pt x="15436" y="23825"/>
                  </a:lnTo>
                  <a:lnTo>
                    <a:pt x="15013" y="24389"/>
                  </a:lnTo>
                  <a:lnTo>
                    <a:pt x="14591" y="24811"/>
                  </a:lnTo>
                  <a:lnTo>
                    <a:pt x="14309" y="24952"/>
                  </a:lnTo>
                  <a:lnTo>
                    <a:pt x="14027" y="25093"/>
                  </a:lnTo>
                  <a:lnTo>
                    <a:pt x="13322" y="25234"/>
                  </a:lnTo>
                  <a:lnTo>
                    <a:pt x="12617" y="25305"/>
                  </a:lnTo>
                  <a:lnTo>
                    <a:pt x="10150" y="25305"/>
                  </a:lnTo>
                  <a:lnTo>
                    <a:pt x="9375" y="25375"/>
                  </a:lnTo>
                  <a:lnTo>
                    <a:pt x="8670" y="25516"/>
                  </a:lnTo>
                  <a:lnTo>
                    <a:pt x="7824" y="25798"/>
                  </a:lnTo>
                  <a:lnTo>
                    <a:pt x="6978" y="26151"/>
                  </a:lnTo>
                  <a:lnTo>
                    <a:pt x="6203" y="26503"/>
                  </a:lnTo>
                  <a:lnTo>
                    <a:pt x="5428" y="26926"/>
                  </a:lnTo>
                  <a:lnTo>
                    <a:pt x="4652" y="27349"/>
                  </a:lnTo>
                  <a:lnTo>
                    <a:pt x="3948" y="27842"/>
                  </a:lnTo>
                  <a:lnTo>
                    <a:pt x="2538" y="28970"/>
                  </a:lnTo>
                  <a:lnTo>
                    <a:pt x="1481" y="29816"/>
                  </a:lnTo>
                  <a:lnTo>
                    <a:pt x="705" y="30521"/>
                  </a:lnTo>
                  <a:lnTo>
                    <a:pt x="212" y="31085"/>
                  </a:lnTo>
                  <a:lnTo>
                    <a:pt x="71" y="31366"/>
                  </a:lnTo>
                  <a:lnTo>
                    <a:pt x="0" y="31507"/>
                  </a:lnTo>
                  <a:lnTo>
                    <a:pt x="0" y="31648"/>
                  </a:lnTo>
                  <a:lnTo>
                    <a:pt x="141" y="31789"/>
                  </a:lnTo>
                  <a:lnTo>
                    <a:pt x="353" y="31930"/>
                  </a:lnTo>
                  <a:lnTo>
                    <a:pt x="635" y="32001"/>
                  </a:lnTo>
                  <a:lnTo>
                    <a:pt x="1622" y="32071"/>
                  </a:lnTo>
                  <a:lnTo>
                    <a:pt x="2961" y="32001"/>
                  </a:lnTo>
                  <a:lnTo>
                    <a:pt x="3807" y="31930"/>
                  </a:lnTo>
                  <a:lnTo>
                    <a:pt x="4652" y="31860"/>
                  </a:lnTo>
                  <a:lnTo>
                    <a:pt x="5498" y="31648"/>
                  </a:lnTo>
                  <a:lnTo>
                    <a:pt x="6273" y="31437"/>
                  </a:lnTo>
                  <a:lnTo>
                    <a:pt x="7049" y="31226"/>
                  </a:lnTo>
                  <a:lnTo>
                    <a:pt x="7824" y="30873"/>
                  </a:lnTo>
                  <a:lnTo>
                    <a:pt x="9304" y="30168"/>
                  </a:lnTo>
                  <a:lnTo>
                    <a:pt x="10784" y="29322"/>
                  </a:lnTo>
                  <a:lnTo>
                    <a:pt x="12124" y="28336"/>
                  </a:lnTo>
                  <a:lnTo>
                    <a:pt x="13392" y="27278"/>
                  </a:lnTo>
                  <a:lnTo>
                    <a:pt x="14661" y="26151"/>
                  </a:lnTo>
                  <a:lnTo>
                    <a:pt x="13956" y="28265"/>
                  </a:lnTo>
                  <a:lnTo>
                    <a:pt x="13322" y="30450"/>
                  </a:lnTo>
                  <a:lnTo>
                    <a:pt x="12899" y="31507"/>
                  </a:lnTo>
                  <a:lnTo>
                    <a:pt x="12476" y="32565"/>
                  </a:lnTo>
                  <a:lnTo>
                    <a:pt x="12053" y="33551"/>
                  </a:lnTo>
                  <a:lnTo>
                    <a:pt x="11489" y="34468"/>
                  </a:lnTo>
                  <a:lnTo>
                    <a:pt x="11137" y="35032"/>
                  </a:lnTo>
                  <a:lnTo>
                    <a:pt x="10714" y="35455"/>
                  </a:lnTo>
                  <a:lnTo>
                    <a:pt x="10221" y="35877"/>
                  </a:lnTo>
                  <a:lnTo>
                    <a:pt x="9727" y="36159"/>
                  </a:lnTo>
                  <a:lnTo>
                    <a:pt x="8740" y="36864"/>
                  </a:lnTo>
                  <a:lnTo>
                    <a:pt x="8247" y="37287"/>
                  </a:lnTo>
                  <a:lnTo>
                    <a:pt x="7683" y="37781"/>
                  </a:lnTo>
                  <a:lnTo>
                    <a:pt x="7331" y="38133"/>
                  </a:lnTo>
                  <a:lnTo>
                    <a:pt x="6978" y="38697"/>
                  </a:lnTo>
                  <a:lnTo>
                    <a:pt x="6133" y="40107"/>
                  </a:lnTo>
                  <a:lnTo>
                    <a:pt x="5216" y="41798"/>
                  </a:lnTo>
                  <a:lnTo>
                    <a:pt x="4864" y="42644"/>
                  </a:lnTo>
                  <a:lnTo>
                    <a:pt x="4511" y="43490"/>
                  </a:lnTo>
                  <a:lnTo>
                    <a:pt x="4300" y="44336"/>
                  </a:lnTo>
                  <a:lnTo>
                    <a:pt x="4159" y="45111"/>
                  </a:lnTo>
                  <a:lnTo>
                    <a:pt x="4159" y="45816"/>
                  </a:lnTo>
                  <a:lnTo>
                    <a:pt x="4159" y="46098"/>
                  </a:lnTo>
                  <a:lnTo>
                    <a:pt x="4229" y="46380"/>
                  </a:lnTo>
                  <a:lnTo>
                    <a:pt x="4370" y="46591"/>
                  </a:lnTo>
                  <a:lnTo>
                    <a:pt x="4511" y="46803"/>
                  </a:lnTo>
                  <a:lnTo>
                    <a:pt x="4723" y="46944"/>
                  </a:lnTo>
                  <a:lnTo>
                    <a:pt x="4934" y="47084"/>
                  </a:lnTo>
                  <a:lnTo>
                    <a:pt x="5216" y="47155"/>
                  </a:lnTo>
                  <a:lnTo>
                    <a:pt x="5992" y="47155"/>
                  </a:lnTo>
                  <a:lnTo>
                    <a:pt x="6414" y="47014"/>
                  </a:lnTo>
                  <a:lnTo>
                    <a:pt x="7049" y="46803"/>
                  </a:lnTo>
                  <a:lnTo>
                    <a:pt x="7683" y="46521"/>
                  </a:lnTo>
                  <a:lnTo>
                    <a:pt x="8388" y="46168"/>
                  </a:lnTo>
                  <a:lnTo>
                    <a:pt x="9093" y="45745"/>
                  </a:lnTo>
                  <a:lnTo>
                    <a:pt x="9798" y="45252"/>
                  </a:lnTo>
                  <a:lnTo>
                    <a:pt x="10432" y="44688"/>
                  </a:lnTo>
                  <a:lnTo>
                    <a:pt x="11066" y="44124"/>
                  </a:lnTo>
                  <a:lnTo>
                    <a:pt x="11630" y="43490"/>
                  </a:lnTo>
                  <a:lnTo>
                    <a:pt x="12194" y="42855"/>
                  </a:lnTo>
                  <a:lnTo>
                    <a:pt x="12687" y="42151"/>
                  </a:lnTo>
                  <a:lnTo>
                    <a:pt x="13040" y="41446"/>
                  </a:lnTo>
                  <a:lnTo>
                    <a:pt x="13392" y="40741"/>
                  </a:lnTo>
                  <a:lnTo>
                    <a:pt x="13604" y="40036"/>
                  </a:lnTo>
                  <a:lnTo>
                    <a:pt x="13674" y="39261"/>
                  </a:lnTo>
                  <a:lnTo>
                    <a:pt x="13674" y="38556"/>
                  </a:lnTo>
                  <a:lnTo>
                    <a:pt x="13533" y="37851"/>
                  </a:lnTo>
                  <a:lnTo>
                    <a:pt x="13392" y="37640"/>
                  </a:lnTo>
                  <a:lnTo>
                    <a:pt x="13181" y="37358"/>
                  </a:lnTo>
                  <a:lnTo>
                    <a:pt x="12758" y="36794"/>
                  </a:lnTo>
                  <a:lnTo>
                    <a:pt x="12335" y="36300"/>
                  </a:lnTo>
                  <a:lnTo>
                    <a:pt x="12194" y="36018"/>
                  </a:lnTo>
                  <a:lnTo>
                    <a:pt x="12124" y="35807"/>
                  </a:lnTo>
                  <a:lnTo>
                    <a:pt x="12194" y="35455"/>
                  </a:lnTo>
                  <a:lnTo>
                    <a:pt x="12335" y="34961"/>
                  </a:lnTo>
                  <a:lnTo>
                    <a:pt x="12828" y="33763"/>
                  </a:lnTo>
                  <a:lnTo>
                    <a:pt x="13815" y="31719"/>
                  </a:lnTo>
                  <a:lnTo>
                    <a:pt x="14591" y="29675"/>
                  </a:lnTo>
                  <a:lnTo>
                    <a:pt x="15295" y="27560"/>
                  </a:lnTo>
                  <a:lnTo>
                    <a:pt x="16000" y="25516"/>
                  </a:lnTo>
                  <a:lnTo>
                    <a:pt x="16635" y="23402"/>
                  </a:lnTo>
                  <a:lnTo>
                    <a:pt x="16635" y="24177"/>
                  </a:lnTo>
                  <a:lnTo>
                    <a:pt x="16705" y="24952"/>
                  </a:lnTo>
                  <a:lnTo>
                    <a:pt x="16846" y="25728"/>
                  </a:lnTo>
                  <a:lnTo>
                    <a:pt x="16987" y="26503"/>
                  </a:lnTo>
                  <a:lnTo>
                    <a:pt x="17198" y="27208"/>
                  </a:lnTo>
                  <a:lnTo>
                    <a:pt x="17480" y="27983"/>
                  </a:lnTo>
                  <a:lnTo>
                    <a:pt x="17762" y="28688"/>
                  </a:lnTo>
                  <a:lnTo>
                    <a:pt x="18115" y="29393"/>
                  </a:lnTo>
                  <a:lnTo>
                    <a:pt x="18538" y="30027"/>
                  </a:lnTo>
                  <a:lnTo>
                    <a:pt x="18961" y="30662"/>
                  </a:lnTo>
                  <a:lnTo>
                    <a:pt x="19454" y="31296"/>
                  </a:lnTo>
                  <a:lnTo>
                    <a:pt x="20018" y="31860"/>
                  </a:lnTo>
                  <a:lnTo>
                    <a:pt x="20582" y="32353"/>
                  </a:lnTo>
                  <a:lnTo>
                    <a:pt x="21216" y="32847"/>
                  </a:lnTo>
                  <a:lnTo>
                    <a:pt x="21850" y="33270"/>
                  </a:lnTo>
                  <a:lnTo>
                    <a:pt x="22555" y="33622"/>
                  </a:lnTo>
                  <a:lnTo>
                    <a:pt x="23049" y="33904"/>
                  </a:lnTo>
                  <a:lnTo>
                    <a:pt x="23612" y="34045"/>
                  </a:lnTo>
                  <a:lnTo>
                    <a:pt x="23894" y="34115"/>
                  </a:lnTo>
                  <a:lnTo>
                    <a:pt x="24106" y="34115"/>
                  </a:lnTo>
                  <a:lnTo>
                    <a:pt x="24317" y="34045"/>
                  </a:lnTo>
                  <a:lnTo>
                    <a:pt x="24458" y="33833"/>
                  </a:lnTo>
                  <a:lnTo>
                    <a:pt x="24458" y="33692"/>
                  </a:lnTo>
                  <a:lnTo>
                    <a:pt x="24458" y="33411"/>
                  </a:lnTo>
                  <a:lnTo>
                    <a:pt x="24247" y="32635"/>
                  </a:lnTo>
                  <a:lnTo>
                    <a:pt x="23965" y="31719"/>
                  </a:lnTo>
                  <a:lnTo>
                    <a:pt x="23542" y="30591"/>
                  </a:lnTo>
                  <a:lnTo>
                    <a:pt x="22767" y="28547"/>
                  </a:lnTo>
                  <a:lnTo>
                    <a:pt x="22203" y="27137"/>
                  </a:lnTo>
                  <a:lnTo>
                    <a:pt x="21780" y="25798"/>
                  </a:lnTo>
                  <a:lnTo>
                    <a:pt x="21216" y="24389"/>
                  </a:lnTo>
                  <a:lnTo>
                    <a:pt x="20652" y="23120"/>
                  </a:lnTo>
                  <a:lnTo>
                    <a:pt x="19877" y="21851"/>
                  </a:lnTo>
                  <a:lnTo>
                    <a:pt x="19454" y="21146"/>
                  </a:lnTo>
                  <a:lnTo>
                    <a:pt x="19102" y="20653"/>
                  </a:lnTo>
                  <a:lnTo>
                    <a:pt x="18467" y="19878"/>
                  </a:lnTo>
                  <a:lnTo>
                    <a:pt x="18256" y="19455"/>
                  </a:lnTo>
                  <a:lnTo>
                    <a:pt x="18115" y="19032"/>
                  </a:lnTo>
                  <a:lnTo>
                    <a:pt x="18044" y="18468"/>
                  </a:lnTo>
                  <a:lnTo>
                    <a:pt x="18044" y="17763"/>
                  </a:lnTo>
                  <a:lnTo>
                    <a:pt x="18185" y="16283"/>
                  </a:lnTo>
                  <a:lnTo>
                    <a:pt x="18397" y="14732"/>
                  </a:lnTo>
                  <a:lnTo>
                    <a:pt x="19031" y="11701"/>
                  </a:lnTo>
                  <a:lnTo>
                    <a:pt x="19595" y="8671"/>
                  </a:lnTo>
                  <a:lnTo>
                    <a:pt x="19877" y="7120"/>
                  </a:lnTo>
                  <a:lnTo>
                    <a:pt x="20018" y="5640"/>
                  </a:lnTo>
                  <a:lnTo>
                    <a:pt x="20370" y="6767"/>
                  </a:lnTo>
                  <a:lnTo>
                    <a:pt x="20793" y="7825"/>
                  </a:lnTo>
                  <a:lnTo>
                    <a:pt x="21286" y="8741"/>
                  </a:lnTo>
                  <a:lnTo>
                    <a:pt x="21921" y="9587"/>
                  </a:lnTo>
                  <a:lnTo>
                    <a:pt x="22555" y="10433"/>
                  </a:lnTo>
                  <a:lnTo>
                    <a:pt x="23331" y="11278"/>
                  </a:lnTo>
                  <a:lnTo>
                    <a:pt x="24811" y="12900"/>
                  </a:lnTo>
                  <a:lnTo>
                    <a:pt x="25868" y="14239"/>
                  </a:lnTo>
                  <a:lnTo>
                    <a:pt x="26432" y="14944"/>
                  </a:lnTo>
                  <a:lnTo>
                    <a:pt x="27066" y="15507"/>
                  </a:lnTo>
                  <a:lnTo>
                    <a:pt x="27348" y="15789"/>
                  </a:lnTo>
                  <a:lnTo>
                    <a:pt x="27701" y="15930"/>
                  </a:lnTo>
                  <a:lnTo>
                    <a:pt x="27982" y="16001"/>
                  </a:lnTo>
                  <a:lnTo>
                    <a:pt x="28194" y="15930"/>
                  </a:lnTo>
                  <a:lnTo>
                    <a:pt x="28476" y="15860"/>
                  </a:lnTo>
                  <a:lnTo>
                    <a:pt x="28687" y="15578"/>
                  </a:lnTo>
                  <a:lnTo>
                    <a:pt x="28899" y="15226"/>
                  </a:lnTo>
                  <a:lnTo>
                    <a:pt x="29110" y="14662"/>
                  </a:lnTo>
                  <a:lnTo>
                    <a:pt x="29181" y="14168"/>
                  </a:lnTo>
                  <a:lnTo>
                    <a:pt x="29251" y="13675"/>
                  </a:lnTo>
                  <a:lnTo>
                    <a:pt x="29251" y="13111"/>
                  </a:lnTo>
                  <a:lnTo>
                    <a:pt x="29181" y="12477"/>
                  </a:lnTo>
                  <a:lnTo>
                    <a:pt x="28969" y="11278"/>
                  </a:lnTo>
                  <a:lnTo>
                    <a:pt x="28617" y="10080"/>
                  </a:lnTo>
                  <a:lnTo>
                    <a:pt x="28123" y="8811"/>
                  </a:lnTo>
                  <a:lnTo>
                    <a:pt x="27630" y="7684"/>
                  </a:lnTo>
                  <a:lnTo>
                    <a:pt x="27066" y="6626"/>
                  </a:lnTo>
                  <a:lnTo>
                    <a:pt x="26573" y="5781"/>
                  </a:lnTo>
                  <a:lnTo>
                    <a:pt x="26150" y="5217"/>
                  </a:lnTo>
                  <a:lnTo>
                    <a:pt x="25516" y="4512"/>
                  </a:lnTo>
                  <a:lnTo>
                    <a:pt x="24670" y="3807"/>
                  </a:lnTo>
                  <a:lnTo>
                    <a:pt x="23753" y="3102"/>
                  </a:lnTo>
                  <a:lnTo>
                    <a:pt x="22767" y="2538"/>
                  </a:lnTo>
                  <a:lnTo>
                    <a:pt x="22273" y="2256"/>
                  </a:lnTo>
                  <a:lnTo>
                    <a:pt x="21780" y="2115"/>
                  </a:lnTo>
                  <a:lnTo>
                    <a:pt x="21357" y="2045"/>
                  </a:lnTo>
                  <a:lnTo>
                    <a:pt x="20934" y="2045"/>
                  </a:lnTo>
                  <a:lnTo>
                    <a:pt x="20511" y="2186"/>
                  </a:lnTo>
                  <a:lnTo>
                    <a:pt x="20229" y="2397"/>
                  </a:lnTo>
                  <a:lnTo>
                    <a:pt x="20088" y="1129"/>
                  </a:lnTo>
                  <a:lnTo>
                    <a:pt x="19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0" name="Google Shape;530;p9"/>
            <p:cNvGrpSpPr/>
            <p:nvPr/>
          </p:nvGrpSpPr>
          <p:grpSpPr>
            <a:xfrm>
              <a:off x="818425" y="1334150"/>
              <a:ext cx="925100" cy="1370950"/>
              <a:chOff x="3112200" y="1334150"/>
              <a:chExt cx="925100" cy="1370950"/>
            </a:xfrm>
          </p:grpSpPr>
          <p:sp>
            <p:nvSpPr>
              <p:cNvPr id="531" name="Google Shape;531;p9"/>
              <p:cNvSpPr/>
              <p:nvPr/>
            </p:nvSpPr>
            <p:spPr>
              <a:xfrm>
                <a:off x="3173850" y="1334150"/>
                <a:ext cx="819400" cy="1279300"/>
              </a:xfrm>
              <a:custGeom>
                <a:rect b="b" l="l" r="r" t="t"/>
                <a:pathLst>
                  <a:path extrusionOk="0" h="51172" w="32776">
                    <a:moveTo>
                      <a:pt x="15155" y="0"/>
                    </a:moveTo>
                    <a:lnTo>
                      <a:pt x="15026" y="431"/>
                    </a:lnTo>
                    <a:lnTo>
                      <a:pt x="15084" y="353"/>
                    </a:lnTo>
                    <a:lnTo>
                      <a:pt x="15155" y="0"/>
                    </a:lnTo>
                    <a:close/>
                    <a:moveTo>
                      <a:pt x="15026" y="431"/>
                    </a:moveTo>
                    <a:lnTo>
                      <a:pt x="14873" y="635"/>
                    </a:lnTo>
                    <a:lnTo>
                      <a:pt x="14380" y="1339"/>
                    </a:lnTo>
                    <a:lnTo>
                      <a:pt x="13957" y="2044"/>
                    </a:lnTo>
                    <a:lnTo>
                      <a:pt x="13745" y="2397"/>
                    </a:lnTo>
                    <a:lnTo>
                      <a:pt x="13604" y="2820"/>
                    </a:lnTo>
                    <a:lnTo>
                      <a:pt x="13252" y="3947"/>
                    </a:lnTo>
                    <a:lnTo>
                      <a:pt x="13040" y="5146"/>
                    </a:lnTo>
                    <a:lnTo>
                      <a:pt x="12970" y="6273"/>
                    </a:lnTo>
                    <a:lnTo>
                      <a:pt x="12899" y="7472"/>
                    </a:lnTo>
                    <a:lnTo>
                      <a:pt x="12970" y="8670"/>
                    </a:lnTo>
                    <a:lnTo>
                      <a:pt x="13181" y="9798"/>
                    </a:lnTo>
                    <a:lnTo>
                      <a:pt x="13463" y="10996"/>
                    </a:lnTo>
                    <a:lnTo>
                      <a:pt x="13816" y="12124"/>
                    </a:lnTo>
                    <a:lnTo>
                      <a:pt x="14098" y="13251"/>
                    </a:lnTo>
                    <a:lnTo>
                      <a:pt x="14380" y="14379"/>
                    </a:lnTo>
                    <a:lnTo>
                      <a:pt x="14591" y="15436"/>
                    </a:lnTo>
                    <a:lnTo>
                      <a:pt x="14662" y="16564"/>
                    </a:lnTo>
                    <a:lnTo>
                      <a:pt x="14662" y="17128"/>
                    </a:lnTo>
                    <a:lnTo>
                      <a:pt x="14591" y="17692"/>
                    </a:lnTo>
                    <a:lnTo>
                      <a:pt x="14380" y="18115"/>
                    </a:lnTo>
                    <a:lnTo>
                      <a:pt x="14168" y="18538"/>
                    </a:lnTo>
                    <a:lnTo>
                      <a:pt x="13886" y="18820"/>
                    </a:lnTo>
                    <a:lnTo>
                      <a:pt x="13604" y="19172"/>
                    </a:lnTo>
                    <a:lnTo>
                      <a:pt x="13252" y="19383"/>
                    </a:lnTo>
                    <a:lnTo>
                      <a:pt x="12829" y="19595"/>
                    </a:lnTo>
                    <a:lnTo>
                      <a:pt x="11983" y="19947"/>
                    </a:lnTo>
                    <a:lnTo>
                      <a:pt x="10996" y="20229"/>
                    </a:lnTo>
                    <a:lnTo>
                      <a:pt x="9023" y="20652"/>
                    </a:lnTo>
                    <a:lnTo>
                      <a:pt x="7190" y="21146"/>
                    </a:lnTo>
                    <a:lnTo>
                      <a:pt x="4018" y="22132"/>
                    </a:lnTo>
                    <a:lnTo>
                      <a:pt x="2468" y="22696"/>
                    </a:lnTo>
                    <a:lnTo>
                      <a:pt x="1129" y="23260"/>
                    </a:lnTo>
                    <a:lnTo>
                      <a:pt x="635" y="23472"/>
                    </a:lnTo>
                    <a:lnTo>
                      <a:pt x="212" y="23754"/>
                    </a:lnTo>
                    <a:lnTo>
                      <a:pt x="1" y="23965"/>
                    </a:lnTo>
                    <a:lnTo>
                      <a:pt x="1" y="24035"/>
                    </a:lnTo>
                    <a:lnTo>
                      <a:pt x="1" y="24106"/>
                    </a:lnTo>
                    <a:lnTo>
                      <a:pt x="494" y="23965"/>
                    </a:lnTo>
                    <a:lnTo>
                      <a:pt x="1763" y="23613"/>
                    </a:lnTo>
                    <a:lnTo>
                      <a:pt x="5851" y="22555"/>
                    </a:lnTo>
                    <a:lnTo>
                      <a:pt x="10080" y="21568"/>
                    </a:lnTo>
                    <a:lnTo>
                      <a:pt x="12477" y="21075"/>
                    </a:lnTo>
                    <a:lnTo>
                      <a:pt x="11490" y="23331"/>
                    </a:lnTo>
                    <a:lnTo>
                      <a:pt x="10785" y="25163"/>
                    </a:lnTo>
                    <a:lnTo>
                      <a:pt x="10010" y="27207"/>
                    </a:lnTo>
                    <a:lnTo>
                      <a:pt x="9305" y="29251"/>
                    </a:lnTo>
                    <a:lnTo>
                      <a:pt x="8811" y="31013"/>
                    </a:lnTo>
                    <a:lnTo>
                      <a:pt x="8670" y="31718"/>
                    </a:lnTo>
                    <a:lnTo>
                      <a:pt x="8670" y="32353"/>
                    </a:lnTo>
                    <a:lnTo>
                      <a:pt x="8670" y="32705"/>
                    </a:lnTo>
                    <a:lnTo>
                      <a:pt x="8741" y="32846"/>
                    </a:lnTo>
                    <a:lnTo>
                      <a:pt x="8882" y="32916"/>
                    </a:lnTo>
                    <a:lnTo>
                      <a:pt x="8952" y="32916"/>
                    </a:lnTo>
                    <a:lnTo>
                      <a:pt x="9093" y="32705"/>
                    </a:lnTo>
                    <a:lnTo>
                      <a:pt x="9446" y="32071"/>
                    </a:lnTo>
                    <a:lnTo>
                      <a:pt x="10362" y="29815"/>
                    </a:lnTo>
                    <a:lnTo>
                      <a:pt x="11701" y="26220"/>
                    </a:lnTo>
                    <a:lnTo>
                      <a:pt x="11983" y="27207"/>
                    </a:lnTo>
                    <a:lnTo>
                      <a:pt x="12265" y="28265"/>
                    </a:lnTo>
                    <a:lnTo>
                      <a:pt x="12617" y="29322"/>
                    </a:lnTo>
                    <a:lnTo>
                      <a:pt x="12758" y="30379"/>
                    </a:lnTo>
                    <a:lnTo>
                      <a:pt x="13181" y="32071"/>
                    </a:lnTo>
                    <a:lnTo>
                      <a:pt x="12970" y="32141"/>
                    </a:lnTo>
                    <a:lnTo>
                      <a:pt x="12829" y="32282"/>
                    </a:lnTo>
                    <a:lnTo>
                      <a:pt x="12758" y="32494"/>
                    </a:lnTo>
                    <a:lnTo>
                      <a:pt x="12688" y="32705"/>
                    </a:lnTo>
                    <a:lnTo>
                      <a:pt x="12899" y="33339"/>
                    </a:lnTo>
                    <a:lnTo>
                      <a:pt x="13040" y="33621"/>
                    </a:lnTo>
                    <a:lnTo>
                      <a:pt x="13181" y="33762"/>
                    </a:lnTo>
                    <a:lnTo>
                      <a:pt x="13322" y="33903"/>
                    </a:lnTo>
                    <a:lnTo>
                      <a:pt x="13604" y="33903"/>
                    </a:lnTo>
                    <a:lnTo>
                      <a:pt x="13675" y="33833"/>
                    </a:lnTo>
                    <a:lnTo>
                      <a:pt x="13957" y="33621"/>
                    </a:lnTo>
                    <a:lnTo>
                      <a:pt x="14168" y="33269"/>
                    </a:lnTo>
                    <a:lnTo>
                      <a:pt x="14380" y="32705"/>
                    </a:lnTo>
                    <a:lnTo>
                      <a:pt x="14450" y="32141"/>
                    </a:lnTo>
                    <a:lnTo>
                      <a:pt x="14450" y="31718"/>
                    </a:lnTo>
                    <a:lnTo>
                      <a:pt x="14380" y="31225"/>
                    </a:lnTo>
                    <a:lnTo>
                      <a:pt x="14309" y="30802"/>
                    </a:lnTo>
                    <a:lnTo>
                      <a:pt x="14168" y="30379"/>
                    </a:lnTo>
                    <a:lnTo>
                      <a:pt x="13745" y="29533"/>
                    </a:lnTo>
                    <a:lnTo>
                      <a:pt x="13322" y="28687"/>
                    </a:lnTo>
                    <a:lnTo>
                      <a:pt x="12829" y="27842"/>
                    </a:lnTo>
                    <a:lnTo>
                      <a:pt x="12477" y="27066"/>
                    </a:lnTo>
                    <a:lnTo>
                      <a:pt x="12124" y="26220"/>
                    </a:lnTo>
                    <a:lnTo>
                      <a:pt x="12054" y="25868"/>
                    </a:lnTo>
                    <a:lnTo>
                      <a:pt x="11983" y="25445"/>
                    </a:lnTo>
                    <a:lnTo>
                      <a:pt x="11983" y="25093"/>
                    </a:lnTo>
                    <a:lnTo>
                      <a:pt x="12054" y="24740"/>
                    </a:lnTo>
                    <a:lnTo>
                      <a:pt x="12336" y="23824"/>
                    </a:lnTo>
                    <a:lnTo>
                      <a:pt x="12829" y="22908"/>
                    </a:lnTo>
                    <a:lnTo>
                      <a:pt x="13322" y="21921"/>
                    </a:lnTo>
                    <a:lnTo>
                      <a:pt x="13886" y="20934"/>
                    </a:lnTo>
                    <a:lnTo>
                      <a:pt x="14521" y="20088"/>
                    </a:lnTo>
                    <a:lnTo>
                      <a:pt x="15507" y="18749"/>
                    </a:lnTo>
                    <a:lnTo>
                      <a:pt x="16706" y="21709"/>
                    </a:lnTo>
                    <a:lnTo>
                      <a:pt x="17974" y="24670"/>
                    </a:lnTo>
                    <a:lnTo>
                      <a:pt x="20653" y="30520"/>
                    </a:lnTo>
                    <a:lnTo>
                      <a:pt x="21428" y="32212"/>
                    </a:lnTo>
                    <a:lnTo>
                      <a:pt x="21639" y="32846"/>
                    </a:lnTo>
                    <a:lnTo>
                      <a:pt x="21710" y="33410"/>
                    </a:lnTo>
                    <a:lnTo>
                      <a:pt x="21710" y="33974"/>
                    </a:lnTo>
                    <a:lnTo>
                      <a:pt x="21569" y="34538"/>
                    </a:lnTo>
                    <a:lnTo>
                      <a:pt x="21216" y="35242"/>
                    </a:lnTo>
                    <a:lnTo>
                      <a:pt x="20794" y="36088"/>
                    </a:lnTo>
                    <a:lnTo>
                      <a:pt x="20300" y="37146"/>
                    </a:lnTo>
                    <a:lnTo>
                      <a:pt x="19877" y="38203"/>
                    </a:lnTo>
                    <a:lnTo>
                      <a:pt x="19666" y="38626"/>
                    </a:lnTo>
                    <a:lnTo>
                      <a:pt x="19384" y="39119"/>
                    </a:lnTo>
                    <a:lnTo>
                      <a:pt x="19032" y="39472"/>
                    </a:lnTo>
                    <a:lnTo>
                      <a:pt x="18609" y="39824"/>
                    </a:lnTo>
                    <a:lnTo>
                      <a:pt x="18186" y="40035"/>
                    </a:lnTo>
                    <a:lnTo>
                      <a:pt x="17692" y="40317"/>
                    </a:lnTo>
                    <a:lnTo>
                      <a:pt x="16565" y="40811"/>
                    </a:lnTo>
                    <a:lnTo>
                      <a:pt x="14521" y="41586"/>
                    </a:lnTo>
                    <a:lnTo>
                      <a:pt x="14239" y="41586"/>
                    </a:lnTo>
                    <a:lnTo>
                      <a:pt x="13957" y="41516"/>
                    </a:lnTo>
                    <a:lnTo>
                      <a:pt x="13322" y="41445"/>
                    </a:lnTo>
                    <a:lnTo>
                      <a:pt x="13040" y="41516"/>
                    </a:lnTo>
                    <a:lnTo>
                      <a:pt x="12829" y="41657"/>
                    </a:lnTo>
                    <a:lnTo>
                      <a:pt x="12758" y="41798"/>
                    </a:lnTo>
                    <a:lnTo>
                      <a:pt x="12688" y="41938"/>
                    </a:lnTo>
                    <a:lnTo>
                      <a:pt x="12688" y="42432"/>
                    </a:lnTo>
                    <a:lnTo>
                      <a:pt x="12758" y="42784"/>
                    </a:lnTo>
                    <a:lnTo>
                      <a:pt x="12899" y="42996"/>
                    </a:lnTo>
                    <a:lnTo>
                      <a:pt x="13181" y="43066"/>
                    </a:lnTo>
                    <a:lnTo>
                      <a:pt x="13604" y="43137"/>
                    </a:lnTo>
                    <a:lnTo>
                      <a:pt x="14027" y="43066"/>
                    </a:lnTo>
                    <a:lnTo>
                      <a:pt x="14450" y="42925"/>
                    </a:lnTo>
                    <a:lnTo>
                      <a:pt x="15507" y="42502"/>
                    </a:lnTo>
                    <a:lnTo>
                      <a:pt x="16635" y="42009"/>
                    </a:lnTo>
                    <a:lnTo>
                      <a:pt x="17622" y="41516"/>
                    </a:lnTo>
                    <a:lnTo>
                      <a:pt x="18468" y="41093"/>
                    </a:lnTo>
                    <a:lnTo>
                      <a:pt x="19032" y="40881"/>
                    </a:lnTo>
                    <a:lnTo>
                      <a:pt x="18820" y="41868"/>
                    </a:lnTo>
                    <a:lnTo>
                      <a:pt x="18750" y="43066"/>
                    </a:lnTo>
                    <a:lnTo>
                      <a:pt x="18609" y="44194"/>
                    </a:lnTo>
                    <a:lnTo>
                      <a:pt x="18538" y="44687"/>
                    </a:lnTo>
                    <a:lnTo>
                      <a:pt x="18327" y="45181"/>
                    </a:lnTo>
                    <a:lnTo>
                      <a:pt x="18186" y="45463"/>
                    </a:lnTo>
                    <a:lnTo>
                      <a:pt x="18045" y="45745"/>
                    </a:lnTo>
                    <a:lnTo>
                      <a:pt x="17551" y="46238"/>
                    </a:lnTo>
                    <a:lnTo>
                      <a:pt x="17410" y="46449"/>
                    </a:lnTo>
                    <a:lnTo>
                      <a:pt x="17199" y="46802"/>
                    </a:lnTo>
                    <a:lnTo>
                      <a:pt x="17128" y="47084"/>
                    </a:lnTo>
                    <a:lnTo>
                      <a:pt x="17058" y="47436"/>
                    </a:lnTo>
                    <a:lnTo>
                      <a:pt x="17058" y="47859"/>
                    </a:lnTo>
                    <a:lnTo>
                      <a:pt x="17128" y="48212"/>
                    </a:lnTo>
                    <a:lnTo>
                      <a:pt x="17269" y="48494"/>
                    </a:lnTo>
                    <a:lnTo>
                      <a:pt x="17410" y="48705"/>
                    </a:lnTo>
                    <a:lnTo>
                      <a:pt x="17551" y="48846"/>
                    </a:lnTo>
                    <a:lnTo>
                      <a:pt x="17763" y="48987"/>
                    </a:lnTo>
                    <a:lnTo>
                      <a:pt x="18256" y="48987"/>
                    </a:lnTo>
                    <a:lnTo>
                      <a:pt x="18750" y="48846"/>
                    </a:lnTo>
                    <a:lnTo>
                      <a:pt x="19243" y="48494"/>
                    </a:lnTo>
                    <a:lnTo>
                      <a:pt x="19666" y="48071"/>
                    </a:lnTo>
                    <a:lnTo>
                      <a:pt x="20018" y="47507"/>
                    </a:lnTo>
                    <a:lnTo>
                      <a:pt x="20018" y="47366"/>
                    </a:lnTo>
                    <a:lnTo>
                      <a:pt x="20018" y="47154"/>
                    </a:lnTo>
                    <a:lnTo>
                      <a:pt x="19948" y="46943"/>
                    </a:lnTo>
                    <a:lnTo>
                      <a:pt x="19877" y="46661"/>
                    </a:lnTo>
                    <a:lnTo>
                      <a:pt x="19807" y="46379"/>
                    </a:lnTo>
                    <a:lnTo>
                      <a:pt x="19807" y="45745"/>
                    </a:lnTo>
                    <a:lnTo>
                      <a:pt x="19736" y="44969"/>
                    </a:lnTo>
                    <a:lnTo>
                      <a:pt x="19666" y="44123"/>
                    </a:lnTo>
                    <a:lnTo>
                      <a:pt x="19736" y="43348"/>
                    </a:lnTo>
                    <a:lnTo>
                      <a:pt x="19877" y="42150"/>
                    </a:lnTo>
                    <a:lnTo>
                      <a:pt x="20159" y="41022"/>
                    </a:lnTo>
                    <a:lnTo>
                      <a:pt x="20794" y="38767"/>
                    </a:lnTo>
                    <a:lnTo>
                      <a:pt x="21498" y="36511"/>
                    </a:lnTo>
                    <a:lnTo>
                      <a:pt x="22344" y="34326"/>
                    </a:lnTo>
                    <a:lnTo>
                      <a:pt x="23190" y="36441"/>
                    </a:lnTo>
                    <a:lnTo>
                      <a:pt x="24036" y="38555"/>
                    </a:lnTo>
                    <a:lnTo>
                      <a:pt x="24811" y="40740"/>
                    </a:lnTo>
                    <a:lnTo>
                      <a:pt x="25446" y="42925"/>
                    </a:lnTo>
                    <a:lnTo>
                      <a:pt x="25516" y="43630"/>
                    </a:lnTo>
                    <a:lnTo>
                      <a:pt x="25657" y="44687"/>
                    </a:lnTo>
                    <a:lnTo>
                      <a:pt x="25868" y="47366"/>
                    </a:lnTo>
                    <a:lnTo>
                      <a:pt x="26080" y="48775"/>
                    </a:lnTo>
                    <a:lnTo>
                      <a:pt x="26221" y="49903"/>
                    </a:lnTo>
                    <a:lnTo>
                      <a:pt x="26432" y="50819"/>
                    </a:lnTo>
                    <a:lnTo>
                      <a:pt x="26573" y="51031"/>
                    </a:lnTo>
                    <a:lnTo>
                      <a:pt x="26714" y="51172"/>
                    </a:lnTo>
                    <a:lnTo>
                      <a:pt x="27208" y="51172"/>
                    </a:lnTo>
                    <a:lnTo>
                      <a:pt x="27349" y="51031"/>
                    </a:lnTo>
                    <a:lnTo>
                      <a:pt x="27490" y="50890"/>
                    </a:lnTo>
                    <a:lnTo>
                      <a:pt x="27630" y="50608"/>
                    </a:lnTo>
                    <a:lnTo>
                      <a:pt x="27701" y="50326"/>
                    </a:lnTo>
                    <a:lnTo>
                      <a:pt x="27771" y="49480"/>
                    </a:lnTo>
                    <a:lnTo>
                      <a:pt x="27771" y="48494"/>
                    </a:lnTo>
                    <a:lnTo>
                      <a:pt x="27630" y="47366"/>
                    </a:lnTo>
                    <a:lnTo>
                      <a:pt x="27490" y="46168"/>
                    </a:lnTo>
                    <a:lnTo>
                      <a:pt x="27208" y="44828"/>
                    </a:lnTo>
                    <a:lnTo>
                      <a:pt x="26644" y="42150"/>
                    </a:lnTo>
                    <a:lnTo>
                      <a:pt x="25939" y="39753"/>
                    </a:lnTo>
                    <a:lnTo>
                      <a:pt x="25375" y="37850"/>
                    </a:lnTo>
                    <a:lnTo>
                      <a:pt x="25023" y="36793"/>
                    </a:lnTo>
                    <a:lnTo>
                      <a:pt x="25023" y="36793"/>
                    </a:lnTo>
                    <a:lnTo>
                      <a:pt x="25586" y="37075"/>
                    </a:lnTo>
                    <a:lnTo>
                      <a:pt x="26080" y="37216"/>
                    </a:lnTo>
                    <a:lnTo>
                      <a:pt x="27208" y="37568"/>
                    </a:lnTo>
                    <a:lnTo>
                      <a:pt x="27701" y="37780"/>
                    </a:lnTo>
                    <a:lnTo>
                      <a:pt x="28265" y="37991"/>
                    </a:lnTo>
                    <a:lnTo>
                      <a:pt x="28758" y="38273"/>
                    </a:lnTo>
                    <a:lnTo>
                      <a:pt x="29252" y="38626"/>
                    </a:lnTo>
                    <a:lnTo>
                      <a:pt x="29675" y="39049"/>
                    </a:lnTo>
                    <a:lnTo>
                      <a:pt x="30168" y="39683"/>
                    </a:lnTo>
                    <a:lnTo>
                      <a:pt x="30732" y="40247"/>
                    </a:lnTo>
                    <a:lnTo>
                      <a:pt x="30943" y="40388"/>
                    </a:lnTo>
                    <a:lnTo>
                      <a:pt x="31225" y="40458"/>
                    </a:lnTo>
                    <a:lnTo>
                      <a:pt x="31719" y="40458"/>
                    </a:lnTo>
                    <a:lnTo>
                      <a:pt x="31930" y="40388"/>
                    </a:lnTo>
                    <a:lnTo>
                      <a:pt x="32071" y="40317"/>
                    </a:lnTo>
                    <a:lnTo>
                      <a:pt x="32282" y="40176"/>
                    </a:lnTo>
                    <a:lnTo>
                      <a:pt x="32423" y="40035"/>
                    </a:lnTo>
                    <a:lnTo>
                      <a:pt x="32564" y="39824"/>
                    </a:lnTo>
                    <a:lnTo>
                      <a:pt x="32635" y="39542"/>
                    </a:lnTo>
                    <a:lnTo>
                      <a:pt x="32776" y="38908"/>
                    </a:lnTo>
                    <a:lnTo>
                      <a:pt x="32705" y="38696"/>
                    </a:lnTo>
                    <a:lnTo>
                      <a:pt x="32705" y="38555"/>
                    </a:lnTo>
                    <a:lnTo>
                      <a:pt x="32635" y="38414"/>
                    </a:lnTo>
                    <a:lnTo>
                      <a:pt x="32494" y="38344"/>
                    </a:lnTo>
                    <a:lnTo>
                      <a:pt x="32212" y="38273"/>
                    </a:lnTo>
                    <a:lnTo>
                      <a:pt x="31860" y="38273"/>
                    </a:lnTo>
                    <a:lnTo>
                      <a:pt x="31437" y="38344"/>
                    </a:lnTo>
                    <a:lnTo>
                      <a:pt x="31084" y="38414"/>
                    </a:lnTo>
                    <a:lnTo>
                      <a:pt x="30802" y="38414"/>
                    </a:lnTo>
                    <a:lnTo>
                      <a:pt x="30450" y="38273"/>
                    </a:lnTo>
                    <a:lnTo>
                      <a:pt x="30097" y="38062"/>
                    </a:lnTo>
                    <a:lnTo>
                      <a:pt x="29252" y="37568"/>
                    </a:lnTo>
                    <a:lnTo>
                      <a:pt x="28406" y="37075"/>
                    </a:lnTo>
                    <a:lnTo>
                      <a:pt x="27912" y="36864"/>
                    </a:lnTo>
                    <a:lnTo>
                      <a:pt x="27490" y="36723"/>
                    </a:lnTo>
                    <a:lnTo>
                      <a:pt x="26855" y="36582"/>
                    </a:lnTo>
                    <a:lnTo>
                      <a:pt x="26080" y="36511"/>
                    </a:lnTo>
                    <a:lnTo>
                      <a:pt x="25305" y="36370"/>
                    </a:lnTo>
                    <a:lnTo>
                      <a:pt x="25023" y="36300"/>
                    </a:lnTo>
                    <a:lnTo>
                      <a:pt x="24811" y="36229"/>
                    </a:lnTo>
                    <a:lnTo>
                      <a:pt x="24600" y="36018"/>
                    </a:lnTo>
                    <a:lnTo>
                      <a:pt x="24459" y="35736"/>
                    </a:lnTo>
                    <a:lnTo>
                      <a:pt x="24177" y="35031"/>
                    </a:lnTo>
                    <a:lnTo>
                      <a:pt x="23683" y="33621"/>
                    </a:lnTo>
                    <a:lnTo>
                      <a:pt x="18186" y="21568"/>
                    </a:lnTo>
                    <a:lnTo>
                      <a:pt x="19032" y="21639"/>
                    </a:lnTo>
                    <a:lnTo>
                      <a:pt x="19877" y="21709"/>
                    </a:lnTo>
                    <a:lnTo>
                      <a:pt x="20653" y="21921"/>
                    </a:lnTo>
                    <a:lnTo>
                      <a:pt x="21428" y="22132"/>
                    </a:lnTo>
                    <a:lnTo>
                      <a:pt x="22203" y="22414"/>
                    </a:lnTo>
                    <a:lnTo>
                      <a:pt x="22838" y="22837"/>
                    </a:lnTo>
                    <a:lnTo>
                      <a:pt x="23401" y="23260"/>
                    </a:lnTo>
                    <a:lnTo>
                      <a:pt x="23824" y="23824"/>
                    </a:lnTo>
                    <a:lnTo>
                      <a:pt x="24529" y="25022"/>
                    </a:lnTo>
                    <a:lnTo>
                      <a:pt x="25446" y="26925"/>
                    </a:lnTo>
                    <a:lnTo>
                      <a:pt x="26291" y="28758"/>
                    </a:lnTo>
                    <a:lnTo>
                      <a:pt x="26573" y="29392"/>
                    </a:lnTo>
                    <a:lnTo>
                      <a:pt x="26644" y="29815"/>
                    </a:lnTo>
                    <a:lnTo>
                      <a:pt x="26644" y="29040"/>
                    </a:lnTo>
                    <a:lnTo>
                      <a:pt x="26503" y="28265"/>
                    </a:lnTo>
                    <a:lnTo>
                      <a:pt x="26291" y="27489"/>
                    </a:lnTo>
                    <a:lnTo>
                      <a:pt x="26080" y="26714"/>
                    </a:lnTo>
                    <a:lnTo>
                      <a:pt x="25586" y="25093"/>
                    </a:lnTo>
                    <a:lnTo>
                      <a:pt x="25023" y="23683"/>
                    </a:lnTo>
                    <a:lnTo>
                      <a:pt x="26291" y="24317"/>
                    </a:lnTo>
                    <a:lnTo>
                      <a:pt x="28547" y="25445"/>
                    </a:lnTo>
                    <a:lnTo>
                      <a:pt x="29815" y="26009"/>
                    </a:lnTo>
                    <a:lnTo>
                      <a:pt x="30873" y="26432"/>
                    </a:lnTo>
                    <a:lnTo>
                      <a:pt x="31578" y="26714"/>
                    </a:lnTo>
                    <a:lnTo>
                      <a:pt x="31860" y="26714"/>
                    </a:lnTo>
                    <a:lnTo>
                      <a:pt x="31930" y="26643"/>
                    </a:lnTo>
                    <a:lnTo>
                      <a:pt x="31930" y="26502"/>
                    </a:lnTo>
                    <a:lnTo>
                      <a:pt x="31930" y="26361"/>
                    </a:lnTo>
                    <a:lnTo>
                      <a:pt x="31648" y="26079"/>
                    </a:lnTo>
                    <a:lnTo>
                      <a:pt x="31155" y="25657"/>
                    </a:lnTo>
                    <a:lnTo>
                      <a:pt x="30520" y="25234"/>
                    </a:lnTo>
                    <a:lnTo>
                      <a:pt x="28829" y="24317"/>
                    </a:lnTo>
                    <a:lnTo>
                      <a:pt x="26785" y="23331"/>
                    </a:lnTo>
                    <a:lnTo>
                      <a:pt x="24741" y="22485"/>
                    </a:lnTo>
                    <a:lnTo>
                      <a:pt x="22767" y="21709"/>
                    </a:lnTo>
                    <a:lnTo>
                      <a:pt x="21216" y="21146"/>
                    </a:lnTo>
                    <a:lnTo>
                      <a:pt x="20371" y="20864"/>
                    </a:lnTo>
                    <a:lnTo>
                      <a:pt x="19525" y="20793"/>
                    </a:lnTo>
                    <a:lnTo>
                      <a:pt x="18820" y="20723"/>
                    </a:lnTo>
                    <a:lnTo>
                      <a:pt x="18468" y="20652"/>
                    </a:lnTo>
                    <a:lnTo>
                      <a:pt x="18186" y="20511"/>
                    </a:lnTo>
                    <a:lnTo>
                      <a:pt x="17833" y="20370"/>
                    </a:lnTo>
                    <a:lnTo>
                      <a:pt x="17551" y="20159"/>
                    </a:lnTo>
                    <a:lnTo>
                      <a:pt x="17340" y="19877"/>
                    </a:lnTo>
                    <a:lnTo>
                      <a:pt x="17199" y="19595"/>
                    </a:lnTo>
                    <a:lnTo>
                      <a:pt x="16917" y="18820"/>
                    </a:lnTo>
                    <a:lnTo>
                      <a:pt x="16424" y="17410"/>
                    </a:lnTo>
                    <a:lnTo>
                      <a:pt x="15789" y="15718"/>
                    </a:lnTo>
                    <a:lnTo>
                      <a:pt x="15155" y="13956"/>
                    </a:lnTo>
                    <a:lnTo>
                      <a:pt x="14662" y="12194"/>
                    </a:lnTo>
                    <a:lnTo>
                      <a:pt x="14309" y="10432"/>
                    </a:lnTo>
                    <a:lnTo>
                      <a:pt x="16283" y="10855"/>
                    </a:lnTo>
                    <a:lnTo>
                      <a:pt x="19807" y="11701"/>
                    </a:lnTo>
                    <a:lnTo>
                      <a:pt x="23120" y="12546"/>
                    </a:lnTo>
                    <a:lnTo>
                      <a:pt x="24177" y="12828"/>
                    </a:lnTo>
                    <a:lnTo>
                      <a:pt x="24529" y="12969"/>
                    </a:lnTo>
                    <a:lnTo>
                      <a:pt x="24600" y="12899"/>
                    </a:lnTo>
                    <a:lnTo>
                      <a:pt x="24529" y="12758"/>
                    </a:lnTo>
                    <a:lnTo>
                      <a:pt x="24318" y="12546"/>
                    </a:lnTo>
                    <a:lnTo>
                      <a:pt x="23965" y="12265"/>
                    </a:lnTo>
                    <a:lnTo>
                      <a:pt x="23401" y="12053"/>
                    </a:lnTo>
                    <a:lnTo>
                      <a:pt x="22062" y="11560"/>
                    </a:lnTo>
                    <a:lnTo>
                      <a:pt x="20441" y="11066"/>
                    </a:lnTo>
                    <a:lnTo>
                      <a:pt x="17269" y="10221"/>
                    </a:lnTo>
                    <a:lnTo>
                      <a:pt x="16142" y="9868"/>
                    </a:lnTo>
                    <a:lnTo>
                      <a:pt x="15507" y="9727"/>
                    </a:lnTo>
                    <a:lnTo>
                      <a:pt x="15296" y="9727"/>
                    </a:lnTo>
                    <a:lnTo>
                      <a:pt x="15084" y="9657"/>
                    </a:lnTo>
                    <a:lnTo>
                      <a:pt x="14873" y="9516"/>
                    </a:lnTo>
                    <a:lnTo>
                      <a:pt x="14732" y="9304"/>
                    </a:lnTo>
                    <a:lnTo>
                      <a:pt x="14450" y="8740"/>
                    </a:lnTo>
                    <a:lnTo>
                      <a:pt x="14239" y="8035"/>
                    </a:lnTo>
                    <a:lnTo>
                      <a:pt x="14098" y="7331"/>
                    </a:lnTo>
                    <a:lnTo>
                      <a:pt x="13957" y="6626"/>
                    </a:lnTo>
                    <a:lnTo>
                      <a:pt x="13886" y="5639"/>
                    </a:lnTo>
                    <a:lnTo>
                      <a:pt x="13957" y="4864"/>
                    </a:lnTo>
                    <a:lnTo>
                      <a:pt x="14027" y="4159"/>
                    </a:lnTo>
                    <a:lnTo>
                      <a:pt x="14380" y="2749"/>
                    </a:lnTo>
                    <a:lnTo>
                      <a:pt x="14732" y="1410"/>
                    </a:lnTo>
                    <a:lnTo>
                      <a:pt x="15026" y="4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3757125" y="2555275"/>
                <a:ext cx="58150" cy="59950"/>
              </a:xfrm>
              <a:custGeom>
                <a:rect b="b" l="l" r="r" t="t"/>
                <a:pathLst>
                  <a:path extrusionOk="0" h="2398" w="2326">
                    <a:moveTo>
                      <a:pt x="846" y="1"/>
                    </a:moveTo>
                    <a:lnTo>
                      <a:pt x="564" y="71"/>
                    </a:lnTo>
                    <a:lnTo>
                      <a:pt x="423" y="212"/>
                    </a:lnTo>
                    <a:lnTo>
                      <a:pt x="211" y="424"/>
                    </a:lnTo>
                    <a:lnTo>
                      <a:pt x="141" y="565"/>
                    </a:lnTo>
                    <a:lnTo>
                      <a:pt x="0" y="776"/>
                    </a:lnTo>
                    <a:lnTo>
                      <a:pt x="0" y="1199"/>
                    </a:lnTo>
                    <a:lnTo>
                      <a:pt x="70" y="1693"/>
                    </a:lnTo>
                    <a:lnTo>
                      <a:pt x="141" y="1834"/>
                    </a:lnTo>
                    <a:lnTo>
                      <a:pt x="282" y="2045"/>
                    </a:lnTo>
                    <a:lnTo>
                      <a:pt x="423" y="2186"/>
                    </a:lnTo>
                    <a:lnTo>
                      <a:pt x="634" y="2327"/>
                    </a:lnTo>
                    <a:lnTo>
                      <a:pt x="916" y="2397"/>
                    </a:lnTo>
                    <a:lnTo>
                      <a:pt x="1198" y="2397"/>
                    </a:lnTo>
                    <a:lnTo>
                      <a:pt x="1410" y="2327"/>
                    </a:lnTo>
                    <a:lnTo>
                      <a:pt x="1692" y="2256"/>
                    </a:lnTo>
                    <a:lnTo>
                      <a:pt x="1903" y="2115"/>
                    </a:lnTo>
                    <a:lnTo>
                      <a:pt x="2044" y="1974"/>
                    </a:lnTo>
                    <a:lnTo>
                      <a:pt x="2185" y="1834"/>
                    </a:lnTo>
                    <a:lnTo>
                      <a:pt x="2255" y="1622"/>
                    </a:lnTo>
                    <a:lnTo>
                      <a:pt x="2326" y="1129"/>
                    </a:lnTo>
                    <a:lnTo>
                      <a:pt x="2185" y="706"/>
                    </a:lnTo>
                    <a:lnTo>
                      <a:pt x="2115" y="494"/>
                    </a:lnTo>
                    <a:lnTo>
                      <a:pt x="1974" y="353"/>
                    </a:lnTo>
                    <a:lnTo>
                      <a:pt x="1833" y="212"/>
                    </a:lnTo>
                    <a:lnTo>
                      <a:pt x="1621" y="7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9"/>
              <p:cNvSpPr/>
              <p:nvPr/>
            </p:nvSpPr>
            <p:spPr>
              <a:xfrm>
                <a:off x="3764150" y="2631050"/>
                <a:ext cx="75800" cy="74050"/>
              </a:xfrm>
              <a:custGeom>
                <a:rect b="b" l="l" r="r" t="t"/>
                <a:pathLst>
                  <a:path extrusionOk="0" h="2962" w="3032">
                    <a:moveTo>
                      <a:pt x="1199" y="1"/>
                    </a:moveTo>
                    <a:lnTo>
                      <a:pt x="917" y="71"/>
                    </a:lnTo>
                    <a:lnTo>
                      <a:pt x="635" y="212"/>
                    </a:lnTo>
                    <a:lnTo>
                      <a:pt x="424" y="424"/>
                    </a:lnTo>
                    <a:lnTo>
                      <a:pt x="212" y="706"/>
                    </a:lnTo>
                    <a:lnTo>
                      <a:pt x="71" y="988"/>
                    </a:lnTo>
                    <a:lnTo>
                      <a:pt x="1" y="1269"/>
                    </a:lnTo>
                    <a:lnTo>
                      <a:pt x="1" y="1551"/>
                    </a:lnTo>
                    <a:lnTo>
                      <a:pt x="71" y="1763"/>
                    </a:lnTo>
                    <a:lnTo>
                      <a:pt x="142" y="2045"/>
                    </a:lnTo>
                    <a:lnTo>
                      <a:pt x="353" y="2327"/>
                    </a:lnTo>
                    <a:lnTo>
                      <a:pt x="494" y="2538"/>
                    </a:lnTo>
                    <a:lnTo>
                      <a:pt x="706" y="2679"/>
                    </a:lnTo>
                    <a:lnTo>
                      <a:pt x="988" y="2820"/>
                    </a:lnTo>
                    <a:lnTo>
                      <a:pt x="1270" y="2961"/>
                    </a:lnTo>
                    <a:lnTo>
                      <a:pt x="1834" y="2961"/>
                    </a:lnTo>
                    <a:lnTo>
                      <a:pt x="2115" y="2891"/>
                    </a:lnTo>
                    <a:lnTo>
                      <a:pt x="2327" y="2750"/>
                    </a:lnTo>
                    <a:lnTo>
                      <a:pt x="2609" y="2538"/>
                    </a:lnTo>
                    <a:lnTo>
                      <a:pt x="2820" y="2256"/>
                    </a:lnTo>
                    <a:lnTo>
                      <a:pt x="2961" y="1974"/>
                    </a:lnTo>
                    <a:lnTo>
                      <a:pt x="3032" y="1763"/>
                    </a:lnTo>
                    <a:lnTo>
                      <a:pt x="3032" y="1481"/>
                    </a:lnTo>
                    <a:lnTo>
                      <a:pt x="2961" y="1199"/>
                    </a:lnTo>
                    <a:lnTo>
                      <a:pt x="2820" y="917"/>
                    </a:lnTo>
                    <a:lnTo>
                      <a:pt x="2679" y="635"/>
                    </a:lnTo>
                    <a:lnTo>
                      <a:pt x="2468" y="424"/>
                    </a:lnTo>
                    <a:lnTo>
                      <a:pt x="2256" y="283"/>
                    </a:lnTo>
                    <a:lnTo>
                      <a:pt x="2045" y="142"/>
                    </a:lnTo>
                    <a:lnTo>
                      <a:pt x="17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9"/>
              <p:cNvSpPr/>
              <p:nvPr/>
            </p:nvSpPr>
            <p:spPr>
              <a:xfrm>
                <a:off x="3852275" y="2620475"/>
                <a:ext cx="65200" cy="68750"/>
              </a:xfrm>
              <a:custGeom>
                <a:rect b="b" l="l" r="r" t="t"/>
                <a:pathLst>
                  <a:path extrusionOk="0" h="2750" w="2608">
                    <a:moveTo>
                      <a:pt x="1128" y="1"/>
                    </a:moveTo>
                    <a:lnTo>
                      <a:pt x="705" y="142"/>
                    </a:lnTo>
                    <a:lnTo>
                      <a:pt x="493" y="283"/>
                    </a:lnTo>
                    <a:lnTo>
                      <a:pt x="353" y="424"/>
                    </a:lnTo>
                    <a:lnTo>
                      <a:pt x="212" y="635"/>
                    </a:lnTo>
                    <a:lnTo>
                      <a:pt x="71" y="847"/>
                    </a:lnTo>
                    <a:lnTo>
                      <a:pt x="0" y="1129"/>
                    </a:lnTo>
                    <a:lnTo>
                      <a:pt x="71" y="1411"/>
                    </a:lnTo>
                    <a:lnTo>
                      <a:pt x="71" y="1763"/>
                    </a:lnTo>
                    <a:lnTo>
                      <a:pt x="212" y="2045"/>
                    </a:lnTo>
                    <a:lnTo>
                      <a:pt x="353" y="2256"/>
                    </a:lnTo>
                    <a:lnTo>
                      <a:pt x="564" y="2468"/>
                    </a:lnTo>
                    <a:lnTo>
                      <a:pt x="775" y="2609"/>
                    </a:lnTo>
                    <a:lnTo>
                      <a:pt x="987" y="2679"/>
                    </a:lnTo>
                    <a:lnTo>
                      <a:pt x="1269" y="2750"/>
                    </a:lnTo>
                    <a:lnTo>
                      <a:pt x="1692" y="2750"/>
                    </a:lnTo>
                    <a:lnTo>
                      <a:pt x="1974" y="2609"/>
                    </a:lnTo>
                    <a:lnTo>
                      <a:pt x="2115" y="2538"/>
                    </a:lnTo>
                    <a:lnTo>
                      <a:pt x="2326" y="2327"/>
                    </a:lnTo>
                    <a:lnTo>
                      <a:pt x="2467" y="2115"/>
                    </a:lnTo>
                    <a:lnTo>
                      <a:pt x="2538" y="1904"/>
                    </a:lnTo>
                    <a:lnTo>
                      <a:pt x="2608" y="1552"/>
                    </a:lnTo>
                    <a:lnTo>
                      <a:pt x="2608" y="1199"/>
                    </a:lnTo>
                    <a:lnTo>
                      <a:pt x="2538" y="917"/>
                    </a:lnTo>
                    <a:lnTo>
                      <a:pt x="2397" y="635"/>
                    </a:lnTo>
                    <a:lnTo>
                      <a:pt x="2256" y="424"/>
                    </a:lnTo>
                    <a:lnTo>
                      <a:pt x="2044" y="283"/>
                    </a:lnTo>
                    <a:lnTo>
                      <a:pt x="1833" y="142"/>
                    </a:lnTo>
                    <a:lnTo>
                      <a:pt x="1621" y="71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3883975" y="2544725"/>
                <a:ext cx="67000" cy="68725"/>
              </a:xfrm>
              <a:custGeom>
                <a:rect b="b" l="l" r="r" t="t"/>
                <a:pathLst>
                  <a:path extrusionOk="0" h="2749" w="2680">
                    <a:moveTo>
                      <a:pt x="1270" y="0"/>
                    </a:moveTo>
                    <a:lnTo>
                      <a:pt x="917" y="71"/>
                    </a:lnTo>
                    <a:lnTo>
                      <a:pt x="706" y="211"/>
                    </a:lnTo>
                    <a:lnTo>
                      <a:pt x="424" y="352"/>
                    </a:lnTo>
                    <a:lnTo>
                      <a:pt x="283" y="564"/>
                    </a:lnTo>
                    <a:lnTo>
                      <a:pt x="142" y="846"/>
                    </a:lnTo>
                    <a:lnTo>
                      <a:pt x="71" y="1057"/>
                    </a:lnTo>
                    <a:lnTo>
                      <a:pt x="1" y="1339"/>
                    </a:lnTo>
                    <a:lnTo>
                      <a:pt x="1" y="1621"/>
                    </a:lnTo>
                    <a:lnTo>
                      <a:pt x="71" y="1833"/>
                    </a:lnTo>
                    <a:lnTo>
                      <a:pt x="142" y="2115"/>
                    </a:lnTo>
                    <a:lnTo>
                      <a:pt x="283" y="2326"/>
                    </a:lnTo>
                    <a:lnTo>
                      <a:pt x="494" y="2467"/>
                    </a:lnTo>
                    <a:lnTo>
                      <a:pt x="706" y="2608"/>
                    </a:lnTo>
                    <a:lnTo>
                      <a:pt x="917" y="2749"/>
                    </a:lnTo>
                    <a:lnTo>
                      <a:pt x="1551" y="2749"/>
                    </a:lnTo>
                    <a:lnTo>
                      <a:pt x="1833" y="2608"/>
                    </a:lnTo>
                    <a:lnTo>
                      <a:pt x="2115" y="2537"/>
                    </a:lnTo>
                    <a:lnTo>
                      <a:pt x="2327" y="2326"/>
                    </a:lnTo>
                    <a:lnTo>
                      <a:pt x="2468" y="2185"/>
                    </a:lnTo>
                    <a:lnTo>
                      <a:pt x="2538" y="1974"/>
                    </a:lnTo>
                    <a:lnTo>
                      <a:pt x="2609" y="1762"/>
                    </a:lnTo>
                    <a:lnTo>
                      <a:pt x="2679" y="1269"/>
                    </a:lnTo>
                    <a:lnTo>
                      <a:pt x="2538" y="846"/>
                    </a:lnTo>
                    <a:lnTo>
                      <a:pt x="2256" y="423"/>
                    </a:lnTo>
                    <a:lnTo>
                      <a:pt x="2045" y="282"/>
                    </a:lnTo>
                    <a:lnTo>
                      <a:pt x="1833" y="141"/>
                    </a:ln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3876925" y="2454850"/>
                <a:ext cx="56425" cy="61700"/>
              </a:xfrm>
              <a:custGeom>
                <a:rect b="b" l="l" r="r" t="t"/>
                <a:pathLst>
                  <a:path extrusionOk="0" h="2468" w="2257">
                    <a:moveTo>
                      <a:pt x="1481" y="0"/>
                    </a:moveTo>
                    <a:lnTo>
                      <a:pt x="1199" y="71"/>
                    </a:lnTo>
                    <a:lnTo>
                      <a:pt x="988" y="141"/>
                    </a:lnTo>
                    <a:lnTo>
                      <a:pt x="706" y="212"/>
                    </a:lnTo>
                    <a:lnTo>
                      <a:pt x="494" y="423"/>
                    </a:lnTo>
                    <a:lnTo>
                      <a:pt x="353" y="635"/>
                    </a:lnTo>
                    <a:lnTo>
                      <a:pt x="142" y="917"/>
                    </a:lnTo>
                    <a:lnTo>
                      <a:pt x="71" y="1128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03"/>
                    </a:lnTo>
                    <a:lnTo>
                      <a:pt x="283" y="2115"/>
                    </a:lnTo>
                    <a:lnTo>
                      <a:pt x="494" y="2326"/>
                    </a:lnTo>
                    <a:lnTo>
                      <a:pt x="847" y="2397"/>
                    </a:lnTo>
                    <a:lnTo>
                      <a:pt x="1270" y="2467"/>
                    </a:lnTo>
                    <a:lnTo>
                      <a:pt x="1552" y="2326"/>
                    </a:lnTo>
                    <a:lnTo>
                      <a:pt x="1833" y="2185"/>
                    </a:lnTo>
                    <a:lnTo>
                      <a:pt x="2045" y="1903"/>
                    </a:lnTo>
                    <a:lnTo>
                      <a:pt x="2186" y="1621"/>
                    </a:lnTo>
                    <a:lnTo>
                      <a:pt x="2256" y="1269"/>
                    </a:lnTo>
                    <a:lnTo>
                      <a:pt x="2256" y="917"/>
                    </a:lnTo>
                    <a:lnTo>
                      <a:pt x="2186" y="564"/>
                    </a:lnTo>
                    <a:lnTo>
                      <a:pt x="1974" y="282"/>
                    </a:lnTo>
                    <a:lnTo>
                      <a:pt x="1692" y="141"/>
                    </a:lnTo>
                    <a:lnTo>
                      <a:pt x="14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3674300" y="2435450"/>
                <a:ext cx="45825" cy="47625"/>
              </a:xfrm>
              <a:custGeom>
                <a:rect b="b" l="l" r="r" t="t"/>
                <a:pathLst>
                  <a:path extrusionOk="0" h="1905" w="1833">
                    <a:moveTo>
                      <a:pt x="1058" y="1"/>
                    </a:moveTo>
                    <a:lnTo>
                      <a:pt x="635" y="71"/>
                    </a:lnTo>
                    <a:lnTo>
                      <a:pt x="423" y="142"/>
                    </a:lnTo>
                    <a:lnTo>
                      <a:pt x="282" y="212"/>
                    </a:lnTo>
                    <a:lnTo>
                      <a:pt x="141" y="353"/>
                    </a:lnTo>
                    <a:lnTo>
                      <a:pt x="71" y="494"/>
                    </a:lnTo>
                    <a:lnTo>
                      <a:pt x="0" y="847"/>
                    </a:lnTo>
                    <a:lnTo>
                      <a:pt x="71" y="1199"/>
                    </a:lnTo>
                    <a:lnTo>
                      <a:pt x="212" y="1552"/>
                    </a:lnTo>
                    <a:lnTo>
                      <a:pt x="494" y="1763"/>
                    </a:lnTo>
                    <a:lnTo>
                      <a:pt x="776" y="1904"/>
                    </a:lnTo>
                    <a:lnTo>
                      <a:pt x="987" y="1904"/>
                    </a:lnTo>
                    <a:lnTo>
                      <a:pt x="1198" y="1834"/>
                    </a:lnTo>
                    <a:lnTo>
                      <a:pt x="1551" y="1622"/>
                    </a:lnTo>
                    <a:lnTo>
                      <a:pt x="1762" y="1340"/>
                    </a:lnTo>
                    <a:lnTo>
                      <a:pt x="1833" y="988"/>
                    </a:lnTo>
                    <a:lnTo>
                      <a:pt x="1762" y="635"/>
                    </a:lnTo>
                    <a:lnTo>
                      <a:pt x="1621" y="353"/>
                    </a:lnTo>
                    <a:lnTo>
                      <a:pt x="1410" y="142"/>
                    </a:lnTo>
                    <a:lnTo>
                      <a:pt x="105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3834650" y="2060125"/>
                <a:ext cx="72275" cy="61700"/>
              </a:xfrm>
              <a:custGeom>
                <a:rect b="b" l="l" r="r" t="t"/>
                <a:pathLst>
                  <a:path extrusionOk="0" h="2468" w="2891">
                    <a:moveTo>
                      <a:pt x="846" y="1"/>
                    </a:moveTo>
                    <a:lnTo>
                      <a:pt x="564" y="71"/>
                    </a:lnTo>
                    <a:lnTo>
                      <a:pt x="282" y="353"/>
                    </a:lnTo>
                    <a:lnTo>
                      <a:pt x="141" y="776"/>
                    </a:lnTo>
                    <a:lnTo>
                      <a:pt x="0" y="1340"/>
                    </a:lnTo>
                    <a:lnTo>
                      <a:pt x="71" y="1692"/>
                    </a:lnTo>
                    <a:lnTo>
                      <a:pt x="141" y="1974"/>
                    </a:lnTo>
                    <a:lnTo>
                      <a:pt x="353" y="2186"/>
                    </a:lnTo>
                    <a:lnTo>
                      <a:pt x="564" y="2327"/>
                    </a:lnTo>
                    <a:lnTo>
                      <a:pt x="846" y="2397"/>
                    </a:lnTo>
                    <a:lnTo>
                      <a:pt x="1058" y="2468"/>
                    </a:lnTo>
                    <a:lnTo>
                      <a:pt x="1339" y="2468"/>
                    </a:lnTo>
                    <a:lnTo>
                      <a:pt x="1551" y="2397"/>
                    </a:lnTo>
                    <a:lnTo>
                      <a:pt x="2115" y="2468"/>
                    </a:lnTo>
                    <a:lnTo>
                      <a:pt x="2538" y="2397"/>
                    </a:lnTo>
                    <a:lnTo>
                      <a:pt x="2749" y="2256"/>
                    </a:lnTo>
                    <a:lnTo>
                      <a:pt x="2890" y="1974"/>
                    </a:lnTo>
                    <a:lnTo>
                      <a:pt x="2820" y="1692"/>
                    </a:lnTo>
                    <a:lnTo>
                      <a:pt x="2749" y="1340"/>
                    </a:lnTo>
                    <a:lnTo>
                      <a:pt x="2538" y="988"/>
                    </a:lnTo>
                    <a:lnTo>
                      <a:pt x="2256" y="706"/>
                    </a:lnTo>
                    <a:lnTo>
                      <a:pt x="1903" y="424"/>
                    </a:lnTo>
                    <a:lnTo>
                      <a:pt x="1551" y="212"/>
                    </a:lnTo>
                    <a:lnTo>
                      <a:pt x="1198" y="71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3973850" y="1963225"/>
                <a:ext cx="63450" cy="66975"/>
              </a:xfrm>
              <a:custGeom>
                <a:rect b="b" l="l" r="r" t="t"/>
                <a:pathLst>
                  <a:path extrusionOk="0" h="2679" w="2538">
                    <a:moveTo>
                      <a:pt x="1340" y="0"/>
                    </a:moveTo>
                    <a:lnTo>
                      <a:pt x="1128" y="71"/>
                    </a:lnTo>
                    <a:lnTo>
                      <a:pt x="846" y="141"/>
                    </a:lnTo>
                    <a:lnTo>
                      <a:pt x="635" y="353"/>
                    </a:lnTo>
                    <a:lnTo>
                      <a:pt x="423" y="564"/>
                    </a:lnTo>
                    <a:lnTo>
                      <a:pt x="212" y="776"/>
                    </a:lnTo>
                    <a:lnTo>
                      <a:pt x="71" y="1057"/>
                    </a:lnTo>
                    <a:lnTo>
                      <a:pt x="0" y="1339"/>
                    </a:lnTo>
                    <a:lnTo>
                      <a:pt x="0" y="1621"/>
                    </a:lnTo>
                    <a:lnTo>
                      <a:pt x="0" y="1903"/>
                    </a:lnTo>
                    <a:lnTo>
                      <a:pt x="141" y="2115"/>
                    </a:lnTo>
                    <a:lnTo>
                      <a:pt x="282" y="2326"/>
                    </a:lnTo>
                    <a:lnTo>
                      <a:pt x="564" y="2538"/>
                    </a:lnTo>
                    <a:lnTo>
                      <a:pt x="776" y="2608"/>
                    </a:lnTo>
                    <a:lnTo>
                      <a:pt x="987" y="2679"/>
                    </a:lnTo>
                    <a:lnTo>
                      <a:pt x="1410" y="2608"/>
                    </a:lnTo>
                    <a:lnTo>
                      <a:pt x="1763" y="2397"/>
                    </a:lnTo>
                    <a:lnTo>
                      <a:pt x="2115" y="2115"/>
                    </a:lnTo>
                    <a:lnTo>
                      <a:pt x="2326" y="1833"/>
                    </a:lnTo>
                    <a:lnTo>
                      <a:pt x="2467" y="1410"/>
                    </a:lnTo>
                    <a:lnTo>
                      <a:pt x="2538" y="987"/>
                    </a:lnTo>
                    <a:lnTo>
                      <a:pt x="2467" y="776"/>
                    </a:lnTo>
                    <a:lnTo>
                      <a:pt x="2397" y="635"/>
                    </a:lnTo>
                    <a:lnTo>
                      <a:pt x="2185" y="282"/>
                    </a:lnTo>
                    <a:lnTo>
                      <a:pt x="1904" y="141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3942125" y="1933250"/>
                <a:ext cx="51125" cy="42325"/>
              </a:xfrm>
              <a:custGeom>
                <a:rect b="b" l="l" r="r" t="t"/>
                <a:pathLst>
                  <a:path extrusionOk="0" h="1693" w="2045">
                    <a:moveTo>
                      <a:pt x="847" y="1"/>
                    </a:moveTo>
                    <a:lnTo>
                      <a:pt x="635" y="71"/>
                    </a:lnTo>
                    <a:lnTo>
                      <a:pt x="353" y="212"/>
                    </a:lnTo>
                    <a:lnTo>
                      <a:pt x="142" y="283"/>
                    </a:lnTo>
                    <a:lnTo>
                      <a:pt x="1" y="494"/>
                    </a:lnTo>
                    <a:lnTo>
                      <a:pt x="1" y="706"/>
                    </a:lnTo>
                    <a:lnTo>
                      <a:pt x="1" y="917"/>
                    </a:lnTo>
                    <a:lnTo>
                      <a:pt x="142" y="1199"/>
                    </a:lnTo>
                    <a:lnTo>
                      <a:pt x="424" y="1481"/>
                    </a:lnTo>
                    <a:lnTo>
                      <a:pt x="565" y="1622"/>
                    </a:lnTo>
                    <a:lnTo>
                      <a:pt x="776" y="1693"/>
                    </a:lnTo>
                    <a:lnTo>
                      <a:pt x="1199" y="1693"/>
                    </a:lnTo>
                    <a:lnTo>
                      <a:pt x="1551" y="1481"/>
                    </a:lnTo>
                    <a:lnTo>
                      <a:pt x="1833" y="1199"/>
                    </a:lnTo>
                    <a:lnTo>
                      <a:pt x="1974" y="917"/>
                    </a:lnTo>
                    <a:lnTo>
                      <a:pt x="2045" y="635"/>
                    </a:lnTo>
                    <a:lnTo>
                      <a:pt x="1974" y="424"/>
                    </a:lnTo>
                    <a:lnTo>
                      <a:pt x="1833" y="212"/>
                    </a:lnTo>
                    <a:lnTo>
                      <a:pt x="1622" y="142"/>
                    </a:lnTo>
                    <a:lnTo>
                      <a:pt x="1410" y="71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3353600" y="2167625"/>
                <a:ext cx="51125" cy="51125"/>
              </a:xfrm>
              <a:custGeom>
                <a:rect b="b" l="l" r="r" t="t"/>
                <a:pathLst>
                  <a:path extrusionOk="0" h="2045" w="2045">
                    <a:moveTo>
                      <a:pt x="846" y="0"/>
                    </a:moveTo>
                    <a:lnTo>
                      <a:pt x="635" y="71"/>
                    </a:lnTo>
                    <a:lnTo>
                      <a:pt x="494" y="141"/>
                    </a:lnTo>
                    <a:lnTo>
                      <a:pt x="282" y="353"/>
                    </a:lnTo>
                    <a:lnTo>
                      <a:pt x="141" y="494"/>
                    </a:lnTo>
                    <a:lnTo>
                      <a:pt x="71" y="705"/>
                    </a:lnTo>
                    <a:lnTo>
                      <a:pt x="0" y="917"/>
                    </a:lnTo>
                    <a:lnTo>
                      <a:pt x="0" y="1058"/>
                    </a:lnTo>
                    <a:lnTo>
                      <a:pt x="141" y="1410"/>
                    </a:lnTo>
                    <a:lnTo>
                      <a:pt x="353" y="1762"/>
                    </a:lnTo>
                    <a:lnTo>
                      <a:pt x="705" y="1974"/>
                    </a:lnTo>
                    <a:lnTo>
                      <a:pt x="1058" y="2044"/>
                    </a:lnTo>
                    <a:lnTo>
                      <a:pt x="1269" y="2044"/>
                    </a:lnTo>
                    <a:lnTo>
                      <a:pt x="1410" y="1974"/>
                    </a:lnTo>
                    <a:lnTo>
                      <a:pt x="1621" y="1833"/>
                    </a:lnTo>
                    <a:lnTo>
                      <a:pt x="1762" y="1692"/>
                    </a:lnTo>
                    <a:lnTo>
                      <a:pt x="1903" y="1551"/>
                    </a:lnTo>
                    <a:lnTo>
                      <a:pt x="2044" y="1340"/>
                    </a:lnTo>
                    <a:lnTo>
                      <a:pt x="2044" y="1128"/>
                    </a:lnTo>
                    <a:lnTo>
                      <a:pt x="2044" y="987"/>
                    </a:lnTo>
                    <a:lnTo>
                      <a:pt x="1974" y="635"/>
                    </a:lnTo>
                    <a:lnTo>
                      <a:pt x="1692" y="282"/>
                    </a:lnTo>
                    <a:lnTo>
                      <a:pt x="1410" y="71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3411750" y="2151775"/>
                <a:ext cx="31725" cy="24675"/>
              </a:xfrm>
              <a:custGeom>
                <a:rect b="b" l="l" r="r" t="t"/>
                <a:pathLst>
                  <a:path extrusionOk="0" h="987" w="1269">
                    <a:moveTo>
                      <a:pt x="705" y="0"/>
                    </a:moveTo>
                    <a:lnTo>
                      <a:pt x="423" y="71"/>
                    </a:lnTo>
                    <a:lnTo>
                      <a:pt x="141" y="282"/>
                    </a:lnTo>
                    <a:lnTo>
                      <a:pt x="71" y="352"/>
                    </a:lnTo>
                    <a:lnTo>
                      <a:pt x="0" y="493"/>
                    </a:lnTo>
                    <a:lnTo>
                      <a:pt x="71" y="564"/>
                    </a:lnTo>
                    <a:lnTo>
                      <a:pt x="141" y="705"/>
                    </a:lnTo>
                    <a:lnTo>
                      <a:pt x="282" y="846"/>
                    </a:lnTo>
                    <a:lnTo>
                      <a:pt x="564" y="916"/>
                    </a:lnTo>
                    <a:lnTo>
                      <a:pt x="776" y="987"/>
                    </a:lnTo>
                    <a:lnTo>
                      <a:pt x="987" y="987"/>
                    </a:lnTo>
                    <a:lnTo>
                      <a:pt x="1057" y="916"/>
                    </a:lnTo>
                    <a:lnTo>
                      <a:pt x="1128" y="775"/>
                    </a:lnTo>
                    <a:lnTo>
                      <a:pt x="1128" y="493"/>
                    </a:lnTo>
                    <a:lnTo>
                      <a:pt x="1198" y="282"/>
                    </a:lnTo>
                    <a:lnTo>
                      <a:pt x="1269" y="141"/>
                    </a:lnTo>
                    <a:lnTo>
                      <a:pt x="1198" y="71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9"/>
              <p:cNvSpPr/>
              <p:nvPr/>
            </p:nvSpPr>
            <p:spPr>
              <a:xfrm>
                <a:off x="3112200" y="1920925"/>
                <a:ext cx="54625" cy="54650"/>
              </a:xfrm>
              <a:custGeom>
                <a:rect b="b" l="l" r="r" t="t"/>
                <a:pathLst>
                  <a:path extrusionOk="0" h="2186" w="2185">
                    <a:moveTo>
                      <a:pt x="987" y="1"/>
                    </a:moveTo>
                    <a:lnTo>
                      <a:pt x="634" y="71"/>
                    </a:lnTo>
                    <a:lnTo>
                      <a:pt x="352" y="283"/>
                    </a:lnTo>
                    <a:lnTo>
                      <a:pt x="141" y="564"/>
                    </a:lnTo>
                    <a:lnTo>
                      <a:pt x="0" y="846"/>
                    </a:lnTo>
                    <a:lnTo>
                      <a:pt x="0" y="1199"/>
                    </a:lnTo>
                    <a:lnTo>
                      <a:pt x="70" y="1551"/>
                    </a:lnTo>
                    <a:lnTo>
                      <a:pt x="352" y="1833"/>
                    </a:lnTo>
                    <a:lnTo>
                      <a:pt x="634" y="2045"/>
                    </a:lnTo>
                    <a:lnTo>
                      <a:pt x="846" y="2115"/>
                    </a:lnTo>
                    <a:lnTo>
                      <a:pt x="1128" y="2186"/>
                    </a:lnTo>
                    <a:lnTo>
                      <a:pt x="1339" y="2115"/>
                    </a:lnTo>
                    <a:lnTo>
                      <a:pt x="1551" y="2045"/>
                    </a:lnTo>
                    <a:lnTo>
                      <a:pt x="1762" y="1904"/>
                    </a:lnTo>
                    <a:lnTo>
                      <a:pt x="1903" y="1763"/>
                    </a:lnTo>
                    <a:lnTo>
                      <a:pt x="2044" y="1551"/>
                    </a:lnTo>
                    <a:lnTo>
                      <a:pt x="2115" y="1340"/>
                    </a:lnTo>
                    <a:lnTo>
                      <a:pt x="2185" y="1128"/>
                    </a:lnTo>
                    <a:lnTo>
                      <a:pt x="2185" y="846"/>
                    </a:lnTo>
                    <a:lnTo>
                      <a:pt x="2185" y="635"/>
                    </a:lnTo>
                    <a:lnTo>
                      <a:pt x="2044" y="423"/>
                    </a:lnTo>
                    <a:lnTo>
                      <a:pt x="1903" y="283"/>
                    </a:lnTo>
                    <a:lnTo>
                      <a:pt x="1692" y="71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9"/>
              <p:cNvSpPr/>
              <p:nvPr/>
            </p:nvSpPr>
            <p:spPr>
              <a:xfrm>
                <a:off x="3150950" y="1836350"/>
                <a:ext cx="75800" cy="70500"/>
              </a:xfrm>
              <a:custGeom>
                <a:rect b="b" l="l" r="r" t="t"/>
                <a:pathLst>
                  <a:path extrusionOk="0" h="2820" w="3032">
                    <a:moveTo>
                      <a:pt x="1692" y="0"/>
                    </a:moveTo>
                    <a:lnTo>
                      <a:pt x="1410" y="71"/>
                    </a:lnTo>
                    <a:lnTo>
                      <a:pt x="1128" y="141"/>
                    </a:lnTo>
                    <a:lnTo>
                      <a:pt x="705" y="353"/>
                    </a:lnTo>
                    <a:lnTo>
                      <a:pt x="283" y="705"/>
                    </a:lnTo>
                    <a:lnTo>
                      <a:pt x="142" y="917"/>
                    </a:lnTo>
                    <a:lnTo>
                      <a:pt x="71" y="1199"/>
                    </a:lnTo>
                    <a:lnTo>
                      <a:pt x="1" y="1410"/>
                    </a:lnTo>
                    <a:lnTo>
                      <a:pt x="1" y="1692"/>
                    </a:lnTo>
                    <a:lnTo>
                      <a:pt x="71" y="1974"/>
                    </a:lnTo>
                    <a:lnTo>
                      <a:pt x="212" y="2256"/>
                    </a:lnTo>
                    <a:lnTo>
                      <a:pt x="424" y="2467"/>
                    </a:lnTo>
                    <a:lnTo>
                      <a:pt x="705" y="2679"/>
                    </a:lnTo>
                    <a:lnTo>
                      <a:pt x="987" y="2749"/>
                    </a:lnTo>
                    <a:lnTo>
                      <a:pt x="1269" y="2820"/>
                    </a:lnTo>
                    <a:lnTo>
                      <a:pt x="1551" y="2749"/>
                    </a:lnTo>
                    <a:lnTo>
                      <a:pt x="1833" y="2679"/>
                    </a:lnTo>
                    <a:lnTo>
                      <a:pt x="2115" y="2608"/>
                    </a:lnTo>
                    <a:lnTo>
                      <a:pt x="2397" y="2397"/>
                    </a:lnTo>
                    <a:lnTo>
                      <a:pt x="2609" y="2256"/>
                    </a:lnTo>
                    <a:lnTo>
                      <a:pt x="2820" y="2044"/>
                    </a:lnTo>
                    <a:lnTo>
                      <a:pt x="2961" y="1762"/>
                    </a:lnTo>
                    <a:lnTo>
                      <a:pt x="3031" y="1551"/>
                    </a:lnTo>
                    <a:lnTo>
                      <a:pt x="3031" y="1269"/>
                    </a:lnTo>
                    <a:lnTo>
                      <a:pt x="2961" y="987"/>
                    </a:lnTo>
                    <a:lnTo>
                      <a:pt x="2820" y="705"/>
                    </a:lnTo>
                    <a:lnTo>
                      <a:pt x="2609" y="423"/>
                    </a:lnTo>
                    <a:lnTo>
                      <a:pt x="2397" y="282"/>
                    </a:lnTo>
                    <a:lnTo>
                      <a:pt x="2186" y="141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3182675" y="1952650"/>
                <a:ext cx="40550" cy="38775"/>
              </a:xfrm>
              <a:custGeom>
                <a:rect b="b" l="l" r="r" t="t"/>
                <a:pathLst>
                  <a:path extrusionOk="0" h="1551" w="1622">
                    <a:moveTo>
                      <a:pt x="423" y="0"/>
                    </a:moveTo>
                    <a:lnTo>
                      <a:pt x="141" y="212"/>
                    </a:lnTo>
                    <a:lnTo>
                      <a:pt x="71" y="353"/>
                    </a:lnTo>
                    <a:lnTo>
                      <a:pt x="0" y="494"/>
                    </a:lnTo>
                    <a:lnTo>
                      <a:pt x="0" y="705"/>
                    </a:lnTo>
                    <a:lnTo>
                      <a:pt x="0" y="917"/>
                    </a:lnTo>
                    <a:lnTo>
                      <a:pt x="141" y="1199"/>
                    </a:lnTo>
                    <a:lnTo>
                      <a:pt x="282" y="1410"/>
                    </a:lnTo>
                    <a:lnTo>
                      <a:pt x="564" y="1480"/>
                    </a:lnTo>
                    <a:lnTo>
                      <a:pt x="776" y="1551"/>
                    </a:lnTo>
                    <a:lnTo>
                      <a:pt x="1058" y="1551"/>
                    </a:lnTo>
                    <a:lnTo>
                      <a:pt x="1269" y="1410"/>
                    </a:lnTo>
                    <a:lnTo>
                      <a:pt x="1410" y="1269"/>
                    </a:lnTo>
                    <a:lnTo>
                      <a:pt x="1551" y="987"/>
                    </a:lnTo>
                    <a:lnTo>
                      <a:pt x="1621" y="776"/>
                    </a:lnTo>
                    <a:lnTo>
                      <a:pt x="1551" y="564"/>
                    </a:lnTo>
                    <a:lnTo>
                      <a:pt x="1551" y="353"/>
                    </a:lnTo>
                    <a:lnTo>
                      <a:pt x="1410" y="212"/>
                    </a:lnTo>
                    <a:lnTo>
                      <a:pt x="1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3709525" y="1667175"/>
                <a:ext cx="58175" cy="59950"/>
              </a:xfrm>
              <a:custGeom>
                <a:rect b="b" l="l" r="r" t="t"/>
                <a:pathLst>
                  <a:path extrusionOk="0" h="2398" w="2327">
                    <a:moveTo>
                      <a:pt x="1199" y="1"/>
                    </a:moveTo>
                    <a:lnTo>
                      <a:pt x="847" y="71"/>
                    </a:lnTo>
                    <a:lnTo>
                      <a:pt x="565" y="142"/>
                    </a:lnTo>
                    <a:lnTo>
                      <a:pt x="353" y="283"/>
                    </a:lnTo>
                    <a:lnTo>
                      <a:pt x="212" y="494"/>
                    </a:lnTo>
                    <a:lnTo>
                      <a:pt x="71" y="776"/>
                    </a:lnTo>
                    <a:lnTo>
                      <a:pt x="71" y="988"/>
                    </a:lnTo>
                    <a:lnTo>
                      <a:pt x="1" y="1270"/>
                    </a:lnTo>
                    <a:lnTo>
                      <a:pt x="71" y="1481"/>
                    </a:lnTo>
                    <a:lnTo>
                      <a:pt x="142" y="1763"/>
                    </a:lnTo>
                    <a:lnTo>
                      <a:pt x="283" y="1974"/>
                    </a:lnTo>
                    <a:lnTo>
                      <a:pt x="424" y="2186"/>
                    </a:lnTo>
                    <a:lnTo>
                      <a:pt x="635" y="2327"/>
                    </a:lnTo>
                    <a:lnTo>
                      <a:pt x="847" y="2397"/>
                    </a:lnTo>
                    <a:lnTo>
                      <a:pt x="1129" y="2397"/>
                    </a:lnTo>
                    <a:lnTo>
                      <a:pt x="1481" y="2327"/>
                    </a:lnTo>
                    <a:lnTo>
                      <a:pt x="1763" y="2186"/>
                    </a:lnTo>
                    <a:lnTo>
                      <a:pt x="2045" y="1904"/>
                    </a:lnTo>
                    <a:lnTo>
                      <a:pt x="2256" y="1551"/>
                    </a:lnTo>
                    <a:lnTo>
                      <a:pt x="2327" y="1199"/>
                    </a:lnTo>
                    <a:lnTo>
                      <a:pt x="2327" y="776"/>
                    </a:lnTo>
                    <a:lnTo>
                      <a:pt x="2256" y="494"/>
                    </a:lnTo>
                    <a:lnTo>
                      <a:pt x="1974" y="212"/>
                    </a:lnTo>
                    <a:lnTo>
                      <a:pt x="1763" y="142"/>
                    </a:lnTo>
                    <a:lnTo>
                      <a:pt x="1552" y="71"/>
                    </a:lnTo>
                    <a:lnTo>
                      <a:pt x="11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9"/>
              <p:cNvSpPr/>
              <p:nvPr/>
            </p:nvSpPr>
            <p:spPr>
              <a:xfrm>
                <a:off x="3767675" y="1591400"/>
                <a:ext cx="52900" cy="52900"/>
              </a:xfrm>
              <a:custGeom>
                <a:rect b="b" l="l" r="r" t="t"/>
                <a:pathLst>
                  <a:path extrusionOk="0" h="2116" w="2116">
                    <a:moveTo>
                      <a:pt x="1270" y="1"/>
                    </a:moveTo>
                    <a:lnTo>
                      <a:pt x="988" y="71"/>
                    </a:lnTo>
                    <a:lnTo>
                      <a:pt x="706" y="142"/>
                    </a:lnTo>
                    <a:lnTo>
                      <a:pt x="353" y="353"/>
                    </a:lnTo>
                    <a:lnTo>
                      <a:pt x="142" y="635"/>
                    </a:lnTo>
                    <a:lnTo>
                      <a:pt x="1" y="988"/>
                    </a:lnTo>
                    <a:lnTo>
                      <a:pt x="1" y="1270"/>
                    </a:lnTo>
                    <a:lnTo>
                      <a:pt x="71" y="1622"/>
                    </a:lnTo>
                    <a:lnTo>
                      <a:pt x="283" y="1904"/>
                    </a:lnTo>
                    <a:lnTo>
                      <a:pt x="565" y="2045"/>
                    </a:lnTo>
                    <a:lnTo>
                      <a:pt x="988" y="2116"/>
                    </a:lnTo>
                    <a:lnTo>
                      <a:pt x="1270" y="2116"/>
                    </a:lnTo>
                    <a:lnTo>
                      <a:pt x="1552" y="2045"/>
                    </a:lnTo>
                    <a:lnTo>
                      <a:pt x="1763" y="1904"/>
                    </a:lnTo>
                    <a:lnTo>
                      <a:pt x="1904" y="1763"/>
                    </a:lnTo>
                    <a:lnTo>
                      <a:pt x="2045" y="1552"/>
                    </a:lnTo>
                    <a:lnTo>
                      <a:pt x="2115" y="1340"/>
                    </a:lnTo>
                    <a:lnTo>
                      <a:pt x="2115" y="917"/>
                    </a:lnTo>
                    <a:lnTo>
                      <a:pt x="2045" y="706"/>
                    </a:lnTo>
                    <a:lnTo>
                      <a:pt x="1974" y="494"/>
                    </a:lnTo>
                    <a:lnTo>
                      <a:pt x="1833" y="283"/>
                    </a:lnTo>
                    <a:lnTo>
                      <a:pt x="1693" y="142"/>
                    </a:lnTo>
                    <a:lnTo>
                      <a:pt x="1481" y="71"/>
                    </a:lnTo>
                    <a:lnTo>
                      <a:pt x="12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9"/>
              <p:cNvSpPr/>
              <p:nvPr/>
            </p:nvSpPr>
            <p:spPr>
              <a:xfrm>
                <a:off x="3813500" y="1635475"/>
                <a:ext cx="35275" cy="40550"/>
              </a:xfrm>
              <a:custGeom>
                <a:rect b="b" l="l" r="r" t="t"/>
                <a:pathLst>
                  <a:path extrusionOk="0" h="1622" w="1411">
                    <a:moveTo>
                      <a:pt x="564" y="0"/>
                    </a:moveTo>
                    <a:lnTo>
                      <a:pt x="423" y="71"/>
                    </a:lnTo>
                    <a:lnTo>
                      <a:pt x="212" y="353"/>
                    </a:lnTo>
                    <a:lnTo>
                      <a:pt x="71" y="775"/>
                    </a:lnTo>
                    <a:lnTo>
                      <a:pt x="0" y="1198"/>
                    </a:lnTo>
                    <a:lnTo>
                      <a:pt x="71" y="1339"/>
                    </a:lnTo>
                    <a:lnTo>
                      <a:pt x="141" y="1480"/>
                    </a:lnTo>
                    <a:lnTo>
                      <a:pt x="282" y="1551"/>
                    </a:lnTo>
                    <a:lnTo>
                      <a:pt x="494" y="1621"/>
                    </a:lnTo>
                    <a:lnTo>
                      <a:pt x="705" y="1551"/>
                    </a:lnTo>
                    <a:lnTo>
                      <a:pt x="1058" y="1410"/>
                    </a:lnTo>
                    <a:lnTo>
                      <a:pt x="1269" y="1269"/>
                    </a:lnTo>
                    <a:lnTo>
                      <a:pt x="1340" y="1128"/>
                    </a:lnTo>
                    <a:lnTo>
                      <a:pt x="1410" y="916"/>
                    </a:lnTo>
                    <a:lnTo>
                      <a:pt x="1410" y="775"/>
                    </a:lnTo>
                    <a:lnTo>
                      <a:pt x="1199" y="493"/>
                    </a:lnTo>
                    <a:lnTo>
                      <a:pt x="987" y="212"/>
                    </a:lnTo>
                    <a:lnTo>
                      <a:pt x="846" y="71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9"/>
              <p:cNvSpPr/>
              <p:nvPr/>
            </p:nvSpPr>
            <p:spPr>
              <a:xfrm>
                <a:off x="3774725" y="1668950"/>
                <a:ext cx="51125" cy="45825"/>
              </a:xfrm>
              <a:custGeom>
                <a:rect b="b" l="l" r="r" t="t"/>
                <a:pathLst>
                  <a:path extrusionOk="0" h="1833" w="2045">
                    <a:moveTo>
                      <a:pt x="776" y="0"/>
                    </a:moveTo>
                    <a:lnTo>
                      <a:pt x="424" y="141"/>
                    </a:lnTo>
                    <a:lnTo>
                      <a:pt x="283" y="212"/>
                    </a:lnTo>
                    <a:lnTo>
                      <a:pt x="142" y="353"/>
                    </a:lnTo>
                    <a:lnTo>
                      <a:pt x="71" y="564"/>
                    </a:lnTo>
                    <a:lnTo>
                      <a:pt x="1" y="705"/>
                    </a:lnTo>
                    <a:lnTo>
                      <a:pt x="1" y="987"/>
                    </a:lnTo>
                    <a:lnTo>
                      <a:pt x="71" y="1199"/>
                    </a:lnTo>
                    <a:lnTo>
                      <a:pt x="283" y="1480"/>
                    </a:lnTo>
                    <a:lnTo>
                      <a:pt x="565" y="1692"/>
                    </a:lnTo>
                    <a:lnTo>
                      <a:pt x="917" y="1833"/>
                    </a:lnTo>
                    <a:lnTo>
                      <a:pt x="1551" y="1833"/>
                    </a:lnTo>
                    <a:lnTo>
                      <a:pt x="1833" y="1621"/>
                    </a:lnTo>
                    <a:lnTo>
                      <a:pt x="1904" y="1480"/>
                    </a:lnTo>
                    <a:lnTo>
                      <a:pt x="1974" y="1340"/>
                    </a:lnTo>
                    <a:lnTo>
                      <a:pt x="2045" y="917"/>
                    </a:lnTo>
                    <a:lnTo>
                      <a:pt x="1974" y="635"/>
                    </a:lnTo>
                    <a:lnTo>
                      <a:pt x="1904" y="423"/>
                    </a:lnTo>
                    <a:lnTo>
                      <a:pt x="1763" y="282"/>
                    </a:lnTo>
                    <a:lnTo>
                      <a:pt x="1551" y="141"/>
                    </a:lnTo>
                    <a:lnTo>
                      <a:pt x="11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0" name="Google Shape;550;p9"/>
            <p:cNvSpPr/>
            <p:nvPr/>
          </p:nvSpPr>
          <p:spPr>
            <a:xfrm>
              <a:off x="1177875" y="2516525"/>
              <a:ext cx="652000" cy="1566525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1" name="Google Shape;551;p9"/>
            <p:cNvGrpSpPr/>
            <p:nvPr/>
          </p:nvGrpSpPr>
          <p:grpSpPr>
            <a:xfrm>
              <a:off x="1583150" y="1350000"/>
              <a:ext cx="216775" cy="269625"/>
              <a:chOff x="3876925" y="1350000"/>
              <a:chExt cx="216775" cy="269625"/>
            </a:xfrm>
          </p:grpSpPr>
          <p:sp>
            <p:nvSpPr>
              <p:cNvPr id="552" name="Google Shape;552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h="10785" w="8671">
                    <a:moveTo>
                      <a:pt x="6908" y="1622"/>
                    </a:moveTo>
                    <a:lnTo>
                      <a:pt x="7120" y="1763"/>
                    </a:lnTo>
                    <a:lnTo>
                      <a:pt x="7190" y="1904"/>
                    </a:lnTo>
                    <a:lnTo>
                      <a:pt x="7190" y="2045"/>
                    </a:lnTo>
                    <a:lnTo>
                      <a:pt x="7120" y="2256"/>
                    </a:lnTo>
                    <a:lnTo>
                      <a:pt x="6908" y="2679"/>
                    </a:lnTo>
                    <a:lnTo>
                      <a:pt x="6556" y="3172"/>
                    </a:lnTo>
                    <a:lnTo>
                      <a:pt x="5781" y="4089"/>
                    </a:lnTo>
                    <a:lnTo>
                      <a:pt x="5287" y="4512"/>
                    </a:lnTo>
                    <a:lnTo>
                      <a:pt x="5287" y="4018"/>
                    </a:lnTo>
                    <a:lnTo>
                      <a:pt x="5358" y="3525"/>
                    </a:lnTo>
                    <a:lnTo>
                      <a:pt x="5499" y="3031"/>
                    </a:lnTo>
                    <a:lnTo>
                      <a:pt x="5710" y="2538"/>
                    </a:lnTo>
                    <a:lnTo>
                      <a:pt x="5922" y="2327"/>
                    </a:lnTo>
                    <a:lnTo>
                      <a:pt x="6274" y="1974"/>
                    </a:lnTo>
                    <a:lnTo>
                      <a:pt x="6626" y="1692"/>
                    </a:lnTo>
                    <a:lnTo>
                      <a:pt x="6767" y="1622"/>
                    </a:lnTo>
                    <a:close/>
                    <a:moveTo>
                      <a:pt x="3596" y="2186"/>
                    </a:moveTo>
                    <a:lnTo>
                      <a:pt x="3666" y="2256"/>
                    </a:lnTo>
                    <a:lnTo>
                      <a:pt x="3807" y="2538"/>
                    </a:lnTo>
                    <a:lnTo>
                      <a:pt x="3877" y="2890"/>
                    </a:lnTo>
                    <a:lnTo>
                      <a:pt x="3948" y="3313"/>
                    </a:lnTo>
                    <a:lnTo>
                      <a:pt x="4018" y="4230"/>
                    </a:lnTo>
                    <a:lnTo>
                      <a:pt x="4018" y="4794"/>
                    </a:lnTo>
                    <a:lnTo>
                      <a:pt x="3737" y="4441"/>
                    </a:lnTo>
                    <a:lnTo>
                      <a:pt x="3525" y="4018"/>
                    </a:lnTo>
                    <a:lnTo>
                      <a:pt x="3314" y="3595"/>
                    </a:lnTo>
                    <a:lnTo>
                      <a:pt x="3102" y="3172"/>
                    </a:lnTo>
                    <a:lnTo>
                      <a:pt x="3102" y="2750"/>
                    </a:lnTo>
                    <a:lnTo>
                      <a:pt x="3102" y="2538"/>
                    </a:lnTo>
                    <a:lnTo>
                      <a:pt x="3173" y="2397"/>
                    </a:lnTo>
                    <a:lnTo>
                      <a:pt x="3314" y="2256"/>
                    </a:lnTo>
                    <a:lnTo>
                      <a:pt x="3455" y="2186"/>
                    </a:lnTo>
                    <a:close/>
                    <a:moveTo>
                      <a:pt x="1199" y="4512"/>
                    </a:moveTo>
                    <a:lnTo>
                      <a:pt x="1622" y="4653"/>
                    </a:lnTo>
                    <a:lnTo>
                      <a:pt x="2115" y="4794"/>
                    </a:lnTo>
                    <a:lnTo>
                      <a:pt x="2538" y="5076"/>
                    </a:lnTo>
                    <a:lnTo>
                      <a:pt x="3173" y="5428"/>
                    </a:lnTo>
                    <a:lnTo>
                      <a:pt x="2679" y="5639"/>
                    </a:lnTo>
                    <a:lnTo>
                      <a:pt x="2186" y="5710"/>
                    </a:lnTo>
                    <a:lnTo>
                      <a:pt x="1904" y="5639"/>
                    </a:lnTo>
                    <a:lnTo>
                      <a:pt x="1622" y="5569"/>
                    </a:lnTo>
                    <a:lnTo>
                      <a:pt x="1411" y="5428"/>
                    </a:lnTo>
                    <a:lnTo>
                      <a:pt x="1199" y="5216"/>
                    </a:lnTo>
                    <a:lnTo>
                      <a:pt x="917" y="4794"/>
                    </a:lnTo>
                    <a:lnTo>
                      <a:pt x="917" y="4653"/>
                    </a:lnTo>
                    <a:lnTo>
                      <a:pt x="988" y="4582"/>
                    </a:lnTo>
                    <a:lnTo>
                      <a:pt x="1058" y="4512"/>
                    </a:lnTo>
                    <a:close/>
                    <a:moveTo>
                      <a:pt x="3666" y="6485"/>
                    </a:moveTo>
                    <a:lnTo>
                      <a:pt x="3807" y="7120"/>
                    </a:lnTo>
                    <a:lnTo>
                      <a:pt x="3807" y="7754"/>
                    </a:lnTo>
                    <a:lnTo>
                      <a:pt x="3807" y="8388"/>
                    </a:lnTo>
                    <a:lnTo>
                      <a:pt x="3666" y="9093"/>
                    </a:lnTo>
                    <a:lnTo>
                      <a:pt x="3525" y="9305"/>
                    </a:lnTo>
                    <a:lnTo>
                      <a:pt x="3314" y="9516"/>
                    </a:lnTo>
                    <a:lnTo>
                      <a:pt x="2961" y="9516"/>
                    </a:lnTo>
                    <a:lnTo>
                      <a:pt x="2820" y="9375"/>
                    </a:lnTo>
                    <a:lnTo>
                      <a:pt x="2750" y="9234"/>
                    </a:lnTo>
                    <a:lnTo>
                      <a:pt x="2538" y="8670"/>
                    </a:lnTo>
                    <a:lnTo>
                      <a:pt x="2538" y="8036"/>
                    </a:lnTo>
                    <a:lnTo>
                      <a:pt x="2609" y="7754"/>
                    </a:lnTo>
                    <a:lnTo>
                      <a:pt x="2679" y="7401"/>
                    </a:lnTo>
                    <a:lnTo>
                      <a:pt x="2891" y="7120"/>
                    </a:lnTo>
                    <a:lnTo>
                      <a:pt x="3102" y="6838"/>
                    </a:lnTo>
                    <a:lnTo>
                      <a:pt x="3384" y="6626"/>
                    </a:lnTo>
                    <a:lnTo>
                      <a:pt x="3666" y="6485"/>
                    </a:lnTo>
                    <a:close/>
                    <a:moveTo>
                      <a:pt x="7261" y="1"/>
                    </a:move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9"/>
              <p:cNvSpPr/>
              <p:nvPr/>
            </p:nvSpPr>
            <p:spPr>
              <a:xfrm>
                <a:off x="3876925" y="1350000"/>
                <a:ext cx="216775" cy="269625"/>
              </a:xfrm>
              <a:custGeom>
                <a:rect b="b" l="l" r="r" t="t"/>
                <a:pathLst>
                  <a:path extrusionOk="0" fill="none" h="10785" w="8671">
                    <a:moveTo>
                      <a:pt x="1763" y="10150"/>
                    </a:moveTo>
                    <a:lnTo>
                      <a:pt x="1763" y="10150"/>
                    </a:lnTo>
                    <a:lnTo>
                      <a:pt x="2045" y="10432"/>
                    </a:lnTo>
                    <a:lnTo>
                      <a:pt x="2327" y="10644"/>
                    </a:lnTo>
                    <a:lnTo>
                      <a:pt x="2609" y="10714"/>
                    </a:lnTo>
                    <a:lnTo>
                      <a:pt x="2891" y="10785"/>
                    </a:lnTo>
                    <a:lnTo>
                      <a:pt x="3173" y="10714"/>
                    </a:lnTo>
                    <a:lnTo>
                      <a:pt x="3455" y="10644"/>
                    </a:lnTo>
                    <a:lnTo>
                      <a:pt x="3666" y="10432"/>
                    </a:lnTo>
                    <a:lnTo>
                      <a:pt x="3877" y="10221"/>
                    </a:lnTo>
                    <a:lnTo>
                      <a:pt x="4300" y="9727"/>
                    </a:lnTo>
                    <a:lnTo>
                      <a:pt x="4582" y="9164"/>
                    </a:lnTo>
                    <a:lnTo>
                      <a:pt x="4794" y="8529"/>
                    </a:lnTo>
                    <a:lnTo>
                      <a:pt x="4794" y="7965"/>
                    </a:lnTo>
                    <a:lnTo>
                      <a:pt x="4794" y="7965"/>
                    </a:lnTo>
                    <a:lnTo>
                      <a:pt x="5287" y="8318"/>
                    </a:lnTo>
                    <a:lnTo>
                      <a:pt x="5710" y="8529"/>
                    </a:lnTo>
                    <a:lnTo>
                      <a:pt x="6203" y="8670"/>
                    </a:lnTo>
                    <a:lnTo>
                      <a:pt x="6626" y="8600"/>
                    </a:lnTo>
                    <a:lnTo>
                      <a:pt x="7049" y="8529"/>
                    </a:lnTo>
                    <a:lnTo>
                      <a:pt x="7472" y="8318"/>
                    </a:lnTo>
                    <a:lnTo>
                      <a:pt x="7754" y="8036"/>
                    </a:lnTo>
                    <a:lnTo>
                      <a:pt x="8036" y="7683"/>
                    </a:lnTo>
                    <a:lnTo>
                      <a:pt x="8247" y="7331"/>
                    </a:lnTo>
                    <a:lnTo>
                      <a:pt x="8388" y="6979"/>
                    </a:lnTo>
                    <a:lnTo>
                      <a:pt x="8459" y="6556"/>
                    </a:lnTo>
                    <a:lnTo>
                      <a:pt x="8388" y="6133"/>
                    </a:lnTo>
                    <a:lnTo>
                      <a:pt x="8247" y="5780"/>
                    </a:lnTo>
                    <a:lnTo>
                      <a:pt x="8036" y="5428"/>
                    </a:lnTo>
                    <a:lnTo>
                      <a:pt x="7684" y="5146"/>
                    </a:lnTo>
                    <a:lnTo>
                      <a:pt x="7190" y="4935"/>
                    </a:lnTo>
                    <a:lnTo>
                      <a:pt x="7190" y="4935"/>
                    </a:lnTo>
                    <a:lnTo>
                      <a:pt x="7472" y="4512"/>
                    </a:lnTo>
                    <a:lnTo>
                      <a:pt x="7825" y="3948"/>
                    </a:lnTo>
                    <a:lnTo>
                      <a:pt x="8177" y="3384"/>
                    </a:lnTo>
                    <a:lnTo>
                      <a:pt x="8459" y="2750"/>
                    </a:lnTo>
                    <a:lnTo>
                      <a:pt x="8670" y="2115"/>
                    </a:lnTo>
                    <a:lnTo>
                      <a:pt x="8670" y="1481"/>
                    </a:lnTo>
                    <a:lnTo>
                      <a:pt x="8600" y="1199"/>
                    </a:lnTo>
                    <a:lnTo>
                      <a:pt x="8529" y="917"/>
                    </a:lnTo>
                    <a:lnTo>
                      <a:pt x="8388" y="635"/>
                    </a:lnTo>
                    <a:lnTo>
                      <a:pt x="8177" y="424"/>
                    </a:lnTo>
                    <a:lnTo>
                      <a:pt x="8177" y="424"/>
                    </a:lnTo>
                    <a:lnTo>
                      <a:pt x="7966" y="283"/>
                    </a:lnTo>
                    <a:lnTo>
                      <a:pt x="7754" y="142"/>
                    </a:lnTo>
                    <a:lnTo>
                      <a:pt x="7472" y="71"/>
                    </a:lnTo>
                    <a:lnTo>
                      <a:pt x="7261" y="1"/>
                    </a:lnTo>
                    <a:lnTo>
                      <a:pt x="6767" y="71"/>
                    </a:lnTo>
                    <a:lnTo>
                      <a:pt x="6274" y="283"/>
                    </a:lnTo>
                    <a:lnTo>
                      <a:pt x="5781" y="565"/>
                    </a:lnTo>
                    <a:lnTo>
                      <a:pt x="5358" y="917"/>
                    </a:lnTo>
                    <a:lnTo>
                      <a:pt x="5005" y="1269"/>
                    </a:lnTo>
                    <a:lnTo>
                      <a:pt x="4723" y="1692"/>
                    </a:lnTo>
                    <a:lnTo>
                      <a:pt x="4723" y="1692"/>
                    </a:lnTo>
                    <a:lnTo>
                      <a:pt x="4582" y="1340"/>
                    </a:lnTo>
                    <a:lnTo>
                      <a:pt x="4441" y="1128"/>
                    </a:lnTo>
                    <a:lnTo>
                      <a:pt x="4230" y="917"/>
                    </a:lnTo>
                    <a:lnTo>
                      <a:pt x="4018" y="846"/>
                    </a:lnTo>
                    <a:lnTo>
                      <a:pt x="3807" y="846"/>
                    </a:lnTo>
                    <a:lnTo>
                      <a:pt x="3525" y="846"/>
                    </a:lnTo>
                    <a:lnTo>
                      <a:pt x="3314" y="987"/>
                    </a:lnTo>
                    <a:lnTo>
                      <a:pt x="3102" y="1128"/>
                    </a:lnTo>
                    <a:lnTo>
                      <a:pt x="2679" y="1551"/>
                    </a:lnTo>
                    <a:lnTo>
                      <a:pt x="2327" y="2045"/>
                    </a:lnTo>
                    <a:lnTo>
                      <a:pt x="2115" y="2609"/>
                    </a:lnTo>
                    <a:lnTo>
                      <a:pt x="2045" y="2890"/>
                    </a:lnTo>
                    <a:lnTo>
                      <a:pt x="2045" y="3172"/>
                    </a:lnTo>
                    <a:lnTo>
                      <a:pt x="2045" y="3172"/>
                    </a:lnTo>
                    <a:lnTo>
                      <a:pt x="1622" y="3172"/>
                    </a:lnTo>
                    <a:lnTo>
                      <a:pt x="1199" y="3172"/>
                    </a:lnTo>
                    <a:lnTo>
                      <a:pt x="847" y="3313"/>
                    </a:lnTo>
                    <a:lnTo>
                      <a:pt x="565" y="3454"/>
                    </a:lnTo>
                    <a:lnTo>
                      <a:pt x="353" y="3736"/>
                    </a:lnTo>
                    <a:lnTo>
                      <a:pt x="142" y="4018"/>
                    </a:lnTo>
                    <a:lnTo>
                      <a:pt x="71" y="4371"/>
                    </a:lnTo>
                    <a:lnTo>
                      <a:pt x="1" y="4653"/>
                    </a:lnTo>
                    <a:lnTo>
                      <a:pt x="71" y="5005"/>
                    </a:lnTo>
                    <a:lnTo>
                      <a:pt x="142" y="5357"/>
                    </a:lnTo>
                    <a:lnTo>
                      <a:pt x="283" y="5710"/>
                    </a:lnTo>
                    <a:lnTo>
                      <a:pt x="494" y="6062"/>
                    </a:lnTo>
                    <a:lnTo>
                      <a:pt x="776" y="6274"/>
                    </a:lnTo>
                    <a:lnTo>
                      <a:pt x="1129" y="6556"/>
                    </a:lnTo>
                    <a:lnTo>
                      <a:pt x="1481" y="6697"/>
                    </a:lnTo>
                    <a:lnTo>
                      <a:pt x="1974" y="6767"/>
                    </a:lnTo>
                    <a:lnTo>
                      <a:pt x="1974" y="6767"/>
                    </a:lnTo>
                    <a:lnTo>
                      <a:pt x="1552" y="7542"/>
                    </a:lnTo>
                    <a:lnTo>
                      <a:pt x="1481" y="8036"/>
                    </a:lnTo>
                    <a:lnTo>
                      <a:pt x="1411" y="8459"/>
                    </a:lnTo>
                    <a:lnTo>
                      <a:pt x="1340" y="8882"/>
                    </a:lnTo>
                    <a:lnTo>
                      <a:pt x="1411" y="9375"/>
                    </a:lnTo>
                    <a:lnTo>
                      <a:pt x="1552" y="9798"/>
                    </a:lnTo>
                    <a:lnTo>
                      <a:pt x="1763" y="10150"/>
                    </a:lnTo>
                    <a:lnTo>
                      <a:pt x="1763" y="1015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9"/>
              <p:cNvSpPr/>
              <p:nvPr/>
            </p:nvSpPr>
            <p:spPr>
              <a:xfrm>
                <a:off x="3940375" y="1512125"/>
                <a:ext cx="31725" cy="75800"/>
              </a:xfrm>
              <a:custGeom>
                <a:rect b="b" l="l" r="r" t="t"/>
                <a:pathLst>
                  <a:path extrusionOk="0" fill="none" h="3032" w="1269">
                    <a:moveTo>
                      <a:pt x="1128" y="2608"/>
                    </a:moveTo>
                    <a:lnTo>
                      <a:pt x="1128" y="2608"/>
                    </a:lnTo>
                    <a:lnTo>
                      <a:pt x="987" y="2820"/>
                    </a:lnTo>
                    <a:lnTo>
                      <a:pt x="776" y="3031"/>
                    </a:lnTo>
                    <a:lnTo>
                      <a:pt x="635" y="3031"/>
                    </a:lnTo>
                    <a:lnTo>
                      <a:pt x="423" y="3031"/>
                    </a:lnTo>
                    <a:lnTo>
                      <a:pt x="282" y="2890"/>
                    </a:lnTo>
                    <a:lnTo>
                      <a:pt x="212" y="2749"/>
                    </a:lnTo>
                    <a:lnTo>
                      <a:pt x="0" y="2185"/>
                    </a:lnTo>
                    <a:lnTo>
                      <a:pt x="0" y="1551"/>
                    </a:lnTo>
                    <a:lnTo>
                      <a:pt x="71" y="1269"/>
                    </a:lnTo>
                    <a:lnTo>
                      <a:pt x="141" y="916"/>
                    </a:lnTo>
                    <a:lnTo>
                      <a:pt x="353" y="635"/>
                    </a:lnTo>
                    <a:lnTo>
                      <a:pt x="564" y="353"/>
                    </a:lnTo>
                    <a:lnTo>
                      <a:pt x="846" y="141"/>
                    </a:lnTo>
                    <a:lnTo>
                      <a:pt x="1128" y="0"/>
                    </a:lnTo>
                    <a:lnTo>
                      <a:pt x="1128" y="0"/>
                    </a:lnTo>
                    <a:lnTo>
                      <a:pt x="1269" y="635"/>
                    </a:lnTo>
                    <a:lnTo>
                      <a:pt x="1269" y="1269"/>
                    </a:lnTo>
                    <a:lnTo>
                      <a:pt x="1269" y="1903"/>
                    </a:lnTo>
                    <a:lnTo>
                      <a:pt x="1128" y="2608"/>
                    </a:lnTo>
                    <a:lnTo>
                      <a:pt x="1128" y="260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9"/>
              <p:cNvSpPr/>
              <p:nvPr/>
            </p:nvSpPr>
            <p:spPr>
              <a:xfrm>
                <a:off x="3954475" y="1404625"/>
                <a:ext cx="22925" cy="65225"/>
              </a:xfrm>
              <a:custGeom>
                <a:rect b="b" l="l" r="r" t="t"/>
                <a:pathLst>
                  <a:path extrusionOk="0" fill="none" h="2609" w="917">
                    <a:moveTo>
                      <a:pt x="353" y="1"/>
                    </a:moveTo>
                    <a:lnTo>
                      <a:pt x="353" y="1"/>
                    </a:lnTo>
                    <a:lnTo>
                      <a:pt x="494" y="1"/>
                    </a:lnTo>
                    <a:lnTo>
                      <a:pt x="564" y="71"/>
                    </a:lnTo>
                    <a:lnTo>
                      <a:pt x="705" y="353"/>
                    </a:lnTo>
                    <a:lnTo>
                      <a:pt x="775" y="705"/>
                    </a:lnTo>
                    <a:lnTo>
                      <a:pt x="846" y="1128"/>
                    </a:lnTo>
                    <a:lnTo>
                      <a:pt x="916" y="2045"/>
                    </a:lnTo>
                    <a:lnTo>
                      <a:pt x="916" y="2609"/>
                    </a:lnTo>
                    <a:lnTo>
                      <a:pt x="916" y="2609"/>
                    </a:lnTo>
                    <a:lnTo>
                      <a:pt x="635" y="2256"/>
                    </a:lnTo>
                    <a:lnTo>
                      <a:pt x="423" y="1833"/>
                    </a:lnTo>
                    <a:lnTo>
                      <a:pt x="212" y="1410"/>
                    </a:lnTo>
                    <a:lnTo>
                      <a:pt x="0" y="987"/>
                    </a:lnTo>
                    <a:lnTo>
                      <a:pt x="0" y="565"/>
                    </a:lnTo>
                    <a:lnTo>
                      <a:pt x="0" y="353"/>
                    </a:lnTo>
                    <a:lnTo>
                      <a:pt x="71" y="212"/>
                    </a:lnTo>
                    <a:lnTo>
                      <a:pt x="212" y="71"/>
                    </a:lnTo>
                    <a:lnTo>
                      <a:pt x="353" y="1"/>
                    </a:lnTo>
                    <a:lnTo>
                      <a:pt x="353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9"/>
              <p:cNvSpPr/>
              <p:nvPr/>
            </p:nvSpPr>
            <p:spPr>
              <a:xfrm>
                <a:off x="3899850" y="1462775"/>
                <a:ext cx="56400" cy="29975"/>
              </a:xfrm>
              <a:custGeom>
                <a:rect b="b" l="l" r="r" t="t"/>
                <a:pathLst>
                  <a:path extrusionOk="0" fill="none" h="1199" w="2256">
                    <a:moveTo>
                      <a:pt x="282" y="705"/>
                    </a:moveTo>
                    <a:lnTo>
                      <a:pt x="282" y="705"/>
                    </a:lnTo>
                    <a:lnTo>
                      <a:pt x="0" y="283"/>
                    </a:lnTo>
                    <a:lnTo>
                      <a:pt x="0" y="142"/>
                    </a:lnTo>
                    <a:lnTo>
                      <a:pt x="71" y="71"/>
                    </a:lnTo>
                    <a:lnTo>
                      <a:pt x="141" y="1"/>
                    </a:lnTo>
                    <a:lnTo>
                      <a:pt x="282" y="1"/>
                    </a:lnTo>
                    <a:lnTo>
                      <a:pt x="705" y="142"/>
                    </a:lnTo>
                    <a:lnTo>
                      <a:pt x="1198" y="283"/>
                    </a:lnTo>
                    <a:lnTo>
                      <a:pt x="1621" y="565"/>
                    </a:lnTo>
                    <a:lnTo>
                      <a:pt x="2256" y="917"/>
                    </a:lnTo>
                    <a:lnTo>
                      <a:pt x="2256" y="917"/>
                    </a:lnTo>
                    <a:lnTo>
                      <a:pt x="1762" y="1128"/>
                    </a:lnTo>
                    <a:lnTo>
                      <a:pt x="1269" y="1199"/>
                    </a:lnTo>
                    <a:lnTo>
                      <a:pt x="987" y="1128"/>
                    </a:lnTo>
                    <a:lnTo>
                      <a:pt x="705" y="1058"/>
                    </a:lnTo>
                    <a:lnTo>
                      <a:pt x="494" y="917"/>
                    </a:lnTo>
                    <a:lnTo>
                      <a:pt x="282" y="705"/>
                    </a:lnTo>
                    <a:lnTo>
                      <a:pt x="282" y="705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7" name="Google Shape;557;p9"/>
            <p:cNvSpPr/>
            <p:nvPr/>
          </p:nvSpPr>
          <p:spPr>
            <a:xfrm>
              <a:off x="1086250" y="2701550"/>
              <a:ext cx="237900" cy="313675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4150" y="1106825"/>
              <a:ext cx="244950" cy="345400"/>
            </a:xfrm>
            <a:custGeom>
              <a:rect b="b" l="l" r="r" t="t"/>
              <a:pathLst>
                <a:path extrusionOk="0" h="13816" w="9798">
                  <a:moveTo>
                    <a:pt x="6203" y="4159"/>
                  </a:moveTo>
                  <a:lnTo>
                    <a:pt x="6414" y="4230"/>
                  </a:lnTo>
                  <a:lnTo>
                    <a:pt x="6485" y="4371"/>
                  </a:lnTo>
                  <a:lnTo>
                    <a:pt x="6485" y="4512"/>
                  </a:lnTo>
                  <a:lnTo>
                    <a:pt x="6414" y="4582"/>
                  </a:lnTo>
                  <a:lnTo>
                    <a:pt x="6273" y="4582"/>
                  </a:lnTo>
                  <a:lnTo>
                    <a:pt x="5921" y="4512"/>
                  </a:lnTo>
                  <a:lnTo>
                    <a:pt x="5850" y="4441"/>
                  </a:lnTo>
                  <a:lnTo>
                    <a:pt x="5850" y="4371"/>
                  </a:lnTo>
                  <a:lnTo>
                    <a:pt x="5921" y="4230"/>
                  </a:lnTo>
                  <a:lnTo>
                    <a:pt x="6062" y="4159"/>
                  </a:lnTo>
                  <a:close/>
                  <a:moveTo>
                    <a:pt x="5709" y="5569"/>
                  </a:moveTo>
                  <a:lnTo>
                    <a:pt x="5004" y="6697"/>
                  </a:lnTo>
                  <a:lnTo>
                    <a:pt x="4088" y="7684"/>
                  </a:lnTo>
                  <a:lnTo>
                    <a:pt x="4440" y="7049"/>
                  </a:lnTo>
                  <a:lnTo>
                    <a:pt x="4793" y="6485"/>
                  </a:lnTo>
                  <a:lnTo>
                    <a:pt x="5216" y="5992"/>
                  </a:lnTo>
                  <a:lnTo>
                    <a:pt x="5709" y="5569"/>
                  </a:lnTo>
                  <a:close/>
                  <a:moveTo>
                    <a:pt x="6414" y="5992"/>
                  </a:moveTo>
                  <a:lnTo>
                    <a:pt x="6837" y="6274"/>
                  </a:lnTo>
                  <a:lnTo>
                    <a:pt x="6766" y="6838"/>
                  </a:lnTo>
                  <a:lnTo>
                    <a:pt x="6625" y="7402"/>
                  </a:lnTo>
                  <a:lnTo>
                    <a:pt x="6344" y="7895"/>
                  </a:lnTo>
                  <a:lnTo>
                    <a:pt x="6062" y="8388"/>
                  </a:lnTo>
                  <a:lnTo>
                    <a:pt x="6062" y="7825"/>
                  </a:lnTo>
                  <a:lnTo>
                    <a:pt x="6132" y="7190"/>
                  </a:lnTo>
                  <a:lnTo>
                    <a:pt x="6203" y="6556"/>
                  </a:lnTo>
                  <a:lnTo>
                    <a:pt x="6414" y="5992"/>
                  </a:lnTo>
                  <a:close/>
                  <a:moveTo>
                    <a:pt x="5568" y="5076"/>
                  </a:moveTo>
                  <a:lnTo>
                    <a:pt x="5075" y="5287"/>
                  </a:lnTo>
                  <a:lnTo>
                    <a:pt x="4652" y="5569"/>
                  </a:lnTo>
                  <a:lnTo>
                    <a:pt x="4229" y="5921"/>
                  </a:lnTo>
                  <a:lnTo>
                    <a:pt x="3947" y="6344"/>
                  </a:lnTo>
                  <a:lnTo>
                    <a:pt x="3383" y="7190"/>
                  </a:lnTo>
                  <a:lnTo>
                    <a:pt x="2819" y="8036"/>
                  </a:lnTo>
                  <a:lnTo>
                    <a:pt x="2678" y="8600"/>
                  </a:lnTo>
                  <a:lnTo>
                    <a:pt x="2608" y="8811"/>
                  </a:lnTo>
                  <a:lnTo>
                    <a:pt x="2467" y="8952"/>
                  </a:lnTo>
                  <a:lnTo>
                    <a:pt x="2326" y="9093"/>
                  </a:lnTo>
                  <a:lnTo>
                    <a:pt x="2115" y="9234"/>
                  </a:lnTo>
                  <a:lnTo>
                    <a:pt x="1551" y="9305"/>
                  </a:lnTo>
                  <a:lnTo>
                    <a:pt x="1269" y="9305"/>
                  </a:lnTo>
                  <a:lnTo>
                    <a:pt x="1057" y="9234"/>
                  </a:lnTo>
                  <a:lnTo>
                    <a:pt x="916" y="9093"/>
                  </a:lnTo>
                  <a:lnTo>
                    <a:pt x="775" y="8952"/>
                  </a:lnTo>
                  <a:lnTo>
                    <a:pt x="705" y="8741"/>
                  </a:lnTo>
                  <a:lnTo>
                    <a:pt x="705" y="8529"/>
                  </a:lnTo>
                  <a:lnTo>
                    <a:pt x="705" y="8247"/>
                  </a:lnTo>
                  <a:lnTo>
                    <a:pt x="846" y="7966"/>
                  </a:lnTo>
                  <a:lnTo>
                    <a:pt x="1128" y="7402"/>
                  </a:lnTo>
                  <a:lnTo>
                    <a:pt x="1551" y="6767"/>
                  </a:lnTo>
                  <a:lnTo>
                    <a:pt x="2115" y="6274"/>
                  </a:lnTo>
                  <a:lnTo>
                    <a:pt x="2749" y="5851"/>
                  </a:lnTo>
                  <a:lnTo>
                    <a:pt x="3454" y="5499"/>
                  </a:lnTo>
                  <a:lnTo>
                    <a:pt x="4159" y="5217"/>
                  </a:lnTo>
                  <a:lnTo>
                    <a:pt x="4863" y="5076"/>
                  </a:lnTo>
                  <a:close/>
                  <a:moveTo>
                    <a:pt x="5709" y="7120"/>
                  </a:moveTo>
                  <a:lnTo>
                    <a:pt x="5427" y="8247"/>
                  </a:lnTo>
                  <a:lnTo>
                    <a:pt x="5286" y="9446"/>
                  </a:lnTo>
                  <a:lnTo>
                    <a:pt x="4863" y="9869"/>
                  </a:lnTo>
                  <a:lnTo>
                    <a:pt x="4511" y="10080"/>
                  </a:lnTo>
                  <a:lnTo>
                    <a:pt x="4229" y="10292"/>
                  </a:lnTo>
                  <a:lnTo>
                    <a:pt x="3947" y="10362"/>
                  </a:lnTo>
                  <a:lnTo>
                    <a:pt x="3665" y="10362"/>
                  </a:lnTo>
                  <a:lnTo>
                    <a:pt x="3595" y="10292"/>
                  </a:lnTo>
                  <a:lnTo>
                    <a:pt x="3524" y="10151"/>
                  </a:lnTo>
                  <a:lnTo>
                    <a:pt x="3383" y="9798"/>
                  </a:lnTo>
                  <a:lnTo>
                    <a:pt x="3454" y="9516"/>
                  </a:lnTo>
                  <a:lnTo>
                    <a:pt x="3665" y="9164"/>
                  </a:lnTo>
                  <a:lnTo>
                    <a:pt x="4370" y="8388"/>
                  </a:lnTo>
                  <a:lnTo>
                    <a:pt x="5216" y="7684"/>
                  </a:lnTo>
                  <a:lnTo>
                    <a:pt x="5709" y="7120"/>
                  </a:lnTo>
                  <a:close/>
                  <a:moveTo>
                    <a:pt x="7894" y="6274"/>
                  </a:moveTo>
                  <a:lnTo>
                    <a:pt x="8388" y="7613"/>
                  </a:lnTo>
                  <a:lnTo>
                    <a:pt x="8670" y="8459"/>
                  </a:lnTo>
                  <a:lnTo>
                    <a:pt x="8810" y="9375"/>
                  </a:lnTo>
                  <a:lnTo>
                    <a:pt x="8881" y="9798"/>
                  </a:lnTo>
                  <a:lnTo>
                    <a:pt x="8881" y="10151"/>
                  </a:lnTo>
                  <a:lnTo>
                    <a:pt x="8810" y="10503"/>
                  </a:lnTo>
                  <a:lnTo>
                    <a:pt x="8670" y="10855"/>
                  </a:lnTo>
                  <a:lnTo>
                    <a:pt x="8529" y="11067"/>
                  </a:lnTo>
                  <a:lnTo>
                    <a:pt x="8247" y="11278"/>
                  </a:lnTo>
                  <a:lnTo>
                    <a:pt x="7894" y="11349"/>
                  </a:lnTo>
                  <a:lnTo>
                    <a:pt x="7471" y="11349"/>
                  </a:lnTo>
                  <a:lnTo>
                    <a:pt x="6978" y="11278"/>
                  </a:lnTo>
                  <a:lnTo>
                    <a:pt x="6625" y="11067"/>
                  </a:lnTo>
                  <a:lnTo>
                    <a:pt x="6414" y="10855"/>
                  </a:lnTo>
                  <a:lnTo>
                    <a:pt x="6344" y="10644"/>
                  </a:lnTo>
                  <a:lnTo>
                    <a:pt x="6273" y="10292"/>
                  </a:lnTo>
                  <a:lnTo>
                    <a:pt x="6344" y="10010"/>
                  </a:lnTo>
                  <a:lnTo>
                    <a:pt x="6625" y="9234"/>
                  </a:lnTo>
                  <a:lnTo>
                    <a:pt x="6978" y="8459"/>
                  </a:lnTo>
                  <a:lnTo>
                    <a:pt x="7401" y="7613"/>
                  </a:lnTo>
                  <a:lnTo>
                    <a:pt x="7753" y="6908"/>
                  </a:lnTo>
                  <a:lnTo>
                    <a:pt x="7894" y="6556"/>
                  </a:lnTo>
                  <a:lnTo>
                    <a:pt x="7894" y="6274"/>
                  </a:lnTo>
                  <a:close/>
                  <a:moveTo>
                    <a:pt x="7189" y="1"/>
                  </a:moveTo>
                  <a:lnTo>
                    <a:pt x="6978" y="71"/>
                  </a:lnTo>
                  <a:lnTo>
                    <a:pt x="6696" y="353"/>
                  </a:lnTo>
                  <a:lnTo>
                    <a:pt x="6485" y="494"/>
                  </a:lnTo>
                  <a:lnTo>
                    <a:pt x="6344" y="706"/>
                  </a:lnTo>
                  <a:lnTo>
                    <a:pt x="6203" y="1199"/>
                  </a:lnTo>
                  <a:lnTo>
                    <a:pt x="6132" y="1692"/>
                  </a:lnTo>
                  <a:lnTo>
                    <a:pt x="6062" y="2256"/>
                  </a:lnTo>
                  <a:lnTo>
                    <a:pt x="5921" y="2891"/>
                  </a:lnTo>
                  <a:lnTo>
                    <a:pt x="5780" y="3384"/>
                  </a:lnTo>
                  <a:lnTo>
                    <a:pt x="5568" y="3877"/>
                  </a:lnTo>
                  <a:lnTo>
                    <a:pt x="5357" y="4089"/>
                  </a:lnTo>
                  <a:lnTo>
                    <a:pt x="5145" y="4300"/>
                  </a:lnTo>
                  <a:lnTo>
                    <a:pt x="4581" y="4582"/>
                  </a:lnTo>
                  <a:lnTo>
                    <a:pt x="4018" y="4864"/>
                  </a:lnTo>
                  <a:lnTo>
                    <a:pt x="2819" y="5217"/>
                  </a:lnTo>
                  <a:lnTo>
                    <a:pt x="2255" y="5428"/>
                  </a:lnTo>
                  <a:lnTo>
                    <a:pt x="1692" y="5710"/>
                  </a:lnTo>
                  <a:lnTo>
                    <a:pt x="1128" y="6062"/>
                  </a:lnTo>
                  <a:lnTo>
                    <a:pt x="634" y="6626"/>
                  </a:lnTo>
                  <a:lnTo>
                    <a:pt x="282" y="7190"/>
                  </a:lnTo>
                  <a:lnTo>
                    <a:pt x="71" y="7825"/>
                  </a:lnTo>
                  <a:lnTo>
                    <a:pt x="0" y="8459"/>
                  </a:lnTo>
                  <a:lnTo>
                    <a:pt x="0" y="9093"/>
                  </a:lnTo>
                  <a:lnTo>
                    <a:pt x="71" y="9375"/>
                  </a:lnTo>
                  <a:lnTo>
                    <a:pt x="211" y="9587"/>
                  </a:lnTo>
                  <a:lnTo>
                    <a:pt x="352" y="9869"/>
                  </a:lnTo>
                  <a:lnTo>
                    <a:pt x="564" y="10010"/>
                  </a:lnTo>
                  <a:lnTo>
                    <a:pt x="846" y="10151"/>
                  </a:lnTo>
                  <a:lnTo>
                    <a:pt x="1128" y="10221"/>
                  </a:lnTo>
                  <a:lnTo>
                    <a:pt x="1903" y="10221"/>
                  </a:lnTo>
                  <a:lnTo>
                    <a:pt x="1339" y="10644"/>
                  </a:lnTo>
                  <a:lnTo>
                    <a:pt x="916" y="10926"/>
                  </a:lnTo>
                  <a:lnTo>
                    <a:pt x="564" y="11278"/>
                  </a:lnTo>
                  <a:lnTo>
                    <a:pt x="282" y="11701"/>
                  </a:lnTo>
                  <a:lnTo>
                    <a:pt x="141" y="12054"/>
                  </a:lnTo>
                  <a:lnTo>
                    <a:pt x="141" y="12195"/>
                  </a:lnTo>
                  <a:lnTo>
                    <a:pt x="211" y="12406"/>
                  </a:lnTo>
                  <a:lnTo>
                    <a:pt x="282" y="12547"/>
                  </a:lnTo>
                  <a:lnTo>
                    <a:pt x="493" y="12758"/>
                  </a:lnTo>
                  <a:lnTo>
                    <a:pt x="775" y="12899"/>
                  </a:lnTo>
                  <a:lnTo>
                    <a:pt x="1057" y="12970"/>
                  </a:lnTo>
                  <a:lnTo>
                    <a:pt x="1269" y="12899"/>
                  </a:lnTo>
                  <a:lnTo>
                    <a:pt x="1410" y="12829"/>
                  </a:lnTo>
                  <a:lnTo>
                    <a:pt x="1551" y="12688"/>
                  </a:lnTo>
                  <a:lnTo>
                    <a:pt x="1692" y="12547"/>
                  </a:lnTo>
                  <a:lnTo>
                    <a:pt x="1903" y="12054"/>
                  </a:lnTo>
                  <a:lnTo>
                    <a:pt x="2044" y="11560"/>
                  </a:lnTo>
                  <a:lnTo>
                    <a:pt x="2115" y="10996"/>
                  </a:lnTo>
                  <a:lnTo>
                    <a:pt x="2185" y="10573"/>
                  </a:lnTo>
                  <a:lnTo>
                    <a:pt x="2326" y="10292"/>
                  </a:lnTo>
                  <a:lnTo>
                    <a:pt x="2467" y="10714"/>
                  </a:lnTo>
                  <a:lnTo>
                    <a:pt x="2678" y="11067"/>
                  </a:lnTo>
                  <a:lnTo>
                    <a:pt x="3031" y="11278"/>
                  </a:lnTo>
                  <a:lnTo>
                    <a:pt x="3313" y="11490"/>
                  </a:lnTo>
                  <a:lnTo>
                    <a:pt x="4088" y="11490"/>
                  </a:lnTo>
                  <a:lnTo>
                    <a:pt x="4511" y="11419"/>
                  </a:lnTo>
                  <a:lnTo>
                    <a:pt x="4863" y="11208"/>
                  </a:lnTo>
                  <a:lnTo>
                    <a:pt x="4581" y="11772"/>
                  </a:lnTo>
                  <a:lnTo>
                    <a:pt x="4300" y="12265"/>
                  </a:lnTo>
                  <a:lnTo>
                    <a:pt x="4018" y="12829"/>
                  </a:lnTo>
                  <a:lnTo>
                    <a:pt x="3947" y="13393"/>
                  </a:lnTo>
                  <a:lnTo>
                    <a:pt x="3947" y="13534"/>
                  </a:lnTo>
                  <a:lnTo>
                    <a:pt x="4018" y="13675"/>
                  </a:lnTo>
                  <a:lnTo>
                    <a:pt x="4159" y="13816"/>
                  </a:lnTo>
                  <a:lnTo>
                    <a:pt x="4370" y="13816"/>
                  </a:lnTo>
                  <a:lnTo>
                    <a:pt x="4722" y="13675"/>
                  </a:lnTo>
                  <a:lnTo>
                    <a:pt x="5145" y="13534"/>
                  </a:lnTo>
                  <a:lnTo>
                    <a:pt x="5357" y="13322"/>
                  </a:lnTo>
                  <a:lnTo>
                    <a:pt x="5498" y="13040"/>
                  </a:lnTo>
                  <a:lnTo>
                    <a:pt x="5568" y="12688"/>
                  </a:lnTo>
                  <a:lnTo>
                    <a:pt x="5568" y="12336"/>
                  </a:lnTo>
                  <a:lnTo>
                    <a:pt x="5427" y="11631"/>
                  </a:lnTo>
                  <a:lnTo>
                    <a:pt x="5427" y="11278"/>
                  </a:lnTo>
                  <a:lnTo>
                    <a:pt x="5498" y="10996"/>
                  </a:lnTo>
                  <a:lnTo>
                    <a:pt x="5709" y="11419"/>
                  </a:lnTo>
                  <a:lnTo>
                    <a:pt x="6062" y="11772"/>
                  </a:lnTo>
                  <a:lnTo>
                    <a:pt x="6485" y="12054"/>
                  </a:lnTo>
                  <a:lnTo>
                    <a:pt x="6978" y="12265"/>
                  </a:lnTo>
                  <a:lnTo>
                    <a:pt x="7471" y="12336"/>
                  </a:lnTo>
                  <a:lnTo>
                    <a:pt x="8035" y="12336"/>
                  </a:lnTo>
                  <a:lnTo>
                    <a:pt x="8529" y="12265"/>
                  </a:lnTo>
                  <a:lnTo>
                    <a:pt x="8951" y="12054"/>
                  </a:lnTo>
                  <a:lnTo>
                    <a:pt x="9374" y="11701"/>
                  </a:lnTo>
                  <a:lnTo>
                    <a:pt x="9656" y="11278"/>
                  </a:lnTo>
                  <a:lnTo>
                    <a:pt x="9797" y="10855"/>
                  </a:lnTo>
                  <a:lnTo>
                    <a:pt x="9797" y="10362"/>
                  </a:lnTo>
                  <a:lnTo>
                    <a:pt x="9797" y="9869"/>
                  </a:lnTo>
                  <a:lnTo>
                    <a:pt x="9656" y="9375"/>
                  </a:lnTo>
                  <a:lnTo>
                    <a:pt x="9445" y="8318"/>
                  </a:lnTo>
                  <a:lnTo>
                    <a:pt x="9092" y="6979"/>
                  </a:lnTo>
                  <a:lnTo>
                    <a:pt x="8881" y="6274"/>
                  </a:lnTo>
                  <a:lnTo>
                    <a:pt x="8599" y="5499"/>
                  </a:lnTo>
                  <a:lnTo>
                    <a:pt x="8247" y="4794"/>
                  </a:lnTo>
                  <a:lnTo>
                    <a:pt x="7894" y="4159"/>
                  </a:lnTo>
                  <a:lnTo>
                    <a:pt x="7401" y="3595"/>
                  </a:lnTo>
                  <a:lnTo>
                    <a:pt x="7119" y="3384"/>
                  </a:lnTo>
                  <a:lnTo>
                    <a:pt x="6837" y="3243"/>
                  </a:lnTo>
                  <a:lnTo>
                    <a:pt x="7119" y="2820"/>
                  </a:lnTo>
                  <a:lnTo>
                    <a:pt x="7330" y="2256"/>
                  </a:lnTo>
                  <a:lnTo>
                    <a:pt x="7542" y="1622"/>
                  </a:lnTo>
                  <a:lnTo>
                    <a:pt x="7612" y="988"/>
                  </a:lnTo>
                  <a:lnTo>
                    <a:pt x="7612" y="424"/>
                  </a:lnTo>
                  <a:lnTo>
                    <a:pt x="7612" y="212"/>
                  </a:lnTo>
                  <a:lnTo>
                    <a:pt x="7471" y="71"/>
                  </a:lnTo>
                  <a:lnTo>
                    <a:pt x="73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750550" y="2135900"/>
              <a:ext cx="260825" cy="227350"/>
            </a:xfrm>
            <a:custGeom>
              <a:rect b="b" l="l" r="r" t="t"/>
              <a:pathLst>
                <a:path extrusionOk="0" h="9094" w="10433">
                  <a:moveTo>
                    <a:pt x="7049" y="1199"/>
                  </a:moveTo>
                  <a:lnTo>
                    <a:pt x="7472" y="1340"/>
                  </a:lnTo>
                  <a:lnTo>
                    <a:pt x="7895" y="1481"/>
                  </a:lnTo>
                  <a:lnTo>
                    <a:pt x="8247" y="1692"/>
                  </a:lnTo>
                  <a:lnTo>
                    <a:pt x="8529" y="2045"/>
                  </a:lnTo>
                  <a:lnTo>
                    <a:pt x="8670" y="2397"/>
                  </a:lnTo>
                  <a:lnTo>
                    <a:pt x="8811" y="2820"/>
                  </a:lnTo>
                  <a:lnTo>
                    <a:pt x="8600" y="2397"/>
                  </a:lnTo>
                  <a:lnTo>
                    <a:pt x="8318" y="2115"/>
                  </a:lnTo>
                  <a:lnTo>
                    <a:pt x="8106" y="1904"/>
                  </a:lnTo>
                  <a:lnTo>
                    <a:pt x="7895" y="1833"/>
                  </a:lnTo>
                  <a:lnTo>
                    <a:pt x="7684" y="1833"/>
                  </a:lnTo>
                  <a:lnTo>
                    <a:pt x="7402" y="1904"/>
                  </a:lnTo>
                  <a:lnTo>
                    <a:pt x="6908" y="1904"/>
                  </a:lnTo>
                  <a:lnTo>
                    <a:pt x="6767" y="1974"/>
                  </a:lnTo>
                  <a:lnTo>
                    <a:pt x="6062" y="2186"/>
                  </a:lnTo>
                  <a:lnTo>
                    <a:pt x="5287" y="2397"/>
                  </a:lnTo>
                  <a:lnTo>
                    <a:pt x="4794" y="2538"/>
                  </a:lnTo>
                  <a:lnTo>
                    <a:pt x="4512" y="2468"/>
                  </a:lnTo>
                  <a:lnTo>
                    <a:pt x="4441" y="2397"/>
                  </a:lnTo>
                  <a:lnTo>
                    <a:pt x="4441" y="2327"/>
                  </a:lnTo>
                  <a:lnTo>
                    <a:pt x="4653" y="2115"/>
                  </a:lnTo>
                  <a:lnTo>
                    <a:pt x="4935" y="1904"/>
                  </a:lnTo>
                  <a:lnTo>
                    <a:pt x="5640" y="1481"/>
                  </a:lnTo>
                  <a:lnTo>
                    <a:pt x="6203" y="1199"/>
                  </a:lnTo>
                  <a:close/>
                  <a:moveTo>
                    <a:pt x="6485" y="3525"/>
                  </a:moveTo>
                  <a:lnTo>
                    <a:pt x="6626" y="3666"/>
                  </a:lnTo>
                  <a:lnTo>
                    <a:pt x="6697" y="3877"/>
                  </a:lnTo>
                  <a:lnTo>
                    <a:pt x="6697" y="4018"/>
                  </a:lnTo>
                  <a:lnTo>
                    <a:pt x="6697" y="4159"/>
                  </a:lnTo>
                  <a:lnTo>
                    <a:pt x="6556" y="4582"/>
                  </a:lnTo>
                  <a:lnTo>
                    <a:pt x="6274" y="4864"/>
                  </a:lnTo>
                  <a:lnTo>
                    <a:pt x="5992" y="5146"/>
                  </a:lnTo>
                  <a:lnTo>
                    <a:pt x="5710" y="5357"/>
                  </a:lnTo>
                  <a:lnTo>
                    <a:pt x="5428" y="5428"/>
                  </a:lnTo>
                  <a:lnTo>
                    <a:pt x="5287" y="5357"/>
                  </a:lnTo>
                  <a:lnTo>
                    <a:pt x="5146" y="5287"/>
                  </a:lnTo>
                  <a:lnTo>
                    <a:pt x="5076" y="5005"/>
                  </a:lnTo>
                  <a:lnTo>
                    <a:pt x="5076" y="4723"/>
                  </a:lnTo>
                  <a:lnTo>
                    <a:pt x="5287" y="4512"/>
                  </a:lnTo>
                  <a:lnTo>
                    <a:pt x="5499" y="4300"/>
                  </a:lnTo>
                  <a:lnTo>
                    <a:pt x="5358" y="4512"/>
                  </a:lnTo>
                  <a:lnTo>
                    <a:pt x="5217" y="4794"/>
                  </a:lnTo>
                  <a:lnTo>
                    <a:pt x="5287" y="5005"/>
                  </a:lnTo>
                  <a:lnTo>
                    <a:pt x="5358" y="5217"/>
                  </a:lnTo>
                  <a:lnTo>
                    <a:pt x="5569" y="5217"/>
                  </a:lnTo>
                  <a:lnTo>
                    <a:pt x="5710" y="5076"/>
                  </a:lnTo>
                  <a:lnTo>
                    <a:pt x="6062" y="4512"/>
                  </a:lnTo>
                  <a:lnTo>
                    <a:pt x="6344" y="3948"/>
                  </a:lnTo>
                  <a:lnTo>
                    <a:pt x="6485" y="3525"/>
                  </a:lnTo>
                  <a:close/>
                  <a:moveTo>
                    <a:pt x="9164" y="5076"/>
                  </a:moveTo>
                  <a:lnTo>
                    <a:pt x="9093" y="5569"/>
                  </a:lnTo>
                  <a:lnTo>
                    <a:pt x="8952" y="5992"/>
                  </a:lnTo>
                  <a:lnTo>
                    <a:pt x="8741" y="6415"/>
                  </a:lnTo>
                  <a:lnTo>
                    <a:pt x="8459" y="6767"/>
                  </a:lnTo>
                  <a:lnTo>
                    <a:pt x="7965" y="7190"/>
                  </a:lnTo>
                  <a:lnTo>
                    <a:pt x="7402" y="7542"/>
                  </a:lnTo>
                  <a:lnTo>
                    <a:pt x="6838" y="7683"/>
                  </a:lnTo>
                  <a:lnTo>
                    <a:pt x="6485" y="7754"/>
                  </a:lnTo>
                  <a:lnTo>
                    <a:pt x="6203" y="7683"/>
                  </a:lnTo>
                  <a:lnTo>
                    <a:pt x="6838" y="6979"/>
                  </a:lnTo>
                  <a:lnTo>
                    <a:pt x="7543" y="6274"/>
                  </a:lnTo>
                  <a:lnTo>
                    <a:pt x="8388" y="5639"/>
                  </a:lnTo>
                  <a:lnTo>
                    <a:pt x="9164" y="5076"/>
                  </a:lnTo>
                  <a:close/>
                  <a:moveTo>
                    <a:pt x="4089" y="3031"/>
                  </a:moveTo>
                  <a:lnTo>
                    <a:pt x="4089" y="3313"/>
                  </a:lnTo>
                  <a:lnTo>
                    <a:pt x="4018" y="3595"/>
                  </a:lnTo>
                  <a:lnTo>
                    <a:pt x="3736" y="4230"/>
                  </a:lnTo>
                  <a:lnTo>
                    <a:pt x="3384" y="4935"/>
                  </a:lnTo>
                  <a:lnTo>
                    <a:pt x="2961" y="5710"/>
                  </a:lnTo>
                  <a:lnTo>
                    <a:pt x="2891" y="6062"/>
                  </a:lnTo>
                  <a:lnTo>
                    <a:pt x="2750" y="6415"/>
                  </a:lnTo>
                  <a:lnTo>
                    <a:pt x="2820" y="6697"/>
                  </a:lnTo>
                  <a:lnTo>
                    <a:pt x="2891" y="6979"/>
                  </a:lnTo>
                  <a:lnTo>
                    <a:pt x="3102" y="7190"/>
                  </a:lnTo>
                  <a:lnTo>
                    <a:pt x="3455" y="7331"/>
                  </a:lnTo>
                  <a:lnTo>
                    <a:pt x="3948" y="7402"/>
                  </a:lnTo>
                  <a:lnTo>
                    <a:pt x="4653" y="7472"/>
                  </a:lnTo>
                  <a:lnTo>
                    <a:pt x="3877" y="7895"/>
                  </a:lnTo>
                  <a:lnTo>
                    <a:pt x="3243" y="8036"/>
                  </a:lnTo>
                  <a:lnTo>
                    <a:pt x="2679" y="8106"/>
                  </a:lnTo>
                  <a:lnTo>
                    <a:pt x="2256" y="8036"/>
                  </a:lnTo>
                  <a:lnTo>
                    <a:pt x="1904" y="7824"/>
                  </a:lnTo>
                  <a:lnTo>
                    <a:pt x="1692" y="7542"/>
                  </a:lnTo>
                  <a:lnTo>
                    <a:pt x="1551" y="7190"/>
                  </a:lnTo>
                  <a:lnTo>
                    <a:pt x="1481" y="6767"/>
                  </a:lnTo>
                  <a:lnTo>
                    <a:pt x="1551" y="6344"/>
                  </a:lnTo>
                  <a:lnTo>
                    <a:pt x="1692" y="5851"/>
                  </a:lnTo>
                  <a:lnTo>
                    <a:pt x="1833" y="5357"/>
                  </a:lnTo>
                  <a:lnTo>
                    <a:pt x="2115" y="4864"/>
                  </a:lnTo>
                  <a:lnTo>
                    <a:pt x="2397" y="4441"/>
                  </a:lnTo>
                  <a:lnTo>
                    <a:pt x="2750" y="4018"/>
                  </a:lnTo>
                  <a:lnTo>
                    <a:pt x="3173" y="3595"/>
                  </a:lnTo>
                  <a:lnTo>
                    <a:pt x="3595" y="3313"/>
                  </a:lnTo>
                  <a:lnTo>
                    <a:pt x="4089" y="3031"/>
                  </a:lnTo>
                  <a:close/>
                  <a:moveTo>
                    <a:pt x="6697" y="1"/>
                  </a:moveTo>
                  <a:lnTo>
                    <a:pt x="6203" y="71"/>
                  </a:lnTo>
                  <a:lnTo>
                    <a:pt x="5780" y="142"/>
                  </a:lnTo>
                  <a:lnTo>
                    <a:pt x="5358" y="353"/>
                  </a:lnTo>
                  <a:lnTo>
                    <a:pt x="4935" y="635"/>
                  </a:lnTo>
                  <a:lnTo>
                    <a:pt x="4723" y="776"/>
                  </a:lnTo>
                  <a:lnTo>
                    <a:pt x="4582" y="987"/>
                  </a:lnTo>
                  <a:lnTo>
                    <a:pt x="4371" y="1410"/>
                  </a:lnTo>
                  <a:lnTo>
                    <a:pt x="4159" y="1833"/>
                  </a:lnTo>
                  <a:lnTo>
                    <a:pt x="4089" y="2045"/>
                  </a:lnTo>
                  <a:lnTo>
                    <a:pt x="3948" y="2186"/>
                  </a:lnTo>
                  <a:lnTo>
                    <a:pt x="3595" y="2468"/>
                  </a:lnTo>
                  <a:lnTo>
                    <a:pt x="3173" y="2679"/>
                  </a:lnTo>
                  <a:lnTo>
                    <a:pt x="2679" y="2820"/>
                  </a:lnTo>
                  <a:lnTo>
                    <a:pt x="2186" y="3172"/>
                  </a:lnTo>
                  <a:lnTo>
                    <a:pt x="1410" y="3807"/>
                  </a:lnTo>
                  <a:lnTo>
                    <a:pt x="988" y="4230"/>
                  </a:lnTo>
                  <a:lnTo>
                    <a:pt x="706" y="4582"/>
                  </a:lnTo>
                  <a:lnTo>
                    <a:pt x="424" y="5076"/>
                  </a:lnTo>
                  <a:lnTo>
                    <a:pt x="212" y="5498"/>
                  </a:lnTo>
                  <a:lnTo>
                    <a:pt x="71" y="5992"/>
                  </a:lnTo>
                  <a:lnTo>
                    <a:pt x="1" y="6556"/>
                  </a:lnTo>
                  <a:lnTo>
                    <a:pt x="71" y="7261"/>
                  </a:lnTo>
                  <a:lnTo>
                    <a:pt x="212" y="7754"/>
                  </a:lnTo>
                  <a:lnTo>
                    <a:pt x="424" y="8177"/>
                  </a:lnTo>
                  <a:lnTo>
                    <a:pt x="635" y="8529"/>
                  </a:lnTo>
                  <a:lnTo>
                    <a:pt x="917" y="8811"/>
                  </a:lnTo>
                  <a:lnTo>
                    <a:pt x="1270" y="8952"/>
                  </a:lnTo>
                  <a:lnTo>
                    <a:pt x="1692" y="9023"/>
                  </a:lnTo>
                  <a:lnTo>
                    <a:pt x="2045" y="9093"/>
                  </a:lnTo>
                  <a:lnTo>
                    <a:pt x="2961" y="9023"/>
                  </a:lnTo>
                  <a:lnTo>
                    <a:pt x="3877" y="8811"/>
                  </a:lnTo>
                  <a:lnTo>
                    <a:pt x="5640" y="8388"/>
                  </a:lnTo>
                  <a:lnTo>
                    <a:pt x="6485" y="8388"/>
                  </a:lnTo>
                  <a:lnTo>
                    <a:pt x="7261" y="8459"/>
                  </a:lnTo>
                  <a:lnTo>
                    <a:pt x="7613" y="8529"/>
                  </a:lnTo>
                  <a:lnTo>
                    <a:pt x="8036" y="8459"/>
                  </a:lnTo>
                  <a:lnTo>
                    <a:pt x="8529" y="8247"/>
                  </a:lnTo>
                  <a:lnTo>
                    <a:pt x="9023" y="7965"/>
                  </a:lnTo>
                  <a:lnTo>
                    <a:pt x="9446" y="7472"/>
                  </a:lnTo>
                  <a:lnTo>
                    <a:pt x="9798" y="6979"/>
                  </a:lnTo>
                  <a:lnTo>
                    <a:pt x="10150" y="6415"/>
                  </a:lnTo>
                  <a:lnTo>
                    <a:pt x="10362" y="5851"/>
                  </a:lnTo>
                  <a:lnTo>
                    <a:pt x="10432" y="5217"/>
                  </a:lnTo>
                  <a:lnTo>
                    <a:pt x="10432" y="4582"/>
                  </a:lnTo>
                  <a:lnTo>
                    <a:pt x="10362" y="4018"/>
                  </a:lnTo>
                  <a:lnTo>
                    <a:pt x="10080" y="3384"/>
                  </a:lnTo>
                  <a:lnTo>
                    <a:pt x="10150" y="2891"/>
                  </a:lnTo>
                  <a:lnTo>
                    <a:pt x="10080" y="2468"/>
                  </a:lnTo>
                  <a:lnTo>
                    <a:pt x="10009" y="1974"/>
                  </a:lnTo>
                  <a:lnTo>
                    <a:pt x="9798" y="1622"/>
                  </a:lnTo>
                  <a:lnTo>
                    <a:pt x="9516" y="1199"/>
                  </a:lnTo>
                  <a:lnTo>
                    <a:pt x="9234" y="917"/>
                  </a:lnTo>
                  <a:lnTo>
                    <a:pt x="8882" y="635"/>
                  </a:lnTo>
                  <a:lnTo>
                    <a:pt x="8459" y="424"/>
                  </a:lnTo>
                  <a:lnTo>
                    <a:pt x="8036" y="212"/>
                  </a:lnTo>
                  <a:lnTo>
                    <a:pt x="7613" y="71"/>
                  </a:lnTo>
                  <a:lnTo>
                    <a:pt x="7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133825" y="238125"/>
              <a:ext cx="246725" cy="246700"/>
            </a:xfrm>
            <a:custGeom>
              <a:rect b="b" l="l" r="r" t="t"/>
              <a:pathLst>
                <a:path extrusionOk="0" h="9868" w="9869">
                  <a:moveTo>
                    <a:pt x="4652" y="564"/>
                  </a:moveTo>
                  <a:lnTo>
                    <a:pt x="4934" y="634"/>
                  </a:lnTo>
                  <a:lnTo>
                    <a:pt x="5216" y="775"/>
                  </a:lnTo>
                  <a:lnTo>
                    <a:pt x="5428" y="987"/>
                  </a:lnTo>
                  <a:lnTo>
                    <a:pt x="5569" y="1198"/>
                  </a:lnTo>
                  <a:lnTo>
                    <a:pt x="5639" y="1480"/>
                  </a:lnTo>
                  <a:lnTo>
                    <a:pt x="5639" y="1762"/>
                  </a:lnTo>
                  <a:lnTo>
                    <a:pt x="5639" y="2044"/>
                  </a:lnTo>
                  <a:lnTo>
                    <a:pt x="5428" y="2608"/>
                  </a:lnTo>
                  <a:lnTo>
                    <a:pt x="4934" y="3736"/>
                  </a:lnTo>
                  <a:lnTo>
                    <a:pt x="4793" y="4229"/>
                  </a:lnTo>
                  <a:lnTo>
                    <a:pt x="4723" y="4370"/>
                  </a:lnTo>
                  <a:lnTo>
                    <a:pt x="4793" y="4511"/>
                  </a:lnTo>
                  <a:lnTo>
                    <a:pt x="3807" y="3877"/>
                  </a:lnTo>
                  <a:lnTo>
                    <a:pt x="2961" y="3172"/>
                  </a:lnTo>
                  <a:lnTo>
                    <a:pt x="2749" y="2960"/>
                  </a:lnTo>
                  <a:lnTo>
                    <a:pt x="2608" y="2749"/>
                  </a:lnTo>
                  <a:lnTo>
                    <a:pt x="2538" y="2467"/>
                  </a:lnTo>
                  <a:lnTo>
                    <a:pt x="2538" y="2255"/>
                  </a:lnTo>
                  <a:lnTo>
                    <a:pt x="2608" y="1974"/>
                  </a:lnTo>
                  <a:lnTo>
                    <a:pt x="2679" y="1762"/>
                  </a:lnTo>
                  <a:lnTo>
                    <a:pt x="2961" y="1339"/>
                  </a:lnTo>
                  <a:lnTo>
                    <a:pt x="3384" y="916"/>
                  </a:lnTo>
                  <a:lnTo>
                    <a:pt x="3877" y="705"/>
                  </a:lnTo>
                  <a:lnTo>
                    <a:pt x="4371" y="564"/>
                  </a:lnTo>
                  <a:close/>
                  <a:moveTo>
                    <a:pt x="8106" y="2749"/>
                  </a:moveTo>
                  <a:lnTo>
                    <a:pt x="8318" y="2819"/>
                  </a:lnTo>
                  <a:lnTo>
                    <a:pt x="8529" y="2890"/>
                  </a:lnTo>
                  <a:lnTo>
                    <a:pt x="8670" y="2960"/>
                  </a:lnTo>
                  <a:lnTo>
                    <a:pt x="8811" y="3172"/>
                  </a:lnTo>
                  <a:lnTo>
                    <a:pt x="8952" y="3454"/>
                  </a:lnTo>
                  <a:lnTo>
                    <a:pt x="9022" y="3806"/>
                  </a:lnTo>
                  <a:lnTo>
                    <a:pt x="9093" y="4300"/>
                  </a:lnTo>
                  <a:lnTo>
                    <a:pt x="9022" y="4652"/>
                  </a:lnTo>
                  <a:lnTo>
                    <a:pt x="8882" y="5004"/>
                  </a:lnTo>
                  <a:lnTo>
                    <a:pt x="8741" y="5216"/>
                  </a:lnTo>
                  <a:lnTo>
                    <a:pt x="8459" y="5357"/>
                  </a:lnTo>
                  <a:lnTo>
                    <a:pt x="8177" y="5498"/>
                  </a:lnTo>
                  <a:lnTo>
                    <a:pt x="7190" y="5498"/>
                  </a:lnTo>
                  <a:lnTo>
                    <a:pt x="6837" y="5357"/>
                  </a:lnTo>
                  <a:lnTo>
                    <a:pt x="6556" y="5286"/>
                  </a:lnTo>
                  <a:lnTo>
                    <a:pt x="6274" y="5075"/>
                  </a:lnTo>
                  <a:lnTo>
                    <a:pt x="6133" y="4863"/>
                  </a:lnTo>
                  <a:lnTo>
                    <a:pt x="5992" y="4652"/>
                  </a:lnTo>
                  <a:lnTo>
                    <a:pt x="5921" y="4441"/>
                  </a:lnTo>
                  <a:lnTo>
                    <a:pt x="5992" y="4159"/>
                  </a:lnTo>
                  <a:lnTo>
                    <a:pt x="6767" y="3454"/>
                  </a:lnTo>
                  <a:lnTo>
                    <a:pt x="7260" y="3101"/>
                  </a:lnTo>
                  <a:lnTo>
                    <a:pt x="7683" y="2890"/>
                  </a:lnTo>
                  <a:lnTo>
                    <a:pt x="8106" y="2749"/>
                  </a:lnTo>
                  <a:close/>
                  <a:moveTo>
                    <a:pt x="3384" y="5357"/>
                  </a:moveTo>
                  <a:lnTo>
                    <a:pt x="4300" y="5427"/>
                  </a:lnTo>
                  <a:lnTo>
                    <a:pt x="4089" y="6273"/>
                  </a:lnTo>
                  <a:lnTo>
                    <a:pt x="3948" y="6837"/>
                  </a:lnTo>
                  <a:lnTo>
                    <a:pt x="3736" y="7401"/>
                  </a:lnTo>
                  <a:lnTo>
                    <a:pt x="3454" y="7965"/>
                  </a:lnTo>
                  <a:lnTo>
                    <a:pt x="3102" y="8388"/>
                  </a:lnTo>
                  <a:lnTo>
                    <a:pt x="2961" y="8599"/>
                  </a:lnTo>
                  <a:lnTo>
                    <a:pt x="2749" y="8740"/>
                  </a:lnTo>
                  <a:lnTo>
                    <a:pt x="2538" y="8811"/>
                  </a:lnTo>
                  <a:lnTo>
                    <a:pt x="2327" y="8811"/>
                  </a:lnTo>
                  <a:lnTo>
                    <a:pt x="1904" y="8740"/>
                  </a:lnTo>
                  <a:lnTo>
                    <a:pt x="1551" y="8599"/>
                  </a:lnTo>
                  <a:lnTo>
                    <a:pt x="1340" y="8317"/>
                  </a:lnTo>
                  <a:lnTo>
                    <a:pt x="1128" y="8035"/>
                  </a:lnTo>
                  <a:lnTo>
                    <a:pt x="1058" y="7683"/>
                  </a:lnTo>
                  <a:lnTo>
                    <a:pt x="987" y="7260"/>
                  </a:lnTo>
                  <a:lnTo>
                    <a:pt x="987" y="6907"/>
                  </a:lnTo>
                  <a:lnTo>
                    <a:pt x="1058" y="6485"/>
                  </a:lnTo>
                  <a:lnTo>
                    <a:pt x="1128" y="6203"/>
                  </a:lnTo>
                  <a:lnTo>
                    <a:pt x="1269" y="6062"/>
                  </a:lnTo>
                  <a:lnTo>
                    <a:pt x="1410" y="5850"/>
                  </a:lnTo>
                  <a:lnTo>
                    <a:pt x="1551" y="5709"/>
                  </a:lnTo>
                  <a:lnTo>
                    <a:pt x="1974" y="5498"/>
                  </a:lnTo>
                  <a:lnTo>
                    <a:pt x="2397" y="5427"/>
                  </a:lnTo>
                  <a:lnTo>
                    <a:pt x="2890" y="5357"/>
                  </a:lnTo>
                  <a:close/>
                  <a:moveTo>
                    <a:pt x="5992" y="5780"/>
                  </a:moveTo>
                  <a:lnTo>
                    <a:pt x="6203" y="5850"/>
                  </a:lnTo>
                  <a:lnTo>
                    <a:pt x="6485" y="5991"/>
                  </a:lnTo>
                  <a:lnTo>
                    <a:pt x="7331" y="6414"/>
                  </a:lnTo>
                  <a:lnTo>
                    <a:pt x="8036" y="6907"/>
                  </a:lnTo>
                  <a:lnTo>
                    <a:pt x="8318" y="7119"/>
                  </a:lnTo>
                  <a:lnTo>
                    <a:pt x="8388" y="7330"/>
                  </a:lnTo>
                  <a:lnTo>
                    <a:pt x="8388" y="7471"/>
                  </a:lnTo>
                  <a:lnTo>
                    <a:pt x="8318" y="7683"/>
                  </a:lnTo>
                  <a:lnTo>
                    <a:pt x="8106" y="7965"/>
                  </a:lnTo>
                  <a:lnTo>
                    <a:pt x="7895" y="8176"/>
                  </a:lnTo>
                  <a:lnTo>
                    <a:pt x="7260" y="8599"/>
                  </a:lnTo>
                  <a:lnTo>
                    <a:pt x="6908" y="8740"/>
                  </a:lnTo>
                  <a:lnTo>
                    <a:pt x="6556" y="8881"/>
                  </a:lnTo>
                  <a:lnTo>
                    <a:pt x="6203" y="8952"/>
                  </a:lnTo>
                  <a:lnTo>
                    <a:pt x="5498" y="8952"/>
                  </a:lnTo>
                  <a:lnTo>
                    <a:pt x="5216" y="8811"/>
                  </a:lnTo>
                  <a:lnTo>
                    <a:pt x="5005" y="8529"/>
                  </a:lnTo>
                  <a:lnTo>
                    <a:pt x="4864" y="8247"/>
                  </a:lnTo>
                  <a:lnTo>
                    <a:pt x="4793" y="7753"/>
                  </a:lnTo>
                  <a:lnTo>
                    <a:pt x="4723" y="7189"/>
                  </a:lnTo>
                  <a:lnTo>
                    <a:pt x="4864" y="6696"/>
                  </a:lnTo>
                  <a:lnTo>
                    <a:pt x="4934" y="6344"/>
                  </a:lnTo>
                  <a:lnTo>
                    <a:pt x="5005" y="5991"/>
                  </a:lnTo>
                  <a:lnTo>
                    <a:pt x="5075" y="5850"/>
                  </a:lnTo>
                  <a:lnTo>
                    <a:pt x="5287" y="5780"/>
                  </a:lnTo>
                  <a:close/>
                  <a:moveTo>
                    <a:pt x="4723" y="0"/>
                  </a:moveTo>
                  <a:lnTo>
                    <a:pt x="4089" y="70"/>
                  </a:lnTo>
                  <a:lnTo>
                    <a:pt x="3384" y="352"/>
                  </a:lnTo>
                  <a:lnTo>
                    <a:pt x="2820" y="705"/>
                  </a:lnTo>
                  <a:lnTo>
                    <a:pt x="2256" y="1198"/>
                  </a:lnTo>
                  <a:lnTo>
                    <a:pt x="1904" y="1762"/>
                  </a:lnTo>
                  <a:lnTo>
                    <a:pt x="1763" y="2044"/>
                  </a:lnTo>
                  <a:lnTo>
                    <a:pt x="1622" y="2326"/>
                  </a:lnTo>
                  <a:lnTo>
                    <a:pt x="1622" y="2678"/>
                  </a:lnTo>
                  <a:lnTo>
                    <a:pt x="1622" y="2960"/>
                  </a:lnTo>
                  <a:lnTo>
                    <a:pt x="1763" y="3242"/>
                  </a:lnTo>
                  <a:lnTo>
                    <a:pt x="1904" y="3524"/>
                  </a:lnTo>
                  <a:lnTo>
                    <a:pt x="2115" y="3806"/>
                  </a:lnTo>
                  <a:lnTo>
                    <a:pt x="2467" y="4088"/>
                  </a:lnTo>
                  <a:lnTo>
                    <a:pt x="2890" y="4300"/>
                  </a:lnTo>
                  <a:lnTo>
                    <a:pt x="3384" y="4511"/>
                  </a:lnTo>
                  <a:lnTo>
                    <a:pt x="4018" y="4722"/>
                  </a:lnTo>
                  <a:lnTo>
                    <a:pt x="4723" y="4863"/>
                  </a:lnTo>
                  <a:lnTo>
                    <a:pt x="4582" y="5004"/>
                  </a:lnTo>
                  <a:lnTo>
                    <a:pt x="4371" y="5075"/>
                  </a:lnTo>
                  <a:lnTo>
                    <a:pt x="3877" y="5075"/>
                  </a:lnTo>
                  <a:lnTo>
                    <a:pt x="2538" y="4863"/>
                  </a:lnTo>
                  <a:lnTo>
                    <a:pt x="1833" y="4793"/>
                  </a:lnTo>
                  <a:lnTo>
                    <a:pt x="1481" y="4863"/>
                  </a:lnTo>
                  <a:lnTo>
                    <a:pt x="1128" y="5004"/>
                  </a:lnTo>
                  <a:lnTo>
                    <a:pt x="846" y="5145"/>
                  </a:lnTo>
                  <a:lnTo>
                    <a:pt x="564" y="5427"/>
                  </a:lnTo>
                  <a:lnTo>
                    <a:pt x="283" y="5780"/>
                  </a:lnTo>
                  <a:lnTo>
                    <a:pt x="142" y="6273"/>
                  </a:lnTo>
                  <a:lnTo>
                    <a:pt x="71" y="6626"/>
                  </a:lnTo>
                  <a:lnTo>
                    <a:pt x="1" y="7048"/>
                  </a:lnTo>
                  <a:lnTo>
                    <a:pt x="71" y="7401"/>
                  </a:lnTo>
                  <a:lnTo>
                    <a:pt x="142" y="7753"/>
                  </a:lnTo>
                  <a:lnTo>
                    <a:pt x="212" y="8176"/>
                  </a:lnTo>
                  <a:lnTo>
                    <a:pt x="423" y="8529"/>
                  </a:lnTo>
                  <a:lnTo>
                    <a:pt x="564" y="8811"/>
                  </a:lnTo>
                  <a:lnTo>
                    <a:pt x="846" y="9163"/>
                  </a:lnTo>
                  <a:lnTo>
                    <a:pt x="1058" y="9374"/>
                  </a:lnTo>
                  <a:lnTo>
                    <a:pt x="1340" y="9586"/>
                  </a:lnTo>
                  <a:lnTo>
                    <a:pt x="1692" y="9727"/>
                  </a:lnTo>
                  <a:lnTo>
                    <a:pt x="1974" y="9868"/>
                  </a:lnTo>
                  <a:lnTo>
                    <a:pt x="2327" y="9868"/>
                  </a:lnTo>
                  <a:lnTo>
                    <a:pt x="2679" y="9797"/>
                  </a:lnTo>
                  <a:lnTo>
                    <a:pt x="3102" y="9656"/>
                  </a:lnTo>
                  <a:lnTo>
                    <a:pt x="3454" y="9374"/>
                  </a:lnTo>
                  <a:lnTo>
                    <a:pt x="4089" y="8670"/>
                  </a:lnTo>
                  <a:lnTo>
                    <a:pt x="4089" y="8952"/>
                  </a:lnTo>
                  <a:lnTo>
                    <a:pt x="4159" y="9163"/>
                  </a:lnTo>
                  <a:lnTo>
                    <a:pt x="4300" y="9304"/>
                  </a:lnTo>
                  <a:lnTo>
                    <a:pt x="4371" y="9445"/>
                  </a:lnTo>
                  <a:lnTo>
                    <a:pt x="4793" y="9656"/>
                  </a:lnTo>
                  <a:lnTo>
                    <a:pt x="5216" y="9797"/>
                  </a:lnTo>
                  <a:lnTo>
                    <a:pt x="5780" y="9797"/>
                  </a:lnTo>
                  <a:lnTo>
                    <a:pt x="6344" y="9656"/>
                  </a:lnTo>
                  <a:lnTo>
                    <a:pt x="6908" y="9515"/>
                  </a:lnTo>
                  <a:lnTo>
                    <a:pt x="7472" y="9304"/>
                  </a:lnTo>
                  <a:lnTo>
                    <a:pt x="8036" y="9022"/>
                  </a:lnTo>
                  <a:lnTo>
                    <a:pt x="8529" y="8670"/>
                  </a:lnTo>
                  <a:lnTo>
                    <a:pt x="8882" y="8317"/>
                  </a:lnTo>
                  <a:lnTo>
                    <a:pt x="9163" y="7894"/>
                  </a:lnTo>
                  <a:lnTo>
                    <a:pt x="9304" y="7542"/>
                  </a:lnTo>
                  <a:lnTo>
                    <a:pt x="9304" y="7330"/>
                  </a:lnTo>
                  <a:lnTo>
                    <a:pt x="9234" y="7119"/>
                  </a:lnTo>
                  <a:lnTo>
                    <a:pt x="9163" y="6907"/>
                  </a:lnTo>
                  <a:lnTo>
                    <a:pt x="9022" y="6696"/>
                  </a:lnTo>
                  <a:lnTo>
                    <a:pt x="8811" y="6485"/>
                  </a:lnTo>
                  <a:lnTo>
                    <a:pt x="8529" y="6344"/>
                  </a:lnTo>
                  <a:lnTo>
                    <a:pt x="9022" y="6132"/>
                  </a:lnTo>
                  <a:lnTo>
                    <a:pt x="9375" y="5780"/>
                  </a:lnTo>
                  <a:lnTo>
                    <a:pt x="9586" y="5427"/>
                  </a:lnTo>
                  <a:lnTo>
                    <a:pt x="9798" y="5004"/>
                  </a:lnTo>
                  <a:lnTo>
                    <a:pt x="9868" y="4511"/>
                  </a:lnTo>
                  <a:lnTo>
                    <a:pt x="9868" y="4018"/>
                  </a:lnTo>
                  <a:lnTo>
                    <a:pt x="9727" y="3595"/>
                  </a:lnTo>
                  <a:lnTo>
                    <a:pt x="9586" y="3101"/>
                  </a:lnTo>
                  <a:lnTo>
                    <a:pt x="9375" y="2678"/>
                  </a:lnTo>
                  <a:lnTo>
                    <a:pt x="9093" y="2396"/>
                  </a:lnTo>
                  <a:lnTo>
                    <a:pt x="8741" y="2115"/>
                  </a:lnTo>
                  <a:lnTo>
                    <a:pt x="8318" y="1974"/>
                  </a:lnTo>
                  <a:lnTo>
                    <a:pt x="7895" y="1903"/>
                  </a:lnTo>
                  <a:lnTo>
                    <a:pt x="7401" y="2044"/>
                  </a:lnTo>
                  <a:lnTo>
                    <a:pt x="6908" y="2255"/>
                  </a:lnTo>
                  <a:lnTo>
                    <a:pt x="6344" y="2749"/>
                  </a:lnTo>
                  <a:lnTo>
                    <a:pt x="6415" y="2115"/>
                  </a:lnTo>
                  <a:lnTo>
                    <a:pt x="6415" y="1621"/>
                  </a:lnTo>
                  <a:lnTo>
                    <a:pt x="6344" y="1198"/>
                  </a:lnTo>
                  <a:lnTo>
                    <a:pt x="6203" y="846"/>
                  </a:lnTo>
                  <a:lnTo>
                    <a:pt x="6062" y="564"/>
                  </a:lnTo>
                  <a:lnTo>
                    <a:pt x="5851" y="352"/>
                  </a:lnTo>
                  <a:lnTo>
                    <a:pt x="5569" y="141"/>
                  </a:lnTo>
                  <a:lnTo>
                    <a:pt x="5357" y="70"/>
                  </a:lnTo>
                  <a:lnTo>
                    <a:pt x="50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9"/>
            <p:cNvGrpSpPr/>
            <p:nvPr/>
          </p:nvGrpSpPr>
          <p:grpSpPr>
            <a:xfrm>
              <a:off x="1863325" y="2900650"/>
              <a:ext cx="206200" cy="244975"/>
              <a:chOff x="4157100" y="2900650"/>
              <a:chExt cx="206200" cy="244975"/>
            </a:xfrm>
          </p:grpSpPr>
          <p:sp>
            <p:nvSpPr>
              <p:cNvPr id="562" name="Google Shape;562;p9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9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9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9"/>
            <p:cNvGrpSpPr/>
            <p:nvPr/>
          </p:nvGrpSpPr>
          <p:grpSpPr>
            <a:xfrm>
              <a:off x="1923250" y="773800"/>
              <a:ext cx="290750" cy="361250"/>
              <a:chOff x="4217025" y="773800"/>
              <a:chExt cx="290750" cy="361250"/>
            </a:xfrm>
          </p:grpSpPr>
          <p:sp>
            <p:nvSpPr>
              <p:cNvPr id="566" name="Google Shape;566;p9"/>
              <p:cNvSpPr/>
              <p:nvPr/>
            </p:nvSpPr>
            <p:spPr>
              <a:xfrm>
                <a:off x="4231125" y="773800"/>
                <a:ext cx="56400" cy="135700"/>
              </a:xfrm>
              <a:custGeom>
                <a:rect b="b" l="l" r="r" t="t"/>
                <a:pathLst>
                  <a:path extrusionOk="0" h="5428" w="2256">
                    <a:moveTo>
                      <a:pt x="423" y="1128"/>
                    </a:moveTo>
                    <a:lnTo>
                      <a:pt x="846" y="1762"/>
                    </a:lnTo>
                    <a:lnTo>
                      <a:pt x="1057" y="2397"/>
                    </a:lnTo>
                    <a:lnTo>
                      <a:pt x="1198" y="3102"/>
                    </a:lnTo>
                    <a:lnTo>
                      <a:pt x="1198" y="3806"/>
                    </a:lnTo>
                    <a:lnTo>
                      <a:pt x="987" y="3524"/>
                    </a:lnTo>
                    <a:lnTo>
                      <a:pt x="775" y="3243"/>
                    </a:lnTo>
                    <a:lnTo>
                      <a:pt x="634" y="2961"/>
                    </a:lnTo>
                    <a:lnTo>
                      <a:pt x="493" y="2608"/>
                    </a:lnTo>
                    <a:lnTo>
                      <a:pt x="423" y="1903"/>
                    </a:lnTo>
                    <a:lnTo>
                      <a:pt x="423" y="1128"/>
                    </a:lnTo>
                    <a:close/>
                    <a:moveTo>
                      <a:pt x="0" y="0"/>
                    </a:moveTo>
                    <a:lnTo>
                      <a:pt x="0" y="776"/>
                    </a:lnTo>
                    <a:lnTo>
                      <a:pt x="71" y="2467"/>
                    </a:lnTo>
                    <a:lnTo>
                      <a:pt x="212" y="3454"/>
                    </a:lnTo>
                    <a:lnTo>
                      <a:pt x="353" y="4300"/>
                    </a:lnTo>
                    <a:lnTo>
                      <a:pt x="493" y="4652"/>
                    </a:lnTo>
                    <a:lnTo>
                      <a:pt x="705" y="5005"/>
                    </a:lnTo>
                    <a:lnTo>
                      <a:pt x="916" y="5216"/>
                    </a:lnTo>
                    <a:lnTo>
                      <a:pt x="1128" y="5357"/>
                    </a:lnTo>
                    <a:lnTo>
                      <a:pt x="1480" y="5428"/>
                    </a:lnTo>
                    <a:lnTo>
                      <a:pt x="1762" y="5357"/>
                    </a:lnTo>
                    <a:lnTo>
                      <a:pt x="1974" y="5216"/>
                    </a:lnTo>
                    <a:lnTo>
                      <a:pt x="2115" y="4934"/>
                    </a:lnTo>
                    <a:lnTo>
                      <a:pt x="2185" y="4582"/>
                    </a:lnTo>
                    <a:lnTo>
                      <a:pt x="2256" y="4229"/>
                    </a:lnTo>
                    <a:lnTo>
                      <a:pt x="2185" y="3736"/>
                    </a:lnTo>
                    <a:lnTo>
                      <a:pt x="2115" y="3243"/>
                    </a:lnTo>
                    <a:lnTo>
                      <a:pt x="1974" y="2749"/>
                    </a:lnTo>
                    <a:lnTo>
                      <a:pt x="1833" y="2185"/>
                    </a:lnTo>
                    <a:lnTo>
                      <a:pt x="1621" y="1692"/>
                    </a:lnTo>
                    <a:lnTo>
                      <a:pt x="1339" y="1269"/>
                    </a:lnTo>
                    <a:lnTo>
                      <a:pt x="1057" y="846"/>
                    </a:lnTo>
                    <a:lnTo>
                      <a:pt x="705" y="423"/>
                    </a:lnTo>
                    <a:lnTo>
                      <a:pt x="353" y="1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9"/>
              <p:cNvSpPr/>
              <p:nvPr/>
            </p:nvSpPr>
            <p:spPr>
              <a:xfrm>
                <a:off x="4291025" y="858375"/>
                <a:ext cx="216750" cy="109275"/>
              </a:xfrm>
              <a:custGeom>
                <a:rect b="b" l="l" r="r" t="t"/>
                <a:pathLst>
                  <a:path extrusionOk="0" h="4371" w="8670">
                    <a:moveTo>
                      <a:pt x="5851" y="1904"/>
                    </a:moveTo>
                    <a:lnTo>
                      <a:pt x="5075" y="2397"/>
                    </a:lnTo>
                    <a:lnTo>
                      <a:pt x="4300" y="2820"/>
                    </a:lnTo>
                    <a:lnTo>
                      <a:pt x="3525" y="3102"/>
                    </a:lnTo>
                    <a:lnTo>
                      <a:pt x="2749" y="3313"/>
                    </a:lnTo>
                    <a:lnTo>
                      <a:pt x="1199" y="3595"/>
                    </a:lnTo>
                    <a:lnTo>
                      <a:pt x="2326" y="3031"/>
                    </a:lnTo>
                    <a:lnTo>
                      <a:pt x="3454" y="2608"/>
                    </a:lnTo>
                    <a:lnTo>
                      <a:pt x="4652" y="2186"/>
                    </a:lnTo>
                    <a:lnTo>
                      <a:pt x="5851" y="1904"/>
                    </a:lnTo>
                    <a:close/>
                    <a:moveTo>
                      <a:pt x="8388" y="0"/>
                    </a:moveTo>
                    <a:lnTo>
                      <a:pt x="8177" y="141"/>
                    </a:lnTo>
                    <a:lnTo>
                      <a:pt x="7472" y="423"/>
                    </a:lnTo>
                    <a:lnTo>
                      <a:pt x="6344" y="776"/>
                    </a:lnTo>
                    <a:lnTo>
                      <a:pt x="3454" y="1833"/>
                    </a:lnTo>
                    <a:lnTo>
                      <a:pt x="2045" y="2397"/>
                    </a:lnTo>
                    <a:lnTo>
                      <a:pt x="1410" y="2679"/>
                    </a:lnTo>
                    <a:lnTo>
                      <a:pt x="846" y="2961"/>
                    </a:lnTo>
                    <a:lnTo>
                      <a:pt x="423" y="3243"/>
                    </a:lnTo>
                    <a:lnTo>
                      <a:pt x="141" y="3595"/>
                    </a:lnTo>
                    <a:lnTo>
                      <a:pt x="1" y="3877"/>
                    </a:lnTo>
                    <a:lnTo>
                      <a:pt x="1" y="4018"/>
                    </a:lnTo>
                    <a:lnTo>
                      <a:pt x="1" y="4159"/>
                    </a:lnTo>
                    <a:lnTo>
                      <a:pt x="71" y="4230"/>
                    </a:lnTo>
                    <a:lnTo>
                      <a:pt x="282" y="4300"/>
                    </a:lnTo>
                    <a:lnTo>
                      <a:pt x="776" y="4371"/>
                    </a:lnTo>
                    <a:lnTo>
                      <a:pt x="1481" y="4300"/>
                    </a:lnTo>
                    <a:lnTo>
                      <a:pt x="2256" y="4230"/>
                    </a:lnTo>
                    <a:lnTo>
                      <a:pt x="3807" y="3877"/>
                    </a:lnTo>
                    <a:lnTo>
                      <a:pt x="4793" y="3525"/>
                    </a:lnTo>
                    <a:lnTo>
                      <a:pt x="5498" y="3313"/>
                    </a:lnTo>
                    <a:lnTo>
                      <a:pt x="6203" y="2961"/>
                    </a:lnTo>
                    <a:lnTo>
                      <a:pt x="6908" y="2608"/>
                    </a:lnTo>
                    <a:lnTo>
                      <a:pt x="7542" y="2186"/>
                    </a:lnTo>
                    <a:lnTo>
                      <a:pt x="7895" y="1692"/>
                    </a:lnTo>
                    <a:lnTo>
                      <a:pt x="8459" y="776"/>
                    </a:lnTo>
                    <a:lnTo>
                      <a:pt x="8600" y="423"/>
                    </a:lnTo>
                    <a:lnTo>
                      <a:pt x="8670" y="141"/>
                    </a:lnTo>
                    <a:lnTo>
                      <a:pt x="8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9"/>
              <p:cNvSpPr/>
              <p:nvPr/>
            </p:nvSpPr>
            <p:spPr>
              <a:xfrm>
                <a:off x="4217025" y="1004625"/>
                <a:ext cx="68750" cy="130425"/>
              </a:xfrm>
              <a:custGeom>
                <a:rect b="b" l="l" r="r" t="t"/>
                <a:pathLst>
                  <a:path extrusionOk="0" h="5217" w="2750">
                    <a:moveTo>
                      <a:pt x="1974" y="1"/>
                    </a:moveTo>
                    <a:lnTo>
                      <a:pt x="2115" y="142"/>
                    </a:lnTo>
                    <a:lnTo>
                      <a:pt x="2044" y="565"/>
                    </a:lnTo>
                    <a:lnTo>
                      <a:pt x="1833" y="1551"/>
                    </a:lnTo>
                    <a:lnTo>
                      <a:pt x="1480" y="2679"/>
                    </a:lnTo>
                    <a:lnTo>
                      <a:pt x="1269" y="3172"/>
                    </a:lnTo>
                    <a:lnTo>
                      <a:pt x="1057" y="3525"/>
                    </a:lnTo>
                    <a:lnTo>
                      <a:pt x="987" y="2891"/>
                    </a:lnTo>
                    <a:lnTo>
                      <a:pt x="1057" y="1833"/>
                    </a:lnTo>
                    <a:lnTo>
                      <a:pt x="1128" y="1340"/>
                    </a:lnTo>
                    <a:lnTo>
                      <a:pt x="1269" y="847"/>
                    </a:lnTo>
                    <a:lnTo>
                      <a:pt x="1410" y="494"/>
                    </a:lnTo>
                    <a:lnTo>
                      <a:pt x="1551" y="424"/>
                    </a:lnTo>
                    <a:lnTo>
                      <a:pt x="1621" y="353"/>
                    </a:lnTo>
                    <a:lnTo>
                      <a:pt x="1621" y="353"/>
                    </a:lnTo>
                    <a:lnTo>
                      <a:pt x="1410" y="424"/>
                    </a:lnTo>
                    <a:lnTo>
                      <a:pt x="1198" y="565"/>
                    </a:lnTo>
                    <a:lnTo>
                      <a:pt x="987" y="847"/>
                    </a:lnTo>
                    <a:lnTo>
                      <a:pt x="776" y="1128"/>
                    </a:lnTo>
                    <a:lnTo>
                      <a:pt x="423" y="1763"/>
                    </a:lnTo>
                    <a:lnTo>
                      <a:pt x="141" y="2538"/>
                    </a:lnTo>
                    <a:lnTo>
                      <a:pt x="0" y="3313"/>
                    </a:lnTo>
                    <a:lnTo>
                      <a:pt x="0" y="4018"/>
                    </a:lnTo>
                    <a:lnTo>
                      <a:pt x="0" y="4371"/>
                    </a:lnTo>
                    <a:lnTo>
                      <a:pt x="71" y="4653"/>
                    </a:lnTo>
                    <a:lnTo>
                      <a:pt x="212" y="4864"/>
                    </a:lnTo>
                    <a:lnTo>
                      <a:pt x="353" y="5005"/>
                    </a:lnTo>
                    <a:lnTo>
                      <a:pt x="705" y="5146"/>
                    </a:lnTo>
                    <a:lnTo>
                      <a:pt x="987" y="5217"/>
                    </a:lnTo>
                    <a:lnTo>
                      <a:pt x="1269" y="5076"/>
                    </a:lnTo>
                    <a:lnTo>
                      <a:pt x="1551" y="4935"/>
                    </a:lnTo>
                    <a:lnTo>
                      <a:pt x="1833" y="4653"/>
                    </a:lnTo>
                    <a:lnTo>
                      <a:pt x="2044" y="4300"/>
                    </a:lnTo>
                    <a:lnTo>
                      <a:pt x="2326" y="3877"/>
                    </a:lnTo>
                    <a:lnTo>
                      <a:pt x="2467" y="3454"/>
                    </a:lnTo>
                    <a:lnTo>
                      <a:pt x="2608" y="2961"/>
                    </a:lnTo>
                    <a:lnTo>
                      <a:pt x="2749" y="2468"/>
                    </a:lnTo>
                    <a:lnTo>
                      <a:pt x="2749" y="1974"/>
                    </a:lnTo>
                    <a:lnTo>
                      <a:pt x="2749" y="1481"/>
                    </a:lnTo>
                    <a:lnTo>
                      <a:pt x="2679" y="1058"/>
                    </a:lnTo>
                    <a:lnTo>
                      <a:pt x="2538" y="635"/>
                    </a:lnTo>
                    <a:lnTo>
                      <a:pt x="2326" y="283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9"/>
            <p:cNvGrpSpPr/>
            <p:nvPr/>
          </p:nvGrpSpPr>
          <p:grpSpPr>
            <a:xfrm>
              <a:off x="959375" y="2320925"/>
              <a:ext cx="149800" cy="299575"/>
              <a:chOff x="3253150" y="2320925"/>
              <a:chExt cx="149800" cy="299575"/>
            </a:xfrm>
          </p:grpSpPr>
          <p:sp>
            <p:nvSpPr>
              <p:cNvPr id="570" name="Google Shape;570;p9"/>
              <p:cNvSpPr/>
              <p:nvPr/>
            </p:nvSpPr>
            <p:spPr>
              <a:xfrm>
                <a:off x="3290150" y="2476000"/>
                <a:ext cx="112800" cy="144500"/>
              </a:xfrm>
              <a:custGeom>
                <a:rect b="b" l="l" r="r" t="t"/>
                <a:pathLst>
                  <a:path extrusionOk="0" h="5780" w="4512">
                    <a:moveTo>
                      <a:pt x="2397" y="1480"/>
                    </a:moveTo>
                    <a:lnTo>
                      <a:pt x="1622" y="2467"/>
                    </a:lnTo>
                    <a:lnTo>
                      <a:pt x="1199" y="3101"/>
                    </a:lnTo>
                    <a:lnTo>
                      <a:pt x="917" y="3665"/>
                    </a:lnTo>
                    <a:lnTo>
                      <a:pt x="1270" y="2749"/>
                    </a:lnTo>
                    <a:lnTo>
                      <a:pt x="1481" y="2397"/>
                    </a:lnTo>
                    <a:lnTo>
                      <a:pt x="1763" y="2044"/>
                    </a:lnTo>
                    <a:lnTo>
                      <a:pt x="2045" y="1762"/>
                    </a:lnTo>
                    <a:lnTo>
                      <a:pt x="2397" y="1480"/>
                    </a:lnTo>
                    <a:close/>
                    <a:moveTo>
                      <a:pt x="3455" y="1762"/>
                    </a:moveTo>
                    <a:lnTo>
                      <a:pt x="3384" y="2115"/>
                    </a:lnTo>
                    <a:lnTo>
                      <a:pt x="3173" y="2608"/>
                    </a:lnTo>
                    <a:lnTo>
                      <a:pt x="2820" y="3172"/>
                    </a:lnTo>
                    <a:lnTo>
                      <a:pt x="2468" y="3806"/>
                    </a:lnTo>
                    <a:lnTo>
                      <a:pt x="2045" y="4370"/>
                    </a:lnTo>
                    <a:lnTo>
                      <a:pt x="1833" y="4511"/>
                    </a:lnTo>
                    <a:lnTo>
                      <a:pt x="1622" y="4723"/>
                    </a:lnTo>
                    <a:lnTo>
                      <a:pt x="1411" y="4793"/>
                    </a:lnTo>
                    <a:lnTo>
                      <a:pt x="1199" y="4793"/>
                    </a:lnTo>
                    <a:lnTo>
                      <a:pt x="1058" y="4652"/>
                    </a:lnTo>
                    <a:lnTo>
                      <a:pt x="917" y="4511"/>
                    </a:lnTo>
                    <a:lnTo>
                      <a:pt x="1270" y="4229"/>
                    </a:lnTo>
                    <a:lnTo>
                      <a:pt x="1622" y="3877"/>
                    </a:lnTo>
                    <a:lnTo>
                      <a:pt x="1904" y="3524"/>
                    </a:lnTo>
                    <a:lnTo>
                      <a:pt x="2186" y="3101"/>
                    </a:lnTo>
                    <a:lnTo>
                      <a:pt x="3455" y="1762"/>
                    </a:lnTo>
                    <a:close/>
                    <a:moveTo>
                      <a:pt x="2609" y="0"/>
                    </a:moveTo>
                    <a:lnTo>
                      <a:pt x="2397" y="71"/>
                    </a:lnTo>
                    <a:lnTo>
                      <a:pt x="2186" y="212"/>
                    </a:lnTo>
                    <a:lnTo>
                      <a:pt x="2045" y="423"/>
                    </a:lnTo>
                    <a:lnTo>
                      <a:pt x="1833" y="705"/>
                    </a:lnTo>
                    <a:lnTo>
                      <a:pt x="1763" y="987"/>
                    </a:lnTo>
                    <a:lnTo>
                      <a:pt x="1763" y="1057"/>
                    </a:lnTo>
                    <a:lnTo>
                      <a:pt x="1833" y="1057"/>
                    </a:lnTo>
                    <a:lnTo>
                      <a:pt x="2045" y="1128"/>
                    </a:lnTo>
                    <a:lnTo>
                      <a:pt x="2256" y="1057"/>
                    </a:lnTo>
                    <a:lnTo>
                      <a:pt x="2820" y="916"/>
                    </a:lnTo>
                    <a:lnTo>
                      <a:pt x="3032" y="846"/>
                    </a:lnTo>
                    <a:lnTo>
                      <a:pt x="2609" y="1198"/>
                    </a:lnTo>
                    <a:lnTo>
                      <a:pt x="2115" y="1410"/>
                    </a:lnTo>
                    <a:lnTo>
                      <a:pt x="1199" y="1974"/>
                    </a:lnTo>
                    <a:lnTo>
                      <a:pt x="847" y="2256"/>
                    </a:lnTo>
                    <a:lnTo>
                      <a:pt x="494" y="2608"/>
                    </a:lnTo>
                    <a:lnTo>
                      <a:pt x="212" y="3101"/>
                    </a:lnTo>
                    <a:lnTo>
                      <a:pt x="1" y="3665"/>
                    </a:lnTo>
                    <a:lnTo>
                      <a:pt x="1" y="4229"/>
                    </a:lnTo>
                    <a:lnTo>
                      <a:pt x="71" y="4723"/>
                    </a:lnTo>
                    <a:lnTo>
                      <a:pt x="212" y="5145"/>
                    </a:lnTo>
                    <a:lnTo>
                      <a:pt x="494" y="5498"/>
                    </a:lnTo>
                    <a:lnTo>
                      <a:pt x="847" y="5709"/>
                    </a:lnTo>
                    <a:lnTo>
                      <a:pt x="1340" y="5780"/>
                    </a:lnTo>
                    <a:lnTo>
                      <a:pt x="1833" y="5709"/>
                    </a:lnTo>
                    <a:lnTo>
                      <a:pt x="2397" y="5427"/>
                    </a:lnTo>
                    <a:lnTo>
                      <a:pt x="2891" y="5005"/>
                    </a:lnTo>
                    <a:lnTo>
                      <a:pt x="3455" y="4441"/>
                    </a:lnTo>
                    <a:lnTo>
                      <a:pt x="3877" y="3736"/>
                    </a:lnTo>
                    <a:lnTo>
                      <a:pt x="4230" y="2960"/>
                    </a:lnTo>
                    <a:lnTo>
                      <a:pt x="4371" y="2608"/>
                    </a:lnTo>
                    <a:lnTo>
                      <a:pt x="4441" y="2185"/>
                    </a:lnTo>
                    <a:lnTo>
                      <a:pt x="4512" y="1833"/>
                    </a:lnTo>
                    <a:lnTo>
                      <a:pt x="4441" y="1480"/>
                    </a:lnTo>
                    <a:lnTo>
                      <a:pt x="4371" y="1128"/>
                    </a:lnTo>
                    <a:lnTo>
                      <a:pt x="4230" y="775"/>
                    </a:lnTo>
                    <a:lnTo>
                      <a:pt x="4018" y="494"/>
                    </a:lnTo>
                    <a:lnTo>
                      <a:pt x="3666" y="282"/>
                    </a:lnTo>
                    <a:lnTo>
                      <a:pt x="3384" y="141"/>
                    </a:ln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3253150" y="2320925"/>
                <a:ext cx="100475" cy="130425"/>
              </a:xfrm>
              <a:custGeom>
                <a:rect b="b" l="l" r="r" t="t"/>
                <a:pathLst>
                  <a:path extrusionOk="0" h="5217" w="4019">
                    <a:moveTo>
                      <a:pt x="2045" y="1128"/>
                    </a:moveTo>
                    <a:lnTo>
                      <a:pt x="2186" y="1199"/>
                    </a:lnTo>
                    <a:lnTo>
                      <a:pt x="2397" y="1410"/>
                    </a:lnTo>
                    <a:lnTo>
                      <a:pt x="2609" y="1763"/>
                    </a:lnTo>
                    <a:lnTo>
                      <a:pt x="2750" y="2256"/>
                    </a:lnTo>
                    <a:lnTo>
                      <a:pt x="2820" y="2749"/>
                    </a:lnTo>
                    <a:lnTo>
                      <a:pt x="2750" y="3243"/>
                    </a:lnTo>
                    <a:lnTo>
                      <a:pt x="2679" y="3525"/>
                    </a:lnTo>
                    <a:lnTo>
                      <a:pt x="2609" y="3736"/>
                    </a:lnTo>
                    <a:lnTo>
                      <a:pt x="2256" y="3243"/>
                    </a:lnTo>
                    <a:lnTo>
                      <a:pt x="1904" y="2608"/>
                    </a:lnTo>
                    <a:lnTo>
                      <a:pt x="1763" y="2327"/>
                    </a:lnTo>
                    <a:lnTo>
                      <a:pt x="1622" y="1974"/>
                    </a:lnTo>
                    <a:lnTo>
                      <a:pt x="1622" y="1692"/>
                    </a:lnTo>
                    <a:lnTo>
                      <a:pt x="1692" y="1410"/>
                    </a:lnTo>
                    <a:lnTo>
                      <a:pt x="1833" y="1269"/>
                    </a:lnTo>
                    <a:lnTo>
                      <a:pt x="1904" y="1128"/>
                    </a:lnTo>
                    <a:close/>
                    <a:moveTo>
                      <a:pt x="846" y="1481"/>
                    </a:moveTo>
                    <a:lnTo>
                      <a:pt x="987" y="1692"/>
                    </a:lnTo>
                    <a:lnTo>
                      <a:pt x="1128" y="2045"/>
                    </a:lnTo>
                    <a:lnTo>
                      <a:pt x="1199" y="2679"/>
                    </a:lnTo>
                    <a:lnTo>
                      <a:pt x="1340" y="3454"/>
                    </a:lnTo>
                    <a:lnTo>
                      <a:pt x="1481" y="3807"/>
                    </a:lnTo>
                    <a:lnTo>
                      <a:pt x="1622" y="4089"/>
                    </a:lnTo>
                    <a:lnTo>
                      <a:pt x="776" y="3454"/>
                    </a:lnTo>
                    <a:lnTo>
                      <a:pt x="706" y="3243"/>
                    </a:lnTo>
                    <a:lnTo>
                      <a:pt x="635" y="2961"/>
                    </a:lnTo>
                    <a:lnTo>
                      <a:pt x="635" y="2467"/>
                    </a:lnTo>
                    <a:lnTo>
                      <a:pt x="706" y="1974"/>
                    </a:lnTo>
                    <a:lnTo>
                      <a:pt x="846" y="1481"/>
                    </a:lnTo>
                    <a:close/>
                    <a:moveTo>
                      <a:pt x="2397" y="1"/>
                    </a:moveTo>
                    <a:lnTo>
                      <a:pt x="1974" y="71"/>
                    </a:lnTo>
                    <a:lnTo>
                      <a:pt x="1481" y="141"/>
                    </a:lnTo>
                    <a:lnTo>
                      <a:pt x="1058" y="423"/>
                    </a:lnTo>
                    <a:lnTo>
                      <a:pt x="706" y="705"/>
                    </a:lnTo>
                    <a:lnTo>
                      <a:pt x="424" y="1128"/>
                    </a:lnTo>
                    <a:lnTo>
                      <a:pt x="212" y="1551"/>
                    </a:lnTo>
                    <a:lnTo>
                      <a:pt x="71" y="2045"/>
                    </a:lnTo>
                    <a:lnTo>
                      <a:pt x="1" y="2538"/>
                    </a:lnTo>
                    <a:lnTo>
                      <a:pt x="1" y="3102"/>
                    </a:lnTo>
                    <a:lnTo>
                      <a:pt x="71" y="3595"/>
                    </a:lnTo>
                    <a:lnTo>
                      <a:pt x="212" y="4018"/>
                    </a:lnTo>
                    <a:lnTo>
                      <a:pt x="424" y="4441"/>
                    </a:lnTo>
                    <a:lnTo>
                      <a:pt x="706" y="4793"/>
                    </a:lnTo>
                    <a:lnTo>
                      <a:pt x="1058" y="5005"/>
                    </a:lnTo>
                    <a:lnTo>
                      <a:pt x="1481" y="5146"/>
                    </a:lnTo>
                    <a:lnTo>
                      <a:pt x="1974" y="5216"/>
                    </a:lnTo>
                    <a:lnTo>
                      <a:pt x="2468" y="5075"/>
                    </a:lnTo>
                    <a:lnTo>
                      <a:pt x="2891" y="4934"/>
                    </a:lnTo>
                    <a:lnTo>
                      <a:pt x="3172" y="4652"/>
                    </a:lnTo>
                    <a:lnTo>
                      <a:pt x="3454" y="4300"/>
                    </a:lnTo>
                    <a:lnTo>
                      <a:pt x="3736" y="3948"/>
                    </a:lnTo>
                    <a:lnTo>
                      <a:pt x="3877" y="3525"/>
                    </a:lnTo>
                    <a:lnTo>
                      <a:pt x="4018" y="3102"/>
                    </a:lnTo>
                    <a:lnTo>
                      <a:pt x="4018" y="2608"/>
                    </a:lnTo>
                    <a:lnTo>
                      <a:pt x="4018" y="2186"/>
                    </a:lnTo>
                    <a:lnTo>
                      <a:pt x="4018" y="1692"/>
                    </a:lnTo>
                    <a:lnTo>
                      <a:pt x="3877" y="1269"/>
                    </a:lnTo>
                    <a:lnTo>
                      <a:pt x="3666" y="917"/>
                    </a:lnTo>
                    <a:lnTo>
                      <a:pt x="3454" y="564"/>
                    </a:lnTo>
                    <a:lnTo>
                      <a:pt x="3172" y="282"/>
                    </a:lnTo>
                    <a:lnTo>
                      <a:pt x="2820" y="14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9"/>
            <p:cNvGrpSpPr/>
            <p:nvPr/>
          </p:nvGrpSpPr>
          <p:grpSpPr>
            <a:xfrm>
              <a:off x="1193750" y="3986125"/>
              <a:ext cx="766525" cy="1452000"/>
              <a:chOff x="3487525" y="3986125"/>
              <a:chExt cx="766525" cy="1452000"/>
            </a:xfrm>
          </p:grpSpPr>
          <p:sp>
            <p:nvSpPr>
              <p:cNvPr id="573" name="Google Shape;573;p9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9"/>
            <p:cNvSpPr/>
            <p:nvPr/>
          </p:nvSpPr>
          <p:spPr>
            <a:xfrm>
              <a:off x="1660700" y="3957925"/>
              <a:ext cx="244950" cy="246725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971725" y="3707700"/>
              <a:ext cx="220275" cy="341875"/>
            </a:xfrm>
            <a:custGeom>
              <a:rect b="b" l="l" r="r" t="t"/>
              <a:pathLst>
                <a:path extrusionOk="0" h="13675" w="8811">
                  <a:moveTo>
                    <a:pt x="5075" y="6838"/>
                  </a:moveTo>
                  <a:lnTo>
                    <a:pt x="5921" y="7261"/>
                  </a:lnTo>
                  <a:lnTo>
                    <a:pt x="6907" y="7824"/>
                  </a:lnTo>
                  <a:lnTo>
                    <a:pt x="7330" y="8177"/>
                  </a:lnTo>
                  <a:lnTo>
                    <a:pt x="7683" y="8529"/>
                  </a:lnTo>
                  <a:lnTo>
                    <a:pt x="8035" y="8952"/>
                  </a:lnTo>
                  <a:lnTo>
                    <a:pt x="8247" y="9375"/>
                  </a:lnTo>
                  <a:lnTo>
                    <a:pt x="8247" y="9375"/>
                  </a:lnTo>
                  <a:lnTo>
                    <a:pt x="7330" y="8811"/>
                  </a:lnTo>
                  <a:lnTo>
                    <a:pt x="6485" y="8318"/>
                  </a:lnTo>
                  <a:lnTo>
                    <a:pt x="6132" y="8036"/>
                  </a:lnTo>
                  <a:lnTo>
                    <a:pt x="5709" y="7684"/>
                  </a:lnTo>
                  <a:lnTo>
                    <a:pt x="5357" y="7331"/>
                  </a:lnTo>
                  <a:lnTo>
                    <a:pt x="5075" y="6838"/>
                  </a:lnTo>
                  <a:close/>
                  <a:moveTo>
                    <a:pt x="3877" y="7261"/>
                  </a:moveTo>
                  <a:lnTo>
                    <a:pt x="4370" y="10009"/>
                  </a:lnTo>
                  <a:lnTo>
                    <a:pt x="4652" y="11701"/>
                  </a:lnTo>
                  <a:lnTo>
                    <a:pt x="4722" y="12406"/>
                  </a:lnTo>
                  <a:lnTo>
                    <a:pt x="4159" y="11983"/>
                  </a:lnTo>
                  <a:lnTo>
                    <a:pt x="3947" y="9657"/>
                  </a:lnTo>
                  <a:lnTo>
                    <a:pt x="3877" y="7261"/>
                  </a:lnTo>
                  <a:close/>
                  <a:moveTo>
                    <a:pt x="3383" y="1"/>
                  </a:moveTo>
                  <a:lnTo>
                    <a:pt x="3242" y="71"/>
                  </a:lnTo>
                  <a:lnTo>
                    <a:pt x="3172" y="212"/>
                  </a:lnTo>
                  <a:lnTo>
                    <a:pt x="3101" y="494"/>
                  </a:lnTo>
                  <a:lnTo>
                    <a:pt x="2960" y="1199"/>
                  </a:lnTo>
                  <a:lnTo>
                    <a:pt x="2890" y="2115"/>
                  </a:lnTo>
                  <a:lnTo>
                    <a:pt x="2749" y="4018"/>
                  </a:lnTo>
                  <a:lnTo>
                    <a:pt x="2678" y="5358"/>
                  </a:lnTo>
                  <a:lnTo>
                    <a:pt x="2678" y="6133"/>
                  </a:lnTo>
                  <a:lnTo>
                    <a:pt x="2608" y="7120"/>
                  </a:lnTo>
                  <a:lnTo>
                    <a:pt x="2608" y="8177"/>
                  </a:lnTo>
                  <a:lnTo>
                    <a:pt x="2537" y="9305"/>
                  </a:lnTo>
                  <a:lnTo>
                    <a:pt x="2326" y="10432"/>
                  </a:lnTo>
                  <a:lnTo>
                    <a:pt x="2185" y="10926"/>
                  </a:lnTo>
                  <a:lnTo>
                    <a:pt x="2044" y="11419"/>
                  </a:lnTo>
                  <a:lnTo>
                    <a:pt x="1833" y="11842"/>
                  </a:lnTo>
                  <a:lnTo>
                    <a:pt x="1551" y="12265"/>
                  </a:lnTo>
                  <a:lnTo>
                    <a:pt x="1269" y="12547"/>
                  </a:lnTo>
                  <a:lnTo>
                    <a:pt x="916" y="12829"/>
                  </a:lnTo>
                  <a:lnTo>
                    <a:pt x="916" y="12758"/>
                  </a:lnTo>
                  <a:lnTo>
                    <a:pt x="916" y="12547"/>
                  </a:lnTo>
                  <a:lnTo>
                    <a:pt x="1057" y="11772"/>
                  </a:lnTo>
                  <a:lnTo>
                    <a:pt x="1551" y="9375"/>
                  </a:lnTo>
                  <a:lnTo>
                    <a:pt x="1903" y="8106"/>
                  </a:lnTo>
                  <a:lnTo>
                    <a:pt x="2256" y="7049"/>
                  </a:lnTo>
                  <a:lnTo>
                    <a:pt x="2537" y="6274"/>
                  </a:lnTo>
                  <a:lnTo>
                    <a:pt x="2678" y="6062"/>
                  </a:lnTo>
                  <a:lnTo>
                    <a:pt x="2537" y="6203"/>
                  </a:lnTo>
                  <a:lnTo>
                    <a:pt x="2185" y="6767"/>
                  </a:lnTo>
                  <a:lnTo>
                    <a:pt x="1762" y="7613"/>
                  </a:lnTo>
                  <a:lnTo>
                    <a:pt x="1339" y="8600"/>
                  </a:lnTo>
                  <a:lnTo>
                    <a:pt x="493" y="10573"/>
                  </a:lnTo>
                  <a:lnTo>
                    <a:pt x="71" y="11631"/>
                  </a:lnTo>
                  <a:lnTo>
                    <a:pt x="0" y="12335"/>
                  </a:lnTo>
                  <a:lnTo>
                    <a:pt x="0" y="12899"/>
                  </a:lnTo>
                  <a:lnTo>
                    <a:pt x="0" y="13252"/>
                  </a:lnTo>
                  <a:lnTo>
                    <a:pt x="141" y="13534"/>
                  </a:lnTo>
                  <a:lnTo>
                    <a:pt x="282" y="13604"/>
                  </a:lnTo>
                  <a:lnTo>
                    <a:pt x="493" y="13675"/>
                  </a:lnTo>
                  <a:lnTo>
                    <a:pt x="705" y="13604"/>
                  </a:lnTo>
                  <a:lnTo>
                    <a:pt x="987" y="13393"/>
                  </a:lnTo>
                  <a:lnTo>
                    <a:pt x="1551" y="12899"/>
                  </a:lnTo>
                  <a:lnTo>
                    <a:pt x="2115" y="12124"/>
                  </a:lnTo>
                  <a:lnTo>
                    <a:pt x="2608" y="11278"/>
                  </a:lnTo>
                  <a:lnTo>
                    <a:pt x="2960" y="10432"/>
                  </a:lnTo>
                  <a:lnTo>
                    <a:pt x="3101" y="11419"/>
                  </a:lnTo>
                  <a:lnTo>
                    <a:pt x="3242" y="12124"/>
                  </a:lnTo>
                  <a:lnTo>
                    <a:pt x="3454" y="12758"/>
                  </a:lnTo>
                  <a:lnTo>
                    <a:pt x="3736" y="13252"/>
                  </a:lnTo>
                  <a:lnTo>
                    <a:pt x="3947" y="13463"/>
                  </a:lnTo>
                  <a:lnTo>
                    <a:pt x="4159" y="13604"/>
                  </a:lnTo>
                  <a:lnTo>
                    <a:pt x="4370" y="13675"/>
                  </a:lnTo>
                  <a:lnTo>
                    <a:pt x="4582" y="13675"/>
                  </a:lnTo>
                  <a:lnTo>
                    <a:pt x="4863" y="13604"/>
                  </a:lnTo>
                  <a:lnTo>
                    <a:pt x="5145" y="13393"/>
                  </a:lnTo>
                  <a:lnTo>
                    <a:pt x="5357" y="13252"/>
                  </a:lnTo>
                  <a:lnTo>
                    <a:pt x="5498" y="12970"/>
                  </a:lnTo>
                  <a:lnTo>
                    <a:pt x="5568" y="12758"/>
                  </a:lnTo>
                  <a:lnTo>
                    <a:pt x="5639" y="12476"/>
                  </a:lnTo>
                  <a:lnTo>
                    <a:pt x="5639" y="11772"/>
                  </a:lnTo>
                  <a:lnTo>
                    <a:pt x="5639" y="11067"/>
                  </a:lnTo>
                  <a:lnTo>
                    <a:pt x="5357" y="9657"/>
                  </a:lnTo>
                  <a:lnTo>
                    <a:pt x="5145" y="8600"/>
                  </a:lnTo>
                  <a:lnTo>
                    <a:pt x="5498" y="8882"/>
                  </a:lnTo>
                  <a:lnTo>
                    <a:pt x="5921" y="9093"/>
                  </a:lnTo>
                  <a:lnTo>
                    <a:pt x="6696" y="9516"/>
                  </a:lnTo>
                  <a:lnTo>
                    <a:pt x="7471" y="9939"/>
                  </a:lnTo>
                  <a:lnTo>
                    <a:pt x="7894" y="10221"/>
                  </a:lnTo>
                  <a:lnTo>
                    <a:pt x="8176" y="10503"/>
                  </a:lnTo>
                  <a:lnTo>
                    <a:pt x="8317" y="10644"/>
                  </a:lnTo>
                  <a:lnTo>
                    <a:pt x="8458" y="10714"/>
                  </a:lnTo>
                  <a:lnTo>
                    <a:pt x="8599" y="10714"/>
                  </a:lnTo>
                  <a:lnTo>
                    <a:pt x="8670" y="10644"/>
                  </a:lnTo>
                  <a:lnTo>
                    <a:pt x="8740" y="10362"/>
                  </a:lnTo>
                  <a:lnTo>
                    <a:pt x="8811" y="10009"/>
                  </a:lnTo>
                  <a:lnTo>
                    <a:pt x="8811" y="9023"/>
                  </a:lnTo>
                  <a:lnTo>
                    <a:pt x="8670" y="8388"/>
                  </a:lnTo>
                  <a:lnTo>
                    <a:pt x="8529" y="8106"/>
                  </a:lnTo>
                  <a:lnTo>
                    <a:pt x="8317" y="7895"/>
                  </a:lnTo>
                  <a:lnTo>
                    <a:pt x="7894" y="7402"/>
                  </a:lnTo>
                  <a:lnTo>
                    <a:pt x="7330" y="7049"/>
                  </a:lnTo>
                  <a:lnTo>
                    <a:pt x="6696" y="6697"/>
                  </a:lnTo>
                  <a:lnTo>
                    <a:pt x="5498" y="6062"/>
                  </a:lnTo>
                  <a:lnTo>
                    <a:pt x="5004" y="5710"/>
                  </a:lnTo>
                  <a:lnTo>
                    <a:pt x="4582" y="5287"/>
                  </a:lnTo>
                  <a:lnTo>
                    <a:pt x="4441" y="5076"/>
                  </a:lnTo>
                  <a:lnTo>
                    <a:pt x="4300" y="4794"/>
                  </a:lnTo>
                  <a:lnTo>
                    <a:pt x="4229" y="4159"/>
                  </a:lnTo>
                  <a:lnTo>
                    <a:pt x="4229" y="3384"/>
                  </a:lnTo>
                  <a:lnTo>
                    <a:pt x="4229" y="2609"/>
                  </a:lnTo>
                  <a:lnTo>
                    <a:pt x="4229" y="1904"/>
                  </a:lnTo>
                  <a:lnTo>
                    <a:pt x="4159" y="1199"/>
                  </a:lnTo>
                  <a:lnTo>
                    <a:pt x="4088" y="847"/>
                  </a:lnTo>
                  <a:lnTo>
                    <a:pt x="3947" y="565"/>
                  </a:lnTo>
                  <a:lnTo>
                    <a:pt x="3736" y="283"/>
                  </a:lnTo>
                  <a:lnTo>
                    <a:pt x="3524" y="71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016625" y="4890075"/>
              <a:ext cx="119850" cy="586800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9"/>
            <p:cNvGrpSpPr/>
            <p:nvPr/>
          </p:nvGrpSpPr>
          <p:grpSpPr>
            <a:xfrm>
              <a:off x="1216650" y="5036325"/>
              <a:ext cx="169175" cy="269650"/>
              <a:chOff x="3510425" y="5036325"/>
              <a:chExt cx="169175" cy="269650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3510425" y="5105050"/>
                <a:ext cx="86350" cy="77575"/>
              </a:xfrm>
              <a:custGeom>
                <a:rect b="b" l="l" r="r" t="t"/>
                <a:pathLst>
                  <a:path extrusionOk="0" h="3103" w="3454">
                    <a:moveTo>
                      <a:pt x="2185" y="1"/>
                    </a:moveTo>
                    <a:lnTo>
                      <a:pt x="1762" y="142"/>
                    </a:lnTo>
                    <a:lnTo>
                      <a:pt x="1269" y="424"/>
                    </a:lnTo>
                    <a:lnTo>
                      <a:pt x="846" y="706"/>
                    </a:lnTo>
                    <a:lnTo>
                      <a:pt x="494" y="1129"/>
                    </a:lnTo>
                    <a:lnTo>
                      <a:pt x="212" y="1551"/>
                    </a:lnTo>
                    <a:lnTo>
                      <a:pt x="71" y="1904"/>
                    </a:lnTo>
                    <a:lnTo>
                      <a:pt x="0" y="2327"/>
                    </a:lnTo>
                    <a:lnTo>
                      <a:pt x="71" y="2468"/>
                    </a:lnTo>
                    <a:lnTo>
                      <a:pt x="141" y="2679"/>
                    </a:lnTo>
                    <a:lnTo>
                      <a:pt x="282" y="2820"/>
                    </a:lnTo>
                    <a:lnTo>
                      <a:pt x="494" y="2891"/>
                    </a:lnTo>
                    <a:lnTo>
                      <a:pt x="705" y="3032"/>
                    </a:lnTo>
                    <a:lnTo>
                      <a:pt x="1058" y="3102"/>
                    </a:lnTo>
                    <a:lnTo>
                      <a:pt x="2256" y="3102"/>
                    </a:lnTo>
                    <a:lnTo>
                      <a:pt x="2538" y="2961"/>
                    </a:lnTo>
                    <a:lnTo>
                      <a:pt x="2820" y="2750"/>
                    </a:lnTo>
                    <a:lnTo>
                      <a:pt x="3031" y="2468"/>
                    </a:lnTo>
                    <a:lnTo>
                      <a:pt x="3313" y="1974"/>
                    </a:lnTo>
                    <a:lnTo>
                      <a:pt x="3454" y="1622"/>
                    </a:lnTo>
                    <a:lnTo>
                      <a:pt x="3384" y="917"/>
                    </a:lnTo>
                    <a:lnTo>
                      <a:pt x="3313" y="635"/>
                    </a:lnTo>
                    <a:lnTo>
                      <a:pt x="3243" y="424"/>
                    </a:lnTo>
                    <a:lnTo>
                      <a:pt x="3102" y="212"/>
                    </a:lnTo>
                    <a:lnTo>
                      <a:pt x="2961" y="142"/>
                    </a:lnTo>
                    <a:lnTo>
                      <a:pt x="28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3602050" y="5157925"/>
                <a:ext cx="66975" cy="63450"/>
              </a:xfrm>
              <a:custGeom>
                <a:rect b="b" l="l" r="r" t="t"/>
                <a:pathLst>
                  <a:path extrusionOk="0" h="2538" w="2679">
                    <a:moveTo>
                      <a:pt x="1269" y="0"/>
                    </a:moveTo>
                    <a:lnTo>
                      <a:pt x="846" y="71"/>
                    </a:lnTo>
                    <a:lnTo>
                      <a:pt x="423" y="353"/>
                    </a:lnTo>
                    <a:lnTo>
                      <a:pt x="141" y="705"/>
                    </a:lnTo>
                    <a:lnTo>
                      <a:pt x="71" y="917"/>
                    </a:lnTo>
                    <a:lnTo>
                      <a:pt x="0" y="1128"/>
                    </a:lnTo>
                    <a:lnTo>
                      <a:pt x="0" y="1410"/>
                    </a:lnTo>
                    <a:lnTo>
                      <a:pt x="71" y="1692"/>
                    </a:lnTo>
                    <a:lnTo>
                      <a:pt x="212" y="1974"/>
                    </a:lnTo>
                    <a:lnTo>
                      <a:pt x="353" y="2185"/>
                    </a:lnTo>
                    <a:lnTo>
                      <a:pt x="564" y="2397"/>
                    </a:lnTo>
                    <a:lnTo>
                      <a:pt x="846" y="2467"/>
                    </a:lnTo>
                    <a:lnTo>
                      <a:pt x="1058" y="2538"/>
                    </a:lnTo>
                    <a:lnTo>
                      <a:pt x="1551" y="2538"/>
                    </a:lnTo>
                    <a:lnTo>
                      <a:pt x="1833" y="2467"/>
                    </a:lnTo>
                    <a:lnTo>
                      <a:pt x="2044" y="2326"/>
                    </a:lnTo>
                    <a:lnTo>
                      <a:pt x="2256" y="2185"/>
                    </a:lnTo>
                    <a:lnTo>
                      <a:pt x="2397" y="1974"/>
                    </a:lnTo>
                    <a:lnTo>
                      <a:pt x="2538" y="1762"/>
                    </a:lnTo>
                    <a:lnTo>
                      <a:pt x="2608" y="1481"/>
                    </a:lnTo>
                    <a:lnTo>
                      <a:pt x="2679" y="1199"/>
                    </a:lnTo>
                    <a:lnTo>
                      <a:pt x="2608" y="917"/>
                    </a:lnTo>
                    <a:lnTo>
                      <a:pt x="2467" y="564"/>
                    </a:lnTo>
                    <a:lnTo>
                      <a:pt x="2326" y="353"/>
                    </a:lnTo>
                    <a:lnTo>
                      <a:pt x="2115" y="212"/>
                    </a:lnTo>
                    <a:lnTo>
                      <a:pt x="1904" y="71"/>
                    </a:lnTo>
                    <a:lnTo>
                      <a:pt x="16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538625" y="5221350"/>
                <a:ext cx="82825" cy="84625"/>
              </a:xfrm>
              <a:custGeom>
                <a:rect b="b" l="l" r="r" t="t"/>
                <a:pathLst>
                  <a:path extrusionOk="0" h="3385" w="3313">
                    <a:moveTo>
                      <a:pt x="1621" y="1"/>
                    </a:moveTo>
                    <a:lnTo>
                      <a:pt x="1269" y="71"/>
                    </a:lnTo>
                    <a:lnTo>
                      <a:pt x="987" y="212"/>
                    </a:lnTo>
                    <a:lnTo>
                      <a:pt x="775" y="424"/>
                    </a:lnTo>
                    <a:lnTo>
                      <a:pt x="493" y="635"/>
                    </a:lnTo>
                    <a:lnTo>
                      <a:pt x="352" y="847"/>
                    </a:lnTo>
                    <a:lnTo>
                      <a:pt x="141" y="1129"/>
                    </a:lnTo>
                    <a:lnTo>
                      <a:pt x="71" y="1410"/>
                    </a:lnTo>
                    <a:lnTo>
                      <a:pt x="0" y="1763"/>
                    </a:lnTo>
                    <a:lnTo>
                      <a:pt x="0" y="2045"/>
                    </a:lnTo>
                    <a:lnTo>
                      <a:pt x="71" y="2327"/>
                    </a:lnTo>
                    <a:lnTo>
                      <a:pt x="211" y="2679"/>
                    </a:lnTo>
                    <a:lnTo>
                      <a:pt x="423" y="2891"/>
                    </a:lnTo>
                    <a:lnTo>
                      <a:pt x="705" y="3173"/>
                    </a:lnTo>
                    <a:lnTo>
                      <a:pt x="987" y="3314"/>
                    </a:lnTo>
                    <a:lnTo>
                      <a:pt x="1339" y="3384"/>
                    </a:lnTo>
                    <a:lnTo>
                      <a:pt x="1974" y="3384"/>
                    </a:lnTo>
                    <a:lnTo>
                      <a:pt x="2256" y="3243"/>
                    </a:lnTo>
                    <a:lnTo>
                      <a:pt x="2537" y="3032"/>
                    </a:lnTo>
                    <a:lnTo>
                      <a:pt x="2749" y="2820"/>
                    </a:lnTo>
                    <a:lnTo>
                      <a:pt x="2960" y="2538"/>
                    </a:lnTo>
                    <a:lnTo>
                      <a:pt x="3172" y="2256"/>
                    </a:lnTo>
                    <a:lnTo>
                      <a:pt x="3242" y="1974"/>
                    </a:lnTo>
                    <a:lnTo>
                      <a:pt x="3313" y="1692"/>
                    </a:lnTo>
                    <a:lnTo>
                      <a:pt x="3313" y="1340"/>
                    </a:lnTo>
                    <a:lnTo>
                      <a:pt x="3313" y="1058"/>
                    </a:lnTo>
                    <a:lnTo>
                      <a:pt x="3172" y="776"/>
                    </a:lnTo>
                    <a:lnTo>
                      <a:pt x="2960" y="494"/>
                    </a:lnTo>
                    <a:lnTo>
                      <a:pt x="2608" y="283"/>
                    </a:lnTo>
                    <a:lnTo>
                      <a:pt x="2256" y="142"/>
                    </a:lnTo>
                    <a:lnTo>
                      <a:pt x="197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9"/>
              <p:cNvSpPr/>
              <p:nvPr/>
            </p:nvSpPr>
            <p:spPr>
              <a:xfrm>
                <a:off x="3640825" y="5036325"/>
                <a:ext cx="38775" cy="42325"/>
              </a:xfrm>
              <a:custGeom>
                <a:rect b="b" l="l" r="r" t="t"/>
                <a:pathLst>
                  <a:path extrusionOk="0" h="1693" w="1551">
                    <a:moveTo>
                      <a:pt x="493" y="1"/>
                    </a:moveTo>
                    <a:lnTo>
                      <a:pt x="282" y="71"/>
                    </a:lnTo>
                    <a:lnTo>
                      <a:pt x="141" y="142"/>
                    </a:lnTo>
                    <a:lnTo>
                      <a:pt x="71" y="283"/>
                    </a:lnTo>
                    <a:lnTo>
                      <a:pt x="0" y="635"/>
                    </a:lnTo>
                    <a:lnTo>
                      <a:pt x="0" y="988"/>
                    </a:lnTo>
                    <a:lnTo>
                      <a:pt x="141" y="1270"/>
                    </a:lnTo>
                    <a:lnTo>
                      <a:pt x="353" y="1552"/>
                    </a:lnTo>
                    <a:lnTo>
                      <a:pt x="564" y="1693"/>
                    </a:lnTo>
                    <a:lnTo>
                      <a:pt x="705" y="1693"/>
                    </a:lnTo>
                    <a:lnTo>
                      <a:pt x="775" y="1622"/>
                    </a:lnTo>
                    <a:lnTo>
                      <a:pt x="987" y="1481"/>
                    </a:lnTo>
                    <a:lnTo>
                      <a:pt x="1269" y="1199"/>
                    </a:lnTo>
                    <a:lnTo>
                      <a:pt x="1410" y="917"/>
                    </a:lnTo>
                    <a:lnTo>
                      <a:pt x="1551" y="635"/>
                    </a:lnTo>
                    <a:lnTo>
                      <a:pt x="1551" y="353"/>
                    </a:lnTo>
                    <a:lnTo>
                      <a:pt x="1410" y="142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0"/>
          <p:cNvGrpSpPr/>
          <p:nvPr/>
        </p:nvGrpSpPr>
        <p:grpSpPr>
          <a:xfrm rot="131350">
            <a:off x="2426633" y="3882228"/>
            <a:ext cx="4290735" cy="1078616"/>
            <a:chOff x="2503650" y="3729893"/>
            <a:chExt cx="4290606" cy="1078583"/>
          </a:xfrm>
        </p:grpSpPr>
        <p:sp>
          <p:nvSpPr>
            <p:cNvPr id="588" name="Google Shape;588;p10"/>
            <p:cNvSpPr/>
            <p:nvPr/>
          </p:nvSpPr>
          <p:spPr>
            <a:xfrm rot="4499919">
              <a:off x="3385216" y="3559057"/>
              <a:ext cx="626202" cy="1504540"/>
            </a:xfrm>
            <a:custGeom>
              <a:rect b="b" l="l" r="r" t="t"/>
              <a:pathLst>
                <a:path extrusionOk="0" h="62661" w="26080">
                  <a:moveTo>
                    <a:pt x="19525" y="13956"/>
                  </a:moveTo>
                  <a:lnTo>
                    <a:pt x="19807" y="14027"/>
                  </a:lnTo>
                  <a:lnTo>
                    <a:pt x="20088" y="14168"/>
                  </a:lnTo>
                  <a:lnTo>
                    <a:pt x="19595" y="14168"/>
                  </a:lnTo>
                  <a:lnTo>
                    <a:pt x="19243" y="14097"/>
                  </a:lnTo>
                  <a:lnTo>
                    <a:pt x="19313" y="14027"/>
                  </a:lnTo>
                  <a:lnTo>
                    <a:pt x="19313" y="13956"/>
                  </a:lnTo>
                  <a:close/>
                  <a:moveTo>
                    <a:pt x="16353" y="15366"/>
                  </a:moveTo>
                  <a:lnTo>
                    <a:pt x="16635" y="15507"/>
                  </a:lnTo>
                  <a:lnTo>
                    <a:pt x="16776" y="15648"/>
                  </a:lnTo>
                  <a:lnTo>
                    <a:pt x="16917" y="15930"/>
                  </a:lnTo>
                  <a:lnTo>
                    <a:pt x="16917" y="16353"/>
                  </a:lnTo>
                  <a:lnTo>
                    <a:pt x="16846" y="16423"/>
                  </a:lnTo>
                  <a:lnTo>
                    <a:pt x="16776" y="16564"/>
                  </a:lnTo>
                  <a:lnTo>
                    <a:pt x="16494" y="16705"/>
                  </a:lnTo>
                  <a:lnTo>
                    <a:pt x="16141" y="16776"/>
                  </a:lnTo>
                  <a:lnTo>
                    <a:pt x="15648" y="16846"/>
                  </a:lnTo>
                  <a:lnTo>
                    <a:pt x="14802" y="16917"/>
                  </a:lnTo>
                  <a:lnTo>
                    <a:pt x="14309" y="16846"/>
                  </a:lnTo>
                  <a:lnTo>
                    <a:pt x="13956" y="16776"/>
                  </a:lnTo>
                  <a:lnTo>
                    <a:pt x="13815" y="16635"/>
                  </a:lnTo>
                  <a:lnTo>
                    <a:pt x="13745" y="16494"/>
                  </a:lnTo>
                  <a:lnTo>
                    <a:pt x="13815" y="16282"/>
                  </a:lnTo>
                  <a:lnTo>
                    <a:pt x="14027" y="16141"/>
                  </a:lnTo>
                  <a:lnTo>
                    <a:pt x="14238" y="15930"/>
                  </a:lnTo>
                  <a:lnTo>
                    <a:pt x="14943" y="15577"/>
                  </a:lnTo>
                  <a:lnTo>
                    <a:pt x="15296" y="15436"/>
                  </a:lnTo>
                  <a:lnTo>
                    <a:pt x="15648" y="15366"/>
                  </a:lnTo>
                  <a:close/>
                  <a:moveTo>
                    <a:pt x="18397" y="17269"/>
                  </a:moveTo>
                  <a:lnTo>
                    <a:pt x="18820" y="17480"/>
                  </a:lnTo>
                  <a:lnTo>
                    <a:pt x="18890" y="17692"/>
                  </a:lnTo>
                  <a:lnTo>
                    <a:pt x="18890" y="17833"/>
                  </a:lnTo>
                  <a:lnTo>
                    <a:pt x="18820" y="17974"/>
                  </a:lnTo>
                  <a:lnTo>
                    <a:pt x="18749" y="18115"/>
                  </a:lnTo>
                  <a:lnTo>
                    <a:pt x="18326" y="18890"/>
                  </a:lnTo>
                  <a:lnTo>
                    <a:pt x="18044" y="19383"/>
                  </a:lnTo>
                  <a:lnTo>
                    <a:pt x="17763" y="19665"/>
                  </a:lnTo>
                  <a:lnTo>
                    <a:pt x="17551" y="19736"/>
                  </a:lnTo>
                  <a:lnTo>
                    <a:pt x="17340" y="19736"/>
                  </a:lnTo>
                  <a:lnTo>
                    <a:pt x="17199" y="19595"/>
                  </a:lnTo>
                  <a:lnTo>
                    <a:pt x="17128" y="19313"/>
                  </a:lnTo>
                  <a:lnTo>
                    <a:pt x="17058" y="18961"/>
                  </a:lnTo>
                  <a:lnTo>
                    <a:pt x="17128" y="18608"/>
                  </a:lnTo>
                  <a:lnTo>
                    <a:pt x="17199" y="18256"/>
                  </a:lnTo>
                  <a:lnTo>
                    <a:pt x="17340" y="17903"/>
                  </a:lnTo>
                  <a:lnTo>
                    <a:pt x="17481" y="17621"/>
                  </a:lnTo>
                  <a:lnTo>
                    <a:pt x="17763" y="17410"/>
                  </a:lnTo>
                  <a:lnTo>
                    <a:pt x="18044" y="17269"/>
                  </a:lnTo>
                  <a:close/>
                  <a:moveTo>
                    <a:pt x="13886" y="20441"/>
                  </a:moveTo>
                  <a:lnTo>
                    <a:pt x="13674" y="21005"/>
                  </a:lnTo>
                  <a:lnTo>
                    <a:pt x="13604" y="21568"/>
                  </a:lnTo>
                  <a:lnTo>
                    <a:pt x="13534" y="21850"/>
                  </a:lnTo>
                  <a:lnTo>
                    <a:pt x="13252" y="22344"/>
                  </a:lnTo>
                  <a:lnTo>
                    <a:pt x="13111" y="22555"/>
                  </a:lnTo>
                  <a:lnTo>
                    <a:pt x="12970" y="22696"/>
                  </a:lnTo>
                  <a:lnTo>
                    <a:pt x="12758" y="22767"/>
                  </a:lnTo>
                  <a:lnTo>
                    <a:pt x="12617" y="22696"/>
                  </a:lnTo>
                  <a:lnTo>
                    <a:pt x="12406" y="22485"/>
                  </a:lnTo>
                  <a:lnTo>
                    <a:pt x="12335" y="22344"/>
                  </a:lnTo>
                  <a:lnTo>
                    <a:pt x="12265" y="22132"/>
                  </a:lnTo>
                  <a:lnTo>
                    <a:pt x="12265" y="21921"/>
                  </a:lnTo>
                  <a:lnTo>
                    <a:pt x="12406" y="21639"/>
                  </a:lnTo>
                  <a:lnTo>
                    <a:pt x="12617" y="21287"/>
                  </a:lnTo>
                  <a:lnTo>
                    <a:pt x="12970" y="21005"/>
                  </a:lnTo>
                  <a:lnTo>
                    <a:pt x="13322" y="20723"/>
                  </a:lnTo>
                  <a:lnTo>
                    <a:pt x="13886" y="20441"/>
                  </a:lnTo>
                  <a:close/>
                  <a:moveTo>
                    <a:pt x="6979" y="22767"/>
                  </a:moveTo>
                  <a:lnTo>
                    <a:pt x="7401" y="22837"/>
                  </a:lnTo>
                  <a:lnTo>
                    <a:pt x="7824" y="23049"/>
                  </a:lnTo>
                  <a:lnTo>
                    <a:pt x="8247" y="23190"/>
                  </a:lnTo>
                  <a:lnTo>
                    <a:pt x="8811" y="23472"/>
                  </a:lnTo>
                  <a:lnTo>
                    <a:pt x="8600" y="23683"/>
                  </a:lnTo>
                  <a:lnTo>
                    <a:pt x="8247" y="23894"/>
                  </a:lnTo>
                  <a:lnTo>
                    <a:pt x="7754" y="24035"/>
                  </a:lnTo>
                  <a:lnTo>
                    <a:pt x="7260" y="24176"/>
                  </a:lnTo>
                  <a:lnTo>
                    <a:pt x="6767" y="24176"/>
                  </a:lnTo>
                  <a:lnTo>
                    <a:pt x="6415" y="24106"/>
                  </a:lnTo>
                  <a:lnTo>
                    <a:pt x="6274" y="23965"/>
                  </a:lnTo>
                  <a:lnTo>
                    <a:pt x="6203" y="23824"/>
                  </a:lnTo>
                  <a:lnTo>
                    <a:pt x="6133" y="23683"/>
                  </a:lnTo>
                  <a:lnTo>
                    <a:pt x="6133" y="23472"/>
                  </a:lnTo>
                  <a:lnTo>
                    <a:pt x="6203" y="23190"/>
                  </a:lnTo>
                  <a:lnTo>
                    <a:pt x="6274" y="23049"/>
                  </a:lnTo>
                  <a:lnTo>
                    <a:pt x="6415" y="22908"/>
                  </a:lnTo>
                  <a:lnTo>
                    <a:pt x="6556" y="22837"/>
                  </a:lnTo>
                  <a:lnTo>
                    <a:pt x="6979" y="22767"/>
                  </a:lnTo>
                  <a:close/>
                  <a:moveTo>
                    <a:pt x="9868" y="23965"/>
                  </a:moveTo>
                  <a:lnTo>
                    <a:pt x="9868" y="24247"/>
                  </a:lnTo>
                  <a:lnTo>
                    <a:pt x="9868" y="24458"/>
                  </a:lnTo>
                  <a:lnTo>
                    <a:pt x="9727" y="24317"/>
                  </a:lnTo>
                  <a:lnTo>
                    <a:pt x="9727" y="24247"/>
                  </a:lnTo>
                  <a:lnTo>
                    <a:pt x="9727" y="24106"/>
                  </a:lnTo>
                  <a:lnTo>
                    <a:pt x="9868" y="23965"/>
                  </a:lnTo>
                  <a:close/>
                  <a:moveTo>
                    <a:pt x="9868" y="24599"/>
                  </a:moveTo>
                  <a:lnTo>
                    <a:pt x="9939" y="26079"/>
                  </a:lnTo>
                  <a:lnTo>
                    <a:pt x="9868" y="26502"/>
                  </a:lnTo>
                  <a:lnTo>
                    <a:pt x="9798" y="26925"/>
                  </a:lnTo>
                  <a:lnTo>
                    <a:pt x="9657" y="27348"/>
                  </a:lnTo>
                  <a:lnTo>
                    <a:pt x="9445" y="27701"/>
                  </a:lnTo>
                  <a:lnTo>
                    <a:pt x="9234" y="27912"/>
                  </a:lnTo>
                  <a:lnTo>
                    <a:pt x="9023" y="27912"/>
                  </a:lnTo>
                  <a:lnTo>
                    <a:pt x="8952" y="27771"/>
                  </a:lnTo>
                  <a:lnTo>
                    <a:pt x="8882" y="27630"/>
                  </a:lnTo>
                  <a:lnTo>
                    <a:pt x="8670" y="27066"/>
                  </a:lnTo>
                  <a:lnTo>
                    <a:pt x="8670" y="26502"/>
                  </a:lnTo>
                  <a:lnTo>
                    <a:pt x="8741" y="26150"/>
                  </a:lnTo>
                  <a:lnTo>
                    <a:pt x="8952" y="25798"/>
                  </a:lnTo>
                  <a:lnTo>
                    <a:pt x="9164" y="25586"/>
                  </a:lnTo>
                  <a:lnTo>
                    <a:pt x="9657" y="25163"/>
                  </a:lnTo>
                  <a:lnTo>
                    <a:pt x="9798" y="24952"/>
                  </a:lnTo>
                  <a:lnTo>
                    <a:pt x="9868" y="24599"/>
                  </a:lnTo>
                  <a:close/>
                  <a:moveTo>
                    <a:pt x="19313" y="28335"/>
                  </a:moveTo>
                  <a:lnTo>
                    <a:pt x="19243" y="28687"/>
                  </a:lnTo>
                  <a:lnTo>
                    <a:pt x="19243" y="29040"/>
                  </a:lnTo>
                  <a:lnTo>
                    <a:pt x="19313" y="29181"/>
                  </a:lnTo>
                  <a:lnTo>
                    <a:pt x="19454" y="29322"/>
                  </a:lnTo>
                  <a:lnTo>
                    <a:pt x="19595" y="29392"/>
                  </a:lnTo>
                  <a:lnTo>
                    <a:pt x="19807" y="29392"/>
                  </a:lnTo>
                  <a:lnTo>
                    <a:pt x="19313" y="30238"/>
                  </a:lnTo>
                  <a:lnTo>
                    <a:pt x="19031" y="30661"/>
                  </a:lnTo>
                  <a:lnTo>
                    <a:pt x="18679" y="31084"/>
                  </a:lnTo>
                  <a:lnTo>
                    <a:pt x="18538" y="31013"/>
                  </a:lnTo>
                  <a:lnTo>
                    <a:pt x="18397" y="30872"/>
                  </a:lnTo>
                  <a:lnTo>
                    <a:pt x="18326" y="30731"/>
                  </a:lnTo>
                  <a:lnTo>
                    <a:pt x="18256" y="30590"/>
                  </a:lnTo>
                  <a:lnTo>
                    <a:pt x="18326" y="30168"/>
                  </a:lnTo>
                  <a:lnTo>
                    <a:pt x="18467" y="29745"/>
                  </a:lnTo>
                  <a:lnTo>
                    <a:pt x="18679" y="29251"/>
                  </a:lnTo>
                  <a:lnTo>
                    <a:pt x="18961" y="28899"/>
                  </a:lnTo>
                  <a:lnTo>
                    <a:pt x="19313" y="28335"/>
                  </a:lnTo>
                  <a:close/>
                  <a:moveTo>
                    <a:pt x="21569" y="28758"/>
                  </a:moveTo>
                  <a:lnTo>
                    <a:pt x="22062" y="28969"/>
                  </a:lnTo>
                  <a:lnTo>
                    <a:pt x="22555" y="29181"/>
                  </a:lnTo>
                  <a:lnTo>
                    <a:pt x="23049" y="29533"/>
                  </a:lnTo>
                  <a:lnTo>
                    <a:pt x="23472" y="29886"/>
                  </a:lnTo>
                  <a:lnTo>
                    <a:pt x="23754" y="30238"/>
                  </a:lnTo>
                  <a:lnTo>
                    <a:pt x="23824" y="30450"/>
                  </a:lnTo>
                  <a:lnTo>
                    <a:pt x="23824" y="30661"/>
                  </a:lnTo>
                  <a:lnTo>
                    <a:pt x="23754" y="30872"/>
                  </a:lnTo>
                  <a:lnTo>
                    <a:pt x="23613" y="31013"/>
                  </a:lnTo>
                  <a:lnTo>
                    <a:pt x="23401" y="31225"/>
                  </a:lnTo>
                  <a:lnTo>
                    <a:pt x="23190" y="31366"/>
                  </a:lnTo>
                  <a:lnTo>
                    <a:pt x="22908" y="31436"/>
                  </a:lnTo>
                  <a:lnTo>
                    <a:pt x="22696" y="31366"/>
                  </a:lnTo>
                  <a:lnTo>
                    <a:pt x="22485" y="31295"/>
                  </a:lnTo>
                  <a:lnTo>
                    <a:pt x="22203" y="31154"/>
                  </a:lnTo>
                  <a:lnTo>
                    <a:pt x="21780" y="30802"/>
                  </a:lnTo>
                  <a:lnTo>
                    <a:pt x="21428" y="30309"/>
                  </a:lnTo>
                  <a:lnTo>
                    <a:pt x="21216" y="29745"/>
                  </a:lnTo>
                  <a:lnTo>
                    <a:pt x="21146" y="29251"/>
                  </a:lnTo>
                  <a:lnTo>
                    <a:pt x="21146" y="28969"/>
                  </a:lnTo>
                  <a:lnTo>
                    <a:pt x="21216" y="28758"/>
                  </a:lnTo>
                  <a:close/>
                  <a:moveTo>
                    <a:pt x="20934" y="33410"/>
                  </a:moveTo>
                  <a:lnTo>
                    <a:pt x="21075" y="33692"/>
                  </a:lnTo>
                  <a:lnTo>
                    <a:pt x="21133" y="33749"/>
                  </a:lnTo>
                  <a:lnTo>
                    <a:pt x="21005" y="34326"/>
                  </a:lnTo>
                  <a:lnTo>
                    <a:pt x="20511" y="34467"/>
                  </a:lnTo>
                  <a:lnTo>
                    <a:pt x="20018" y="34538"/>
                  </a:lnTo>
                  <a:lnTo>
                    <a:pt x="20018" y="34538"/>
                  </a:lnTo>
                  <a:lnTo>
                    <a:pt x="20159" y="34185"/>
                  </a:lnTo>
                  <a:lnTo>
                    <a:pt x="20441" y="33903"/>
                  </a:lnTo>
                  <a:lnTo>
                    <a:pt x="20934" y="33410"/>
                  </a:lnTo>
                  <a:close/>
                  <a:moveTo>
                    <a:pt x="22767" y="34115"/>
                  </a:moveTo>
                  <a:lnTo>
                    <a:pt x="23260" y="34185"/>
                  </a:lnTo>
                  <a:lnTo>
                    <a:pt x="23754" y="34256"/>
                  </a:lnTo>
                  <a:lnTo>
                    <a:pt x="24247" y="34467"/>
                  </a:lnTo>
                  <a:lnTo>
                    <a:pt x="24670" y="34749"/>
                  </a:lnTo>
                  <a:lnTo>
                    <a:pt x="24811" y="34890"/>
                  </a:lnTo>
                  <a:lnTo>
                    <a:pt x="24881" y="35031"/>
                  </a:lnTo>
                  <a:lnTo>
                    <a:pt x="24881" y="35172"/>
                  </a:lnTo>
                  <a:lnTo>
                    <a:pt x="24811" y="35313"/>
                  </a:lnTo>
                  <a:lnTo>
                    <a:pt x="24599" y="35454"/>
                  </a:lnTo>
                  <a:lnTo>
                    <a:pt x="24247" y="35524"/>
                  </a:lnTo>
                  <a:lnTo>
                    <a:pt x="23824" y="35454"/>
                  </a:lnTo>
                  <a:lnTo>
                    <a:pt x="23613" y="35383"/>
                  </a:lnTo>
                  <a:lnTo>
                    <a:pt x="23401" y="35242"/>
                  </a:lnTo>
                  <a:lnTo>
                    <a:pt x="23190" y="35031"/>
                  </a:lnTo>
                  <a:lnTo>
                    <a:pt x="23049" y="34820"/>
                  </a:lnTo>
                  <a:lnTo>
                    <a:pt x="22837" y="34467"/>
                  </a:lnTo>
                  <a:lnTo>
                    <a:pt x="22767" y="34115"/>
                  </a:lnTo>
                  <a:close/>
                  <a:moveTo>
                    <a:pt x="7260" y="35877"/>
                  </a:moveTo>
                  <a:lnTo>
                    <a:pt x="6626" y="36723"/>
                  </a:lnTo>
                  <a:lnTo>
                    <a:pt x="5851" y="37498"/>
                  </a:lnTo>
                  <a:lnTo>
                    <a:pt x="5146" y="37991"/>
                  </a:lnTo>
                  <a:lnTo>
                    <a:pt x="4441" y="38485"/>
                  </a:lnTo>
                  <a:lnTo>
                    <a:pt x="4723" y="38273"/>
                  </a:lnTo>
                  <a:lnTo>
                    <a:pt x="4935" y="37991"/>
                  </a:lnTo>
                  <a:lnTo>
                    <a:pt x="5569" y="37216"/>
                  </a:lnTo>
                  <a:lnTo>
                    <a:pt x="5921" y="36793"/>
                  </a:lnTo>
                  <a:lnTo>
                    <a:pt x="6344" y="36370"/>
                  </a:lnTo>
                  <a:lnTo>
                    <a:pt x="6767" y="36088"/>
                  </a:lnTo>
                  <a:lnTo>
                    <a:pt x="7260" y="35877"/>
                  </a:lnTo>
                  <a:close/>
                  <a:moveTo>
                    <a:pt x="21639" y="37568"/>
                  </a:moveTo>
                  <a:lnTo>
                    <a:pt x="21569" y="37921"/>
                  </a:lnTo>
                  <a:lnTo>
                    <a:pt x="21357" y="38344"/>
                  </a:lnTo>
                  <a:lnTo>
                    <a:pt x="20934" y="38978"/>
                  </a:lnTo>
                  <a:lnTo>
                    <a:pt x="20723" y="39331"/>
                  </a:lnTo>
                  <a:lnTo>
                    <a:pt x="20511" y="39612"/>
                  </a:lnTo>
                  <a:lnTo>
                    <a:pt x="20229" y="39824"/>
                  </a:lnTo>
                  <a:lnTo>
                    <a:pt x="19948" y="40035"/>
                  </a:lnTo>
                  <a:lnTo>
                    <a:pt x="19807" y="40035"/>
                  </a:lnTo>
                  <a:lnTo>
                    <a:pt x="19736" y="39894"/>
                  </a:lnTo>
                  <a:lnTo>
                    <a:pt x="19736" y="39824"/>
                  </a:lnTo>
                  <a:lnTo>
                    <a:pt x="19807" y="39612"/>
                  </a:lnTo>
                  <a:lnTo>
                    <a:pt x="20088" y="39260"/>
                  </a:lnTo>
                  <a:lnTo>
                    <a:pt x="20441" y="38767"/>
                  </a:lnTo>
                  <a:lnTo>
                    <a:pt x="21287" y="37921"/>
                  </a:lnTo>
                  <a:lnTo>
                    <a:pt x="21639" y="37568"/>
                  </a:lnTo>
                  <a:close/>
                  <a:moveTo>
                    <a:pt x="7754" y="38203"/>
                  </a:moveTo>
                  <a:lnTo>
                    <a:pt x="7824" y="38767"/>
                  </a:lnTo>
                  <a:lnTo>
                    <a:pt x="7824" y="39331"/>
                  </a:lnTo>
                  <a:lnTo>
                    <a:pt x="7824" y="39894"/>
                  </a:lnTo>
                  <a:lnTo>
                    <a:pt x="7683" y="40388"/>
                  </a:lnTo>
                  <a:lnTo>
                    <a:pt x="7613" y="40811"/>
                  </a:lnTo>
                  <a:lnTo>
                    <a:pt x="7331" y="41163"/>
                  </a:lnTo>
                  <a:lnTo>
                    <a:pt x="7260" y="41234"/>
                  </a:lnTo>
                  <a:lnTo>
                    <a:pt x="7190" y="41163"/>
                  </a:lnTo>
                  <a:lnTo>
                    <a:pt x="7120" y="40952"/>
                  </a:lnTo>
                  <a:lnTo>
                    <a:pt x="7120" y="40529"/>
                  </a:lnTo>
                  <a:lnTo>
                    <a:pt x="7260" y="39965"/>
                  </a:lnTo>
                  <a:lnTo>
                    <a:pt x="7542" y="38837"/>
                  </a:lnTo>
                  <a:lnTo>
                    <a:pt x="7754" y="38203"/>
                  </a:lnTo>
                  <a:close/>
                  <a:moveTo>
                    <a:pt x="22908" y="38203"/>
                  </a:moveTo>
                  <a:lnTo>
                    <a:pt x="23472" y="38555"/>
                  </a:lnTo>
                  <a:lnTo>
                    <a:pt x="23824" y="38908"/>
                  </a:lnTo>
                  <a:lnTo>
                    <a:pt x="24036" y="39260"/>
                  </a:lnTo>
                  <a:lnTo>
                    <a:pt x="24106" y="39612"/>
                  </a:lnTo>
                  <a:lnTo>
                    <a:pt x="24106" y="40035"/>
                  </a:lnTo>
                  <a:lnTo>
                    <a:pt x="23965" y="40317"/>
                  </a:lnTo>
                  <a:lnTo>
                    <a:pt x="23754" y="40670"/>
                  </a:lnTo>
                  <a:lnTo>
                    <a:pt x="23542" y="40952"/>
                  </a:lnTo>
                  <a:lnTo>
                    <a:pt x="23331" y="41163"/>
                  </a:lnTo>
                  <a:lnTo>
                    <a:pt x="23049" y="41304"/>
                  </a:lnTo>
                  <a:lnTo>
                    <a:pt x="22767" y="41375"/>
                  </a:lnTo>
                  <a:lnTo>
                    <a:pt x="22555" y="41375"/>
                  </a:lnTo>
                  <a:lnTo>
                    <a:pt x="22414" y="41234"/>
                  </a:lnTo>
                  <a:lnTo>
                    <a:pt x="22344" y="41022"/>
                  </a:lnTo>
                  <a:lnTo>
                    <a:pt x="22344" y="40670"/>
                  </a:lnTo>
                  <a:lnTo>
                    <a:pt x="22414" y="40247"/>
                  </a:lnTo>
                  <a:lnTo>
                    <a:pt x="22696" y="39190"/>
                  </a:lnTo>
                  <a:lnTo>
                    <a:pt x="22908" y="38203"/>
                  </a:lnTo>
                  <a:close/>
                  <a:moveTo>
                    <a:pt x="3102" y="42784"/>
                  </a:moveTo>
                  <a:lnTo>
                    <a:pt x="3172" y="42925"/>
                  </a:lnTo>
                  <a:lnTo>
                    <a:pt x="3172" y="43137"/>
                  </a:lnTo>
                  <a:lnTo>
                    <a:pt x="2961" y="43630"/>
                  </a:lnTo>
                  <a:lnTo>
                    <a:pt x="2538" y="44405"/>
                  </a:lnTo>
                  <a:lnTo>
                    <a:pt x="1904" y="44828"/>
                  </a:lnTo>
                  <a:lnTo>
                    <a:pt x="1481" y="44828"/>
                  </a:lnTo>
                  <a:lnTo>
                    <a:pt x="1481" y="44687"/>
                  </a:lnTo>
                  <a:lnTo>
                    <a:pt x="1622" y="44405"/>
                  </a:lnTo>
                  <a:lnTo>
                    <a:pt x="1904" y="43983"/>
                  </a:lnTo>
                  <a:lnTo>
                    <a:pt x="2256" y="43489"/>
                  </a:lnTo>
                  <a:lnTo>
                    <a:pt x="2679" y="43066"/>
                  </a:lnTo>
                  <a:lnTo>
                    <a:pt x="3102" y="42784"/>
                  </a:lnTo>
                  <a:close/>
                  <a:moveTo>
                    <a:pt x="4441" y="43419"/>
                  </a:moveTo>
                  <a:lnTo>
                    <a:pt x="4935" y="43771"/>
                  </a:lnTo>
                  <a:lnTo>
                    <a:pt x="5075" y="43912"/>
                  </a:lnTo>
                  <a:lnTo>
                    <a:pt x="5146" y="44194"/>
                  </a:lnTo>
                  <a:lnTo>
                    <a:pt x="5146" y="44405"/>
                  </a:lnTo>
                  <a:lnTo>
                    <a:pt x="5146" y="44617"/>
                  </a:lnTo>
                  <a:lnTo>
                    <a:pt x="5005" y="45110"/>
                  </a:lnTo>
                  <a:lnTo>
                    <a:pt x="4794" y="45392"/>
                  </a:lnTo>
                  <a:lnTo>
                    <a:pt x="4653" y="45463"/>
                  </a:lnTo>
                  <a:lnTo>
                    <a:pt x="4512" y="45463"/>
                  </a:lnTo>
                  <a:lnTo>
                    <a:pt x="4441" y="45392"/>
                  </a:lnTo>
                  <a:lnTo>
                    <a:pt x="4300" y="45251"/>
                  </a:lnTo>
                  <a:lnTo>
                    <a:pt x="4300" y="44969"/>
                  </a:lnTo>
                  <a:lnTo>
                    <a:pt x="4300" y="44617"/>
                  </a:lnTo>
                  <a:lnTo>
                    <a:pt x="4300" y="44053"/>
                  </a:lnTo>
                  <a:lnTo>
                    <a:pt x="4441" y="43419"/>
                  </a:lnTo>
                  <a:close/>
                  <a:moveTo>
                    <a:pt x="12688" y="43912"/>
                  </a:moveTo>
                  <a:lnTo>
                    <a:pt x="13322" y="44053"/>
                  </a:lnTo>
                  <a:lnTo>
                    <a:pt x="13956" y="44335"/>
                  </a:lnTo>
                  <a:lnTo>
                    <a:pt x="14450" y="44687"/>
                  </a:lnTo>
                  <a:lnTo>
                    <a:pt x="14661" y="44899"/>
                  </a:lnTo>
                  <a:lnTo>
                    <a:pt x="14873" y="45181"/>
                  </a:lnTo>
                  <a:lnTo>
                    <a:pt x="14943" y="45322"/>
                  </a:lnTo>
                  <a:lnTo>
                    <a:pt x="15014" y="45392"/>
                  </a:lnTo>
                  <a:lnTo>
                    <a:pt x="15014" y="45533"/>
                  </a:lnTo>
                  <a:lnTo>
                    <a:pt x="14873" y="45674"/>
                  </a:lnTo>
                  <a:lnTo>
                    <a:pt x="14661" y="45674"/>
                  </a:lnTo>
                  <a:lnTo>
                    <a:pt x="14379" y="45533"/>
                  </a:lnTo>
                  <a:lnTo>
                    <a:pt x="14027" y="45322"/>
                  </a:lnTo>
                  <a:lnTo>
                    <a:pt x="13674" y="45040"/>
                  </a:lnTo>
                  <a:lnTo>
                    <a:pt x="13040" y="44405"/>
                  </a:lnTo>
                  <a:lnTo>
                    <a:pt x="12688" y="43912"/>
                  </a:lnTo>
                  <a:close/>
                  <a:moveTo>
                    <a:pt x="12617" y="46168"/>
                  </a:moveTo>
                  <a:lnTo>
                    <a:pt x="12688" y="46238"/>
                  </a:lnTo>
                  <a:lnTo>
                    <a:pt x="12688" y="46520"/>
                  </a:lnTo>
                  <a:lnTo>
                    <a:pt x="12688" y="46872"/>
                  </a:lnTo>
                  <a:lnTo>
                    <a:pt x="12547" y="47859"/>
                  </a:lnTo>
                  <a:lnTo>
                    <a:pt x="12406" y="48353"/>
                  </a:lnTo>
                  <a:lnTo>
                    <a:pt x="12265" y="48705"/>
                  </a:lnTo>
                  <a:lnTo>
                    <a:pt x="12053" y="48987"/>
                  </a:lnTo>
                  <a:lnTo>
                    <a:pt x="11912" y="49057"/>
                  </a:lnTo>
                  <a:lnTo>
                    <a:pt x="11771" y="49057"/>
                  </a:lnTo>
                  <a:lnTo>
                    <a:pt x="11701" y="48987"/>
                  </a:lnTo>
                  <a:lnTo>
                    <a:pt x="11701" y="48916"/>
                  </a:lnTo>
                  <a:lnTo>
                    <a:pt x="11701" y="48494"/>
                  </a:lnTo>
                  <a:lnTo>
                    <a:pt x="11771" y="48000"/>
                  </a:lnTo>
                  <a:lnTo>
                    <a:pt x="11983" y="47436"/>
                  </a:lnTo>
                  <a:lnTo>
                    <a:pt x="12194" y="46872"/>
                  </a:lnTo>
                  <a:lnTo>
                    <a:pt x="12406" y="46449"/>
                  </a:lnTo>
                  <a:lnTo>
                    <a:pt x="12547" y="46238"/>
                  </a:lnTo>
                  <a:lnTo>
                    <a:pt x="12617" y="46168"/>
                  </a:lnTo>
                  <a:close/>
                  <a:moveTo>
                    <a:pt x="2186" y="49128"/>
                  </a:moveTo>
                  <a:lnTo>
                    <a:pt x="2256" y="49692"/>
                  </a:lnTo>
                  <a:lnTo>
                    <a:pt x="2186" y="49833"/>
                  </a:lnTo>
                  <a:lnTo>
                    <a:pt x="2115" y="49974"/>
                  </a:lnTo>
                  <a:lnTo>
                    <a:pt x="1904" y="50185"/>
                  </a:lnTo>
                  <a:lnTo>
                    <a:pt x="1622" y="50256"/>
                  </a:lnTo>
                  <a:lnTo>
                    <a:pt x="1340" y="50185"/>
                  </a:lnTo>
                  <a:lnTo>
                    <a:pt x="1128" y="49974"/>
                  </a:lnTo>
                  <a:lnTo>
                    <a:pt x="987" y="49762"/>
                  </a:lnTo>
                  <a:lnTo>
                    <a:pt x="987" y="49621"/>
                  </a:lnTo>
                  <a:lnTo>
                    <a:pt x="1058" y="49480"/>
                  </a:lnTo>
                  <a:lnTo>
                    <a:pt x="1269" y="49128"/>
                  </a:lnTo>
                  <a:lnTo>
                    <a:pt x="1481" y="49269"/>
                  </a:lnTo>
                  <a:lnTo>
                    <a:pt x="1692" y="49410"/>
                  </a:lnTo>
                  <a:lnTo>
                    <a:pt x="1904" y="49339"/>
                  </a:lnTo>
                  <a:lnTo>
                    <a:pt x="2186" y="49128"/>
                  </a:lnTo>
                  <a:close/>
                  <a:moveTo>
                    <a:pt x="14732" y="49551"/>
                  </a:moveTo>
                  <a:lnTo>
                    <a:pt x="16423" y="50185"/>
                  </a:lnTo>
                  <a:lnTo>
                    <a:pt x="16635" y="50185"/>
                  </a:lnTo>
                  <a:lnTo>
                    <a:pt x="16705" y="50256"/>
                  </a:lnTo>
                  <a:lnTo>
                    <a:pt x="16705" y="50397"/>
                  </a:lnTo>
                  <a:lnTo>
                    <a:pt x="16635" y="50538"/>
                  </a:lnTo>
                  <a:lnTo>
                    <a:pt x="16141" y="50538"/>
                  </a:lnTo>
                  <a:lnTo>
                    <a:pt x="15859" y="50467"/>
                  </a:lnTo>
                  <a:lnTo>
                    <a:pt x="15578" y="50256"/>
                  </a:lnTo>
                  <a:lnTo>
                    <a:pt x="15155" y="49903"/>
                  </a:lnTo>
                  <a:lnTo>
                    <a:pt x="14732" y="49551"/>
                  </a:lnTo>
                  <a:close/>
                  <a:moveTo>
                    <a:pt x="11208" y="42925"/>
                  </a:moveTo>
                  <a:lnTo>
                    <a:pt x="12194" y="45040"/>
                  </a:lnTo>
                  <a:lnTo>
                    <a:pt x="12194" y="45392"/>
                  </a:lnTo>
                  <a:lnTo>
                    <a:pt x="12194" y="45674"/>
                  </a:lnTo>
                  <a:lnTo>
                    <a:pt x="12265" y="46027"/>
                  </a:lnTo>
                  <a:lnTo>
                    <a:pt x="12194" y="46379"/>
                  </a:lnTo>
                  <a:lnTo>
                    <a:pt x="12124" y="46661"/>
                  </a:lnTo>
                  <a:lnTo>
                    <a:pt x="11912" y="46943"/>
                  </a:lnTo>
                  <a:lnTo>
                    <a:pt x="11419" y="47507"/>
                  </a:lnTo>
                  <a:lnTo>
                    <a:pt x="11208" y="47789"/>
                  </a:lnTo>
                  <a:lnTo>
                    <a:pt x="10996" y="48071"/>
                  </a:lnTo>
                  <a:lnTo>
                    <a:pt x="10855" y="48423"/>
                  </a:lnTo>
                  <a:lnTo>
                    <a:pt x="10785" y="48775"/>
                  </a:lnTo>
                  <a:lnTo>
                    <a:pt x="10855" y="49128"/>
                  </a:lnTo>
                  <a:lnTo>
                    <a:pt x="10926" y="49410"/>
                  </a:lnTo>
                  <a:lnTo>
                    <a:pt x="10996" y="49621"/>
                  </a:lnTo>
                  <a:lnTo>
                    <a:pt x="11137" y="49833"/>
                  </a:lnTo>
                  <a:lnTo>
                    <a:pt x="11278" y="49974"/>
                  </a:lnTo>
                  <a:lnTo>
                    <a:pt x="11419" y="50115"/>
                  </a:lnTo>
                  <a:lnTo>
                    <a:pt x="11560" y="50185"/>
                  </a:lnTo>
                  <a:lnTo>
                    <a:pt x="11771" y="50256"/>
                  </a:lnTo>
                  <a:lnTo>
                    <a:pt x="12194" y="50185"/>
                  </a:lnTo>
                  <a:lnTo>
                    <a:pt x="12617" y="49974"/>
                  </a:lnTo>
                  <a:lnTo>
                    <a:pt x="13040" y="49621"/>
                  </a:lnTo>
                  <a:lnTo>
                    <a:pt x="13322" y="49057"/>
                  </a:lnTo>
                  <a:lnTo>
                    <a:pt x="13674" y="50326"/>
                  </a:lnTo>
                  <a:lnTo>
                    <a:pt x="13815" y="51031"/>
                  </a:lnTo>
                  <a:lnTo>
                    <a:pt x="13886" y="51524"/>
                  </a:lnTo>
                  <a:lnTo>
                    <a:pt x="13745" y="51947"/>
                  </a:lnTo>
                  <a:lnTo>
                    <a:pt x="13393" y="52864"/>
                  </a:lnTo>
                  <a:lnTo>
                    <a:pt x="13252" y="53286"/>
                  </a:lnTo>
                  <a:lnTo>
                    <a:pt x="13040" y="53568"/>
                  </a:lnTo>
                  <a:lnTo>
                    <a:pt x="12899" y="53639"/>
                  </a:lnTo>
                  <a:lnTo>
                    <a:pt x="12829" y="53709"/>
                  </a:lnTo>
                  <a:lnTo>
                    <a:pt x="12758" y="53639"/>
                  </a:lnTo>
                  <a:lnTo>
                    <a:pt x="12688" y="53498"/>
                  </a:lnTo>
                  <a:lnTo>
                    <a:pt x="12617" y="53286"/>
                  </a:lnTo>
                  <a:lnTo>
                    <a:pt x="12688" y="52934"/>
                  </a:lnTo>
                  <a:lnTo>
                    <a:pt x="12899" y="52159"/>
                  </a:lnTo>
                  <a:lnTo>
                    <a:pt x="13181" y="51454"/>
                  </a:lnTo>
                  <a:lnTo>
                    <a:pt x="13393" y="51101"/>
                  </a:lnTo>
                  <a:lnTo>
                    <a:pt x="13040" y="51383"/>
                  </a:lnTo>
                  <a:lnTo>
                    <a:pt x="12688" y="51665"/>
                  </a:lnTo>
                  <a:lnTo>
                    <a:pt x="12335" y="52018"/>
                  </a:lnTo>
                  <a:lnTo>
                    <a:pt x="12053" y="52441"/>
                  </a:lnTo>
                  <a:lnTo>
                    <a:pt x="11912" y="52229"/>
                  </a:lnTo>
                  <a:lnTo>
                    <a:pt x="11701" y="52088"/>
                  </a:lnTo>
                  <a:lnTo>
                    <a:pt x="11278" y="51736"/>
                  </a:lnTo>
                  <a:lnTo>
                    <a:pt x="10855" y="51454"/>
                  </a:lnTo>
                  <a:lnTo>
                    <a:pt x="10714" y="51242"/>
                  </a:lnTo>
                  <a:lnTo>
                    <a:pt x="10573" y="51101"/>
                  </a:lnTo>
                  <a:lnTo>
                    <a:pt x="10503" y="50820"/>
                  </a:lnTo>
                  <a:lnTo>
                    <a:pt x="10432" y="50397"/>
                  </a:lnTo>
                  <a:lnTo>
                    <a:pt x="10432" y="49480"/>
                  </a:lnTo>
                  <a:lnTo>
                    <a:pt x="10644" y="47859"/>
                  </a:lnTo>
                  <a:lnTo>
                    <a:pt x="10855" y="45392"/>
                  </a:lnTo>
                  <a:lnTo>
                    <a:pt x="10996" y="44194"/>
                  </a:lnTo>
                  <a:lnTo>
                    <a:pt x="11208" y="42925"/>
                  </a:lnTo>
                  <a:close/>
                  <a:moveTo>
                    <a:pt x="10573" y="52441"/>
                  </a:moveTo>
                  <a:lnTo>
                    <a:pt x="11067" y="52934"/>
                  </a:lnTo>
                  <a:lnTo>
                    <a:pt x="11349" y="53498"/>
                  </a:lnTo>
                  <a:lnTo>
                    <a:pt x="11630" y="54062"/>
                  </a:lnTo>
                  <a:lnTo>
                    <a:pt x="11701" y="54696"/>
                  </a:lnTo>
                  <a:lnTo>
                    <a:pt x="10644" y="54273"/>
                  </a:lnTo>
                  <a:lnTo>
                    <a:pt x="10573" y="52441"/>
                  </a:lnTo>
                  <a:close/>
                  <a:moveTo>
                    <a:pt x="8655" y="54760"/>
                  </a:moveTo>
                  <a:lnTo>
                    <a:pt x="8600" y="55260"/>
                  </a:lnTo>
                  <a:lnTo>
                    <a:pt x="8388" y="56106"/>
                  </a:lnTo>
                  <a:lnTo>
                    <a:pt x="8177" y="56811"/>
                  </a:lnTo>
                  <a:lnTo>
                    <a:pt x="7965" y="57375"/>
                  </a:lnTo>
                  <a:lnTo>
                    <a:pt x="7824" y="57586"/>
                  </a:lnTo>
                  <a:lnTo>
                    <a:pt x="7683" y="57727"/>
                  </a:lnTo>
                  <a:lnTo>
                    <a:pt x="7472" y="57797"/>
                  </a:lnTo>
                  <a:lnTo>
                    <a:pt x="7331" y="57868"/>
                  </a:lnTo>
                  <a:lnTo>
                    <a:pt x="7120" y="57868"/>
                  </a:lnTo>
                  <a:lnTo>
                    <a:pt x="6908" y="57727"/>
                  </a:lnTo>
                  <a:lnTo>
                    <a:pt x="6838" y="57656"/>
                  </a:lnTo>
                  <a:lnTo>
                    <a:pt x="6908" y="57516"/>
                  </a:lnTo>
                  <a:lnTo>
                    <a:pt x="7049" y="57163"/>
                  </a:lnTo>
                  <a:lnTo>
                    <a:pt x="7683" y="56035"/>
                  </a:lnTo>
                  <a:lnTo>
                    <a:pt x="8655" y="54760"/>
                  </a:lnTo>
                  <a:close/>
                  <a:moveTo>
                    <a:pt x="10714" y="58361"/>
                  </a:moveTo>
                  <a:lnTo>
                    <a:pt x="10926" y="59066"/>
                  </a:lnTo>
                  <a:lnTo>
                    <a:pt x="10926" y="59771"/>
                  </a:lnTo>
                  <a:lnTo>
                    <a:pt x="10785" y="60476"/>
                  </a:lnTo>
                  <a:lnTo>
                    <a:pt x="10714" y="60828"/>
                  </a:lnTo>
                  <a:lnTo>
                    <a:pt x="10503" y="61181"/>
                  </a:lnTo>
                  <a:lnTo>
                    <a:pt x="10221" y="61533"/>
                  </a:lnTo>
                  <a:lnTo>
                    <a:pt x="10080" y="61604"/>
                  </a:lnTo>
                  <a:lnTo>
                    <a:pt x="10009" y="61674"/>
                  </a:lnTo>
                  <a:lnTo>
                    <a:pt x="9868" y="61674"/>
                  </a:lnTo>
                  <a:lnTo>
                    <a:pt x="9798" y="61604"/>
                  </a:lnTo>
                  <a:lnTo>
                    <a:pt x="9586" y="61392"/>
                  </a:lnTo>
                  <a:lnTo>
                    <a:pt x="9445" y="61040"/>
                  </a:lnTo>
                  <a:lnTo>
                    <a:pt x="9304" y="60687"/>
                  </a:lnTo>
                  <a:lnTo>
                    <a:pt x="9234" y="60053"/>
                  </a:lnTo>
                  <a:lnTo>
                    <a:pt x="9304" y="59419"/>
                  </a:lnTo>
                  <a:lnTo>
                    <a:pt x="9375" y="59066"/>
                  </a:lnTo>
                  <a:lnTo>
                    <a:pt x="9516" y="58855"/>
                  </a:lnTo>
                  <a:lnTo>
                    <a:pt x="9727" y="58784"/>
                  </a:lnTo>
                  <a:lnTo>
                    <a:pt x="10221" y="58714"/>
                  </a:lnTo>
                  <a:lnTo>
                    <a:pt x="10432" y="58643"/>
                  </a:lnTo>
                  <a:lnTo>
                    <a:pt x="10714" y="58361"/>
                  </a:lnTo>
                  <a:close/>
                  <a:moveTo>
                    <a:pt x="24458" y="0"/>
                  </a:moveTo>
                  <a:lnTo>
                    <a:pt x="24599" y="3736"/>
                  </a:lnTo>
                  <a:lnTo>
                    <a:pt x="24670" y="6485"/>
                  </a:lnTo>
                  <a:lnTo>
                    <a:pt x="24599" y="7965"/>
                  </a:lnTo>
                  <a:lnTo>
                    <a:pt x="24247" y="9727"/>
                  </a:lnTo>
                  <a:lnTo>
                    <a:pt x="24036" y="10573"/>
                  </a:lnTo>
                  <a:lnTo>
                    <a:pt x="23754" y="11278"/>
                  </a:lnTo>
                  <a:lnTo>
                    <a:pt x="23401" y="11983"/>
                  </a:lnTo>
                  <a:lnTo>
                    <a:pt x="22978" y="12617"/>
                  </a:lnTo>
                  <a:lnTo>
                    <a:pt x="22414" y="13251"/>
                  </a:lnTo>
                  <a:lnTo>
                    <a:pt x="21780" y="13886"/>
                  </a:lnTo>
                  <a:lnTo>
                    <a:pt x="21639" y="13674"/>
                  </a:lnTo>
                  <a:lnTo>
                    <a:pt x="21498" y="13463"/>
                  </a:lnTo>
                  <a:lnTo>
                    <a:pt x="21005" y="13110"/>
                  </a:lnTo>
                  <a:lnTo>
                    <a:pt x="20441" y="12899"/>
                  </a:lnTo>
                  <a:lnTo>
                    <a:pt x="19807" y="12758"/>
                  </a:lnTo>
                  <a:lnTo>
                    <a:pt x="19243" y="12758"/>
                  </a:lnTo>
                  <a:lnTo>
                    <a:pt x="18961" y="12828"/>
                  </a:lnTo>
                  <a:lnTo>
                    <a:pt x="18749" y="12969"/>
                  </a:lnTo>
                  <a:lnTo>
                    <a:pt x="18538" y="13110"/>
                  </a:lnTo>
                  <a:lnTo>
                    <a:pt x="18397" y="13322"/>
                  </a:lnTo>
                  <a:lnTo>
                    <a:pt x="18326" y="13533"/>
                  </a:lnTo>
                  <a:lnTo>
                    <a:pt x="18256" y="13886"/>
                  </a:lnTo>
                  <a:lnTo>
                    <a:pt x="18256" y="14027"/>
                  </a:lnTo>
                  <a:lnTo>
                    <a:pt x="18326" y="14238"/>
                  </a:lnTo>
                  <a:lnTo>
                    <a:pt x="18608" y="14450"/>
                  </a:lnTo>
                  <a:lnTo>
                    <a:pt x="18890" y="14661"/>
                  </a:lnTo>
                  <a:lnTo>
                    <a:pt x="19313" y="14802"/>
                  </a:lnTo>
                  <a:lnTo>
                    <a:pt x="20088" y="14802"/>
                  </a:lnTo>
                  <a:lnTo>
                    <a:pt x="20441" y="14732"/>
                  </a:lnTo>
                  <a:lnTo>
                    <a:pt x="20723" y="14520"/>
                  </a:lnTo>
                  <a:lnTo>
                    <a:pt x="20652" y="14661"/>
                  </a:lnTo>
                  <a:lnTo>
                    <a:pt x="20441" y="14872"/>
                  </a:lnTo>
                  <a:lnTo>
                    <a:pt x="19595" y="15436"/>
                  </a:lnTo>
                  <a:lnTo>
                    <a:pt x="18115" y="16141"/>
                  </a:lnTo>
                  <a:lnTo>
                    <a:pt x="18044" y="15718"/>
                  </a:lnTo>
                  <a:lnTo>
                    <a:pt x="17903" y="15436"/>
                  </a:lnTo>
                  <a:lnTo>
                    <a:pt x="17692" y="15084"/>
                  </a:lnTo>
                  <a:lnTo>
                    <a:pt x="17481" y="14872"/>
                  </a:lnTo>
                  <a:lnTo>
                    <a:pt x="17269" y="14732"/>
                  </a:lnTo>
                  <a:lnTo>
                    <a:pt x="16987" y="14591"/>
                  </a:lnTo>
                  <a:lnTo>
                    <a:pt x="16705" y="14450"/>
                  </a:lnTo>
                  <a:lnTo>
                    <a:pt x="15789" y="14450"/>
                  </a:lnTo>
                  <a:lnTo>
                    <a:pt x="15155" y="14591"/>
                  </a:lnTo>
                  <a:lnTo>
                    <a:pt x="14520" y="14872"/>
                  </a:lnTo>
                  <a:lnTo>
                    <a:pt x="13886" y="15225"/>
                  </a:lnTo>
                  <a:lnTo>
                    <a:pt x="13393" y="15648"/>
                  </a:lnTo>
                  <a:lnTo>
                    <a:pt x="12970" y="16071"/>
                  </a:lnTo>
                  <a:lnTo>
                    <a:pt x="12758" y="16494"/>
                  </a:lnTo>
                  <a:lnTo>
                    <a:pt x="12688" y="16776"/>
                  </a:lnTo>
                  <a:lnTo>
                    <a:pt x="12617" y="16987"/>
                  </a:lnTo>
                  <a:lnTo>
                    <a:pt x="12688" y="17198"/>
                  </a:lnTo>
                  <a:lnTo>
                    <a:pt x="12758" y="17339"/>
                  </a:lnTo>
                  <a:lnTo>
                    <a:pt x="12899" y="17551"/>
                  </a:lnTo>
                  <a:lnTo>
                    <a:pt x="13111" y="17692"/>
                  </a:lnTo>
                  <a:lnTo>
                    <a:pt x="13393" y="17833"/>
                  </a:lnTo>
                  <a:lnTo>
                    <a:pt x="13745" y="17974"/>
                  </a:lnTo>
                  <a:lnTo>
                    <a:pt x="14168" y="18044"/>
                  </a:lnTo>
                  <a:lnTo>
                    <a:pt x="14661" y="18115"/>
                  </a:lnTo>
                  <a:lnTo>
                    <a:pt x="14027" y="18467"/>
                  </a:lnTo>
                  <a:lnTo>
                    <a:pt x="13393" y="18820"/>
                  </a:lnTo>
                  <a:lnTo>
                    <a:pt x="12617" y="19172"/>
                  </a:lnTo>
                  <a:lnTo>
                    <a:pt x="11842" y="19454"/>
                  </a:lnTo>
                  <a:lnTo>
                    <a:pt x="11067" y="19665"/>
                  </a:lnTo>
                  <a:lnTo>
                    <a:pt x="10291" y="19806"/>
                  </a:lnTo>
                  <a:lnTo>
                    <a:pt x="9516" y="19877"/>
                  </a:lnTo>
                  <a:lnTo>
                    <a:pt x="8811" y="19736"/>
                  </a:lnTo>
                  <a:lnTo>
                    <a:pt x="9023" y="19383"/>
                  </a:lnTo>
                  <a:lnTo>
                    <a:pt x="9445" y="19031"/>
                  </a:lnTo>
                  <a:lnTo>
                    <a:pt x="9939" y="18679"/>
                  </a:lnTo>
                  <a:lnTo>
                    <a:pt x="10503" y="18397"/>
                  </a:lnTo>
                  <a:lnTo>
                    <a:pt x="11067" y="18256"/>
                  </a:lnTo>
                  <a:lnTo>
                    <a:pt x="11630" y="18115"/>
                  </a:lnTo>
                  <a:lnTo>
                    <a:pt x="11912" y="18185"/>
                  </a:lnTo>
                  <a:lnTo>
                    <a:pt x="12124" y="18185"/>
                  </a:lnTo>
                  <a:lnTo>
                    <a:pt x="12335" y="18326"/>
                  </a:lnTo>
                  <a:lnTo>
                    <a:pt x="12547" y="18467"/>
                  </a:lnTo>
                  <a:lnTo>
                    <a:pt x="12265" y="18185"/>
                  </a:lnTo>
                  <a:lnTo>
                    <a:pt x="11912" y="17974"/>
                  </a:lnTo>
                  <a:lnTo>
                    <a:pt x="11560" y="17833"/>
                  </a:lnTo>
                  <a:lnTo>
                    <a:pt x="11278" y="17692"/>
                  </a:lnTo>
                  <a:lnTo>
                    <a:pt x="10644" y="17621"/>
                  </a:lnTo>
                  <a:lnTo>
                    <a:pt x="10009" y="17692"/>
                  </a:lnTo>
                  <a:lnTo>
                    <a:pt x="9445" y="17903"/>
                  </a:lnTo>
                  <a:lnTo>
                    <a:pt x="8952" y="18185"/>
                  </a:lnTo>
                  <a:lnTo>
                    <a:pt x="8529" y="18538"/>
                  </a:lnTo>
                  <a:lnTo>
                    <a:pt x="8177" y="18961"/>
                  </a:lnTo>
                  <a:lnTo>
                    <a:pt x="7965" y="19383"/>
                  </a:lnTo>
                  <a:lnTo>
                    <a:pt x="7895" y="19877"/>
                  </a:lnTo>
                  <a:lnTo>
                    <a:pt x="7895" y="20229"/>
                  </a:lnTo>
                  <a:lnTo>
                    <a:pt x="8036" y="20441"/>
                  </a:lnTo>
                  <a:lnTo>
                    <a:pt x="8177" y="20582"/>
                  </a:lnTo>
                  <a:lnTo>
                    <a:pt x="8318" y="20793"/>
                  </a:lnTo>
                  <a:lnTo>
                    <a:pt x="8529" y="20864"/>
                  </a:lnTo>
                  <a:lnTo>
                    <a:pt x="8811" y="21005"/>
                  </a:lnTo>
                  <a:lnTo>
                    <a:pt x="9164" y="21075"/>
                  </a:lnTo>
                  <a:lnTo>
                    <a:pt x="10009" y="21075"/>
                  </a:lnTo>
                  <a:lnTo>
                    <a:pt x="11067" y="21005"/>
                  </a:lnTo>
                  <a:lnTo>
                    <a:pt x="10009" y="22062"/>
                  </a:lnTo>
                  <a:lnTo>
                    <a:pt x="9023" y="23260"/>
                  </a:lnTo>
                  <a:lnTo>
                    <a:pt x="8882" y="22908"/>
                  </a:lnTo>
                  <a:lnTo>
                    <a:pt x="8670" y="22626"/>
                  </a:lnTo>
                  <a:lnTo>
                    <a:pt x="8529" y="22414"/>
                  </a:lnTo>
                  <a:lnTo>
                    <a:pt x="8318" y="22203"/>
                  </a:lnTo>
                  <a:lnTo>
                    <a:pt x="8106" y="22062"/>
                  </a:lnTo>
                  <a:lnTo>
                    <a:pt x="7824" y="21991"/>
                  </a:lnTo>
                  <a:lnTo>
                    <a:pt x="7401" y="21921"/>
                  </a:lnTo>
                  <a:lnTo>
                    <a:pt x="6908" y="21991"/>
                  </a:lnTo>
                  <a:lnTo>
                    <a:pt x="6415" y="22132"/>
                  </a:lnTo>
                  <a:lnTo>
                    <a:pt x="5992" y="22414"/>
                  </a:lnTo>
                  <a:lnTo>
                    <a:pt x="5639" y="22767"/>
                  </a:lnTo>
                  <a:lnTo>
                    <a:pt x="5357" y="23119"/>
                  </a:lnTo>
                  <a:lnTo>
                    <a:pt x="5146" y="23542"/>
                  </a:lnTo>
                  <a:lnTo>
                    <a:pt x="5075" y="23965"/>
                  </a:lnTo>
                  <a:lnTo>
                    <a:pt x="5146" y="24388"/>
                  </a:lnTo>
                  <a:lnTo>
                    <a:pt x="5287" y="24599"/>
                  </a:lnTo>
                  <a:lnTo>
                    <a:pt x="5428" y="24811"/>
                  </a:lnTo>
                  <a:lnTo>
                    <a:pt x="5639" y="24952"/>
                  </a:lnTo>
                  <a:lnTo>
                    <a:pt x="5851" y="25093"/>
                  </a:lnTo>
                  <a:lnTo>
                    <a:pt x="6556" y="25375"/>
                  </a:lnTo>
                  <a:lnTo>
                    <a:pt x="7472" y="25516"/>
                  </a:lnTo>
                  <a:lnTo>
                    <a:pt x="7260" y="25868"/>
                  </a:lnTo>
                  <a:lnTo>
                    <a:pt x="7190" y="26291"/>
                  </a:lnTo>
                  <a:lnTo>
                    <a:pt x="7120" y="26643"/>
                  </a:lnTo>
                  <a:lnTo>
                    <a:pt x="7120" y="27066"/>
                  </a:lnTo>
                  <a:lnTo>
                    <a:pt x="7190" y="27278"/>
                  </a:lnTo>
                  <a:lnTo>
                    <a:pt x="7260" y="27348"/>
                  </a:lnTo>
                  <a:lnTo>
                    <a:pt x="7331" y="27419"/>
                  </a:lnTo>
                  <a:lnTo>
                    <a:pt x="7472" y="27419"/>
                  </a:lnTo>
                  <a:lnTo>
                    <a:pt x="7542" y="27278"/>
                  </a:lnTo>
                  <a:lnTo>
                    <a:pt x="7824" y="26996"/>
                  </a:lnTo>
                  <a:lnTo>
                    <a:pt x="7824" y="27419"/>
                  </a:lnTo>
                  <a:lnTo>
                    <a:pt x="7895" y="27771"/>
                  </a:lnTo>
                  <a:lnTo>
                    <a:pt x="7965" y="28124"/>
                  </a:lnTo>
                  <a:lnTo>
                    <a:pt x="8106" y="28405"/>
                  </a:lnTo>
                  <a:lnTo>
                    <a:pt x="8247" y="28617"/>
                  </a:lnTo>
                  <a:lnTo>
                    <a:pt x="8459" y="28828"/>
                  </a:lnTo>
                  <a:lnTo>
                    <a:pt x="8670" y="28899"/>
                  </a:lnTo>
                  <a:lnTo>
                    <a:pt x="8952" y="29040"/>
                  </a:lnTo>
                  <a:lnTo>
                    <a:pt x="9445" y="29040"/>
                  </a:lnTo>
                  <a:lnTo>
                    <a:pt x="9657" y="28969"/>
                  </a:lnTo>
                  <a:lnTo>
                    <a:pt x="9939" y="28828"/>
                  </a:lnTo>
                  <a:lnTo>
                    <a:pt x="10221" y="28687"/>
                  </a:lnTo>
                  <a:lnTo>
                    <a:pt x="10432" y="28476"/>
                  </a:lnTo>
                  <a:lnTo>
                    <a:pt x="10644" y="28194"/>
                  </a:lnTo>
                  <a:lnTo>
                    <a:pt x="10855" y="27842"/>
                  </a:lnTo>
                  <a:lnTo>
                    <a:pt x="10926" y="27489"/>
                  </a:lnTo>
                  <a:lnTo>
                    <a:pt x="10996" y="26855"/>
                  </a:lnTo>
                  <a:lnTo>
                    <a:pt x="10996" y="26079"/>
                  </a:lnTo>
                  <a:lnTo>
                    <a:pt x="10926" y="25304"/>
                  </a:lnTo>
                  <a:lnTo>
                    <a:pt x="10855" y="24599"/>
                  </a:lnTo>
                  <a:lnTo>
                    <a:pt x="10644" y="24035"/>
                  </a:lnTo>
                  <a:lnTo>
                    <a:pt x="10503" y="23824"/>
                  </a:lnTo>
                  <a:lnTo>
                    <a:pt x="10362" y="23754"/>
                  </a:lnTo>
                  <a:lnTo>
                    <a:pt x="10221" y="23754"/>
                  </a:lnTo>
                  <a:lnTo>
                    <a:pt x="10009" y="23824"/>
                  </a:lnTo>
                  <a:lnTo>
                    <a:pt x="10785" y="22978"/>
                  </a:lnTo>
                  <a:lnTo>
                    <a:pt x="11560" y="22132"/>
                  </a:lnTo>
                  <a:lnTo>
                    <a:pt x="11489" y="22555"/>
                  </a:lnTo>
                  <a:lnTo>
                    <a:pt x="11560" y="22908"/>
                  </a:lnTo>
                  <a:lnTo>
                    <a:pt x="11630" y="23190"/>
                  </a:lnTo>
                  <a:lnTo>
                    <a:pt x="11701" y="23472"/>
                  </a:lnTo>
                  <a:lnTo>
                    <a:pt x="11912" y="23613"/>
                  </a:lnTo>
                  <a:lnTo>
                    <a:pt x="12053" y="23754"/>
                  </a:lnTo>
                  <a:lnTo>
                    <a:pt x="12335" y="23894"/>
                  </a:lnTo>
                  <a:lnTo>
                    <a:pt x="12829" y="23894"/>
                  </a:lnTo>
                  <a:lnTo>
                    <a:pt x="13111" y="23824"/>
                  </a:lnTo>
                  <a:lnTo>
                    <a:pt x="13674" y="23613"/>
                  </a:lnTo>
                  <a:lnTo>
                    <a:pt x="14238" y="23260"/>
                  </a:lnTo>
                  <a:lnTo>
                    <a:pt x="14661" y="22767"/>
                  </a:lnTo>
                  <a:lnTo>
                    <a:pt x="14873" y="22344"/>
                  </a:lnTo>
                  <a:lnTo>
                    <a:pt x="15014" y="21991"/>
                  </a:lnTo>
                  <a:lnTo>
                    <a:pt x="15155" y="21639"/>
                  </a:lnTo>
                  <a:lnTo>
                    <a:pt x="15155" y="21357"/>
                  </a:lnTo>
                  <a:lnTo>
                    <a:pt x="15155" y="20793"/>
                  </a:lnTo>
                  <a:lnTo>
                    <a:pt x="15084" y="20300"/>
                  </a:lnTo>
                  <a:lnTo>
                    <a:pt x="15084" y="19806"/>
                  </a:lnTo>
                  <a:lnTo>
                    <a:pt x="15084" y="19595"/>
                  </a:lnTo>
                  <a:lnTo>
                    <a:pt x="15155" y="19383"/>
                  </a:lnTo>
                  <a:lnTo>
                    <a:pt x="15296" y="19172"/>
                  </a:lnTo>
                  <a:lnTo>
                    <a:pt x="15578" y="18890"/>
                  </a:lnTo>
                  <a:lnTo>
                    <a:pt x="15859" y="18608"/>
                  </a:lnTo>
                  <a:lnTo>
                    <a:pt x="16282" y="18397"/>
                  </a:lnTo>
                  <a:lnTo>
                    <a:pt x="16000" y="19243"/>
                  </a:lnTo>
                  <a:lnTo>
                    <a:pt x="15930" y="19524"/>
                  </a:lnTo>
                  <a:lnTo>
                    <a:pt x="15930" y="19877"/>
                  </a:lnTo>
                  <a:lnTo>
                    <a:pt x="15930" y="20088"/>
                  </a:lnTo>
                  <a:lnTo>
                    <a:pt x="16000" y="20300"/>
                  </a:lnTo>
                  <a:lnTo>
                    <a:pt x="16141" y="20441"/>
                  </a:lnTo>
                  <a:lnTo>
                    <a:pt x="16282" y="20511"/>
                  </a:lnTo>
                  <a:lnTo>
                    <a:pt x="16494" y="20582"/>
                  </a:lnTo>
                  <a:lnTo>
                    <a:pt x="17199" y="20582"/>
                  </a:lnTo>
                  <a:lnTo>
                    <a:pt x="17763" y="20370"/>
                  </a:lnTo>
                  <a:lnTo>
                    <a:pt x="18326" y="20088"/>
                  </a:lnTo>
                  <a:lnTo>
                    <a:pt x="18890" y="19736"/>
                  </a:lnTo>
                  <a:lnTo>
                    <a:pt x="19384" y="19313"/>
                  </a:lnTo>
                  <a:lnTo>
                    <a:pt x="19807" y="18820"/>
                  </a:lnTo>
                  <a:lnTo>
                    <a:pt x="20159" y="18326"/>
                  </a:lnTo>
                  <a:lnTo>
                    <a:pt x="20300" y="17833"/>
                  </a:lnTo>
                  <a:lnTo>
                    <a:pt x="20300" y="17621"/>
                  </a:lnTo>
                  <a:lnTo>
                    <a:pt x="20229" y="17410"/>
                  </a:lnTo>
                  <a:lnTo>
                    <a:pt x="20159" y="17128"/>
                  </a:lnTo>
                  <a:lnTo>
                    <a:pt x="20018" y="16917"/>
                  </a:lnTo>
                  <a:lnTo>
                    <a:pt x="19736" y="16705"/>
                  </a:lnTo>
                  <a:lnTo>
                    <a:pt x="19454" y="16564"/>
                  </a:lnTo>
                  <a:lnTo>
                    <a:pt x="20582" y="15930"/>
                  </a:lnTo>
                  <a:lnTo>
                    <a:pt x="21357" y="15436"/>
                  </a:lnTo>
                  <a:lnTo>
                    <a:pt x="21639" y="15154"/>
                  </a:lnTo>
                  <a:lnTo>
                    <a:pt x="21992" y="14802"/>
                  </a:lnTo>
                  <a:lnTo>
                    <a:pt x="22837" y="13745"/>
                  </a:lnTo>
                  <a:lnTo>
                    <a:pt x="22133" y="15366"/>
                  </a:lnTo>
                  <a:lnTo>
                    <a:pt x="21357" y="16987"/>
                  </a:lnTo>
                  <a:lnTo>
                    <a:pt x="19666" y="20088"/>
                  </a:lnTo>
                  <a:lnTo>
                    <a:pt x="16212" y="26220"/>
                  </a:lnTo>
                  <a:lnTo>
                    <a:pt x="15507" y="27630"/>
                  </a:lnTo>
                  <a:lnTo>
                    <a:pt x="14873" y="29040"/>
                  </a:lnTo>
                  <a:lnTo>
                    <a:pt x="14168" y="30450"/>
                  </a:lnTo>
                  <a:lnTo>
                    <a:pt x="13745" y="31154"/>
                  </a:lnTo>
                  <a:lnTo>
                    <a:pt x="13322" y="31789"/>
                  </a:lnTo>
                  <a:lnTo>
                    <a:pt x="12758" y="32494"/>
                  </a:lnTo>
                  <a:lnTo>
                    <a:pt x="12053" y="33128"/>
                  </a:lnTo>
                  <a:lnTo>
                    <a:pt x="11278" y="33833"/>
                  </a:lnTo>
                  <a:lnTo>
                    <a:pt x="10432" y="34467"/>
                  </a:lnTo>
                  <a:lnTo>
                    <a:pt x="9657" y="34961"/>
                  </a:lnTo>
                  <a:lnTo>
                    <a:pt x="9023" y="35313"/>
                  </a:lnTo>
                  <a:lnTo>
                    <a:pt x="8600" y="35524"/>
                  </a:lnTo>
                  <a:lnTo>
                    <a:pt x="8388" y="35524"/>
                  </a:lnTo>
                  <a:lnTo>
                    <a:pt x="8388" y="35383"/>
                  </a:lnTo>
                  <a:lnTo>
                    <a:pt x="8247" y="35313"/>
                  </a:lnTo>
                  <a:lnTo>
                    <a:pt x="7754" y="35383"/>
                  </a:lnTo>
                  <a:lnTo>
                    <a:pt x="6979" y="35524"/>
                  </a:lnTo>
                  <a:lnTo>
                    <a:pt x="6062" y="35877"/>
                  </a:lnTo>
                  <a:lnTo>
                    <a:pt x="5146" y="36300"/>
                  </a:lnTo>
                  <a:lnTo>
                    <a:pt x="4300" y="36793"/>
                  </a:lnTo>
                  <a:lnTo>
                    <a:pt x="3948" y="37005"/>
                  </a:lnTo>
                  <a:lnTo>
                    <a:pt x="3666" y="37287"/>
                  </a:lnTo>
                  <a:lnTo>
                    <a:pt x="3454" y="37568"/>
                  </a:lnTo>
                  <a:lnTo>
                    <a:pt x="3313" y="37780"/>
                  </a:lnTo>
                  <a:lnTo>
                    <a:pt x="3243" y="38203"/>
                  </a:lnTo>
                  <a:lnTo>
                    <a:pt x="3172" y="38555"/>
                  </a:lnTo>
                  <a:lnTo>
                    <a:pt x="3172" y="38837"/>
                  </a:lnTo>
                  <a:lnTo>
                    <a:pt x="3243" y="39049"/>
                  </a:lnTo>
                  <a:lnTo>
                    <a:pt x="3313" y="39260"/>
                  </a:lnTo>
                  <a:lnTo>
                    <a:pt x="3454" y="39401"/>
                  </a:lnTo>
                  <a:lnTo>
                    <a:pt x="3666" y="39472"/>
                  </a:lnTo>
                  <a:lnTo>
                    <a:pt x="3877" y="39542"/>
                  </a:lnTo>
                  <a:lnTo>
                    <a:pt x="4300" y="39612"/>
                  </a:lnTo>
                  <a:lnTo>
                    <a:pt x="4864" y="39472"/>
                  </a:lnTo>
                  <a:lnTo>
                    <a:pt x="5428" y="39260"/>
                  </a:lnTo>
                  <a:lnTo>
                    <a:pt x="5992" y="38978"/>
                  </a:lnTo>
                  <a:lnTo>
                    <a:pt x="4935" y="40176"/>
                  </a:lnTo>
                  <a:lnTo>
                    <a:pt x="4089" y="41093"/>
                  </a:lnTo>
                  <a:lnTo>
                    <a:pt x="3172" y="41868"/>
                  </a:lnTo>
                  <a:lnTo>
                    <a:pt x="1974" y="42714"/>
                  </a:lnTo>
                  <a:lnTo>
                    <a:pt x="1551" y="43066"/>
                  </a:lnTo>
                  <a:lnTo>
                    <a:pt x="1058" y="43630"/>
                  </a:lnTo>
                  <a:lnTo>
                    <a:pt x="705" y="44194"/>
                  </a:lnTo>
                  <a:lnTo>
                    <a:pt x="424" y="44758"/>
                  </a:lnTo>
                  <a:lnTo>
                    <a:pt x="353" y="45040"/>
                  </a:lnTo>
                  <a:lnTo>
                    <a:pt x="353" y="45322"/>
                  </a:lnTo>
                  <a:lnTo>
                    <a:pt x="424" y="45533"/>
                  </a:lnTo>
                  <a:lnTo>
                    <a:pt x="494" y="45745"/>
                  </a:lnTo>
                  <a:lnTo>
                    <a:pt x="705" y="45886"/>
                  </a:lnTo>
                  <a:lnTo>
                    <a:pt x="1058" y="45956"/>
                  </a:lnTo>
                  <a:lnTo>
                    <a:pt x="1410" y="45956"/>
                  </a:lnTo>
                  <a:lnTo>
                    <a:pt x="1974" y="45886"/>
                  </a:lnTo>
                  <a:lnTo>
                    <a:pt x="1622" y="47013"/>
                  </a:lnTo>
                  <a:lnTo>
                    <a:pt x="1340" y="48141"/>
                  </a:lnTo>
                  <a:lnTo>
                    <a:pt x="987" y="48282"/>
                  </a:lnTo>
                  <a:lnTo>
                    <a:pt x="705" y="48494"/>
                  </a:lnTo>
                  <a:lnTo>
                    <a:pt x="424" y="48705"/>
                  </a:lnTo>
                  <a:lnTo>
                    <a:pt x="212" y="48987"/>
                  </a:lnTo>
                  <a:lnTo>
                    <a:pt x="1" y="49833"/>
                  </a:lnTo>
                  <a:lnTo>
                    <a:pt x="1" y="50256"/>
                  </a:lnTo>
                  <a:lnTo>
                    <a:pt x="71" y="50679"/>
                  </a:lnTo>
                  <a:lnTo>
                    <a:pt x="212" y="51031"/>
                  </a:lnTo>
                  <a:lnTo>
                    <a:pt x="494" y="51313"/>
                  </a:lnTo>
                  <a:lnTo>
                    <a:pt x="917" y="51524"/>
                  </a:lnTo>
                  <a:lnTo>
                    <a:pt x="1481" y="51595"/>
                  </a:lnTo>
                  <a:lnTo>
                    <a:pt x="2045" y="51524"/>
                  </a:lnTo>
                  <a:lnTo>
                    <a:pt x="2468" y="51383"/>
                  </a:lnTo>
                  <a:lnTo>
                    <a:pt x="2820" y="51172"/>
                  </a:lnTo>
                  <a:lnTo>
                    <a:pt x="3031" y="50820"/>
                  </a:lnTo>
                  <a:lnTo>
                    <a:pt x="3243" y="50397"/>
                  </a:lnTo>
                  <a:lnTo>
                    <a:pt x="3384" y="49974"/>
                  </a:lnTo>
                  <a:lnTo>
                    <a:pt x="3454" y="49057"/>
                  </a:lnTo>
                  <a:lnTo>
                    <a:pt x="3313" y="48634"/>
                  </a:lnTo>
                  <a:lnTo>
                    <a:pt x="3102" y="48282"/>
                  </a:lnTo>
                  <a:lnTo>
                    <a:pt x="2820" y="48000"/>
                  </a:lnTo>
                  <a:lnTo>
                    <a:pt x="2468" y="47789"/>
                  </a:lnTo>
                  <a:lnTo>
                    <a:pt x="2750" y="46731"/>
                  </a:lnTo>
                  <a:lnTo>
                    <a:pt x="3102" y="45745"/>
                  </a:lnTo>
                  <a:lnTo>
                    <a:pt x="3243" y="46027"/>
                  </a:lnTo>
                  <a:lnTo>
                    <a:pt x="3454" y="46309"/>
                  </a:lnTo>
                  <a:lnTo>
                    <a:pt x="3666" y="46520"/>
                  </a:lnTo>
                  <a:lnTo>
                    <a:pt x="3877" y="46661"/>
                  </a:lnTo>
                  <a:lnTo>
                    <a:pt x="4159" y="46802"/>
                  </a:lnTo>
                  <a:lnTo>
                    <a:pt x="5005" y="46802"/>
                  </a:lnTo>
                  <a:lnTo>
                    <a:pt x="5569" y="46590"/>
                  </a:lnTo>
                  <a:lnTo>
                    <a:pt x="6062" y="46168"/>
                  </a:lnTo>
                  <a:lnTo>
                    <a:pt x="6274" y="45956"/>
                  </a:lnTo>
                  <a:lnTo>
                    <a:pt x="6485" y="45674"/>
                  </a:lnTo>
                  <a:lnTo>
                    <a:pt x="6556" y="45392"/>
                  </a:lnTo>
                  <a:lnTo>
                    <a:pt x="6626" y="45110"/>
                  </a:lnTo>
                  <a:lnTo>
                    <a:pt x="6697" y="44758"/>
                  </a:lnTo>
                  <a:lnTo>
                    <a:pt x="6626" y="44405"/>
                  </a:lnTo>
                  <a:lnTo>
                    <a:pt x="6485" y="44123"/>
                  </a:lnTo>
                  <a:lnTo>
                    <a:pt x="6274" y="43842"/>
                  </a:lnTo>
                  <a:lnTo>
                    <a:pt x="5851" y="43278"/>
                  </a:lnTo>
                  <a:lnTo>
                    <a:pt x="5710" y="43066"/>
                  </a:lnTo>
                  <a:lnTo>
                    <a:pt x="5569" y="42714"/>
                  </a:lnTo>
                  <a:lnTo>
                    <a:pt x="4864" y="42220"/>
                  </a:lnTo>
                  <a:lnTo>
                    <a:pt x="5569" y="41093"/>
                  </a:lnTo>
                  <a:lnTo>
                    <a:pt x="6344" y="40035"/>
                  </a:lnTo>
                  <a:lnTo>
                    <a:pt x="6203" y="40458"/>
                  </a:lnTo>
                  <a:lnTo>
                    <a:pt x="6133" y="40881"/>
                  </a:lnTo>
                  <a:lnTo>
                    <a:pt x="6133" y="41304"/>
                  </a:lnTo>
                  <a:lnTo>
                    <a:pt x="6133" y="41586"/>
                  </a:lnTo>
                  <a:lnTo>
                    <a:pt x="6274" y="41868"/>
                  </a:lnTo>
                  <a:lnTo>
                    <a:pt x="6415" y="42150"/>
                  </a:lnTo>
                  <a:lnTo>
                    <a:pt x="6556" y="42291"/>
                  </a:lnTo>
                  <a:lnTo>
                    <a:pt x="6767" y="42432"/>
                  </a:lnTo>
                  <a:lnTo>
                    <a:pt x="6979" y="42502"/>
                  </a:lnTo>
                  <a:lnTo>
                    <a:pt x="7190" y="42502"/>
                  </a:lnTo>
                  <a:lnTo>
                    <a:pt x="7472" y="42432"/>
                  </a:lnTo>
                  <a:lnTo>
                    <a:pt x="7683" y="42291"/>
                  </a:lnTo>
                  <a:lnTo>
                    <a:pt x="7965" y="42150"/>
                  </a:lnTo>
                  <a:lnTo>
                    <a:pt x="8177" y="41868"/>
                  </a:lnTo>
                  <a:lnTo>
                    <a:pt x="8459" y="41445"/>
                  </a:lnTo>
                  <a:lnTo>
                    <a:pt x="8670" y="41022"/>
                  </a:lnTo>
                  <a:lnTo>
                    <a:pt x="8811" y="40529"/>
                  </a:lnTo>
                  <a:lnTo>
                    <a:pt x="8811" y="40035"/>
                  </a:lnTo>
                  <a:lnTo>
                    <a:pt x="8811" y="39542"/>
                  </a:lnTo>
                  <a:lnTo>
                    <a:pt x="8741" y="39049"/>
                  </a:lnTo>
                  <a:lnTo>
                    <a:pt x="8600" y="38062"/>
                  </a:lnTo>
                  <a:lnTo>
                    <a:pt x="8600" y="37568"/>
                  </a:lnTo>
                  <a:lnTo>
                    <a:pt x="8670" y="37146"/>
                  </a:lnTo>
                  <a:lnTo>
                    <a:pt x="8952" y="36582"/>
                  </a:lnTo>
                  <a:lnTo>
                    <a:pt x="9375" y="36018"/>
                  </a:lnTo>
                  <a:lnTo>
                    <a:pt x="9939" y="35454"/>
                  </a:lnTo>
                  <a:lnTo>
                    <a:pt x="10573" y="34890"/>
                  </a:lnTo>
                  <a:lnTo>
                    <a:pt x="11842" y="33762"/>
                  </a:lnTo>
                  <a:lnTo>
                    <a:pt x="12829" y="32776"/>
                  </a:lnTo>
                  <a:lnTo>
                    <a:pt x="12124" y="34608"/>
                  </a:lnTo>
                  <a:lnTo>
                    <a:pt x="11419" y="36370"/>
                  </a:lnTo>
                  <a:lnTo>
                    <a:pt x="10785" y="38203"/>
                  </a:lnTo>
                  <a:lnTo>
                    <a:pt x="10221" y="40035"/>
                  </a:lnTo>
                  <a:lnTo>
                    <a:pt x="9798" y="41868"/>
                  </a:lnTo>
                  <a:lnTo>
                    <a:pt x="9445" y="43771"/>
                  </a:lnTo>
                  <a:lnTo>
                    <a:pt x="9164" y="45674"/>
                  </a:lnTo>
                  <a:lnTo>
                    <a:pt x="9023" y="47577"/>
                  </a:lnTo>
                  <a:lnTo>
                    <a:pt x="9023" y="49551"/>
                  </a:lnTo>
                  <a:lnTo>
                    <a:pt x="8952" y="51383"/>
                  </a:lnTo>
                  <a:lnTo>
                    <a:pt x="8811" y="53357"/>
                  </a:lnTo>
                  <a:lnTo>
                    <a:pt x="8685" y="54492"/>
                  </a:lnTo>
                  <a:lnTo>
                    <a:pt x="8670" y="54485"/>
                  </a:lnTo>
                  <a:lnTo>
                    <a:pt x="8529" y="54485"/>
                  </a:lnTo>
                  <a:lnTo>
                    <a:pt x="8318" y="54555"/>
                  </a:lnTo>
                  <a:lnTo>
                    <a:pt x="8106" y="54696"/>
                  </a:lnTo>
                  <a:lnTo>
                    <a:pt x="7683" y="55119"/>
                  </a:lnTo>
                  <a:lnTo>
                    <a:pt x="7190" y="55683"/>
                  </a:lnTo>
                  <a:lnTo>
                    <a:pt x="6697" y="56317"/>
                  </a:lnTo>
                  <a:lnTo>
                    <a:pt x="6344" y="56952"/>
                  </a:lnTo>
                  <a:lnTo>
                    <a:pt x="6133" y="57445"/>
                  </a:lnTo>
                  <a:lnTo>
                    <a:pt x="6062" y="57656"/>
                  </a:lnTo>
                  <a:lnTo>
                    <a:pt x="6062" y="57797"/>
                  </a:lnTo>
                  <a:lnTo>
                    <a:pt x="6133" y="58150"/>
                  </a:lnTo>
                  <a:lnTo>
                    <a:pt x="6274" y="58432"/>
                  </a:lnTo>
                  <a:lnTo>
                    <a:pt x="6415" y="58573"/>
                  </a:lnTo>
                  <a:lnTo>
                    <a:pt x="6556" y="58714"/>
                  </a:lnTo>
                  <a:lnTo>
                    <a:pt x="6767" y="58784"/>
                  </a:lnTo>
                  <a:lnTo>
                    <a:pt x="6979" y="58855"/>
                  </a:lnTo>
                  <a:lnTo>
                    <a:pt x="7472" y="58714"/>
                  </a:lnTo>
                  <a:lnTo>
                    <a:pt x="7965" y="58502"/>
                  </a:lnTo>
                  <a:lnTo>
                    <a:pt x="8459" y="58150"/>
                  </a:lnTo>
                  <a:lnTo>
                    <a:pt x="8882" y="57727"/>
                  </a:lnTo>
                  <a:lnTo>
                    <a:pt x="9234" y="57304"/>
                  </a:lnTo>
                  <a:lnTo>
                    <a:pt x="9164" y="57938"/>
                  </a:lnTo>
                  <a:lnTo>
                    <a:pt x="9023" y="58784"/>
                  </a:lnTo>
                  <a:lnTo>
                    <a:pt x="8811" y="59771"/>
                  </a:lnTo>
                  <a:lnTo>
                    <a:pt x="8670" y="60758"/>
                  </a:lnTo>
                  <a:lnTo>
                    <a:pt x="8670" y="61251"/>
                  </a:lnTo>
                  <a:lnTo>
                    <a:pt x="8741" y="61674"/>
                  </a:lnTo>
                  <a:lnTo>
                    <a:pt x="8811" y="62027"/>
                  </a:lnTo>
                  <a:lnTo>
                    <a:pt x="8952" y="62379"/>
                  </a:lnTo>
                  <a:lnTo>
                    <a:pt x="9234" y="62590"/>
                  </a:lnTo>
                  <a:lnTo>
                    <a:pt x="9586" y="62661"/>
                  </a:lnTo>
                  <a:lnTo>
                    <a:pt x="10009" y="62661"/>
                  </a:lnTo>
                  <a:lnTo>
                    <a:pt x="10573" y="62520"/>
                  </a:lnTo>
                  <a:lnTo>
                    <a:pt x="11067" y="62308"/>
                  </a:lnTo>
                  <a:lnTo>
                    <a:pt x="11489" y="61956"/>
                  </a:lnTo>
                  <a:lnTo>
                    <a:pt x="11771" y="61604"/>
                  </a:lnTo>
                  <a:lnTo>
                    <a:pt x="11912" y="61181"/>
                  </a:lnTo>
                  <a:lnTo>
                    <a:pt x="12053" y="60687"/>
                  </a:lnTo>
                  <a:lnTo>
                    <a:pt x="12053" y="60194"/>
                  </a:lnTo>
                  <a:lnTo>
                    <a:pt x="11983" y="59630"/>
                  </a:lnTo>
                  <a:lnTo>
                    <a:pt x="11842" y="59066"/>
                  </a:lnTo>
                  <a:lnTo>
                    <a:pt x="11560" y="57938"/>
                  </a:lnTo>
                  <a:lnTo>
                    <a:pt x="11208" y="56881"/>
                  </a:lnTo>
                  <a:lnTo>
                    <a:pt x="10855" y="55965"/>
                  </a:lnTo>
                  <a:lnTo>
                    <a:pt x="10785" y="55542"/>
                  </a:lnTo>
                  <a:lnTo>
                    <a:pt x="10714" y="55190"/>
                  </a:lnTo>
                  <a:lnTo>
                    <a:pt x="10714" y="55190"/>
                  </a:lnTo>
                  <a:lnTo>
                    <a:pt x="10996" y="55331"/>
                  </a:lnTo>
                  <a:lnTo>
                    <a:pt x="11349" y="55471"/>
                  </a:lnTo>
                  <a:lnTo>
                    <a:pt x="12335" y="55471"/>
                  </a:lnTo>
                  <a:lnTo>
                    <a:pt x="12617" y="55401"/>
                  </a:lnTo>
                  <a:lnTo>
                    <a:pt x="13252" y="55119"/>
                  </a:lnTo>
                  <a:lnTo>
                    <a:pt x="13815" y="54696"/>
                  </a:lnTo>
                  <a:lnTo>
                    <a:pt x="14309" y="54203"/>
                  </a:lnTo>
                  <a:lnTo>
                    <a:pt x="14732" y="53639"/>
                  </a:lnTo>
                  <a:lnTo>
                    <a:pt x="15084" y="53005"/>
                  </a:lnTo>
                  <a:lnTo>
                    <a:pt x="15296" y="53357"/>
                  </a:lnTo>
                  <a:lnTo>
                    <a:pt x="15437" y="53568"/>
                  </a:lnTo>
                  <a:lnTo>
                    <a:pt x="15648" y="53709"/>
                  </a:lnTo>
                  <a:lnTo>
                    <a:pt x="15789" y="53709"/>
                  </a:lnTo>
                  <a:lnTo>
                    <a:pt x="15930" y="53639"/>
                  </a:lnTo>
                  <a:lnTo>
                    <a:pt x="16000" y="53498"/>
                  </a:lnTo>
                  <a:lnTo>
                    <a:pt x="16071" y="53145"/>
                  </a:lnTo>
                  <a:lnTo>
                    <a:pt x="16141" y="52652"/>
                  </a:lnTo>
                  <a:lnTo>
                    <a:pt x="16071" y="52229"/>
                  </a:lnTo>
                  <a:lnTo>
                    <a:pt x="16000" y="52159"/>
                  </a:lnTo>
                  <a:lnTo>
                    <a:pt x="15859" y="52088"/>
                  </a:lnTo>
                  <a:lnTo>
                    <a:pt x="15718" y="52159"/>
                  </a:lnTo>
                  <a:lnTo>
                    <a:pt x="15578" y="52300"/>
                  </a:lnTo>
                  <a:lnTo>
                    <a:pt x="15507" y="52018"/>
                  </a:lnTo>
                  <a:lnTo>
                    <a:pt x="15366" y="51665"/>
                  </a:lnTo>
                  <a:lnTo>
                    <a:pt x="15789" y="51806"/>
                  </a:lnTo>
                  <a:lnTo>
                    <a:pt x="16635" y="51806"/>
                  </a:lnTo>
                  <a:lnTo>
                    <a:pt x="17058" y="51665"/>
                  </a:lnTo>
                  <a:lnTo>
                    <a:pt x="17481" y="51454"/>
                  </a:lnTo>
                  <a:lnTo>
                    <a:pt x="17763" y="51172"/>
                  </a:lnTo>
                  <a:lnTo>
                    <a:pt x="17833" y="51031"/>
                  </a:lnTo>
                  <a:lnTo>
                    <a:pt x="17903" y="50820"/>
                  </a:lnTo>
                  <a:lnTo>
                    <a:pt x="17903" y="50538"/>
                  </a:lnTo>
                  <a:lnTo>
                    <a:pt x="17903" y="50326"/>
                  </a:lnTo>
                  <a:lnTo>
                    <a:pt x="17833" y="50115"/>
                  </a:lnTo>
                  <a:lnTo>
                    <a:pt x="17692" y="49903"/>
                  </a:lnTo>
                  <a:lnTo>
                    <a:pt x="17551" y="49762"/>
                  </a:lnTo>
                  <a:lnTo>
                    <a:pt x="17340" y="49621"/>
                  </a:lnTo>
                  <a:lnTo>
                    <a:pt x="16776" y="49480"/>
                  </a:lnTo>
                  <a:lnTo>
                    <a:pt x="16212" y="49410"/>
                  </a:lnTo>
                  <a:lnTo>
                    <a:pt x="15155" y="49480"/>
                  </a:lnTo>
                  <a:lnTo>
                    <a:pt x="14661" y="49551"/>
                  </a:lnTo>
                  <a:lnTo>
                    <a:pt x="14520" y="49410"/>
                  </a:lnTo>
                  <a:lnTo>
                    <a:pt x="14450" y="49057"/>
                  </a:lnTo>
                  <a:lnTo>
                    <a:pt x="14238" y="48212"/>
                  </a:lnTo>
                  <a:lnTo>
                    <a:pt x="13956" y="46943"/>
                  </a:lnTo>
                  <a:lnTo>
                    <a:pt x="14450" y="47084"/>
                  </a:lnTo>
                  <a:lnTo>
                    <a:pt x="14873" y="47154"/>
                  </a:lnTo>
                  <a:lnTo>
                    <a:pt x="15225" y="47154"/>
                  </a:lnTo>
                  <a:lnTo>
                    <a:pt x="15578" y="47013"/>
                  </a:lnTo>
                  <a:lnTo>
                    <a:pt x="15789" y="46872"/>
                  </a:lnTo>
                  <a:lnTo>
                    <a:pt x="16000" y="46590"/>
                  </a:lnTo>
                  <a:lnTo>
                    <a:pt x="16141" y="46309"/>
                  </a:lnTo>
                  <a:lnTo>
                    <a:pt x="16212" y="46027"/>
                  </a:lnTo>
                  <a:lnTo>
                    <a:pt x="16212" y="45674"/>
                  </a:lnTo>
                  <a:lnTo>
                    <a:pt x="16141" y="45322"/>
                  </a:lnTo>
                  <a:lnTo>
                    <a:pt x="16071" y="44969"/>
                  </a:lnTo>
                  <a:lnTo>
                    <a:pt x="15859" y="44617"/>
                  </a:lnTo>
                  <a:lnTo>
                    <a:pt x="15648" y="44264"/>
                  </a:lnTo>
                  <a:lnTo>
                    <a:pt x="15366" y="43912"/>
                  </a:lnTo>
                  <a:lnTo>
                    <a:pt x="15084" y="43630"/>
                  </a:lnTo>
                  <a:lnTo>
                    <a:pt x="14661" y="43419"/>
                  </a:lnTo>
                  <a:lnTo>
                    <a:pt x="14238" y="43278"/>
                  </a:lnTo>
                  <a:lnTo>
                    <a:pt x="13886" y="43207"/>
                  </a:lnTo>
                  <a:lnTo>
                    <a:pt x="13111" y="43207"/>
                  </a:lnTo>
                  <a:lnTo>
                    <a:pt x="12829" y="43137"/>
                  </a:lnTo>
                  <a:lnTo>
                    <a:pt x="12476" y="43066"/>
                  </a:lnTo>
                  <a:lnTo>
                    <a:pt x="12194" y="42855"/>
                  </a:lnTo>
                  <a:lnTo>
                    <a:pt x="11912" y="42502"/>
                  </a:lnTo>
                  <a:lnTo>
                    <a:pt x="11701" y="42150"/>
                  </a:lnTo>
                  <a:lnTo>
                    <a:pt x="11630" y="41727"/>
                  </a:lnTo>
                  <a:lnTo>
                    <a:pt x="11560" y="41375"/>
                  </a:lnTo>
                  <a:lnTo>
                    <a:pt x="11630" y="40952"/>
                  </a:lnTo>
                  <a:lnTo>
                    <a:pt x="11842" y="40176"/>
                  </a:lnTo>
                  <a:lnTo>
                    <a:pt x="12124" y="39331"/>
                  </a:lnTo>
                  <a:lnTo>
                    <a:pt x="12829" y="37146"/>
                  </a:lnTo>
                  <a:lnTo>
                    <a:pt x="13674" y="35031"/>
                  </a:lnTo>
                  <a:lnTo>
                    <a:pt x="14591" y="32987"/>
                  </a:lnTo>
                  <a:lnTo>
                    <a:pt x="15648" y="30943"/>
                  </a:lnTo>
                  <a:lnTo>
                    <a:pt x="16705" y="28899"/>
                  </a:lnTo>
                  <a:lnTo>
                    <a:pt x="17763" y="26925"/>
                  </a:lnTo>
                  <a:lnTo>
                    <a:pt x="20018" y="22908"/>
                  </a:lnTo>
                  <a:lnTo>
                    <a:pt x="19877" y="23542"/>
                  </a:lnTo>
                  <a:lnTo>
                    <a:pt x="19807" y="24247"/>
                  </a:lnTo>
                  <a:lnTo>
                    <a:pt x="19736" y="25657"/>
                  </a:lnTo>
                  <a:lnTo>
                    <a:pt x="19736" y="26361"/>
                  </a:lnTo>
                  <a:lnTo>
                    <a:pt x="19595" y="26996"/>
                  </a:lnTo>
                  <a:lnTo>
                    <a:pt x="19525" y="27560"/>
                  </a:lnTo>
                  <a:lnTo>
                    <a:pt x="19313" y="28053"/>
                  </a:lnTo>
                  <a:lnTo>
                    <a:pt x="19031" y="28405"/>
                  </a:lnTo>
                  <a:lnTo>
                    <a:pt x="18608" y="28828"/>
                  </a:lnTo>
                  <a:lnTo>
                    <a:pt x="18256" y="29181"/>
                  </a:lnTo>
                  <a:lnTo>
                    <a:pt x="17833" y="29533"/>
                  </a:lnTo>
                  <a:lnTo>
                    <a:pt x="17481" y="29956"/>
                  </a:lnTo>
                  <a:lnTo>
                    <a:pt x="17410" y="30238"/>
                  </a:lnTo>
                  <a:lnTo>
                    <a:pt x="17340" y="30450"/>
                  </a:lnTo>
                  <a:lnTo>
                    <a:pt x="17340" y="30731"/>
                  </a:lnTo>
                  <a:lnTo>
                    <a:pt x="17340" y="31013"/>
                  </a:lnTo>
                  <a:lnTo>
                    <a:pt x="17481" y="31295"/>
                  </a:lnTo>
                  <a:lnTo>
                    <a:pt x="17622" y="31577"/>
                  </a:lnTo>
                  <a:lnTo>
                    <a:pt x="17833" y="31789"/>
                  </a:lnTo>
                  <a:lnTo>
                    <a:pt x="17974" y="32000"/>
                  </a:lnTo>
                  <a:lnTo>
                    <a:pt x="18185" y="32071"/>
                  </a:lnTo>
                  <a:lnTo>
                    <a:pt x="18397" y="32141"/>
                  </a:lnTo>
                  <a:lnTo>
                    <a:pt x="18608" y="32141"/>
                  </a:lnTo>
                  <a:lnTo>
                    <a:pt x="18749" y="32071"/>
                  </a:lnTo>
                  <a:lnTo>
                    <a:pt x="19172" y="31859"/>
                  </a:lnTo>
                  <a:lnTo>
                    <a:pt x="19525" y="31577"/>
                  </a:lnTo>
                  <a:lnTo>
                    <a:pt x="19807" y="31225"/>
                  </a:lnTo>
                  <a:lnTo>
                    <a:pt x="20370" y="30450"/>
                  </a:lnTo>
                  <a:lnTo>
                    <a:pt x="21146" y="32564"/>
                  </a:lnTo>
                  <a:lnTo>
                    <a:pt x="20511" y="32705"/>
                  </a:lnTo>
                  <a:lnTo>
                    <a:pt x="20088" y="32916"/>
                  </a:lnTo>
                  <a:lnTo>
                    <a:pt x="19666" y="33198"/>
                  </a:lnTo>
                  <a:lnTo>
                    <a:pt x="19384" y="33551"/>
                  </a:lnTo>
                  <a:lnTo>
                    <a:pt x="19172" y="33903"/>
                  </a:lnTo>
                  <a:lnTo>
                    <a:pt x="19031" y="34256"/>
                  </a:lnTo>
                  <a:lnTo>
                    <a:pt x="19031" y="34608"/>
                  </a:lnTo>
                  <a:lnTo>
                    <a:pt x="19102" y="34961"/>
                  </a:lnTo>
                  <a:lnTo>
                    <a:pt x="19172" y="35242"/>
                  </a:lnTo>
                  <a:lnTo>
                    <a:pt x="19384" y="35454"/>
                  </a:lnTo>
                  <a:lnTo>
                    <a:pt x="19595" y="35665"/>
                  </a:lnTo>
                  <a:lnTo>
                    <a:pt x="19948" y="35806"/>
                  </a:lnTo>
                  <a:lnTo>
                    <a:pt x="20300" y="35806"/>
                  </a:lnTo>
                  <a:lnTo>
                    <a:pt x="20723" y="35736"/>
                  </a:lnTo>
                  <a:lnTo>
                    <a:pt x="21216" y="35595"/>
                  </a:lnTo>
                  <a:lnTo>
                    <a:pt x="21780" y="35242"/>
                  </a:lnTo>
                  <a:lnTo>
                    <a:pt x="21780" y="35736"/>
                  </a:lnTo>
                  <a:lnTo>
                    <a:pt x="21780" y="36159"/>
                  </a:lnTo>
                  <a:lnTo>
                    <a:pt x="21639" y="36441"/>
                  </a:lnTo>
                  <a:lnTo>
                    <a:pt x="21498" y="36723"/>
                  </a:lnTo>
                  <a:lnTo>
                    <a:pt x="21287" y="36934"/>
                  </a:lnTo>
                  <a:lnTo>
                    <a:pt x="21075" y="37075"/>
                  </a:lnTo>
                  <a:lnTo>
                    <a:pt x="20511" y="37427"/>
                  </a:lnTo>
                  <a:lnTo>
                    <a:pt x="19877" y="37709"/>
                  </a:lnTo>
                  <a:lnTo>
                    <a:pt x="19595" y="37850"/>
                  </a:lnTo>
                  <a:lnTo>
                    <a:pt x="19384" y="38062"/>
                  </a:lnTo>
                  <a:lnTo>
                    <a:pt x="19172" y="38344"/>
                  </a:lnTo>
                  <a:lnTo>
                    <a:pt x="18961" y="38626"/>
                  </a:lnTo>
                  <a:lnTo>
                    <a:pt x="18890" y="39049"/>
                  </a:lnTo>
                  <a:lnTo>
                    <a:pt x="18820" y="39542"/>
                  </a:lnTo>
                  <a:lnTo>
                    <a:pt x="18820" y="40106"/>
                  </a:lnTo>
                  <a:lnTo>
                    <a:pt x="18890" y="40388"/>
                  </a:lnTo>
                  <a:lnTo>
                    <a:pt x="19031" y="40599"/>
                  </a:lnTo>
                  <a:lnTo>
                    <a:pt x="19172" y="40740"/>
                  </a:lnTo>
                  <a:lnTo>
                    <a:pt x="19313" y="40881"/>
                  </a:lnTo>
                  <a:lnTo>
                    <a:pt x="19666" y="41022"/>
                  </a:lnTo>
                  <a:lnTo>
                    <a:pt x="20088" y="41022"/>
                  </a:lnTo>
                  <a:lnTo>
                    <a:pt x="20511" y="40881"/>
                  </a:lnTo>
                  <a:lnTo>
                    <a:pt x="20934" y="40599"/>
                  </a:lnTo>
                  <a:lnTo>
                    <a:pt x="21357" y="40176"/>
                  </a:lnTo>
                  <a:lnTo>
                    <a:pt x="21428" y="40599"/>
                  </a:lnTo>
                  <a:lnTo>
                    <a:pt x="21569" y="41022"/>
                  </a:lnTo>
                  <a:lnTo>
                    <a:pt x="21710" y="41375"/>
                  </a:lnTo>
                  <a:lnTo>
                    <a:pt x="21851" y="41657"/>
                  </a:lnTo>
                  <a:lnTo>
                    <a:pt x="22062" y="41938"/>
                  </a:lnTo>
                  <a:lnTo>
                    <a:pt x="22344" y="42220"/>
                  </a:lnTo>
                  <a:lnTo>
                    <a:pt x="22626" y="42361"/>
                  </a:lnTo>
                  <a:lnTo>
                    <a:pt x="22908" y="42502"/>
                  </a:lnTo>
                  <a:lnTo>
                    <a:pt x="23190" y="42573"/>
                  </a:lnTo>
                  <a:lnTo>
                    <a:pt x="23472" y="42643"/>
                  </a:lnTo>
                  <a:lnTo>
                    <a:pt x="23754" y="42573"/>
                  </a:lnTo>
                  <a:lnTo>
                    <a:pt x="24036" y="42432"/>
                  </a:lnTo>
                  <a:lnTo>
                    <a:pt x="24317" y="42220"/>
                  </a:lnTo>
                  <a:lnTo>
                    <a:pt x="24529" y="41938"/>
                  </a:lnTo>
                  <a:lnTo>
                    <a:pt x="24811" y="41586"/>
                  </a:lnTo>
                  <a:lnTo>
                    <a:pt x="25022" y="41163"/>
                  </a:lnTo>
                  <a:lnTo>
                    <a:pt x="25163" y="40670"/>
                  </a:lnTo>
                  <a:lnTo>
                    <a:pt x="25234" y="40317"/>
                  </a:lnTo>
                  <a:lnTo>
                    <a:pt x="25163" y="39894"/>
                  </a:lnTo>
                  <a:lnTo>
                    <a:pt x="25093" y="39542"/>
                  </a:lnTo>
                  <a:lnTo>
                    <a:pt x="25022" y="39190"/>
                  </a:lnTo>
                  <a:lnTo>
                    <a:pt x="24811" y="38837"/>
                  </a:lnTo>
                  <a:lnTo>
                    <a:pt x="24388" y="38203"/>
                  </a:lnTo>
                  <a:lnTo>
                    <a:pt x="23542" y="37005"/>
                  </a:lnTo>
                  <a:lnTo>
                    <a:pt x="23190" y="36370"/>
                  </a:lnTo>
                  <a:lnTo>
                    <a:pt x="23049" y="36088"/>
                  </a:lnTo>
                  <a:lnTo>
                    <a:pt x="22978" y="35736"/>
                  </a:lnTo>
                  <a:lnTo>
                    <a:pt x="23260" y="35947"/>
                  </a:lnTo>
                  <a:lnTo>
                    <a:pt x="23542" y="36159"/>
                  </a:lnTo>
                  <a:lnTo>
                    <a:pt x="23824" y="36300"/>
                  </a:lnTo>
                  <a:lnTo>
                    <a:pt x="24177" y="36370"/>
                  </a:lnTo>
                  <a:lnTo>
                    <a:pt x="24811" y="36441"/>
                  </a:lnTo>
                  <a:lnTo>
                    <a:pt x="25093" y="36370"/>
                  </a:lnTo>
                  <a:lnTo>
                    <a:pt x="25375" y="36300"/>
                  </a:lnTo>
                  <a:lnTo>
                    <a:pt x="25586" y="36229"/>
                  </a:lnTo>
                  <a:lnTo>
                    <a:pt x="25798" y="36088"/>
                  </a:lnTo>
                  <a:lnTo>
                    <a:pt x="25939" y="35877"/>
                  </a:lnTo>
                  <a:lnTo>
                    <a:pt x="26080" y="35665"/>
                  </a:lnTo>
                  <a:lnTo>
                    <a:pt x="26080" y="35383"/>
                  </a:lnTo>
                  <a:lnTo>
                    <a:pt x="26080" y="35101"/>
                  </a:lnTo>
                  <a:lnTo>
                    <a:pt x="26009" y="34749"/>
                  </a:lnTo>
                  <a:lnTo>
                    <a:pt x="25798" y="34326"/>
                  </a:lnTo>
                  <a:lnTo>
                    <a:pt x="25586" y="34044"/>
                  </a:lnTo>
                  <a:lnTo>
                    <a:pt x="25375" y="33762"/>
                  </a:lnTo>
                  <a:lnTo>
                    <a:pt x="25163" y="33551"/>
                  </a:lnTo>
                  <a:lnTo>
                    <a:pt x="24881" y="33410"/>
                  </a:lnTo>
                  <a:lnTo>
                    <a:pt x="24388" y="33198"/>
                  </a:lnTo>
                  <a:lnTo>
                    <a:pt x="23824" y="33057"/>
                  </a:lnTo>
                  <a:lnTo>
                    <a:pt x="23260" y="32916"/>
                  </a:lnTo>
                  <a:lnTo>
                    <a:pt x="22767" y="32705"/>
                  </a:lnTo>
                  <a:lnTo>
                    <a:pt x="22555" y="32564"/>
                  </a:lnTo>
                  <a:lnTo>
                    <a:pt x="22344" y="32353"/>
                  </a:lnTo>
                  <a:lnTo>
                    <a:pt x="22133" y="32141"/>
                  </a:lnTo>
                  <a:lnTo>
                    <a:pt x="21992" y="31789"/>
                  </a:lnTo>
                  <a:lnTo>
                    <a:pt x="22273" y="32000"/>
                  </a:lnTo>
                  <a:lnTo>
                    <a:pt x="22626" y="32141"/>
                  </a:lnTo>
                  <a:lnTo>
                    <a:pt x="22908" y="32212"/>
                  </a:lnTo>
                  <a:lnTo>
                    <a:pt x="23190" y="32282"/>
                  </a:lnTo>
                  <a:lnTo>
                    <a:pt x="23472" y="32212"/>
                  </a:lnTo>
                  <a:lnTo>
                    <a:pt x="23754" y="32141"/>
                  </a:lnTo>
                  <a:lnTo>
                    <a:pt x="24036" y="32071"/>
                  </a:lnTo>
                  <a:lnTo>
                    <a:pt x="24247" y="31859"/>
                  </a:lnTo>
                  <a:lnTo>
                    <a:pt x="24458" y="31718"/>
                  </a:lnTo>
                  <a:lnTo>
                    <a:pt x="24599" y="31507"/>
                  </a:lnTo>
                  <a:lnTo>
                    <a:pt x="24740" y="31225"/>
                  </a:lnTo>
                  <a:lnTo>
                    <a:pt x="24881" y="30943"/>
                  </a:lnTo>
                  <a:lnTo>
                    <a:pt x="24881" y="30661"/>
                  </a:lnTo>
                  <a:lnTo>
                    <a:pt x="24881" y="30309"/>
                  </a:lnTo>
                  <a:lnTo>
                    <a:pt x="24881" y="30027"/>
                  </a:lnTo>
                  <a:lnTo>
                    <a:pt x="24811" y="29674"/>
                  </a:lnTo>
                  <a:lnTo>
                    <a:pt x="24529" y="29110"/>
                  </a:lnTo>
                  <a:lnTo>
                    <a:pt x="24106" y="28687"/>
                  </a:lnTo>
                  <a:lnTo>
                    <a:pt x="23542" y="28265"/>
                  </a:lnTo>
                  <a:lnTo>
                    <a:pt x="22978" y="27912"/>
                  </a:lnTo>
                  <a:lnTo>
                    <a:pt x="22344" y="27630"/>
                  </a:lnTo>
                  <a:lnTo>
                    <a:pt x="21710" y="27489"/>
                  </a:lnTo>
                  <a:lnTo>
                    <a:pt x="21075" y="27419"/>
                  </a:lnTo>
                  <a:lnTo>
                    <a:pt x="20511" y="27489"/>
                  </a:lnTo>
                  <a:lnTo>
                    <a:pt x="20229" y="25727"/>
                  </a:lnTo>
                  <a:lnTo>
                    <a:pt x="20229" y="24881"/>
                  </a:lnTo>
                  <a:lnTo>
                    <a:pt x="20229" y="24035"/>
                  </a:lnTo>
                  <a:lnTo>
                    <a:pt x="20300" y="23260"/>
                  </a:lnTo>
                  <a:lnTo>
                    <a:pt x="20441" y="22485"/>
                  </a:lnTo>
                  <a:lnTo>
                    <a:pt x="20723" y="21709"/>
                  </a:lnTo>
                  <a:lnTo>
                    <a:pt x="21075" y="20934"/>
                  </a:lnTo>
                  <a:lnTo>
                    <a:pt x="21992" y="19172"/>
                  </a:lnTo>
                  <a:lnTo>
                    <a:pt x="22908" y="17410"/>
                  </a:lnTo>
                  <a:lnTo>
                    <a:pt x="23683" y="15648"/>
                  </a:lnTo>
                  <a:lnTo>
                    <a:pt x="24458" y="13815"/>
                  </a:lnTo>
                  <a:lnTo>
                    <a:pt x="25022" y="12124"/>
                  </a:lnTo>
                  <a:lnTo>
                    <a:pt x="25516" y="10432"/>
                  </a:lnTo>
                  <a:lnTo>
                    <a:pt x="25868" y="8670"/>
                  </a:lnTo>
                  <a:lnTo>
                    <a:pt x="26009" y="7824"/>
                  </a:lnTo>
                  <a:lnTo>
                    <a:pt x="26080" y="6908"/>
                  </a:lnTo>
                  <a:lnTo>
                    <a:pt x="26009" y="5498"/>
                  </a:lnTo>
                  <a:lnTo>
                    <a:pt x="25868" y="4300"/>
                  </a:lnTo>
                  <a:lnTo>
                    <a:pt x="25727" y="3031"/>
                  </a:lnTo>
                  <a:lnTo>
                    <a:pt x="25516" y="1762"/>
                  </a:lnTo>
                  <a:lnTo>
                    <a:pt x="25234" y="776"/>
                  </a:lnTo>
                  <a:lnTo>
                    <a:pt x="25022" y="423"/>
                  </a:lnTo>
                  <a:lnTo>
                    <a:pt x="24881" y="141"/>
                  </a:lnTo>
                  <a:lnTo>
                    <a:pt x="24670" y="0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 rot="2120693">
              <a:off x="2569733" y="4367036"/>
              <a:ext cx="228484" cy="301260"/>
            </a:xfrm>
            <a:custGeom>
              <a:rect b="b" l="l" r="r" t="t"/>
              <a:pathLst>
                <a:path extrusionOk="0" h="12547" w="9516">
                  <a:moveTo>
                    <a:pt x="9516" y="0"/>
                  </a:moveTo>
                  <a:lnTo>
                    <a:pt x="9420" y="385"/>
                  </a:lnTo>
                  <a:lnTo>
                    <a:pt x="9445" y="353"/>
                  </a:lnTo>
                  <a:lnTo>
                    <a:pt x="9516" y="0"/>
                  </a:lnTo>
                  <a:close/>
                  <a:moveTo>
                    <a:pt x="5357" y="3947"/>
                  </a:moveTo>
                  <a:lnTo>
                    <a:pt x="4793" y="4582"/>
                  </a:lnTo>
                  <a:lnTo>
                    <a:pt x="3595" y="5921"/>
                  </a:lnTo>
                  <a:lnTo>
                    <a:pt x="2256" y="7471"/>
                  </a:lnTo>
                  <a:lnTo>
                    <a:pt x="1763" y="8106"/>
                  </a:lnTo>
                  <a:lnTo>
                    <a:pt x="1410" y="8599"/>
                  </a:lnTo>
                  <a:lnTo>
                    <a:pt x="1692" y="7894"/>
                  </a:lnTo>
                  <a:lnTo>
                    <a:pt x="2045" y="7190"/>
                  </a:lnTo>
                  <a:lnTo>
                    <a:pt x="2467" y="6485"/>
                  </a:lnTo>
                  <a:lnTo>
                    <a:pt x="2961" y="5921"/>
                  </a:lnTo>
                  <a:lnTo>
                    <a:pt x="3525" y="5357"/>
                  </a:lnTo>
                  <a:lnTo>
                    <a:pt x="4089" y="4864"/>
                  </a:lnTo>
                  <a:lnTo>
                    <a:pt x="4723" y="4370"/>
                  </a:lnTo>
                  <a:lnTo>
                    <a:pt x="5357" y="3947"/>
                  </a:lnTo>
                  <a:close/>
                  <a:moveTo>
                    <a:pt x="6696" y="3242"/>
                  </a:moveTo>
                  <a:lnTo>
                    <a:pt x="6626" y="3806"/>
                  </a:lnTo>
                  <a:lnTo>
                    <a:pt x="6626" y="4300"/>
                  </a:lnTo>
                  <a:lnTo>
                    <a:pt x="6555" y="5357"/>
                  </a:lnTo>
                  <a:lnTo>
                    <a:pt x="6485" y="5850"/>
                  </a:lnTo>
                  <a:lnTo>
                    <a:pt x="6415" y="6344"/>
                  </a:lnTo>
                  <a:lnTo>
                    <a:pt x="6203" y="6837"/>
                  </a:lnTo>
                  <a:lnTo>
                    <a:pt x="5921" y="7331"/>
                  </a:lnTo>
                  <a:lnTo>
                    <a:pt x="5569" y="7753"/>
                  </a:lnTo>
                  <a:lnTo>
                    <a:pt x="5075" y="8176"/>
                  </a:lnTo>
                  <a:lnTo>
                    <a:pt x="4652" y="8529"/>
                  </a:lnTo>
                  <a:lnTo>
                    <a:pt x="4089" y="8811"/>
                  </a:lnTo>
                  <a:lnTo>
                    <a:pt x="3031" y="9375"/>
                  </a:lnTo>
                  <a:lnTo>
                    <a:pt x="2045" y="10009"/>
                  </a:lnTo>
                  <a:lnTo>
                    <a:pt x="2256" y="9445"/>
                  </a:lnTo>
                  <a:lnTo>
                    <a:pt x="2538" y="9022"/>
                  </a:lnTo>
                  <a:lnTo>
                    <a:pt x="3243" y="8106"/>
                  </a:lnTo>
                  <a:lnTo>
                    <a:pt x="3948" y="7260"/>
                  </a:lnTo>
                  <a:lnTo>
                    <a:pt x="4723" y="6414"/>
                  </a:lnTo>
                  <a:lnTo>
                    <a:pt x="4934" y="6062"/>
                  </a:lnTo>
                  <a:lnTo>
                    <a:pt x="5216" y="5639"/>
                  </a:lnTo>
                  <a:lnTo>
                    <a:pt x="5639" y="4652"/>
                  </a:lnTo>
                  <a:lnTo>
                    <a:pt x="6203" y="3806"/>
                  </a:lnTo>
                  <a:lnTo>
                    <a:pt x="6415" y="3454"/>
                  </a:lnTo>
                  <a:lnTo>
                    <a:pt x="6696" y="3242"/>
                  </a:lnTo>
                  <a:close/>
                  <a:moveTo>
                    <a:pt x="9420" y="385"/>
                  </a:moveTo>
                  <a:lnTo>
                    <a:pt x="9163" y="705"/>
                  </a:lnTo>
                  <a:lnTo>
                    <a:pt x="8811" y="1057"/>
                  </a:lnTo>
                  <a:lnTo>
                    <a:pt x="8388" y="1410"/>
                  </a:lnTo>
                  <a:lnTo>
                    <a:pt x="7260" y="2115"/>
                  </a:lnTo>
                  <a:lnTo>
                    <a:pt x="5992" y="2820"/>
                  </a:lnTo>
                  <a:lnTo>
                    <a:pt x="4652" y="3595"/>
                  </a:lnTo>
                  <a:lnTo>
                    <a:pt x="3384" y="4300"/>
                  </a:lnTo>
                  <a:lnTo>
                    <a:pt x="2326" y="5005"/>
                  </a:lnTo>
                  <a:lnTo>
                    <a:pt x="1904" y="5357"/>
                  </a:lnTo>
                  <a:lnTo>
                    <a:pt x="1622" y="5709"/>
                  </a:lnTo>
                  <a:lnTo>
                    <a:pt x="1269" y="6203"/>
                  </a:lnTo>
                  <a:lnTo>
                    <a:pt x="917" y="6696"/>
                  </a:lnTo>
                  <a:lnTo>
                    <a:pt x="705" y="7190"/>
                  </a:lnTo>
                  <a:lnTo>
                    <a:pt x="494" y="7683"/>
                  </a:lnTo>
                  <a:lnTo>
                    <a:pt x="212" y="8811"/>
                  </a:lnTo>
                  <a:lnTo>
                    <a:pt x="1" y="9938"/>
                  </a:lnTo>
                  <a:lnTo>
                    <a:pt x="1" y="10502"/>
                  </a:lnTo>
                  <a:lnTo>
                    <a:pt x="71" y="11560"/>
                  </a:lnTo>
                  <a:lnTo>
                    <a:pt x="141" y="12053"/>
                  </a:lnTo>
                  <a:lnTo>
                    <a:pt x="282" y="12405"/>
                  </a:lnTo>
                  <a:lnTo>
                    <a:pt x="353" y="12476"/>
                  </a:lnTo>
                  <a:lnTo>
                    <a:pt x="423" y="12546"/>
                  </a:lnTo>
                  <a:lnTo>
                    <a:pt x="564" y="12476"/>
                  </a:lnTo>
                  <a:lnTo>
                    <a:pt x="705" y="12405"/>
                  </a:lnTo>
                  <a:lnTo>
                    <a:pt x="987" y="11982"/>
                  </a:lnTo>
                  <a:lnTo>
                    <a:pt x="1410" y="11630"/>
                  </a:lnTo>
                  <a:lnTo>
                    <a:pt x="2256" y="10996"/>
                  </a:lnTo>
                  <a:lnTo>
                    <a:pt x="3172" y="10432"/>
                  </a:lnTo>
                  <a:lnTo>
                    <a:pt x="4159" y="9938"/>
                  </a:lnTo>
                  <a:lnTo>
                    <a:pt x="5075" y="9445"/>
                  </a:lnTo>
                  <a:lnTo>
                    <a:pt x="5921" y="8811"/>
                  </a:lnTo>
                  <a:lnTo>
                    <a:pt x="6344" y="8458"/>
                  </a:lnTo>
                  <a:lnTo>
                    <a:pt x="6696" y="8106"/>
                  </a:lnTo>
                  <a:lnTo>
                    <a:pt x="6978" y="7683"/>
                  </a:lnTo>
                  <a:lnTo>
                    <a:pt x="7260" y="7190"/>
                  </a:lnTo>
                  <a:lnTo>
                    <a:pt x="7401" y="6696"/>
                  </a:lnTo>
                  <a:lnTo>
                    <a:pt x="7472" y="6203"/>
                  </a:lnTo>
                  <a:lnTo>
                    <a:pt x="7472" y="5709"/>
                  </a:lnTo>
                  <a:lnTo>
                    <a:pt x="7401" y="5216"/>
                  </a:lnTo>
                  <a:lnTo>
                    <a:pt x="7331" y="4300"/>
                  </a:lnTo>
                  <a:lnTo>
                    <a:pt x="7331" y="3806"/>
                  </a:lnTo>
                  <a:lnTo>
                    <a:pt x="7401" y="3313"/>
                  </a:lnTo>
                  <a:lnTo>
                    <a:pt x="7542" y="2890"/>
                  </a:lnTo>
                  <a:lnTo>
                    <a:pt x="7824" y="2538"/>
                  </a:lnTo>
                  <a:lnTo>
                    <a:pt x="8459" y="1762"/>
                  </a:lnTo>
                  <a:lnTo>
                    <a:pt x="8811" y="1410"/>
                  </a:lnTo>
                  <a:lnTo>
                    <a:pt x="9163" y="987"/>
                  </a:lnTo>
                  <a:lnTo>
                    <a:pt x="9375" y="564"/>
                  </a:lnTo>
                  <a:lnTo>
                    <a:pt x="9420" y="385"/>
                  </a:lnTo>
                  <a:close/>
                </a:path>
              </a:pathLst>
            </a:custGeom>
            <a:solidFill>
              <a:srgbClr val="93B7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10"/>
            <p:cNvGrpSpPr/>
            <p:nvPr/>
          </p:nvGrpSpPr>
          <p:grpSpPr>
            <a:xfrm rot="-4499919">
              <a:off x="5164310" y="3568656"/>
              <a:ext cx="736195" cy="1394547"/>
              <a:chOff x="3487525" y="3986125"/>
              <a:chExt cx="766525" cy="1452000"/>
            </a:xfrm>
          </p:grpSpPr>
          <p:sp>
            <p:nvSpPr>
              <p:cNvPr id="591" name="Google Shape;591;p10"/>
              <p:cNvSpPr/>
              <p:nvPr/>
            </p:nvSpPr>
            <p:spPr>
              <a:xfrm>
                <a:off x="3506900" y="3986125"/>
                <a:ext cx="747150" cy="1452000"/>
              </a:xfrm>
              <a:custGeom>
                <a:rect b="b" l="l" r="r" t="t"/>
                <a:pathLst>
                  <a:path extrusionOk="0" h="58080" w="29886">
                    <a:moveTo>
                      <a:pt x="20441" y="33974"/>
                    </a:moveTo>
                    <a:lnTo>
                      <a:pt x="21568" y="34608"/>
                    </a:lnTo>
                    <a:lnTo>
                      <a:pt x="23189" y="35665"/>
                    </a:lnTo>
                    <a:lnTo>
                      <a:pt x="24035" y="36229"/>
                    </a:lnTo>
                    <a:lnTo>
                      <a:pt x="24670" y="36793"/>
                    </a:lnTo>
                    <a:lnTo>
                      <a:pt x="25092" y="37216"/>
                    </a:lnTo>
                    <a:lnTo>
                      <a:pt x="25233" y="37427"/>
                    </a:lnTo>
                    <a:lnTo>
                      <a:pt x="25233" y="37568"/>
                    </a:lnTo>
                    <a:lnTo>
                      <a:pt x="23048" y="35947"/>
                    </a:lnTo>
                    <a:lnTo>
                      <a:pt x="20441" y="33974"/>
                    </a:lnTo>
                    <a:close/>
                    <a:moveTo>
                      <a:pt x="917" y="0"/>
                    </a:moveTo>
                    <a:lnTo>
                      <a:pt x="776" y="141"/>
                    </a:lnTo>
                    <a:lnTo>
                      <a:pt x="635" y="282"/>
                    </a:lnTo>
                    <a:lnTo>
                      <a:pt x="564" y="564"/>
                    </a:lnTo>
                    <a:lnTo>
                      <a:pt x="353" y="1198"/>
                    </a:lnTo>
                    <a:lnTo>
                      <a:pt x="212" y="2044"/>
                    </a:lnTo>
                    <a:lnTo>
                      <a:pt x="0" y="3595"/>
                    </a:lnTo>
                    <a:lnTo>
                      <a:pt x="0" y="4511"/>
                    </a:lnTo>
                    <a:lnTo>
                      <a:pt x="71" y="5216"/>
                    </a:lnTo>
                    <a:lnTo>
                      <a:pt x="141" y="5921"/>
                    </a:lnTo>
                    <a:lnTo>
                      <a:pt x="494" y="7331"/>
                    </a:lnTo>
                    <a:lnTo>
                      <a:pt x="987" y="8740"/>
                    </a:lnTo>
                    <a:lnTo>
                      <a:pt x="1551" y="10009"/>
                    </a:lnTo>
                    <a:lnTo>
                      <a:pt x="2326" y="11419"/>
                    </a:lnTo>
                    <a:lnTo>
                      <a:pt x="3243" y="12758"/>
                    </a:lnTo>
                    <a:lnTo>
                      <a:pt x="4159" y="14097"/>
                    </a:lnTo>
                    <a:lnTo>
                      <a:pt x="5216" y="15366"/>
                    </a:lnTo>
                    <a:lnTo>
                      <a:pt x="5710" y="15930"/>
                    </a:lnTo>
                    <a:lnTo>
                      <a:pt x="6344" y="16635"/>
                    </a:lnTo>
                    <a:lnTo>
                      <a:pt x="7683" y="18115"/>
                    </a:lnTo>
                    <a:lnTo>
                      <a:pt x="8388" y="18890"/>
                    </a:lnTo>
                    <a:lnTo>
                      <a:pt x="8952" y="19665"/>
                    </a:lnTo>
                    <a:lnTo>
                      <a:pt x="9375" y="20370"/>
                    </a:lnTo>
                    <a:lnTo>
                      <a:pt x="9586" y="20723"/>
                    </a:lnTo>
                    <a:lnTo>
                      <a:pt x="9657" y="21146"/>
                    </a:lnTo>
                    <a:lnTo>
                      <a:pt x="9727" y="21568"/>
                    </a:lnTo>
                    <a:lnTo>
                      <a:pt x="9657" y="21991"/>
                    </a:lnTo>
                    <a:lnTo>
                      <a:pt x="9586" y="22485"/>
                    </a:lnTo>
                    <a:lnTo>
                      <a:pt x="9375" y="22978"/>
                    </a:lnTo>
                    <a:lnTo>
                      <a:pt x="9022" y="24035"/>
                    </a:lnTo>
                    <a:lnTo>
                      <a:pt x="8811" y="24599"/>
                    </a:lnTo>
                    <a:lnTo>
                      <a:pt x="8670" y="25163"/>
                    </a:lnTo>
                    <a:lnTo>
                      <a:pt x="8599" y="25798"/>
                    </a:lnTo>
                    <a:lnTo>
                      <a:pt x="8599" y="26432"/>
                    </a:lnTo>
                    <a:lnTo>
                      <a:pt x="8599" y="27912"/>
                    </a:lnTo>
                    <a:lnTo>
                      <a:pt x="8599" y="29251"/>
                    </a:lnTo>
                    <a:lnTo>
                      <a:pt x="8529" y="29886"/>
                    </a:lnTo>
                    <a:lnTo>
                      <a:pt x="8317" y="30449"/>
                    </a:lnTo>
                    <a:lnTo>
                      <a:pt x="8247" y="30590"/>
                    </a:lnTo>
                    <a:lnTo>
                      <a:pt x="8106" y="30802"/>
                    </a:lnTo>
                    <a:lnTo>
                      <a:pt x="7683" y="31084"/>
                    </a:lnTo>
                    <a:lnTo>
                      <a:pt x="6626" y="31859"/>
                    </a:lnTo>
                    <a:lnTo>
                      <a:pt x="6132" y="32212"/>
                    </a:lnTo>
                    <a:lnTo>
                      <a:pt x="5780" y="32634"/>
                    </a:lnTo>
                    <a:lnTo>
                      <a:pt x="5639" y="32846"/>
                    </a:lnTo>
                    <a:lnTo>
                      <a:pt x="5639" y="33128"/>
                    </a:lnTo>
                    <a:lnTo>
                      <a:pt x="5639" y="33339"/>
                    </a:lnTo>
                    <a:lnTo>
                      <a:pt x="5710" y="33621"/>
                    </a:lnTo>
                    <a:lnTo>
                      <a:pt x="5850" y="33762"/>
                    </a:lnTo>
                    <a:lnTo>
                      <a:pt x="6132" y="33762"/>
                    </a:lnTo>
                    <a:lnTo>
                      <a:pt x="6344" y="33692"/>
                    </a:lnTo>
                    <a:lnTo>
                      <a:pt x="6696" y="33480"/>
                    </a:lnTo>
                    <a:lnTo>
                      <a:pt x="7119" y="33057"/>
                    </a:lnTo>
                    <a:lnTo>
                      <a:pt x="7894" y="32141"/>
                    </a:lnTo>
                    <a:lnTo>
                      <a:pt x="8388" y="31507"/>
                    </a:lnTo>
                    <a:lnTo>
                      <a:pt x="8388" y="31859"/>
                    </a:lnTo>
                    <a:lnTo>
                      <a:pt x="8176" y="32353"/>
                    </a:lnTo>
                    <a:lnTo>
                      <a:pt x="7754" y="33480"/>
                    </a:lnTo>
                    <a:lnTo>
                      <a:pt x="7542" y="34115"/>
                    </a:lnTo>
                    <a:lnTo>
                      <a:pt x="7401" y="34608"/>
                    </a:lnTo>
                    <a:lnTo>
                      <a:pt x="7401" y="34820"/>
                    </a:lnTo>
                    <a:lnTo>
                      <a:pt x="7401" y="35031"/>
                    </a:lnTo>
                    <a:lnTo>
                      <a:pt x="7472" y="35172"/>
                    </a:lnTo>
                    <a:lnTo>
                      <a:pt x="7613" y="35242"/>
                    </a:lnTo>
                    <a:lnTo>
                      <a:pt x="7965" y="35242"/>
                    </a:lnTo>
                    <a:lnTo>
                      <a:pt x="8106" y="35172"/>
                    </a:lnTo>
                    <a:lnTo>
                      <a:pt x="8176" y="35031"/>
                    </a:lnTo>
                    <a:lnTo>
                      <a:pt x="8388" y="34749"/>
                    </a:lnTo>
                    <a:lnTo>
                      <a:pt x="8458" y="34326"/>
                    </a:lnTo>
                    <a:lnTo>
                      <a:pt x="8529" y="33410"/>
                    </a:lnTo>
                    <a:lnTo>
                      <a:pt x="8599" y="32705"/>
                    </a:lnTo>
                    <a:lnTo>
                      <a:pt x="8740" y="33410"/>
                    </a:lnTo>
                    <a:lnTo>
                      <a:pt x="8952" y="33903"/>
                    </a:lnTo>
                    <a:lnTo>
                      <a:pt x="9163" y="34256"/>
                    </a:lnTo>
                    <a:lnTo>
                      <a:pt x="9375" y="34397"/>
                    </a:lnTo>
                    <a:lnTo>
                      <a:pt x="9516" y="34397"/>
                    </a:lnTo>
                    <a:lnTo>
                      <a:pt x="9586" y="34326"/>
                    </a:lnTo>
                    <a:lnTo>
                      <a:pt x="9657" y="34256"/>
                    </a:lnTo>
                    <a:lnTo>
                      <a:pt x="9727" y="34044"/>
                    </a:lnTo>
                    <a:lnTo>
                      <a:pt x="9798" y="33551"/>
                    </a:lnTo>
                    <a:lnTo>
                      <a:pt x="9657" y="32775"/>
                    </a:lnTo>
                    <a:lnTo>
                      <a:pt x="10079" y="33410"/>
                    </a:lnTo>
                    <a:lnTo>
                      <a:pt x="10643" y="34256"/>
                    </a:lnTo>
                    <a:lnTo>
                      <a:pt x="10925" y="34608"/>
                    </a:lnTo>
                    <a:lnTo>
                      <a:pt x="11207" y="34890"/>
                    </a:lnTo>
                    <a:lnTo>
                      <a:pt x="11419" y="34960"/>
                    </a:lnTo>
                    <a:lnTo>
                      <a:pt x="11701" y="34960"/>
                    </a:lnTo>
                    <a:lnTo>
                      <a:pt x="11842" y="34890"/>
                    </a:lnTo>
                    <a:lnTo>
                      <a:pt x="11912" y="34749"/>
                    </a:lnTo>
                    <a:lnTo>
                      <a:pt x="11983" y="34538"/>
                    </a:lnTo>
                    <a:lnTo>
                      <a:pt x="11983" y="34397"/>
                    </a:lnTo>
                    <a:lnTo>
                      <a:pt x="11842" y="34185"/>
                    </a:lnTo>
                    <a:lnTo>
                      <a:pt x="11560" y="33762"/>
                    </a:lnTo>
                    <a:lnTo>
                      <a:pt x="11207" y="33269"/>
                    </a:lnTo>
                    <a:lnTo>
                      <a:pt x="10291" y="32494"/>
                    </a:lnTo>
                    <a:lnTo>
                      <a:pt x="9657" y="31930"/>
                    </a:lnTo>
                    <a:lnTo>
                      <a:pt x="10643" y="32494"/>
                    </a:lnTo>
                    <a:lnTo>
                      <a:pt x="11771" y="33198"/>
                    </a:lnTo>
                    <a:lnTo>
                      <a:pt x="12194" y="33339"/>
                    </a:lnTo>
                    <a:lnTo>
                      <a:pt x="12335" y="33339"/>
                    </a:lnTo>
                    <a:lnTo>
                      <a:pt x="12335" y="33269"/>
                    </a:lnTo>
                    <a:lnTo>
                      <a:pt x="12335" y="33128"/>
                    </a:lnTo>
                    <a:lnTo>
                      <a:pt x="12124" y="32916"/>
                    </a:lnTo>
                    <a:lnTo>
                      <a:pt x="11489" y="32141"/>
                    </a:lnTo>
                    <a:lnTo>
                      <a:pt x="11137" y="31789"/>
                    </a:lnTo>
                    <a:lnTo>
                      <a:pt x="10784" y="31577"/>
                    </a:lnTo>
                    <a:lnTo>
                      <a:pt x="10220" y="31295"/>
                    </a:lnTo>
                    <a:lnTo>
                      <a:pt x="10009" y="31154"/>
                    </a:lnTo>
                    <a:lnTo>
                      <a:pt x="9727" y="30943"/>
                    </a:lnTo>
                    <a:lnTo>
                      <a:pt x="9516" y="30590"/>
                    </a:lnTo>
                    <a:lnTo>
                      <a:pt x="9304" y="30027"/>
                    </a:lnTo>
                    <a:lnTo>
                      <a:pt x="9234" y="29604"/>
                    </a:lnTo>
                    <a:lnTo>
                      <a:pt x="9163" y="29181"/>
                    </a:lnTo>
                    <a:lnTo>
                      <a:pt x="9234" y="28123"/>
                    </a:lnTo>
                    <a:lnTo>
                      <a:pt x="9445" y="26291"/>
                    </a:lnTo>
                    <a:lnTo>
                      <a:pt x="10079" y="27348"/>
                    </a:lnTo>
                    <a:lnTo>
                      <a:pt x="10573" y="28123"/>
                    </a:lnTo>
                    <a:lnTo>
                      <a:pt x="11066" y="28899"/>
                    </a:lnTo>
                    <a:lnTo>
                      <a:pt x="11560" y="29392"/>
                    </a:lnTo>
                    <a:lnTo>
                      <a:pt x="11771" y="29533"/>
                    </a:lnTo>
                    <a:lnTo>
                      <a:pt x="11983" y="29604"/>
                    </a:lnTo>
                    <a:lnTo>
                      <a:pt x="12194" y="29533"/>
                    </a:lnTo>
                    <a:lnTo>
                      <a:pt x="12335" y="29322"/>
                    </a:lnTo>
                    <a:lnTo>
                      <a:pt x="12405" y="28969"/>
                    </a:lnTo>
                    <a:lnTo>
                      <a:pt x="12405" y="28476"/>
                    </a:lnTo>
                    <a:lnTo>
                      <a:pt x="12335" y="28194"/>
                    </a:lnTo>
                    <a:lnTo>
                      <a:pt x="12194" y="27842"/>
                    </a:lnTo>
                    <a:lnTo>
                      <a:pt x="11560" y="27066"/>
                    </a:lnTo>
                    <a:lnTo>
                      <a:pt x="10855" y="26361"/>
                    </a:lnTo>
                    <a:lnTo>
                      <a:pt x="10573" y="26009"/>
                    </a:lnTo>
                    <a:lnTo>
                      <a:pt x="10361" y="25798"/>
                    </a:lnTo>
                    <a:lnTo>
                      <a:pt x="9939" y="25586"/>
                    </a:lnTo>
                    <a:lnTo>
                      <a:pt x="9727" y="25516"/>
                    </a:lnTo>
                    <a:lnTo>
                      <a:pt x="9657" y="25375"/>
                    </a:lnTo>
                    <a:lnTo>
                      <a:pt x="9586" y="25234"/>
                    </a:lnTo>
                    <a:lnTo>
                      <a:pt x="9516" y="25022"/>
                    </a:lnTo>
                    <a:lnTo>
                      <a:pt x="9657" y="24670"/>
                    </a:lnTo>
                    <a:lnTo>
                      <a:pt x="9939" y="23260"/>
                    </a:lnTo>
                    <a:lnTo>
                      <a:pt x="10150" y="21850"/>
                    </a:lnTo>
                    <a:lnTo>
                      <a:pt x="11842" y="24388"/>
                    </a:lnTo>
                    <a:lnTo>
                      <a:pt x="12899" y="25938"/>
                    </a:lnTo>
                    <a:lnTo>
                      <a:pt x="13886" y="27630"/>
                    </a:lnTo>
                    <a:lnTo>
                      <a:pt x="14731" y="29322"/>
                    </a:lnTo>
                    <a:lnTo>
                      <a:pt x="15154" y="30168"/>
                    </a:lnTo>
                    <a:lnTo>
                      <a:pt x="15436" y="30943"/>
                    </a:lnTo>
                    <a:lnTo>
                      <a:pt x="15648" y="31718"/>
                    </a:lnTo>
                    <a:lnTo>
                      <a:pt x="15718" y="32353"/>
                    </a:lnTo>
                    <a:lnTo>
                      <a:pt x="15718" y="32987"/>
                    </a:lnTo>
                    <a:lnTo>
                      <a:pt x="15577" y="33551"/>
                    </a:lnTo>
                    <a:lnTo>
                      <a:pt x="15507" y="33762"/>
                    </a:lnTo>
                    <a:lnTo>
                      <a:pt x="15225" y="33974"/>
                    </a:lnTo>
                    <a:lnTo>
                      <a:pt x="14520" y="34679"/>
                    </a:lnTo>
                    <a:lnTo>
                      <a:pt x="12405" y="36229"/>
                    </a:lnTo>
                    <a:lnTo>
                      <a:pt x="11348" y="37075"/>
                    </a:lnTo>
                    <a:lnTo>
                      <a:pt x="10502" y="37780"/>
                    </a:lnTo>
                    <a:lnTo>
                      <a:pt x="10220" y="38132"/>
                    </a:lnTo>
                    <a:lnTo>
                      <a:pt x="9939" y="38414"/>
                    </a:lnTo>
                    <a:lnTo>
                      <a:pt x="9868" y="38626"/>
                    </a:lnTo>
                    <a:lnTo>
                      <a:pt x="9868" y="38767"/>
                    </a:lnTo>
                    <a:lnTo>
                      <a:pt x="9939" y="38837"/>
                    </a:lnTo>
                    <a:lnTo>
                      <a:pt x="10079" y="38908"/>
                    </a:lnTo>
                    <a:lnTo>
                      <a:pt x="10432" y="38837"/>
                    </a:lnTo>
                    <a:lnTo>
                      <a:pt x="10855" y="38696"/>
                    </a:lnTo>
                    <a:lnTo>
                      <a:pt x="11278" y="38485"/>
                    </a:lnTo>
                    <a:lnTo>
                      <a:pt x="12687" y="37709"/>
                    </a:lnTo>
                    <a:lnTo>
                      <a:pt x="12687" y="37709"/>
                    </a:lnTo>
                    <a:lnTo>
                      <a:pt x="12264" y="38767"/>
                    </a:lnTo>
                    <a:lnTo>
                      <a:pt x="11912" y="39542"/>
                    </a:lnTo>
                    <a:lnTo>
                      <a:pt x="11560" y="40247"/>
                    </a:lnTo>
                    <a:lnTo>
                      <a:pt x="10996" y="41163"/>
                    </a:lnTo>
                    <a:lnTo>
                      <a:pt x="10643" y="41586"/>
                    </a:lnTo>
                    <a:lnTo>
                      <a:pt x="10291" y="41938"/>
                    </a:lnTo>
                    <a:lnTo>
                      <a:pt x="10150" y="42150"/>
                    </a:lnTo>
                    <a:lnTo>
                      <a:pt x="10009" y="42361"/>
                    </a:lnTo>
                    <a:lnTo>
                      <a:pt x="10009" y="42573"/>
                    </a:lnTo>
                    <a:lnTo>
                      <a:pt x="10150" y="42855"/>
                    </a:lnTo>
                    <a:lnTo>
                      <a:pt x="10291" y="43066"/>
                    </a:lnTo>
                    <a:lnTo>
                      <a:pt x="10502" y="43137"/>
                    </a:lnTo>
                    <a:lnTo>
                      <a:pt x="10643" y="43207"/>
                    </a:lnTo>
                    <a:lnTo>
                      <a:pt x="10784" y="43137"/>
                    </a:lnTo>
                    <a:lnTo>
                      <a:pt x="11066" y="42925"/>
                    </a:lnTo>
                    <a:lnTo>
                      <a:pt x="11348" y="42502"/>
                    </a:lnTo>
                    <a:lnTo>
                      <a:pt x="11912" y="41656"/>
                    </a:lnTo>
                    <a:lnTo>
                      <a:pt x="12124" y="41445"/>
                    </a:lnTo>
                    <a:lnTo>
                      <a:pt x="12194" y="41375"/>
                    </a:lnTo>
                    <a:lnTo>
                      <a:pt x="12264" y="41375"/>
                    </a:lnTo>
                    <a:lnTo>
                      <a:pt x="12124" y="41656"/>
                    </a:lnTo>
                    <a:lnTo>
                      <a:pt x="12053" y="42079"/>
                    </a:lnTo>
                    <a:lnTo>
                      <a:pt x="12053" y="42432"/>
                    </a:lnTo>
                    <a:lnTo>
                      <a:pt x="12124" y="42855"/>
                    </a:lnTo>
                    <a:lnTo>
                      <a:pt x="12194" y="43137"/>
                    </a:lnTo>
                    <a:lnTo>
                      <a:pt x="12335" y="43348"/>
                    </a:lnTo>
                    <a:lnTo>
                      <a:pt x="12476" y="43419"/>
                    </a:lnTo>
                    <a:lnTo>
                      <a:pt x="12546" y="43348"/>
                    </a:lnTo>
                    <a:lnTo>
                      <a:pt x="12617" y="43137"/>
                    </a:lnTo>
                    <a:lnTo>
                      <a:pt x="12617" y="42855"/>
                    </a:lnTo>
                    <a:lnTo>
                      <a:pt x="12617" y="42220"/>
                    </a:lnTo>
                    <a:lnTo>
                      <a:pt x="12617" y="41656"/>
                    </a:lnTo>
                    <a:lnTo>
                      <a:pt x="12687" y="41445"/>
                    </a:lnTo>
                    <a:lnTo>
                      <a:pt x="12758" y="41375"/>
                    </a:lnTo>
                    <a:lnTo>
                      <a:pt x="12969" y="41938"/>
                    </a:lnTo>
                    <a:lnTo>
                      <a:pt x="13322" y="42573"/>
                    </a:lnTo>
                    <a:lnTo>
                      <a:pt x="13463" y="42855"/>
                    </a:lnTo>
                    <a:lnTo>
                      <a:pt x="13745" y="43066"/>
                    </a:lnTo>
                    <a:lnTo>
                      <a:pt x="14027" y="43137"/>
                    </a:lnTo>
                    <a:lnTo>
                      <a:pt x="14379" y="43066"/>
                    </a:lnTo>
                    <a:lnTo>
                      <a:pt x="14661" y="42855"/>
                    </a:lnTo>
                    <a:lnTo>
                      <a:pt x="14802" y="42714"/>
                    </a:lnTo>
                    <a:lnTo>
                      <a:pt x="14802" y="42502"/>
                    </a:lnTo>
                    <a:lnTo>
                      <a:pt x="14731" y="42361"/>
                    </a:lnTo>
                    <a:lnTo>
                      <a:pt x="14308" y="41938"/>
                    </a:lnTo>
                    <a:lnTo>
                      <a:pt x="14168" y="41797"/>
                    </a:lnTo>
                    <a:lnTo>
                      <a:pt x="14097" y="41656"/>
                    </a:lnTo>
                    <a:lnTo>
                      <a:pt x="13674" y="40529"/>
                    </a:lnTo>
                    <a:lnTo>
                      <a:pt x="13392" y="39824"/>
                    </a:lnTo>
                    <a:lnTo>
                      <a:pt x="13251" y="39119"/>
                    </a:lnTo>
                    <a:lnTo>
                      <a:pt x="13181" y="38837"/>
                    </a:lnTo>
                    <a:lnTo>
                      <a:pt x="13181" y="38485"/>
                    </a:lnTo>
                    <a:lnTo>
                      <a:pt x="13251" y="38203"/>
                    </a:lnTo>
                    <a:lnTo>
                      <a:pt x="13322" y="37921"/>
                    </a:lnTo>
                    <a:lnTo>
                      <a:pt x="13533" y="37639"/>
                    </a:lnTo>
                    <a:lnTo>
                      <a:pt x="13745" y="37427"/>
                    </a:lnTo>
                    <a:lnTo>
                      <a:pt x="14097" y="37216"/>
                    </a:lnTo>
                    <a:lnTo>
                      <a:pt x="14520" y="37075"/>
                    </a:lnTo>
                    <a:lnTo>
                      <a:pt x="14872" y="38273"/>
                    </a:lnTo>
                    <a:lnTo>
                      <a:pt x="15154" y="39049"/>
                    </a:lnTo>
                    <a:lnTo>
                      <a:pt x="15436" y="39824"/>
                    </a:lnTo>
                    <a:lnTo>
                      <a:pt x="15789" y="40458"/>
                    </a:lnTo>
                    <a:lnTo>
                      <a:pt x="16000" y="40599"/>
                    </a:lnTo>
                    <a:lnTo>
                      <a:pt x="16141" y="40670"/>
                    </a:lnTo>
                    <a:lnTo>
                      <a:pt x="16353" y="40599"/>
                    </a:lnTo>
                    <a:lnTo>
                      <a:pt x="16493" y="40458"/>
                    </a:lnTo>
                    <a:lnTo>
                      <a:pt x="16705" y="40106"/>
                    </a:lnTo>
                    <a:lnTo>
                      <a:pt x="16846" y="39612"/>
                    </a:lnTo>
                    <a:lnTo>
                      <a:pt x="16846" y="39260"/>
                    </a:lnTo>
                    <a:lnTo>
                      <a:pt x="16705" y="38908"/>
                    </a:lnTo>
                    <a:lnTo>
                      <a:pt x="16493" y="38414"/>
                    </a:lnTo>
                    <a:lnTo>
                      <a:pt x="16282" y="37991"/>
                    </a:lnTo>
                    <a:lnTo>
                      <a:pt x="15718" y="37075"/>
                    </a:lnTo>
                    <a:lnTo>
                      <a:pt x="15507" y="36723"/>
                    </a:lnTo>
                    <a:lnTo>
                      <a:pt x="15366" y="36370"/>
                    </a:lnTo>
                    <a:lnTo>
                      <a:pt x="15154" y="35454"/>
                    </a:lnTo>
                    <a:lnTo>
                      <a:pt x="15154" y="35172"/>
                    </a:lnTo>
                    <a:lnTo>
                      <a:pt x="15154" y="34890"/>
                    </a:lnTo>
                    <a:lnTo>
                      <a:pt x="15295" y="34608"/>
                    </a:lnTo>
                    <a:lnTo>
                      <a:pt x="15436" y="34256"/>
                    </a:lnTo>
                    <a:lnTo>
                      <a:pt x="16071" y="33269"/>
                    </a:lnTo>
                    <a:lnTo>
                      <a:pt x="16775" y="35031"/>
                    </a:lnTo>
                    <a:lnTo>
                      <a:pt x="17410" y="36793"/>
                    </a:lnTo>
                    <a:lnTo>
                      <a:pt x="17903" y="38626"/>
                    </a:lnTo>
                    <a:lnTo>
                      <a:pt x="18115" y="39542"/>
                    </a:lnTo>
                    <a:lnTo>
                      <a:pt x="18256" y="40458"/>
                    </a:lnTo>
                    <a:lnTo>
                      <a:pt x="18326" y="41445"/>
                    </a:lnTo>
                    <a:lnTo>
                      <a:pt x="18326" y="41656"/>
                    </a:lnTo>
                    <a:lnTo>
                      <a:pt x="18326" y="41868"/>
                    </a:lnTo>
                    <a:lnTo>
                      <a:pt x="18185" y="41938"/>
                    </a:lnTo>
                    <a:lnTo>
                      <a:pt x="18044" y="42079"/>
                    </a:lnTo>
                    <a:lnTo>
                      <a:pt x="17551" y="42643"/>
                    </a:lnTo>
                    <a:lnTo>
                      <a:pt x="17198" y="42996"/>
                    </a:lnTo>
                    <a:lnTo>
                      <a:pt x="16634" y="43419"/>
                    </a:lnTo>
                    <a:lnTo>
                      <a:pt x="16071" y="43842"/>
                    </a:lnTo>
                    <a:lnTo>
                      <a:pt x="15648" y="44123"/>
                    </a:lnTo>
                    <a:lnTo>
                      <a:pt x="15225" y="44194"/>
                    </a:lnTo>
                    <a:lnTo>
                      <a:pt x="14661" y="44335"/>
                    </a:lnTo>
                    <a:lnTo>
                      <a:pt x="13322" y="44687"/>
                    </a:lnTo>
                    <a:lnTo>
                      <a:pt x="12687" y="44899"/>
                    </a:lnTo>
                    <a:lnTo>
                      <a:pt x="12124" y="45181"/>
                    </a:lnTo>
                    <a:lnTo>
                      <a:pt x="11912" y="45392"/>
                    </a:lnTo>
                    <a:lnTo>
                      <a:pt x="11771" y="45604"/>
                    </a:lnTo>
                    <a:lnTo>
                      <a:pt x="11630" y="45815"/>
                    </a:lnTo>
                    <a:lnTo>
                      <a:pt x="11630" y="46097"/>
                    </a:lnTo>
                    <a:lnTo>
                      <a:pt x="11630" y="46238"/>
                    </a:lnTo>
                    <a:lnTo>
                      <a:pt x="11701" y="46308"/>
                    </a:lnTo>
                    <a:lnTo>
                      <a:pt x="12053" y="46308"/>
                    </a:lnTo>
                    <a:lnTo>
                      <a:pt x="12476" y="46238"/>
                    </a:lnTo>
                    <a:lnTo>
                      <a:pt x="12969" y="46097"/>
                    </a:lnTo>
                    <a:lnTo>
                      <a:pt x="14027" y="45745"/>
                    </a:lnTo>
                    <a:lnTo>
                      <a:pt x="14661" y="45533"/>
                    </a:lnTo>
                    <a:lnTo>
                      <a:pt x="14379" y="46097"/>
                    </a:lnTo>
                    <a:lnTo>
                      <a:pt x="14027" y="46802"/>
                    </a:lnTo>
                    <a:lnTo>
                      <a:pt x="13674" y="47436"/>
                    </a:lnTo>
                    <a:lnTo>
                      <a:pt x="13463" y="47718"/>
                    </a:lnTo>
                    <a:lnTo>
                      <a:pt x="13251" y="47930"/>
                    </a:lnTo>
                    <a:lnTo>
                      <a:pt x="13040" y="48141"/>
                    </a:lnTo>
                    <a:lnTo>
                      <a:pt x="12758" y="48212"/>
                    </a:lnTo>
                    <a:lnTo>
                      <a:pt x="12194" y="48353"/>
                    </a:lnTo>
                    <a:lnTo>
                      <a:pt x="11912" y="48493"/>
                    </a:lnTo>
                    <a:lnTo>
                      <a:pt x="11701" y="48634"/>
                    </a:lnTo>
                    <a:lnTo>
                      <a:pt x="11489" y="48846"/>
                    </a:lnTo>
                    <a:lnTo>
                      <a:pt x="11348" y="49128"/>
                    </a:lnTo>
                    <a:lnTo>
                      <a:pt x="11278" y="49692"/>
                    </a:lnTo>
                    <a:lnTo>
                      <a:pt x="11278" y="49903"/>
                    </a:lnTo>
                    <a:lnTo>
                      <a:pt x="11348" y="49974"/>
                    </a:lnTo>
                    <a:lnTo>
                      <a:pt x="11419" y="50044"/>
                    </a:lnTo>
                    <a:lnTo>
                      <a:pt x="11560" y="50044"/>
                    </a:lnTo>
                    <a:lnTo>
                      <a:pt x="11842" y="49974"/>
                    </a:lnTo>
                    <a:lnTo>
                      <a:pt x="12124" y="49762"/>
                    </a:lnTo>
                    <a:lnTo>
                      <a:pt x="12476" y="49480"/>
                    </a:lnTo>
                    <a:lnTo>
                      <a:pt x="12969" y="48916"/>
                    </a:lnTo>
                    <a:lnTo>
                      <a:pt x="12969" y="49551"/>
                    </a:lnTo>
                    <a:lnTo>
                      <a:pt x="13040" y="49903"/>
                    </a:lnTo>
                    <a:lnTo>
                      <a:pt x="13181" y="50185"/>
                    </a:lnTo>
                    <a:lnTo>
                      <a:pt x="13322" y="50467"/>
                    </a:lnTo>
                    <a:lnTo>
                      <a:pt x="13533" y="50608"/>
                    </a:lnTo>
                    <a:lnTo>
                      <a:pt x="13815" y="50608"/>
                    </a:lnTo>
                    <a:lnTo>
                      <a:pt x="14097" y="50397"/>
                    </a:lnTo>
                    <a:lnTo>
                      <a:pt x="14238" y="50256"/>
                    </a:lnTo>
                    <a:lnTo>
                      <a:pt x="14308" y="50044"/>
                    </a:lnTo>
                    <a:lnTo>
                      <a:pt x="14308" y="49480"/>
                    </a:lnTo>
                    <a:lnTo>
                      <a:pt x="14238" y="48916"/>
                    </a:lnTo>
                    <a:lnTo>
                      <a:pt x="14238" y="48634"/>
                    </a:lnTo>
                    <a:lnTo>
                      <a:pt x="14308" y="48423"/>
                    </a:lnTo>
                    <a:lnTo>
                      <a:pt x="14520" y="48987"/>
                    </a:lnTo>
                    <a:lnTo>
                      <a:pt x="14872" y="49833"/>
                    </a:lnTo>
                    <a:lnTo>
                      <a:pt x="15084" y="50256"/>
                    </a:lnTo>
                    <a:lnTo>
                      <a:pt x="15366" y="50608"/>
                    </a:lnTo>
                    <a:lnTo>
                      <a:pt x="15648" y="50890"/>
                    </a:lnTo>
                    <a:lnTo>
                      <a:pt x="15930" y="50890"/>
                    </a:lnTo>
                    <a:lnTo>
                      <a:pt x="16141" y="50819"/>
                    </a:lnTo>
                    <a:lnTo>
                      <a:pt x="16282" y="50749"/>
                    </a:lnTo>
                    <a:lnTo>
                      <a:pt x="16423" y="50608"/>
                    </a:lnTo>
                    <a:lnTo>
                      <a:pt x="16423" y="50467"/>
                    </a:lnTo>
                    <a:lnTo>
                      <a:pt x="16423" y="50115"/>
                    </a:lnTo>
                    <a:lnTo>
                      <a:pt x="16212" y="49762"/>
                    </a:lnTo>
                    <a:lnTo>
                      <a:pt x="15718" y="49128"/>
                    </a:lnTo>
                    <a:lnTo>
                      <a:pt x="15436" y="48705"/>
                    </a:lnTo>
                    <a:lnTo>
                      <a:pt x="15084" y="47789"/>
                    </a:lnTo>
                    <a:lnTo>
                      <a:pt x="15013" y="47436"/>
                    </a:lnTo>
                    <a:lnTo>
                      <a:pt x="14943" y="47084"/>
                    </a:lnTo>
                    <a:lnTo>
                      <a:pt x="14943" y="46731"/>
                    </a:lnTo>
                    <a:lnTo>
                      <a:pt x="15084" y="46379"/>
                    </a:lnTo>
                    <a:lnTo>
                      <a:pt x="15295" y="45956"/>
                    </a:lnTo>
                    <a:lnTo>
                      <a:pt x="15648" y="45392"/>
                    </a:lnTo>
                    <a:lnTo>
                      <a:pt x="16071" y="44758"/>
                    </a:lnTo>
                    <a:lnTo>
                      <a:pt x="16634" y="44123"/>
                    </a:lnTo>
                    <a:lnTo>
                      <a:pt x="16634" y="44123"/>
                    </a:lnTo>
                    <a:lnTo>
                      <a:pt x="16282" y="45745"/>
                    </a:lnTo>
                    <a:lnTo>
                      <a:pt x="16212" y="46520"/>
                    </a:lnTo>
                    <a:lnTo>
                      <a:pt x="16141" y="47366"/>
                    </a:lnTo>
                    <a:lnTo>
                      <a:pt x="16212" y="46943"/>
                    </a:lnTo>
                    <a:lnTo>
                      <a:pt x="16423" y="46379"/>
                    </a:lnTo>
                    <a:lnTo>
                      <a:pt x="17128" y="44899"/>
                    </a:lnTo>
                    <a:lnTo>
                      <a:pt x="17551" y="44123"/>
                    </a:lnTo>
                    <a:lnTo>
                      <a:pt x="17974" y="43419"/>
                    </a:lnTo>
                    <a:lnTo>
                      <a:pt x="18326" y="42925"/>
                    </a:lnTo>
                    <a:lnTo>
                      <a:pt x="18678" y="42643"/>
                    </a:lnTo>
                    <a:lnTo>
                      <a:pt x="18960" y="44123"/>
                    </a:lnTo>
                    <a:lnTo>
                      <a:pt x="19172" y="45745"/>
                    </a:lnTo>
                    <a:lnTo>
                      <a:pt x="19313" y="46520"/>
                    </a:lnTo>
                    <a:lnTo>
                      <a:pt x="19313" y="47295"/>
                    </a:lnTo>
                    <a:lnTo>
                      <a:pt x="19242" y="48000"/>
                    </a:lnTo>
                    <a:lnTo>
                      <a:pt x="19031" y="48634"/>
                    </a:lnTo>
                    <a:lnTo>
                      <a:pt x="18256" y="50185"/>
                    </a:lnTo>
                    <a:lnTo>
                      <a:pt x="17762" y="51101"/>
                    </a:lnTo>
                    <a:lnTo>
                      <a:pt x="17621" y="51383"/>
                    </a:lnTo>
                    <a:lnTo>
                      <a:pt x="17621" y="51454"/>
                    </a:lnTo>
                    <a:lnTo>
                      <a:pt x="18044" y="51031"/>
                    </a:lnTo>
                    <a:lnTo>
                      <a:pt x="18538" y="50538"/>
                    </a:lnTo>
                    <a:lnTo>
                      <a:pt x="18960" y="50115"/>
                    </a:lnTo>
                    <a:lnTo>
                      <a:pt x="19383" y="49621"/>
                    </a:lnTo>
                    <a:lnTo>
                      <a:pt x="19383" y="50890"/>
                    </a:lnTo>
                    <a:lnTo>
                      <a:pt x="19313" y="51313"/>
                    </a:lnTo>
                    <a:lnTo>
                      <a:pt x="19172" y="51524"/>
                    </a:lnTo>
                    <a:lnTo>
                      <a:pt x="19031" y="51736"/>
                    </a:lnTo>
                    <a:lnTo>
                      <a:pt x="18749" y="52018"/>
                    </a:lnTo>
                    <a:lnTo>
                      <a:pt x="18397" y="52300"/>
                    </a:lnTo>
                    <a:lnTo>
                      <a:pt x="17974" y="52793"/>
                    </a:lnTo>
                    <a:lnTo>
                      <a:pt x="17480" y="53286"/>
                    </a:lnTo>
                    <a:lnTo>
                      <a:pt x="16846" y="53780"/>
                    </a:lnTo>
                    <a:lnTo>
                      <a:pt x="16564" y="54062"/>
                    </a:lnTo>
                    <a:lnTo>
                      <a:pt x="16423" y="54344"/>
                    </a:lnTo>
                    <a:lnTo>
                      <a:pt x="16282" y="54696"/>
                    </a:lnTo>
                    <a:lnTo>
                      <a:pt x="16282" y="55119"/>
                    </a:lnTo>
                    <a:lnTo>
                      <a:pt x="16705" y="54837"/>
                    </a:lnTo>
                    <a:lnTo>
                      <a:pt x="17692" y="54273"/>
                    </a:lnTo>
                    <a:lnTo>
                      <a:pt x="19172" y="53498"/>
                    </a:lnTo>
                    <a:lnTo>
                      <a:pt x="18678" y="54203"/>
                    </a:lnTo>
                    <a:lnTo>
                      <a:pt x="18044" y="55260"/>
                    </a:lnTo>
                    <a:lnTo>
                      <a:pt x="17762" y="55824"/>
                    </a:lnTo>
                    <a:lnTo>
                      <a:pt x="17692" y="56317"/>
                    </a:lnTo>
                    <a:lnTo>
                      <a:pt x="17621" y="56529"/>
                    </a:lnTo>
                    <a:lnTo>
                      <a:pt x="17692" y="56670"/>
                    </a:lnTo>
                    <a:lnTo>
                      <a:pt x="17762" y="56881"/>
                    </a:lnTo>
                    <a:lnTo>
                      <a:pt x="17903" y="56952"/>
                    </a:lnTo>
                    <a:lnTo>
                      <a:pt x="18044" y="57022"/>
                    </a:lnTo>
                    <a:lnTo>
                      <a:pt x="18185" y="56952"/>
                    </a:lnTo>
                    <a:lnTo>
                      <a:pt x="18397" y="56670"/>
                    </a:lnTo>
                    <a:lnTo>
                      <a:pt x="18608" y="56247"/>
                    </a:lnTo>
                    <a:lnTo>
                      <a:pt x="18819" y="55683"/>
                    </a:lnTo>
                    <a:lnTo>
                      <a:pt x="19172" y="54485"/>
                    </a:lnTo>
                    <a:lnTo>
                      <a:pt x="19313" y="53991"/>
                    </a:lnTo>
                    <a:lnTo>
                      <a:pt x="19454" y="53709"/>
                    </a:lnTo>
                    <a:lnTo>
                      <a:pt x="19383" y="54696"/>
                    </a:lnTo>
                    <a:lnTo>
                      <a:pt x="19313" y="55965"/>
                    </a:lnTo>
                    <a:lnTo>
                      <a:pt x="19383" y="56529"/>
                    </a:lnTo>
                    <a:lnTo>
                      <a:pt x="19524" y="57022"/>
                    </a:lnTo>
                    <a:lnTo>
                      <a:pt x="19665" y="57234"/>
                    </a:lnTo>
                    <a:lnTo>
                      <a:pt x="19806" y="57375"/>
                    </a:lnTo>
                    <a:lnTo>
                      <a:pt x="20018" y="57445"/>
                    </a:lnTo>
                    <a:lnTo>
                      <a:pt x="20229" y="57515"/>
                    </a:lnTo>
                    <a:lnTo>
                      <a:pt x="20441" y="57515"/>
                    </a:lnTo>
                    <a:lnTo>
                      <a:pt x="20582" y="57445"/>
                    </a:lnTo>
                    <a:lnTo>
                      <a:pt x="20723" y="57304"/>
                    </a:lnTo>
                    <a:lnTo>
                      <a:pt x="20793" y="57093"/>
                    </a:lnTo>
                    <a:lnTo>
                      <a:pt x="20863" y="56670"/>
                    </a:lnTo>
                    <a:lnTo>
                      <a:pt x="20793" y="56106"/>
                    </a:lnTo>
                    <a:lnTo>
                      <a:pt x="20652" y="55542"/>
                    </a:lnTo>
                    <a:lnTo>
                      <a:pt x="20793" y="55965"/>
                    </a:lnTo>
                    <a:lnTo>
                      <a:pt x="21075" y="56670"/>
                    </a:lnTo>
                    <a:lnTo>
                      <a:pt x="21427" y="57304"/>
                    </a:lnTo>
                    <a:lnTo>
                      <a:pt x="21780" y="57797"/>
                    </a:lnTo>
                    <a:lnTo>
                      <a:pt x="21921" y="57938"/>
                    </a:lnTo>
                    <a:lnTo>
                      <a:pt x="22132" y="58009"/>
                    </a:lnTo>
                    <a:lnTo>
                      <a:pt x="22344" y="58079"/>
                    </a:lnTo>
                    <a:lnTo>
                      <a:pt x="22626" y="58009"/>
                    </a:lnTo>
                    <a:lnTo>
                      <a:pt x="22767" y="57868"/>
                    </a:lnTo>
                    <a:lnTo>
                      <a:pt x="22907" y="57727"/>
                    </a:lnTo>
                    <a:lnTo>
                      <a:pt x="22978" y="57515"/>
                    </a:lnTo>
                    <a:lnTo>
                      <a:pt x="22978" y="57304"/>
                    </a:lnTo>
                    <a:lnTo>
                      <a:pt x="22907" y="56811"/>
                    </a:lnTo>
                    <a:lnTo>
                      <a:pt x="22696" y="56247"/>
                    </a:lnTo>
                    <a:lnTo>
                      <a:pt x="22414" y="55683"/>
                    </a:lnTo>
                    <a:lnTo>
                      <a:pt x="22062" y="55189"/>
                    </a:lnTo>
                    <a:lnTo>
                      <a:pt x="21568" y="54344"/>
                    </a:lnTo>
                    <a:lnTo>
                      <a:pt x="22626" y="54837"/>
                    </a:lnTo>
                    <a:lnTo>
                      <a:pt x="23330" y="55049"/>
                    </a:lnTo>
                    <a:lnTo>
                      <a:pt x="23894" y="55049"/>
                    </a:lnTo>
                    <a:lnTo>
                      <a:pt x="23894" y="54908"/>
                    </a:lnTo>
                    <a:lnTo>
                      <a:pt x="23894" y="54767"/>
                    </a:lnTo>
                    <a:lnTo>
                      <a:pt x="23824" y="54626"/>
                    </a:lnTo>
                    <a:lnTo>
                      <a:pt x="23471" y="54132"/>
                    </a:lnTo>
                    <a:lnTo>
                      <a:pt x="22907" y="53568"/>
                    </a:lnTo>
                    <a:lnTo>
                      <a:pt x="22132" y="52864"/>
                    </a:lnTo>
                    <a:lnTo>
                      <a:pt x="21639" y="52370"/>
                    </a:lnTo>
                    <a:lnTo>
                      <a:pt x="21286" y="51947"/>
                    </a:lnTo>
                    <a:lnTo>
                      <a:pt x="21075" y="51454"/>
                    </a:lnTo>
                    <a:lnTo>
                      <a:pt x="20934" y="51031"/>
                    </a:lnTo>
                    <a:lnTo>
                      <a:pt x="20934" y="50538"/>
                    </a:lnTo>
                    <a:lnTo>
                      <a:pt x="20863" y="49974"/>
                    </a:lnTo>
                    <a:lnTo>
                      <a:pt x="20863" y="48564"/>
                    </a:lnTo>
                    <a:lnTo>
                      <a:pt x="20793" y="47013"/>
                    </a:lnTo>
                    <a:lnTo>
                      <a:pt x="20652" y="45463"/>
                    </a:lnTo>
                    <a:lnTo>
                      <a:pt x="20441" y="43912"/>
                    </a:lnTo>
                    <a:lnTo>
                      <a:pt x="20159" y="42361"/>
                    </a:lnTo>
                    <a:lnTo>
                      <a:pt x="20159" y="42361"/>
                    </a:lnTo>
                    <a:lnTo>
                      <a:pt x="20652" y="42502"/>
                    </a:lnTo>
                    <a:lnTo>
                      <a:pt x="21004" y="42714"/>
                    </a:lnTo>
                    <a:lnTo>
                      <a:pt x="21216" y="42925"/>
                    </a:lnTo>
                    <a:lnTo>
                      <a:pt x="21357" y="43137"/>
                    </a:lnTo>
                    <a:lnTo>
                      <a:pt x="21568" y="43348"/>
                    </a:lnTo>
                    <a:lnTo>
                      <a:pt x="21780" y="43489"/>
                    </a:lnTo>
                    <a:lnTo>
                      <a:pt x="22132" y="43630"/>
                    </a:lnTo>
                    <a:lnTo>
                      <a:pt x="22626" y="43701"/>
                    </a:lnTo>
                    <a:lnTo>
                      <a:pt x="22414" y="45181"/>
                    </a:lnTo>
                    <a:lnTo>
                      <a:pt x="22344" y="45886"/>
                    </a:lnTo>
                    <a:lnTo>
                      <a:pt x="22344" y="46308"/>
                    </a:lnTo>
                    <a:lnTo>
                      <a:pt x="22414" y="46661"/>
                    </a:lnTo>
                    <a:lnTo>
                      <a:pt x="23048" y="45604"/>
                    </a:lnTo>
                    <a:lnTo>
                      <a:pt x="23683" y="44335"/>
                    </a:lnTo>
                    <a:lnTo>
                      <a:pt x="24176" y="44828"/>
                    </a:lnTo>
                    <a:lnTo>
                      <a:pt x="24599" y="45392"/>
                    </a:lnTo>
                    <a:lnTo>
                      <a:pt x="25022" y="45956"/>
                    </a:lnTo>
                    <a:lnTo>
                      <a:pt x="25445" y="46520"/>
                    </a:lnTo>
                    <a:lnTo>
                      <a:pt x="25092" y="46520"/>
                    </a:lnTo>
                    <a:lnTo>
                      <a:pt x="24881" y="46590"/>
                    </a:lnTo>
                    <a:lnTo>
                      <a:pt x="24740" y="46731"/>
                    </a:lnTo>
                    <a:lnTo>
                      <a:pt x="24458" y="47084"/>
                    </a:lnTo>
                    <a:lnTo>
                      <a:pt x="24176" y="47577"/>
                    </a:lnTo>
                    <a:lnTo>
                      <a:pt x="23965" y="48071"/>
                    </a:lnTo>
                    <a:lnTo>
                      <a:pt x="23965" y="48493"/>
                    </a:lnTo>
                    <a:lnTo>
                      <a:pt x="23965" y="48634"/>
                    </a:lnTo>
                    <a:lnTo>
                      <a:pt x="24035" y="48705"/>
                    </a:lnTo>
                    <a:lnTo>
                      <a:pt x="24106" y="48775"/>
                    </a:lnTo>
                    <a:lnTo>
                      <a:pt x="24247" y="48775"/>
                    </a:lnTo>
                    <a:lnTo>
                      <a:pt x="24458" y="48705"/>
                    </a:lnTo>
                    <a:lnTo>
                      <a:pt x="24599" y="48493"/>
                    </a:lnTo>
                    <a:lnTo>
                      <a:pt x="25022" y="47930"/>
                    </a:lnTo>
                    <a:lnTo>
                      <a:pt x="25374" y="47295"/>
                    </a:lnTo>
                    <a:lnTo>
                      <a:pt x="25515" y="46802"/>
                    </a:lnTo>
                    <a:lnTo>
                      <a:pt x="25656" y="47013"/>
                    </a:lnTo>
                    <a:lnTo>
                      <a:pt x="25656" y="47225"/>
                    </a:lnTo>
                    <a:lnTo>
                      <a:pt x="25656" y="47648"/>
                    </a:lnTo>
                    <a:lnTo>
                      <a:pt x="25586" y="48071"/>
                    </a:lnTo>
                    <a:lnTo>
                      <a:pt x="25374" y="48493"/>
                    </a:lnTo>
                    <a:lnTo>
                      <a:pt x="25304" y="48916"/>
                    </a:lnTo>
                    <a:lnTo>
                      <a:pt x="25233" y="49269"/>
                    </a:lnTo>
                    <a:lnTo>
                      <a:pt x="25233" y="49621"/>
                    </a:lnTo>
                    <a:lnTo>
                      <a:pt x="25374" y="49833"/>
                    </a:lnTo>
                    <a:lnTo>
                      <a:pt x="25515" y="49974"/>
                    </a:lnTo>
                    <a:lnTo>
                      <a:pt x="25656" y="50044"/>
                    </a:lnTo>
                    <a:lnTo>
                      <a:pt x="25868" y="50115"/>
                    </a:lnTo>
                    <a:lnTo>
                      <a:pt x="25938" y="50115"/>
                    </a:lnTo>
                    <a:lnTo>
                      <a:pt x="26079" y="50044"/>
                    </a:lnTo>
                    <a:lnTo>
                      <a:pt x="26291" y="49833"/>
                    </a:lnTo>
                    <a:lnTo>
                      <a:pt x="26432" y="49410"/>
                    </a:lnTo>
                    <a:lnTo>
                      <a:pt x="26643" y="48564"/>
                    </a:lnTo>
                    <a:lnTo>
                      <a:pt x="26784" y="48212"/>
                    </a:lnTo>
                    <a:lnTo>
                      <a:pt x="26925" y="48071"/>
                    </a:lnTo>
                    <a:lnTo>
                      <a:pt x="27137" y="48775"/>
                    </a:lnTo>
                    <a:lnTo>
                      <a:pt x="27559" y="49903"/>
                    </a:lnTo>
                    <a:lnTo>
                      <a:pt x="27771" y="50326"/>
                    </a:lnTo>
                    <a:lnTo>
                      <a:pt x="27912" y="50467"/>
                    </a:lnTo>
                    <a:lnTo>
                      <a:pt x="28053" y="50608"/>
                    </a:lnTo>
                    <a:lnTo>
                      <a:pt x="28123" y="50608"/>
                    </a:lnTo>
                    <a:lnTo>
                      <a:pt x="28264" y="50538"/>
                    </a:lnTo>
                    <a:lnTo>
                      <a:pt x="28335" y="50326"/>
                    </a:lnTo>
                    <a:lnTo>
                      <a:pt x="28476" y="50044"/>
                    </a:lnTo>
                    <a:lnTo>
                      <a:pt x="28476" y="49692"/>
                    </a:lnTo>
                    <a:lnTo>
                      <a:pt x="28335" y="49410"/>
                    </a:lnTo>
                    <a:lnTo>
                      <a:pt x="28123" y="48987"/>
                    </a:lnTo>
                    <a:lnTo>
                      <a:pt x="27912" y="48634"/>
                    </a:lnTo>
                    <a:lnTo>
                      <a:pt x="27348" y="47930"/>
                    </a:lnTo>
                    <a:lnTo>
                      <a:pt x="27137" y="47577"/>
                    </a:lnTo>
                    <a:lnTo>
                      <a:pt x="26996" y="47295"/>
                    </a:lnTo>
                    <a:lnTo>
                      <a:pt x="26996" y="47295"/>
                    </a:lnTo>
                    <a:lnTo>
                      <a:pt x="27841" y="48071"/>
                    </a:lnTo>
                    <a:lnTo>
                      <a:pt x="28335" y="48493"/>
                    </a:lnTo>
                    <a:lnTo>
                      <a:pt x="28828" y="48916"/>
                    </a:lnTo>
                    <a:lnTo>
                      <a:pt x="29251" y="49198"/>
                    </a:lnTo>
                    <a:lnTo>
                      <a:pt x="29533" y="49198"/>
                    </a:lnTo>
                    <a:lnTo>
                      <a:pt x="29533" y="48987"/>
                    </a:lnTo>
                    <a:lnTo>
                      <a:pt x="29533" y="48775"/>
                    </a:lnTo>
                    <a:lnTo>
                      <a:pt x="29251" y="47859"/>
                    </a:lnTo>
                    <a:lnTo>
                      <a:pt x="29040" y="47507"/>
                    </a:lnTo>
                    <a:lnTo>
                      <a:pt x="28828" y="47295"/>
                    </a:lnTo>
                    <a:lnTo>
                      <a:pt x="28546" y="47084"/>
                    </a:lnTo>
                    <a:lnTo>
                      <a:pt x="28194" y="46872"/>
                    </a:lnTo>
                    <a:lnTo>
                      <a:pt x="27559" y="46590"/>
                    </a:lnTo>
                    <a:lnTo>
                      <a:pt x="27207" y="46449"/>
                    </a:lnTo>
                    <a:lnTo>
                      <a:pt x="26925" y="46308"/>
                    </a:lnTo>
                    <a:lnTo>
                      <a:pt x="26361" y="45745"/>
                    </a:lnTo>
                    <a:lnTo>
                      <a:pt x="25797" y="45040"/>
                    </a:lnTo>
                    <a:lnTo>
                      <a:pt x="25233" y="44335"/>
                    </a:lnTo>
                    <a:lnTo>
                      <a:pt x="24599" y="43701"/>
                    </a:lnTo>
                    <a:lnTo>
                      <a:pt x="25586" y="43842"/>
                    </a:lnTo>
                    <a:lnTo>
                      <a:pt x="26996" y="44053"/>
                    </a:lnTo>
                    <a:lnTo>
                      <a:pt x="28264" y="44053"/>
                    </a:lnTo>
                    <a:lnTo>
                      <a:pt x="28687" y="43982"/>
                    </a:lnTo>
                    <a:lnTo>
                      <a:pt x="28828" y="43912"/>
                    </a:lnTo>
                    <a:lnTo>
                      <a:pt x="28899" y="43771"/>
                    </a:lnTo>
                    <a:lnTo>
                      <a:pt x="28899" y="43630"/>
                    </a:lnTo>
                    <a:lnTo>
                      <a:pt x="28828" y="43489"/>
                    </a:lnTo>
                    <a:lnTo>
                      <a:pt x="28617" y="43278"/>
                    </a:lnTo>
                    <a:lnTo>
                      <a:pt x="28405" y="43137"/>
                    </a:lnTo>
                    <a:lnTo>
                      <a:pt x="27700" y="42925"/>
                    </a:lnTo>
                    <a:lnTo>
                      <a:pt x="26996" y="42714"/>
                    </a:lnTo>
                    <a:lnTo>
                      <a:pt x="25374" y="42432"/>
                    </a:lnTo>
                    <a:lnTo>
                      <a:pt x="24388" y="42361"/>
                    </a:lnTo>
                    <a:lnTo>
                      <a:pt x="23048" y="42220"/>
                    </a:lnTo>
                    <a:lnTo>
                      <a:pt x="22414" y="42150"/>
                    </a:lnTo>
                    <a:lnTo>
                      <a:pt x="21850" y="42079"/>
                    </a:lnTo>
                    <a:lnTo>
                      <a:pt x="21216" y="41938"/>
                    </a:lnTo>
                    <a:lnTo>
                      <a:pt x="20723" y="41727"/>
                    </a:lnTo>
                    <a:lnTo>
                      <a:pt x="20300" y="41375"/>
                    </a:lnTo>
                    <a:lnTo>
                      <a:pt x="19877" y="40952"/>
                    </a:lnTo>
                    <a:lnTo>
                      <a:pt x="19524" y="40176"/>
                    </a:lnTo>
                    <a:lnTo>
                      <a:pt x="19172" y="39260"/>
                    </a:lnTo>
                    <a:lnTo>
                      <a:pt x="18890" y="38273"/>
                    </a:lnTo>
                    <a:lnTo>
                      <a:pt x="18678" y="37216"/>
                    </a:lnTo>
                    <a:lnTo>
                      <a:pt x="18185" y="35172"/>
                    </a:lnTo>
                    <a:lnTo>
                      <a:pt x="17974" y="34185"/>
                    </a:lnTo>
                    <a:lnTo>
                      <a:pt x="17692" y="33339"/>
                    </a:lnTo>
                    <a:lnTo>
                      <a:pt x="18185" y="33410"/>
                    </a:lnTo>
                    <a:lnTo>
                      <a:pt x="18678" y="33621"/>
                    </a:lnTo>
                    <a:lnTo>
                      <a:pt x="19101" y="33903"/>
                    </a:lnTo>
                    <a:lnTo>
                      <a:pt x="19454" y="34256"/>
                    </a:lnTo>
                    <a:lnTo>
                      <a:pt x="20229" y="35101"/>
                    </a:lnTo>
                    <a:lnTo>
                      <a:pt x="20582" y="35524"/>
                    </a:lnTo>
                    <a:lnTo>
                      <a:pt x="21004" y="35947"/>
                    </a:lnTo>
                    <a:lnTo>
                      <a:pt x="21780" y="36723"/>
                    </a:lnTo>
                    <a:lnTo>
                      <a:pt x="22344" y="37286"/>
                    </a:lnTo>
                    <a:lnTo>
                      <a:pt x="22978" y="37780"/>
                    </a:lnTo>
                    <a:lnTo>
                      <a:pt x="23542" y="38203"/>
                    </a:lnTo>
                    <a:lnTo>
                      <a:pt x="24176" y="38485"/>
                    </a:lnTo>
                    <a:lnTo>
                      <a:pt x="24388" y="38555"/>
                    </a:lnTo>
                    <a:lnTo>
                      <a:pt x="24670" y="38555"/>
                    </a:lnTo>
                    <a:lnTo>
                      <a:pt x="24881" y="38485"/>
                    </a:lnTo>
                    <a:lnTo>
                      <a:pt x="25092" y="38344"/>
                    </a:lnTo>
                    <a:lnTo>
                      <a:pt x="25022" y="38767"/>
                    </a:lnTo>
                    <a:lnTo>
                      <a:pt x="25092" y="39119"/>
                    </a:lnTo>
                    <a:lnTo>
                      <a:pt x="25304" y="39260"/>
                    </a:lnTo>
                    <a:lnTo>
                      <a:pt x="25515" y="39331"/>
                    </a:lnTo>
                    <a:lnTo>
                      <a:pt x="25727" y="39260"/>
                    </a:lnTo>
                    <a:lnTo>
                      <a:pt x="25868" y="38978"/>
                    </a:lnTo>
                    <a:lnTo>
                      <a:pt x="26009" y="38555"/>
                    </a:lnTo>
                    <a:lnTo>
                      <a:pt x="26009" y="37921"/>
                    </a:lnTo>
                    <a:lnTo>
                      <a:pt x="26291" y="38344"/>
                    </a:lnTo>
                    <a:lnTo>
                      <a:pt x="26855" y="38978"/>
                    </a:lnTo>
                    <a:lnTo>
                      <a:pt x="27137" y="39260"/>
                    </a:lnTo>
                    <a:lnTo>
                      <a:pt x="27418" y="39401"/>
                    </a:lnTo>
                    <a:lnTo>
                      <a:pt x="27559" y="39401"/>
                    </a:lnTo>
                    <a:lnTo>
                      <a:pt x="27630" y="39331"/>
                    </a:lnTo>
                    <a:lnTo>
                      <a:pt x="27700" y="39260"/>
                    </a:lnTo>
                    <a:lnTo>
                      <a:pt x="27771" y="39049"/>
                    </a:lnTo>
                    <a:lnTo>
                      <a:pt x="27771" y="38837"/>
                    </a:lnTo>
                    <a:lnTo>
                      <a:pt x="27771" y="38696"/>
                    </a:lnTo>
                    <a:lnTo>
                      <a:pt x="27630" y="38414"/>
                    </a:lnTo>
                    <a:lnTo>
                      <a:pt x="27348" y="38132"/>
                    </a:lnTo>
                    <a:lnTo>
                      <a:pt x="27066" y="37921"/>
                    </a:lnTo>
                    <a:lnTo>
                      <a:pt x="26784" y="37709"/>
                    </a:lnTo>
                    <a:lnTo>
                      <a:pt x="26502" y="37498"/>
                    </a:lnTo>
                    <a:lnTo>
                      <a:pt x="26432" y="37216"/>
                    </a:lnTo>
                    <a:lnTo>
                      <a:pt x="26361" y="37075"/>
                    </a:lnTo>
                    <a:lnTo>
                      <a:pt x="26432" y="36864"/>
                    </a:lnTo>
                    <a:lnTo>
                      <a:pt x="26996" y="37286"/>
                    </a:lnTo>
                    <a:lnTo>
                      <a:pt x="27489" y="37568"/>
                    </a:lnTo>
                    <a:lnTo>
                      <a:pt x="27982" y="37780"/>
                    </a:lnTo>
                    <a:lnTo>
                      <a:pt x="28476" y="37921"/>
                    </a:lnTo>
                    <a:lnTo>
                      <a:pt x="28899" y="37991"/>
                    </a:lnTo>
                    <a:lnTo>
                      <a:pt x="29110" y="37991"/>
                    </a:lnTo>
                    <a:lnTo>
                      <a:pt x="29322" y="37921"/>
                    </a:lnTo>
                    <a:lnTo>
                      <a:pt x="29462" y="37850"/>
                    </a:lnTo>
                    <a:lnTo>
                      <a:pt x="29603" y="37709"/>
                    </a:lnTo>
                    <a:lnTo>
                      <a:pt x="29674" y="37498"/>
                    </a:lnTo>
                    <a:lnTo>
                      <a:pt x="29674" y="37357"/>
                    </a:lnTo>
                    <a:lnTo>
                      <a:pt x="29603" y="37216"/>
                    </a:lnTo>
                    <a:lnTo>
                      <a:pt x="29462" y="37075"/>
                    </a:lnTo>
                    <a:lnTo>
                      <a:pt x="29110" y="36793"/>
                    </a:lnTo>
                    <a:lnTo>
                      <a:pt x="28617" y="36652"/>
                    </a:lnTo>
                    <a:lnTo>
                      <a:pt x="27489" y="36441"/>
                    </a:lnTo>
                    <a:lnTo>
                      <a:pt x="26714" y="36229"/>
                    </a:lnTo>
                    <a:lnTo>
                      <a:pt x="27277" y="36229"/>
                    </a:lnTo>
                    <a:lnTo>
                      <a:pt x="28194" y="36159"/>
                    </a:lnTo>
                    <a:lnTo>
                      <a:pt x="29040" y="36018"/>
                    </a:lnTo>
                    <a:lnTo>
                      <a:pt x="29322" y="35877"/>
                    </a:lnTo>
                    <a:lnTo>
                      <a:pt x="29533" y="35736"/>
                    </a:lnTo>
                    <a:lnTo>
                      <a:pt x="29744" y="35313"/>
                    </a:lnTo>
                    <a:lnTo>
                      <a:pt x="29815" y="35031"/>
                    </a:lnTo>
                    <a:lnTo>
                      <a:pt x="29885" y="34820"/>
                    </a:lnTo>
                    <a:lnTo>
                      <a:pt x="29815" y="34608"/>
                    </a:lnTo>
                    <a:lnTo>
                      <a:pt x="29744" y="34467"/>
                    </a:lnTo>
                    <a:lnTo>
                      <a:pt x="29462" y="34397"/>
                    </a:lnTo>
                    <a:lnTo>
                      <a:pt x="29110" y="34397"/>
                    </a:lnTo>
                    <a:lnTo>
                      <a:pt x="28335" y="34679"/>
                    </a:lnTo>
                    <a:lnTo>
                      <a:pt x="27066" y="35101"/>
                    </a:lnTo>
                    <a:lnTo>
                      <a:pt x="26432" y="35383"/>
                    </a:lnTo>
                    <a:lnTo>
                      <a:pt x="26009" y="35665"/>
                    </a:lnTo>
                    <a:lnTo>
                      <a:pt x="25868" y="35806"/>
                    </a:lnTo>
                    <a:lnTo>
                      <a:pt x="25797" y="35877"/>
                    </a:lnTo>
                    <a:lnTo>
                      <a:pt x="25797" y="36008"/>
                    </a:lnTo>
                    <a:lnTo>
                      <a:pt x="25797" y="36008"/>
                    </a:lnTo>
                    <a:lnTo>
                      <a:pt x="24952" y="35524"/>
                    </a:lnTo>
                    <a:lnTo>
                      <a:pt x="23965" y="34890"/>
                    </a:lnTo>
                    <a:lnTo>
                      <a:pt x="22978" y="34185"/>
                    </a:lnTo>
                    <a:lnTo>
                      <a:pt x="21991" y="33621"/>
                    </a:lnTo>
                    <a:lnTo>
                      <a:pt x="23260" y="33621"/>
                    </a:lnTo>
                    <a:lnTo>
                      <a:pt x="24106" y="33692"/>
                    </a:lnTo>
                    <a:lnTo>
                      <a:pt x="24952" y="33692"/>
                    </a:lnTo>
                    <a:lnTo>
                      <a:pt x="25727" y="33621"/>
                    </a:lnTo>
                    <a:lnTo>
                      <a:pt x="26079" y="33551"/>
                    </a:lnTo>
                    <a:lnTo>
                      <a:pt x="26432" y="33480"/>
                    </a:lnTo>
                    <a:lnTo>
                      <a:pt x="26643" y="33339"/>
                    </a:lnTo>
                    <a:lnTo>
                      <a:pt x="26855" y="33198"/>
                    </a:lnTo>
                    <a:lnTo>
                      <a:pt x="26996" y="32916"/>
                    </a:lnTo>
                    <a:lnTo>
                      <a:pt x="26996" y="32705"/>
                    </a:lnTo>
                    <a:lnTo>
                      <a:pt x="26925" y="32423"/>
                    </a:lnTo>
                    <a:lnTo>
                      <a:pt x="26784" y="32282"/>
                    </a:lnTo>
                    <a:lnTo>
                      <a:pt x="26502" y="32141"/>
                    </a:lnTo>
                    <a:lnTo>
                      <a:pt x="25233" y="32141"/>
                    </a:lnTo>
                    <a:lnTo>
                      <a:pt x="24247" y="32353"/>
                    </a:lnTo>
                    <a:lnTo>
                      <a:pt x="22203" y="32775"/>
                    </a:lnTo>
                    <a:lnTo>
                      <a:pt x="21427" y="32987"/>
                    </a:lnTo>
                    <a:lnTo>
                      <a:pt x="20934" y="33057"/>
                    </a:lnTo>
                    <a:lnTo>
                      <a:pt x="19172" y="32775"/>
                    </a:lnTo>
                    <a:lnTo>
                      <a:pt x="17903" y="32634"/>
                    </a:lnTo>
                    <a:lnTo>
                      <a:pt x="17480" y="32564"/>
                    </a:lnTo>
                    <a:lnTo>
                      <a:pt x="17410" y="32564"/>
                    </a:lnTo>
                    <a:lnTo>
                      <a:pt x="17410" y="32634"/>
                    </a:lnTo>
                    <a:lnTo>
                      <a:pt x="17269" y="32423"/>
                    </a:lnTo>
                    <a:lnTo>
                      <a:pt x="17057" y="32141"/>
                    </a:lnTo>
                    <a:lnTo>
                      <a:pt x="16775" y="31295"/>
                    </a:lnTo>
                    <a:lnTo>
                      <a:pt x="16493" y="30449"/>
                    </a:lnTo>
                    <a:lnTo>
                      <a:pt x="16212" y="29745"/>
                    </a:lnTo>
                    <a:lnTo>
                      <a:pt x="15225" y="27630"/>
                    </a:lnTo>
                    <a:lnTo>
                      <a:pt x="14097" y="25586"/>
                    </a:lnTo>
                    <a:lnTo>
                      <a:pt x="12899" y="23542"/>
                    </a:lnTo>
                    <a:lnTo>
                      <a:pt x="11630" y="21568"/>
                    </a:lnTo>
                    <a:lnTo>
                      <a:pt x="14379" y="21568"/>
                    </a:lnTo>
                    <a:lnTo>
                      <a:pt x="14802" y="21639"/>
                    </a:lnTo>
                    <a:lnTo>
                      <a:pt x="15154" y="21850"/>
                    </a:lnTo>
                    <a:lnTo>
                      <a:pt x="15366" y="21991"/>
                    </a:lnTo>
                    <a:lnTo>
                      <a:pt x="15577" y="22203"/>
                    </a:lnTo>
                    <a:lnTo>
                      <a:pt x="15930" y="22767"/>
                    </a:lnTo>
                    <a:lnTo>
                      <a:pt x="16282" y="23472"/>
                    </a:lnTo>
                    <a:lnTo>
                      <a:pt x="16564" y="24176"/>
                    </a:lnTo>
                    <a:lnTo>
                      <a:pt x="16846" y="24952"/>
                    </a:lnTo>
                    <a:lnTo>
                      <a:pt x="17198" y="25586"/>
                    </a:lnTo>
                    <a:lnTo>
                      <a:pt x="17551" y="26079"/>
                    </a:lnTo>
                    <a:lnTo>
                      <a:pt x="17762" y="26291"/>
                    </a:lnTo>
                    <a:lnTo>
                      <a:pt x="17974" y="26432"/>
                    </a:lnTo>
                    <a:lnTo>
                      <a:pt x="18397" y="26502"/>
                    </a:lnTo>
                    <a:lnTo>
                      <a:pt x="18608" y="26502"/>
                    </a:lnTo>
                    <a:lnTo>
                      <a:pt x="18749" y="26432"/>
                    </a:lnTo>
                    <a:lnTo>
                      <a:pt x="18819" y="26220"/>
                    </a:lnTo>
                    <a:lnTo>
                      <a:pt x="18749" y="25938"/>
                    </a:lnTo>
                    <a:lnTo>
                      <a:pt x="18608" y="25586"/>
                    </a:lnTo>
                    <a:lnTo>
                      <a:pt x="18115" y="24740"/>
                    </a:lnTo>
                    <a:lnTo>
                      <a:pt x="17480" y="23894"/>
                    </a:lnTo>
                    <a:lnTo>
                      <a:pt x="16775" y="23049"/>
                    </a:lnTo>
                    <a:lnTo>
                      <a:pt x="16141" y="22344"/>
                    </a:lnTo>
                    <a:lnTo>
                      <a:pt x="15789" y="21991"/>
                    </a:lnTo>
                    <a:lnTo>
                      <a:pt x="16634" y="22203"/>
                    </a:lnTo>
                    <a:lnTo>
                      <a:pt x="17551" y="22485"/>
                    </a:lnTo>
                    <a:lnTo>
                      <a:pt x="18467" y="22908"/>
                    </a:lnTo>
                    <a:lnTo>
                      <a:pt x="18819" y="23190"/>
                    </a:lnTo>
                    <a:lnTo>
                      <a:pt x="19172" y="23401"/>
                    </a:lnTo>
                    <a:lnTo>
                      <a:pt x="19665" y="23965"/>
                    </a:lnTo>
                    <a:lnTo>
                      <a:pt x="19806" y="24176"/>
                    </a:lnTo>
                    <a:lnTo>
                      <a:pt x="19806" y="24388"/>
                    </a:lnTo>
                    <a:lnTo>
                      <a:pt x="19877" y="24599"/>
                    </a:lnTo>
                    <a:lnTo>
                      <a:pt x="20018" y="24881"/>
                    </a:lnTo>
                    <a:lnTo>
                      <a:pt x="20088" y="25375"/>
                    </a:lnTo>
                    <a:lnTo>
                      <a:pt x="20229" y="25938"/>
                    </a:lnTo>
                    <a:lnTo>
                      <a:pt x="20300" y="26220"/>
                    </a:lnTo>
                    <a:lnTo>
                      <a:pt x="20370" y="26502"/>
                    </a:lnTo>
                    <a:lnTo>
                      <a:pt x="20582" y="26643"/>
                    </a:lnTo>
                    <a:lnTo>
                      <a:pt x="20863" y="26784"/>
                    </a:lnTo>
                    <a:lnTo>
                      <a:pt x="21004" y="26714"/>
                    </a:lnTo>
                    <a:lnTo>
                      <a:pt x="21145" y="26714"/>
                    </a:lnTo>
                    <a:lnTo>
                      <a:pt x="21286" y="26573"/>
                    </a:lnTo>
                    <a:lnTo>
                      <a:pt x="21357" y="26502"/>
                    </a:lnTo>
                    <a:lnTo>
                      <a:pt x="21357" y="26220"/>
                    </a:lnTo>
                    <a:lnTo>
                      <a:pt x="21357" y="25868"/>
                    </a:lnTo>
                    <a:lnTo>
                      <a:pt x="21075" y="25163"/>
                    </a:lnTo>
                    <a:lnTo>
                      <a:pt x="20863" y="24670"/>
                    </a:lnTo>
                    <a:lnTo>
                      <a:pt x="21004" y="24811"/>
                    </a:lnTo>
                    <a:lnTo>
                      <a:pt x="21216" y="25022"/>
                    </a:lnTo>
                    <a:lnTo>
                      <a:pt x="21568" y="25657"/>
                    </a:lnTo>
                    <a:lnTo>
                      <a:pt x="21850" y="25938"/>
                    </a:lnTo>
                    <a:lnTo>
                      <a:pt x="22062" y="26079"/>
                    </a:lnTo>
                    <a:lnTo>
                      <a:pt x="22344" y="26220"/>
                    </a:lnTo>
                    <a:lnTo>
                      <a:pt x="22485" y="26150"/>
                    </a:lnTo>
                    <a:lnTo>
                      <a:pt x="22555" y="26079"/>
                    </a:lnTo>
                    <a:lnTo>
                      <a:pt x="22696" y="25938"/>
                    </a:lnTo>
                    <a:lnTo>
                      <a:pt x="22767" y="25868"/>
                    </a:lnTo>
                    <a:lnTo>
                      <a:pt x="22767" y="25727"/>
                    </a:lnTo>
                    <a:lnTo>
                      <a:pt x="22696" y="25657"/>
                    </a:lnTo>
                    <a:lnTo>
                      <a:pt x="22555" y="25445"/>
                    </a:lnTo>
                    <a:lnTo>
                      <a:pt x="22273" y="25234"/>
                    </a:lnTo>
                    <a:lnTo>
                      <a:pt x="21709" y="24811"/>
                    </a:lnTo>
                    <a:lnTo>
                      <a:pt x="21568" y="24599"/>
                    </a:lnTo>
                    <a:lnTo>
                      <a:pt x="21568" y="24529"/>
                    </a:lnTo>
                    <a:lnTo>
                      <a:pt x="21568" y="24388"/>
                    </a:lnTo>
                    <a:lnTo>
                      <a:pt x="21991" y="24670"/>
                    </a:lnTo>
                    <a:lnTo>
                      <a:pt x="22837" y="25093"/>
                    </a:lnTo>
                    <a:lnTo>
                      <a:pt x="23189" y="25234"/>
                    </a:lnTo>
                    <a:lnTo>
                      <a:pt x="23542" y="25234"/>
                    </a:lnTo>
                    <a:lnTo>
                      <a:pt x="23612" y="25163"/>
                    </a:lnTo>
                    <a:lnTo>
                      <a:pt x="23683" y="25093"/>
                    </a:lnTo>
                    <a:lnTo>
                      <a:pt x="23683" y="24881"/>
                    </a:lnTo>
                    <a:lnTo>
                      <a:pt x="23683" y="24670"/>
                    </a:lnTo>
                    <a:lnTo>
                      <a:pt x="23471" y="24317"/>
                    </a:lnTo>
                    <a:lnTo>
                      <a:pt x="23260" y="24106"/>
                    </a:lnTo>
                    <a:lnTo>
                      <a:pt x="22907" y="24035"/>
                    </a:lnTo>
                    <a:lnTo>
                      <a:pt x="22555" y="23965"/>
                    </a:lnTo>
                    <a:lnTo>
                      <a:pt x="21780" y="23965"/>
                    </a:lnTo>
                    <a:lnTo>
                      <a:pt x="21498" y="23894"/>
                    </a:lnTo>
                    <a:lnTo>
                      <a:pt x="21216" y="23753"/>
                    </a:lnTo>
                    <a:lnTo>
                      <a:pt x="22203" y="23472"/>
                    </a:lnTo>
                    <a:lnTo>
                      <a:pt x="22907" y="23260"/>
                    </a:lnTo>
                    <a:lnTo>
                      <a:pt x="23542" y="23049"/>
                    </a:lnTo>
                    <a:lnTo>
                      <a:pt x="24035" y="22767"/>
                    </a:lnTo>
                    <a:lnTo>
                      <a:pt x="24176" y="22626"/>
                    </a:lnTo>
                    <a:lnTo>
                      <a:pt x="24247" y="22555"/>
                    </a:lnTo>
                    <a:lnTo>
                      <a:pt x="24176" y="22414"/>
                    </a:lnTo>
                    <a:lnTo>
                      <a:pt x="23965" y="22344"/>
                    </a:lnTo>
                    <a:lnTo>
                      <a:pt x="23612" y="22273"/>
                    </a:lnTo>
                    <a:lnTo>
                      <a:pt x="23119" y="22203"/>
                    </a:lnTo>
                    <a:lnTo>
                      <a:pt x="22837" y="22203"/>
                    </a:lnTo>
                    <a:lnTo>
                      <a:pt x="22485" y="22344"/>
                    </a:lnTo>
                    <a:lnTo>
                      <a:pt x="22132" y="22555"/>
                    </a:lnTo>
                    <a:lnTo>
                      <a:pt x="21850" y="22767"/>
                    </a:lnTo>
                    <a:lnTo>
                      <a:pt x="21286" y="23190"/>
                    </a:lnTo>
                    <a:lnTo>
                      <a:pt x="21004" y="23331"/>
                    </a:lnTo>
                    <a:lnTo>
                      <a:pt x="20723" y="23331"/>
                    </a:lnTo>
                    <a:lnTo>
                      <a:pt x="20300" y="23260"/>
                    </a:lnTo>
                    <a:lnTo>
                      <a:pt x="19806" y="23049"/>
                    </a:lnTo>
                    <a:lnTo>
                      <a:pt x="18749" y="22485"/>
                    </a:lnTo>
                    <a:lnTo>
                      <a:pt x="17692" y="21921"/>
                    </a:lnTo>
                    <a:lnTo>
                      <a:pt x="17198" y="21639"/>
                    </a:lnTo>
                    <a:lnTo>
                      <a:pt x="16775" y="21498"/>
                    </a:lnTo>
                    <a:lnTo>
                      <a:pt x="17833" y="21568"/>
                    </a:lnTo>
                    <a:lnTo>
                      <a:pt x="19313" y="21639"/>
                    </a:lnTo>
                    <a:lnTo>
                      <a:pt x="20088" y="21568"/>
                    </a:lnTo>
                    <a:lnTo>
                      <a:pt x="20723" y="21498"/>
                    </a:lnTo>
                    <a:lnTo>
                      <a:pt x="20934" y="21357"/>
                    </a:lnTo>
                    <a:lnTo>
                      <a:pt x="21145" y="21216"/>
                    </a:lnTo>
                    <a:lnTo>
                      <a:pt x="21216" y="21075"/>
                    </a:lnTo>
                    <a:lnTo>
                      <a:pt x="21286" y="20864"/>
                    </a:lnTo>
                    <a:lnTo>
                      <a:pt x="21216" y="20582"/>
                    </a:lnTo>
                    <a:lnTo>
                      <a:pt x="21075" y="20441"/>
                    </a:lnTo>
                    <a:lnTo>
                      <a:pt x="20863" y="20300"/>
                    </a:lnTo>
                    <a:lnTo>
                      <a:pt x="20582" y="20159"/>
                    </a:lnTo>
                    <a:lnTo>
                      <a:pt x="19806" y="20088"/>
                    </a:lnTo>
                    <a:lnTo>
                      <a:pt x="18890" y="20159"/>
                    </a:lnTo>
                    <a:lnTo>
                      <a:pt x="17974" y="20229"/>
                    </a:lnTo>
                    <a:lnTo>
                      <a:pt x="17128" y="20370"/>
                    </a:lnTo>
                    <a:lnTo>
                      <a:pt x="16000" y="20582"/>
                    </a:lnTo>
                    <a:lnTo>
                      <a:pt x="14731" y="20864"/>
                    </a:lnTo>
                    <a:lnTo>
                      <a:pt x="13463" y="21075"/>
                    </a:lnTo>
                    <a:lnTo>
                      <a:pt x="12758" y="21146"/>
                    </a:lnTo>
                    <a:lnTo>
                      <a:pt x="12194" y="21146"/>
                    </a:lnTo>
                    <a:lnTo>
                      <a:pt x="11630" y="21005"/>
                    </a:lnTo>
                    <a:lnTo>
                      <a:pt x="11066" y="20723"/>
                    </a:lnTo>
                    <a:lnTo>
                      <a:pt x="10361" y="20159"/>
                    </a:lnTo>
                    <a:lnTo>
                      <a:pt x="9657" y="19383"/>
                    </a:lnTo>
                    <a:lnTo>
                      <a:pt x="8952" y="18538"/>
                    </a:lnTo>
                    <a:lnTo>
                      <a:pt x="8317" y="17621"/>
                    </a:lnTo>
                    <a:lnTo>
                      <a:pt x="6978" y="15718"/>
                    </a:lnTo>
                    <a:lnTo>
                      <a:pt x="6344" y="14872"/>
                    </a:lnTo>
                    <a:lnTo>
                      <a:pt x="5780" y="14097"/>
                    </a:lnTo>
                    <a:lnTo>
                      <a:pt x="5780" y="14097"/>
                    </a:lnTo>
                    <a:lnTo>
                      <a:pt x="6203" y="14168"/>
                    </a:lnTo>
                    <a:lnTo>
                      <a:pt x="6696" y="14238"/>
                    </a:lnTo>
                    <a:lnTo>
                      <a:pt x="7613" y="14238"/>
                    </a:lnTo>
                    <a:lnTo>
                      <a:pt x="8529" y="14309"/>
                    </a:lnTo>
                    <a:lnTo>
                      <a:pt x="8952" y="14379"/>
                    </a:lnTo>
                    <a:lnTo>
                      <a:pt x="9375" y="14450"/>
                    </a:lnTo>
                    <a:lnTo>
                      <a:pt x="9798" y="14731"/>
                    </a:lnTo>
                    <a:lnTo>
                      <a:pt x="10291" y="14943"/>
                    </a:lnTo>
                    <a:lnTo>
                      <a:pt x="11207" y="15648"/>
                    </a:lnTo>
                    <a:lnTo>
                      <a:pt x="12053" y="16282"/>
                    </a:lnTo>
                    <a:lnTo>
                      <a:pt x="12546" y="16564"/>
                    </a:lnTo>
                    <a:lnTo>
                      <a:pt x="13040" y="16846"/>
                    </a:lnTo>
                    <a:lnTo>
                      <a:pt x="13745" y="17128"/>
                    </a:lnTo>
                    <a:lnTo>
                      <a:pt x="14238" y="17339"/>
                    </a:lnTo>
                    <a:lnTo>
                      <a:pt x="14731" y="17410"/>
                    </a:lnTo>
                    <a:lnTo>
                      <a:pt x="15154" y="17480"/>
                    </a:lnTo>
                    <a:lnTo>
                      <a:pt x="15295" y="17410"/>
                    </a:lnTo>
                    <a:lnTo>
                      <a:pt x="15436" y="17339"/>
                    </a:lnTo>
                    <a:lnTo>
                      <a:pt x="15507" y="17198"/>
                    </a:lnTo>
                    <a:lnTo>
                      <a:pt x="15507" y="17057"/>
                    </a:lnTo>
                    <a:lnTo>
                      <a:pt x="15507" y="16846"/>
                    </a:lnTo>
                    <a:lnTo>
                      <a:pt x="15436" y="16564"/>
                    </a:lnTo>
                    <a:lnTo>
                      <a:pt x="15295" y="16353"/>
                    </a:lnTo>
                    <a:lnTo>
                      <a:pt x="15154" y="16212"/>
                    </a:lnTo>
                    <a:lnTo>
                      <a:pt x="14731" y="15930"/>
                    </a:lnTo>
                    <a:lnTo>
                      <a:pt x="14238" y="15648"/>
                    </a:lnTo>
                    <a:lnTo>
                      <a:pt x="13604" y="15436"/>
                    </a:lnTo>
                    <a:lnTo>
                      <a:pt x="12335" y="14943"/>
                    </a:lnTo>
                    <a:lnTo>
                      <a:pt x="11419" y="14591"/>
                    </a:lnTo>
                    <a:lnTo>
                      <a:pt x="14238" y="14802"/>
                    </a:lnTo>
                    <a:lnTo>
                      <a:pt x="14661" y="15577"/>
                    </a:lnTo>
                    <a:lnTo>
                      <a:pt x="15295" y="15930"/>
                    </a:lnTo>
                    <a:lnTo>
                      <a:pt x="16000" y="16353"/>
                    </a:lnTo>
                    <a:lnTo>
                      <a:pt x="16423" y="16494"/>
                    </a:lnTo>
                    <a:lnTo>
                      <a:pt x="16775" y="16635"/>
                    </a:lnTo>
                    <a:lnTo>
                      <a:pt x="17198" y="16635"/>
                    </a:lnTo>
                    <a:lnTo>
                      <a:pt x="17551" y="16564"/>
                    </a:lnTo>
                    <a:lnTo>
                      <a:pt x="18044" y="16423"/>
                    </a:lnTo>
                    <a:lnTo>
                      <a:pt x="18326" y="16212"/>
                    </a:lnTo>
                    <a:lnTo>
                      <a:pt x="18538" y="16071"/>
                    </a:lnTo>
                    <a:lnTo>
                      <a:pt x="18538" y="15930"/>
                    </a:lnTo>
                    <a:lnTo>
                      <a:pt x="18467" y="15859"/>
                    </a:lnTo>
                    <a:lnTo>
                      <a:pt x="18326" y="15718"/>
                    </a:lnTo>
                    <a:lnTo>
                      <a:pt x="17833" y="15577"/>
                    </a:lnTo>
                    <a:lnTo>
                      <a:pt x="16423" y="15225"/>
                    </a:lnTo>
                    <a:lnTo>
                      <a:pt x="15859" y="15013"/>
                    </a:lnTo>
                    <a:lnTo>
                      <a:pt x="15648" y="14943"/>
                    </a:lnTo>
                    <a:lnTo>
                      <a:pt x="15507" y="14802"/>
                    </a:lnTo>
                    <a:lnTo>
                      <a:pt x="16212" y="14802"/>
                    </a:lnTo>
                    <a:lnTo>
                      <a:pt x="16775" y="14731"/>
                    </a:lnTo>
                    <a:lnTo>
                      <a:pt x="17057" y="14591"/>
                    </a:lnTo>
                    <a:lnTo>
                      <a:pt x="17128" y="14520"/>
                    </a:lnTo>
                    <a:lnTo>
                      <a:pt x="17198" y="14379"/>
                    </a:lnTo>
                    <a:lnTo>
                      <a:pt x="17128" y="14309"/>
                    </a:lnTo>
                    <a:lnTo>
                      <a:pt x="17057" y="14168"/>
                    </a:lnTo>
                    <a:lnTo>
                      <a:pt x="16705" y="14027"/>
                    </a:lnTo>
                    <a:lnTo>
                      <a:pt x="16141" y="13886"/>
                    </a:lnTo>
                    <a:lnTo>
                      <a:pt x="15366" y="13815"/>
                    </a:lnTo>
                    <a:lnTo>
                      <a:pt x="15507" y="13674"/>
                    </a:lnTo>
                    <a:lnTo>
                      <a:pt x="15718" y="13533"/>
                    </a:lnTo>
                    <a:lnTo>
                      <a:pt x="16282" y="13181"/>
                    </a:lnTo>
                    <a:lnTo>
                      <a:pt x="16846" y="12969"/>
                    </a:lnTo>
                    <a:lnTo>
                      <a:pt x="17057" y="12899"/>
                    </a:lnTo>
                    <a:lnTo>
                      <a:pt x="17198" y="12899"/>
                    </a:lnTo>
                    <a:lnTo>
                      <a:pt x="16634" y="12617"/>
                    </a:lnTo>
                    <a:lnTo>
                      <a:pt x="16212" y="12546"/>
                    </a:lnTo>
                    <a:lnTo>
                      <a:pt x="15789" y="12687"/>
                    </a:lnTo>
                    <a:lnTo>
                      <a:pt x="15507" y="12828"/>
                    </a:lnTo>
                    <a:lnTo>
                      <a:pt x="14943" y="13392"/>
                    </a:lnTo>
                    <a:lnTo>
                      <a:pt x="14661" y="13604"/>
                    </a:lnTo>
                    <a:lnTo>
                      <a:pt x="14308" y="13745"/>
                    </a:lnTo>
                    <a:lnTo>
                      <a:pt x="13886" y="13815"/>
                    </a:lnTo>
                    <a:lnTo>
                      <a:pt x="13463" y="13886"/>
                    </a:lnTo>
                    <a:lnTo>
                      <a:pt x="12476" y="13815"/>
                    </a:lnTo>
                    <a:lnTo>
                      <a:pt x="11560" y="13745"/>
                    </a:lnTo>
                    <a:lnTo>
                      <a:pt x="10643" y="13674"/>
                    </a:lnTo>
                    <a:lnTo>
                      <a:pt x="11701" y="13251"/>
                    </a:lnTo>
                    <a:lnTo>
                      <a:pt x="12405" y="12969"/>
                    </a:lnTo>
                    <a:lnTo>
                      <a:pt x="13040" y="12687"/>
                    </a:lnTo>
                    <a:lnTo>
                      <a:pt x="13533" y="12335"/>
                    </a:lnTo>
                    <a:lnTo>
                      <a:pt x="13674" y="12124"/>
                    </a:lnTo>
                    <a:lnTo>
                      <a:pt x="13745" y="11983"/>
                    </a:lnTo>
                    <a:lnTo>
                      <a:pt x="13745" y="11771"/>
                    </a:lnTo>
                    <a:lnTo>
                      <a:pt x="13674" y="11560"/>
                    </a:lnTo>
                    <a:lnTo>
                      <a:pt x="13392" y="11348"/>
                    </a:lnTo>
                    <a:lnTo>
                      <a:pt x="13040" y="11207"/>
                    </a:lnTo>
                    <a:lnTo>
                      <a:pt x="12899" y="11137"/>
                    </a:lnTo>
                    <a:lnTo>
                      <a:pt x="12687" y="11137"/>
                    </a:lnTo>
                    <a:lnTo>
                      <a:pt x="12264" y="11348"/>
                    </a:lnTo>
                    <a:lnTo>
                      <a:pt x="11771" y="11701"/>
                    </a:lnTo>
                    <a:lnTo>
                      <a:pt x="11207" y="12194"/>
                    </a:lnTo>
                    <a:lnTo>
                      <a:pt x="10220" y="13110"/>
                    </a:lnTo>
                    <a:lnTo>
                      <a:pt x="9798" y="13463"/>
                    </a:lnTo>
                    <a:lnTo>
                      <a:pt x="9445" y="13604"/>
                    </a:lnTo>
                    <a:lnTo>
                      <a:pt x="8881" y="13745"/>
                    </a:lnTo>
                    <a:lnTo>
                      <a:pt x="7190" y="13745"/>
                    </a:lnTo>
                    <a:lnTo>
                      <a:pt x="6626" y="13674"/>
                    </a:lnTo>
                    <a:lnTo>
                      <a:pt x="6203" y="13533"/>
                    </a:lnTo>
                    <a:lnTo>
                      <a:pt x="5780" y="13392"/>
                    </a:lnTo>
                    <a:lnTo>
                      <a:pt x="5357" y="13181"/>
                    </a:lnTo>
                    <a:lnTo>
                      <a:pt x="5005" y="12969"/>
                    </a:lnTo>
                    <a:lnTo>
                      <a:pt x="4300" y="12335"/>
                    </a:lnTo>
                    <a:lnTo>
                      <a:pt x="3665" y="11630"/>
                    </a:lnTo>
                    <a:lnTo>
                      <a:pt x="3102" y="10784"/>
                    </a:lnTo>
                    <a:lnTo>
                      <a:pt x="2608" y="9868"/>
                    </a:lnTo>
                    <a:lnTo>
                      <a:pt x="2115" y="8952"/>
                    </a:lnTo>
                    <a:lnTo>
                      <a:pt x="1762" y="8035"/>
                    </a:lnTo>
                    <a:lnTo>
                      <a:pt x="1621" y="7542"/>
                    </a:lnTo>
                    <a:lnTo>
                      <a:pt x="1410" y="6485"/>
                    </a:lnTo>
                    <a:lnTo>
                      <a:pt x="987" y="3665"/>
                    </a:lnTo>
                    <a:lnTo>
                      <a:pt x="846" y="2256"/>
                    </a:lnTo>
                    <a:lnTo>
                      <a:pt x="776" y="1058"/>
                    </a:lnTo>
                    <a:lnTo>
                      <a:pt x="776" y="564"/>
                    </a:lnTo>
                    <a:lnTo>
                      <a:pt x="846" y="282"/>
                    </a:lnTo>
                    <a:lnTo>
                      <a:pt x="917" y="71"/>
                    </a:lnTo>
                    <a:lnTo>
                      <a:pt x="987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10"/>
              <p:cNvSpPr/>
              <p:nvPr/>
            </p:nvSpPr>
            <p:spPr>
              <a:xfrm>
                <a:off x="3501600" y="4357925"/>
                <a:ext cx="151575" cy="297825"/>
              </a:xfrm>
              <a:custGeom>
                <a:rect b="b" l="l" r="r" t="t"/>
                <a:pathLst>
                  <a:path extrusionOk="0" h="11913" w="6063">
                    <a:moveTo>
                      <a:pt x="4935" y="0"/>
                    </a:moveTo>
                    <a:lnTo>
                      <a:pt x="3737" y="1410"/>
                    </a:lnTo>
                    <a:lnTo>
                      <a:pt x="3314" y="2326"/>
                    </a:lnTo>
                    <a:lnTo>
                      <a:pt x="2891" y="3243"/>
                    </a:lnTo>
                    <a:lnTo>
                      <a:pt x="2609" y="4230"/>
                    </a:lnTo>
                    <a:lnTo>
                      <a:pt x="2397" y="5216"/>
                    </a:lnTo>
                    <a:lnTo>
                      <a:pt x="1833" y="6908"/>
                    </a:lnTo>
                    <a:lnTo>
                      <a:pt x="1270" y="8459"/>
                    </a:lnTo>
                    <a:lnTo>
                      <a:pt x="494" y="9939"/>
                    </a:lnTo>
                    <a:lnTo>
                      <a:pt x="142" y="10855"/>
                    </a:lnTo>
                    <a:lnTo>
                      <a:pt x="1" y="11137"/>
                    </a:lnTo>
                    <a:lnTo>
                      <a:pt x="71" y="11348"/>
                    </a:lnTo>
                    <a:lnTo>
                      <a:pt x="353" y="11419"/>
                    </a:lnTo>
                    <a:lnTo>
                      <a:pt x="635" y="11348"/>
                    </a:lnTo>
                    <a:lnTo>
                      <a:pt x="847" y="11137"/>
                    </a:lnTo>
                    <a:lnTo>
                      <a:pt x="988" y="10785"/>
                    </a:lnTo>
                    <a:lnTo>
                      <a:pt x="917" y="11207"/>
                    </a:lnTo>
                    <a:lnTo>
                      <a:pt x="917" y="11348"/>
                    </a:lnTo>
                    <a:lnTo>
                      <a:pt x="988" y="11419"/>
                    </a:lnTo>
                    <a:lnTo>
                      <a:pt x="1058" y="11489"/>
                    </a:lnTo>
                    <a:lnTo>
                      <a:pt x="1129" y="11489"/>
                    </a:lnTo>
                    <a:lnTo>
                      <a:pt x="1411" y="11348"/>
                    </a:lnTo>
                    <a:lnTo>
                      <a:pt x="1904" y="10996"/>
                    </a:lnTo>
                    <a:lnTo>
                      <a:pt x="2045" y="10855"/>
                    </a:lnTo>
                    <a:lnTo>
                      <a:pt x="2045" y="10714"/>
                    </a:lnTo>
                    <a:lnTo>
                      <a:pt x="2468" y="10503"/>
                    </a:lnTo>
                    <a:lnTo>
                      <a:pt x="2609" y="10503"/>
                    </a:lnTo>
                    <a:lnTo>
                      <a:pt x="2750" y="10573"/>
                    </a:lnTo>
                    <a:lnTo>
                      <a:pt x="2891" y="10644"/>
                    </a:lnTo>
                    <a:lnTo>
                      <a:pt x="2961" y="10785"/>
                    </a:lnTo>
                    <a:lnTo>
                      <a:pt x="3102" y="11278"/>
                    </a:lnTo>
                    <a:lnTo>
                      <a:pt x="3314" y="11630"/>
                    </a:lnTo>
                    <a:lnTo>
                      <a:pt x="3596" y="11842"/>
                    </a:lnTo>
                    <a:lnTo>
                      <a:pt x="3807" y="11912"/>
                    </a:lnTo>
                    <a:lnTo>
                      <a:pt x="4159" y="11771"/>
                    </a:lnTo>
                    <a:lnTo>
                      <a:pt x="4159" y="11630"/>
                    </a:lnTo>
                    <a:lnTo>
                      <a:pt x="4018" y="11278"/>
                    </a:lnTo>
                    <a:lnTo>
                      <a:pt x="3525" y="10503"/>
                    </a:lnTo>
                    <a:lnTo>
                      <a:pt x="3032" y="9586"/>
                    </a:lnTo>
                    <a:lnTo>
                      <a:pt x="2891" y="9234"/>
                    </a:lnTo>
                    <a:lnTo>
                      <a:pt x="2820" y="8881"/>
                    </a:lnTo>
                    <a:lnTo>
                      <a:pt x="3032" y="8952"/>
                    </a:lnTo>
                    <a:lnTo>
                      <a:pt x="3173" y="9022"/>
                    </a:lnTo>
                    <a:lnTo>
                      <a:pt x="3525" y="9304"/>
                    </a:lnTo>
                    <a:lnTo>
                      <a:pt x="3807" y="9727"/>
                    </a:lnTo>
                    <a:lnTo>
                      <a:pt x="4018" y="10150"/>
                    </a:lnTo>
                    <a:lnTo>
                      <a:pt x="4300" y="10644"/>
                    </a:lnTo>
                    <a:lnTo>
                      <a:pt x="4512" y="10996"/>
                    </a:lnTo>
                    <a:lnTo>
                      <a:pt x="4794" y="11207"/>
                    </a:lnTo>
                    <a:lnTo>
                      <a:pt x="4935" y="11278"/>
                    </a:lnTo>
                    <a:lnTo>
                      <a:pt x="5146" y="11278"/>
                    </a:lnTo>
                    <a:lnTo>
                      <a:pt x="5499" y="11137"/>
                    </a:lnTo>
                    <a:lnTo>
                      <a:pt x="5781" y="10926"/>
                    </a:lnTo>
                    <a:lnTo>
                      <a:pt x="5851" y="10714"/>
                    </a:lnTo>
                    <a:lnTo>
                      <a:pt x="5851" y="10362"/>
                    </a:lnTo>
                    <a:lnTo>
                      <a:pt x="5781" y="10080"/>
                    </a:lnTo>
                    <a:lnTo>
                      <a:pt x="5640" y="9727"/>
                    </a:lnTo>
                    <a:lnTo>
                      <a:pt x="5358" y="9163"/>
                    </a:lnTo>
                    <a:lnTo>
                      <a:pt x="5146" y="8881"/>
                    </a:lnTo>
                    <a:lnTo>
                      <a:pt x="4794" y="8600"/>
                    </a:lnTo>
                    <a:lnTo>
                      <a:pt x="4018" y="8106"/>
                    </a:lnTo>
                    <a:lnTo>
                      <a:pt x="3314" y="7754"/>
                    </a:lnTo>
                    <a:lnTo>
                      <a:pt x="3032" y="7613"/>
                    </a:lnTo>
                    <a:lnTo>
                      <a:pt x="2961" y="7472"/>
                    </a:lnTo>
                    <a:lnTo>
                      <a:pt x="2820" y="7049"/>
                    </a:lnTo>
                    <a:lnTo>
                      <a:pt x="2891" y="6485"/>
                    </a:lnTo>
                    <a:lnTo>
                      <a:pt x="3032" y="5851"/>
                    </a:lnTo>
                    <a:lnTo>
                      <a:pt x="3173" y="5146"/>
                    </a:lnTo>
                    <a:lnTo>
                      <a:pt x="3666" y="3807"/>
                    </a:lnTo>
                    <a:lnTo>
                      <a:pt x="4018" y="2820"/>
                    </a:lnTo>
                    <a:lnTo>
                      <a:pt x="4300" y="4018"/>
                    </a:lnTo>
                    <a:lnTo>
                      <a:pt x="4512" y="4793"/>
                    </a:lnTo>
                    <a:lnTo>
                      <a:pt x="4794" y="5569"/>
                    </a:lnTo>
                    <a:lnTo>
                      <a:pt x="5146" y="6203"/>
                    </a:lnTo>
                    <a:lnTo>
                      <a:pt x="5287" y="6344"/>
                    </a:lnTo>
                    <a:lnTo>
                      <a:pt x="5428" y="6485"/>
                    </a:lnTo>
                    <a:lnTo>
                      <a:pt x="5569" y="6485"/>
                    </a:lnTo>
                    <a:lnTo>
                      <a:pt x="5781" y="6344"/>
                    </a:lnTo>
                    <a:lnTo>
                      <a:pt x="5922" y="6062"/>
                    </a:lnTo>
                    <a:lnTo>
                      <a:pt x="6062" y="5639"/>
                    </a:lnTo>
                    <a:lnTo>
                      <a:pt x="6062" y="5428"/>
                    </a:lnTo>
                    <a:lnTo>
                      <a:pt x="5922" y="5075"/>
                    </a:lnTo>
                    <a:lnTo>
                      <a:pt x="5569" y="4159"/>
                    </a:lnTo>
                    <a:lnTo>
                      <a:pt x="5146" y="3313"/>
                    </a:lnTo>
                    <a:lnTo>
                      <a:pt x="4935" y="2679"/>
                    </a:lnTo>
                    <a:lnTo>
                      <a:pt x="4794" y="1974"/>
                    </a:lnTo>
                    <a:lnTo>
                      <a:pt x="4723" y="1340"/>
                    </a:lnTo>
                    <a:lnTo>
                      <a:pt x="4794" y="776"/>
                    </a:lnTo>
                    <a:lnTo>
                      <a:pt x="4935" y="0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0"/>
              <p:cNvSpPr/>
              <p:nvPr/>
            </p:nvSpPr>
            <p:spPr>
              <a:xfrm>
                <a:off x="3487525" y="4421350"/>
                <a:ext cx="82825" cy="112800"/>
              </a:xfrm>
              <a:custGeom>
                <a:rect b="b" l="l" r="r" t="t"/>
                <a:pathLst>
                  <a:path extrusionOk="0" h="4512" w="3313">
                    <a:moveTo>
                      <a:pt x="3031" y="1"/>
                    </a:moveTo>
                    <a:lnTo>
                      <a:pt x="2749" y="71"/>
                    </a:lnTo>
                    <a:lnTo>
                      <a:pt x="2326" y="353"/>
                    </a:lnTo>
                    <a:lnTo>
                      <a:pt x="1762" y="776"/>
                    </a:lnTo>
                    <a:lnTo>
                      <a:pt x="1269" y="1199"/>
                    </a:lnTo>
                    <a:lnTo>
                      <a:pt x="705" y="1833"/>
                    </a:lnTo>
                    <a:lnTo>
                      <a:pt x="282" y="2468"/>
                    </a:lnTo>
                    <a:lnTo>
                      <a:pt x="70" y="2750"/>
                    </a:lnTo>
                    <a:lnTo>
                      <a:pt x="0" y="3032"/>
                    </a:lnTo>
                    <a:lnTo>
                      <a:pt x="0" y="3596"/>
                    </a:lnTo>
                    <a:lnTo>
                      <a:pt x="70" y="3878"/>
                    </a:lnTo>
                    <a:lnTo>
                      <a:pt x="211" y="4230"/>
                    </a:lnTo>
                    <a:lnTo>
                      <a:pt x="352" y="4441"/>
                    </a:lnTo>
                    <a:lnTo>
                      <a:pt x="423" y="4512"/>
                    </a:lnTo>
                    <a:lnTo>
                      <a:pt x="634" y="4512"/>
                    </a:lnTo>
                    <a:lnTo>
                      <a:pt x="775" y="4371"/>
                    </a:lnTo>
                    <a:lnTo>
                      <a:pt x="987" y="4018"/>
                    </a:lnTo>
                    <a:lnTo>
                      <a:pt x="1903" y="2609"/>
                    </a:lnTo>
                    <a:lnTo>
                      <a:pt x="2467" y="1693"/>
                    </a:lnTo>
                    <a:lnTo>
                      <a:pt x="2960" y="917"/>
                    </a:lnTo>
                    <a:lnTo>
                      <a:pt x="3242" y="283"/>
                    </a:lnTo>
                    <a:lnTo>
                      <a:pt x="3313" y="71"/>
                    </a:lnTo>
                    <a:lnTo>
                      <a:pt x="3242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0"/>
              <p:cNvSpPr/>
              <p:nvPr/>
            </p:nvSpPr>
            <p:spPr>
              <a:xfrm>
                <a:off x="3621425" y="4657475"/>
                <a:ext cx="89900" cy="84625"/>
              </a:xfrm>
              <a:custGeom>
                <a:rect b="b" l="l" r="r" t="t"/>
                <a:pathLst>
                  <a:path extrusionOk="0" h="3385" w="3596">
                    <a:moveTo>
                      <a:pt x="3595" y="1"/>
                    </a:moveTo>
                    <a:lnTo>
                      <a:pt x="3102" y="71"/>
                    </a:lnTo>
                    <a:lnTo>
                      <a:pt x="2538" y="283"/>
                    </a:lnTo>
                    <a:lnTo>
                      <a:pt x="2045" y="565"/>
                    </a:lnTo>
                    <a:lnTo>
                      <a:pt x="1551" y="917"/>
                    </a:lnTo>
                    <a:lnTo>
                      <a:pt x="1058" y="1340"/>
                    </a:lnTo>
                    <a:lnTo>
                      <a:pt x="635" y="1763"/>
                    </a:lnTo>
                    <a:lnTo>
                      <a:pt x="353" y="2256"/>
                    </a:lnTo>
                    <a:lnTo>
                      <a:pt x="142" y="2679"/>
                    </a:lnTo>
                    <a:lnTo>
                      <a:pt x="1" y="2961"/>
                    </a:lnTo>
                    <a:lnTo>
                      <a:pt x="1" y="3173"/>
                    </a:lnTo>
                    <a:lnTo>
                      <a:pt x="1" y="3314"/>
                    </a:lnTo>
                    <a:lnTo>
                      <a:pt x="71" y="3384"/>
                    </a:lnTo>
                    <a:lnTo>
                      <a:pt x="353" y="3384"/>
                    </a:lnTo>
                    <a:lnTo>
                      <a:pt x="706" y="3173"/>
                    </a:lnTo>
                    <a:lnTo>
                      <a:pt x="1410" y="2609"/>
                    </a:lnTo>
                    <a:lnTo>
                      <a:pt x="1692" y="2397"/>
                    </a:lnTo>
                    <a:lnTo>
                      <a:pt x="2115" y="1904"/>
                    </a:lnTo>
                    <a:lnTo>
                      <a:pt x="2609" y="1058"/>
                    </a:lnTo>
                    <a:lnTo>
                      <a:pt x="3173" y="353"/>
                    </a:lnTo>
                    <a:lnTo>
                      <a:pt x="3384" y="142"/>
                    </a:lnTo>
                    <a:lnTo>
                      <a:pt x="3595" y="1"/>
                    </a:lnTo>
                    <a:close/>
                  </a:path>
                </a:pathLst>
              </a:custGeom>
              <a:solidFill>
                <a:srgbClr val="8EBC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" name="Google Shape;595;p10"/>
            <p:cNvSpPr/>
            <p:nvPr/>
          </p:nvSpPr>
          <p:spPr>
            <a:xfrm>
              <a:off x="4535406" y="4308991"/>
              <a:ext cx="198042" cy="199452"/>
            </a:xfrm>
            <a:custGeom>
              <a:rect b="b" l="l" r="r" t="t"/>
              <a:pathLst>
                <a:path extrusionOk="0" h="9869" w="9798">
                  <a:moveTo>
                    <a:pt x="4582" y="635"/>
                  </a:moveTo>
                  <a:lnTo>
                    <a:pt x="4864" y="705"/>
                  </a:lnTo>
                  <a:lnTo>
                    <a:pt x="5145" y="846"/>
                  </a:lnTo>
                  <a:lnTo>
                    <a:pt x="5357" y="1058"/>
                  </a:lnTo>
                  <a:lnTo>
                    <a:pt x="5498" y="1269"/>
                  </a:lnTo>
                  <a:lnTo>
                    <a:pt x="5568" y="1481"/>
                  </a:lnTo>
                  <a:lnTo>
                    <a:pt x="5568" y="1763"/>
                  </a:lnTo>
                  <a:lnTo>
                    <a:pt x="5568" y="2045"/>
                  </a:lnTo>
                  <a:lnTo>
                    <a:pt x="5357" y="2679"/>
                  </a:lnTo>
                  <a:lnTo>
                    <a:pt x="4864" y="3807"/>
                  </a:lnTo>
                  <a:lnTo>
                    <a:pt x="4723" y="4230"/>
                  </a:lnTo>
                  <a:lnTo>
                    <a:pt x="4652" y="4441"/>
                  </a:lnTo>
                  <a:lnTo>
                    <a:pt x="4723" y="4582"/>
                  </a:lnTo>
                  <a:lnTo>
                    <a:pt x="3736" y="3948"/>
                  </a:lnTo>
                  <a:lnTo>
                    <a:pt x="2890" y="3243"/>
                  </a:lnTo>
                  <a:lnTo>
                    <a:pt x="2679" y="3031"/>
                  </a:lnTo>
                  <a:lnTo>
                    <a:pt x="2538" y="2820"/>
                  </a:lnTo>
                  <a:lnTo>
                    <a:pt x="2467" y="2538"/>
                  </a:lnTo>
                  <a:lnTo>
                    <a:pt x="2467" y="2326"/>
                  </a:lnTo>
                  <a:lnTo>
                    <a:pt x="2538" y="2045"/>
                  </a:lnTo>
                  <a:lnTo>
                    <a:pt x="2608" y="1833"/>
                  </a:lnTo>
                  <a:lnTo>
                    <a:pt x="2890" y="1340"/>
                  </a:lnTo>
                  <a:lnTo>
                    <a:pt x="3313" y="987"/>
                  </a:lnTo>
                  <a:lnTo>
                    <a:pt x="3806" y="705"/>
                  </a:lnTo>
                  <a:lnTo>
                    <a:pt x="4370" y="635"/>
                  </a:lnTo>
                  <a:close/>
                  <a:moveTo>
                    <a:pt x="7753" y="2820"/>
                  </a:moveTo>
                  <a:lnTo>
                    <a:pt x="8106" y="2890"/>
                  </a:lnTo>
                  <a:lnTo>
                    <a:pt x="8388" y="2961"/>
                  </a:lnTo>
                  <a:lnTo>
                    <a:pt x="8599" y="3102"/>
                  </a:lnTo>
                  <a:lnTo>
                    <a:pt x="8740" y="3313"/>
                  </a:lnTo>
                  <a:lnTo>
                    <a:pt x="8881" y="3525"/>
                  </a:lnTo>
                  <a:lnTo>
                    <a:pt x="8952" y="3807"/>
                  </a:lnTo>
                  <a:lnTo>
                    <a:pt x="8952" y="4089"/>
                  </a:lnTo>
                  <a:lnTo>
                    <a:pt x="8952" y="4371"/>
                  </a:lnTo>
                  <a:lnTo>
                    <a:pt x="8952" y="4652"/>
                  </a:lnTo>
                  <a:lnTo>
                    <a:pt x="8811" y="4864"/>
                  </a:lnTo>
                  <a:lnTo>
                    <a:pt x="8740" y="5146"/>
                  </a:lnTo>
                  <a:lnTo>
                    <a:pt x="8529" y="5357"/>
                  </a:lnTo>
                  <a:lnTo>
                    <a:pt x="8317" y="5498"/>
                  </a:lnTo>
                  <a:lnTo>
                    <a:pt x="8106" y="5639"/>
                  </a:lnTo>
                  <a:lnTo>
                    <a:pt x="7824" y="5710"/>
                  </a:lnTo>
                  <a:lnTo>
                    <a:pt x="7471" y="5639"/>
                  </a:lnTo>
                  <a:lnTo>
                    <a:pt x="7049" y="5569"/>
                  </a:lnTo>
                  <a:lnTo>
                    <a:pt x="6696" y="5428"/>
                  </a:lnTo>
                  <a:lnTo>
                    <a:pt x="6414" y="5287"/>
                  </a:lnTo>
                  <a:lnTo>
                    <a:pt x="6203" y="5075"/>
                  </a:lnTo>
                  <a:lnTo>
                    <a:pt x="6132" y="4864"/>
                  </a:lnTo>
                  <a:lnTo>
                    <a:pt x="5991" y="4582"/>
                  </a:lnTo>
                  <a:lnTo>
                    <a:pt x="5991" y="4371"/>
                  </a:lnTo>
                  <a:lnTo>
                    <a:pt x="6062" y="4089"/>
                  </a:lnTo>
                  <a:lnTo>
                    <a:pt x="6132" y="3807"/>
                  </a:lnTo>
                  <a:lnTo>
                    <a:pt x="6273" y="3595"/>
                  </a:lnTo>
                  <a:lnTo>
                    <a:pt x="6414" y="3384"/>
                  </a:lnTo>
                  <a:lnTo>
                    <a:pt x="6626" y="3172"/>
                  </a:lnTo>
                  <a:lnTo>
                    <a:pt x="6908" y="3031"/>
                  </a:lnTo>
                  <a:lnTo>
                    <a:pt x="7189" y="2890"/>
                  </a:lnTo>
                  <a:lnTo>
                    <a:pt x="7471" y="2820"/>
                  </a:lnTo>
                  <a:close/>
                  <a:moveTo>
                    <a:pt x="5921" y="5992"/>
                  </a:moveTo>
                  <a:lnTo>
                    <a:pt x="6555" y="6133"/>
                  </a:lnTo>
                  <a:lnTo>
                    <a:pt x="7260" y="6415"/>
                  </a:lnTo>
                  <a:lnTo>
                    <a:pt x="7824" y="6767"/>
                  </a:lnTo>
                  <a:lnTo>
                    <a:pt x="8035" y="6978"/>
                  </a:lnTo>
                  <a:lnTo>
                    <a:pt x="8176" y="7190"/>
                  </a:lnTo>
                  <a:lnTo>
                    <a:pt x="8317" y="7401"/>
                  </a:lnTo>
                  <a:lnTo>
                    <a:pt x="8317" y="7613"/>
                  </a:lnTo>
                  <a:lnTo>
                    <a:pt x="8247" y="7824"/>
                  </a:lnTo>
                  <a:lnTo>
                    <a:pt x="8035" y="8036"/>
                  </a:lnTo>
                  <a:lnTo>
                    <a:pt x="7683" y="8318"/>
                  </a:lnTo>
                  <a:lnTo>
                    <a:pt x="7260" y="8529"/>
                  </a:lnTo>
                  <a:lnTo>
                    <a:pt x="6837" y="8670"/>
                  </a:lnTo>
                  <a:lnTo>
                    <a:pt x="6414" y="8741"/>
                  </a:lnTo>
                  <a:lnTo>
                    <a:pt x="5991" y="8741"/>
                  </a:lnTo>
                  <a:lnTo>
                    <a:pt x="5639" y="8670"/>
                  </a:lnTo>
                  <a:lnTo>
                    <a:pt x="5286" y="8529"/>
                  </a:lnTo>
                  <a:lnTo>
                    <a:pt x="4934" y="8388"/>
                  </a:lnTo>
                  <a:lnTo>
                    <a:pt x="4652" y="8177"/>
                  </a:lnTo>
                  <a:lnTo>
                    <a:pt x="4441" y="7965"/>
                  </a:lnTo>
                  <a:lnTo>
                    <a:pt x="4300" y="7683"/>
                  </a:lnTo>
                  <a:lnTo>
                    <a:pt x="4229" y="7401"/>
                  </a:lnTo>
                  <a:lnTo>
                    <a:pt x="4300" y="7119"/>
                  </a:lnTo>
                  <a:lnTo>
                    <a:pt x="4370" y="6767"/>
                  </a:lnTo>
                  <a:lnTo>
                    <a:pt x="4652" y="6415"/>
                  </a:lnTo>
                  <a:lnTo>
                    <a:pt x="5004" y="6062"/>
                  </a:lnTo>
                  <a:lnTo>
                    <a:pt x="5145" y="5992"/>
                  </a:lnTo>
                  <a:close/>
                  <a:moveTo>
                    <a:pt x="4229" y="5498"/>
                  </a:moveTo>
                  <a:lnTo>
                    <a:pt x="3877" y="6767"/>
                  </a:lnTo>
                  <a:lnTo>
                    <a:pt x="3313" y="7965"/>
                  </a:lnTo>
                  <a:lnTo>
                    <a:pt x="3031" y="8459"/>
                  </a:lnTo>
                  <a:lnTo>
                    <a:pt x="2608" y="8670"/>
                  </a:lnTo>
                  <a:lnTo>
                    <a:pt x="2256" y="8811"/>
                  </a:lnTo>
                  <a:lnTo>
                    <a:pt x="1903" y="8811"/>
                  </a:lnTo>
                  <a:lnTo>
                    <a:pt x="1551" y="8600"/>
                  </a:lnTo>
                  <a:lnTo>
                    <a:pt x="1269" y="8318"/>
                  </a:lnTo>
                  <a:lnTo>
                    <a:pt x="1057" y="7895"/>
                  </a:lnTo>
                  <a:lnTo>
                    <a:pt x="916" y="7401"/>
                  </a:lnTo>
                  <a:lnTo>
                    <a:pt x="916" y="6978"/>
                  </a:lnTo>
                  <a:lnTo>
                    <a:pt x="987" y="6697"/>
                  </a:lnTo>
                  <a:lnTo>
                    <a:pt x="1057" y="6415"/>
                  </a:lnTo>
                  <a:lnTo>
                    <a:pt x="1128" y="6203"/>
                  </a:lnTo>
                  <a:lnTo>
                    <a:pt x="1339" y="5992"/>
                  </a:lnTo>
                  <a:lnTo>
                    <a:pt x="1480" y="5851"/>
                  </a:lnTo>
                  <a:lnTo>
                    <a:pt x="1974" y="5639"/>
                  </a:lnTo>
                  <a:lnTo>
                    <a:pt x="2538" y="5498"/>
                  </a:lnTo>
                  <a:close/>
                  <a:moveTo>
                    <a:pt x="4652" y="0"/>
                  </a:moveTo>
                  <a:lnTo>
                    <a:pt x="4018" y="141"/>
                  </a:lnTo>
                  <a:lnTo>
                    <a:pt x="3383" y="423"/>
                  </a:lnTo>
                  <a:lnTo>
                    <a:pt x="2749" y="776"/>
                  </a:lnTo>
                  <a:lnTo>
                    <a:pt x="2185" y="1269"/>
                  </a:lnTo>
                  <a:lnTo>
                    <a:pt x="1833" y="1833"/>
                  </a:lnTo>
                  <a:lnTo>
                    <a:pt x="1692" y="2115"/>
                  </a:lnTo>
                  <a:lnTo>
                    <a:pt x="1551" y="2397"/>
                  </a:lnTo>
                  <a:lnTo>
                    <a:pt x="1551" y="2679"/>
                  </a:lnTo>
                  <a:lnTo>
                    <a:pt x="1551" y="3031"/>
                  </a:lnTo>
                  <a:lnTo>
                    <a:pt x="1692" y="3313"/>
                  </a:lnTo>
                  <a:lnTo>
                    <a:pt x="1833" y="3595"/>
                  </a:lnTo>
                  <a:lnTo>
                    <a:pt x="2044" y="3877"/>
                  </a:lnTo>
                  <a:lnTo>
                    <a:pt x="2397" y="4089"/>
                  </a:lnTo>
                  <a:lnTo>
                    <a:pt x="2820" y="4371"/>
                  </a:lnTo>
                  <a:lnTo>
                    <a:pt x="3313" y="4582"/>
                  </a:lnTo>
                  <a:lnTo>
                    <a:pt x="3947" y="4793"/>
                  </a:lnTo>
                  <a:lnTo>
                    <a:pt x="4652" y="4934"/>
                  </a:lnTo>
                  <a:lnTo>
                    <a:pt x="4511" y="5075"/>
                  </a:lnTo>
                  <a:lnTo>
                    <a:pt x="4300" y="5146"/>
                  </a:lnTo>
                  <a:lnTo>
                    <a:pt x="3736" y="5146"/>
                  </a:lnTo>
                  <a:lnTo>
                    <a:pt x="3031" y="5005"/>
                  </a:lnTo>
                  <a:lnTo>
                    <a:pt x="2256" y="4864"/>
                  </a:lnTo>
                  <a:lnTo>
                    <a:pt x="1480" y="4864"/>
                  </a:lnTo>
                  <a:lnTo>
                    <a:pt x="1128" y="5005"/>
                  </a:lnTo>
                  <a:lnTo>
                    <a:pt x="846" y="5146"/>
                  </a:lnTo>
                  <a:lnTo>
                    <a:pt x="564" y="5357"/>
                  </a:lnTo>
                  <a:lnTo>
                    <a:pt x="282" y="5710"/>
                  </a:lnTo>
                  <a:lnTo>
                    <a:pt x="141" y="6203"/>
                  </a:lnTo>
                  <a:lnTo>
                    <a:pt x="0" y="6767"/>
                  </a:lnTo>
                  <a:lnTo>
                    <a:pt x="0" y="7260"/>
                  </a:lnTo>
                  <a:lnTo>
                    <a:pt x="71" y="7683"/>
                  </a:lnTo>
                  <a:lnTo>
                    <a:pt x="141" y="8106"/>
                  </a:lnTo>
                  <a:lnTo>
                    <a:pt x="282" y="8459"/>
                  </a:lnTo>
                  <a:lnTo>
                    <a:pt x="494" y="8811"/>
                  </a:lnTo>
                  <a:lnTo>
                    <a:pt x="705" y="9093"/>
                  </a:lnTo>
                  <a:lnTo>
                    <a:pt x="987" y="9375"/>
                  </a:lnTo>
                  <a:lnTo>
                    <a:pt x="1269" y="9586"/>
                  </a:lnTo>
                  <a:lnTo>
                    <a:pt x="1621" y="9727"/>
                  </a:lnTo>
                  <a:lnTo>
                    <a:pt x="1974" y="9798"/>
                  </a:lnTo>
                  <a:lnTo>
                    <a:pt x="2326" y="9868"/>
                  </a:lnTo>
                  <a:lnTo>
                    <a:pt x="2679" y="9798"/>
                  </a:lnTo>
                  <a:lnTo>
                    <a:pt x="3031" y="9657"/>
                  </a:lnTo>
                  <a:lnTo>
                    <a:pt x="3383" y="9445"/>
                  </a:lnTo>
                  <a:lnTo>
                    <a:pt x="3736" y="9163"/>
                  </a:lnTo>
                  <a:lnTo>
                    <a:pt x="4018" y="8741"/>
                  </a:lnTo>
                  <a:lnTo>
                    <a:pt x="4018" y="8952"/>
                  </a:lnTo>
                  <a:lnTo>
                    <a:pt x="4088" y="9163"/>
                  </a:lnTo>
                  <a:lnTo>
                    <a:pt x="4229" y="9375"/>
                  </a:lnTo>
                  <a:lnTo>
                    <a:pt x="4300" y="9516"/>
                  </a:lnTo>
                  <a:lnTo>
                    <a:pt x="4723" y="9727"/>
                  </a:lnTo>
                  <a:lnTo>
                    <a:pt x="5145" y="9798"/>
                  </a:lnTo>
                  <a:lnTo>
                    <a:pt x="5709" y="9798"/>
                  </a:lnTo>
                  <a:lnTo>
                    <a:pt x="6273" y="9727"/>
                  </a:lnTo>
                  <a:lnTo>
                    <a:pt x="6837" y="9586"/>
                  </a:lnTo>
                  <a:lnTo>
                    <a:pt x="7401" y="9375"/>
                  </a:lnTo>
                  <a:lnTo>
                    <a:pt x="7965" y="9093"/>
                  </a:lnTo>
                  <a:lnTo>
                    <a:pt x="8458" y="8741"/>
                  </a:lnTo>
                  <a:lnTo>
                    <a:pt x="8811" y="8388"/>
                  </a:lnTo>
                  <a:lnTo>
                    <a:pt x="9093" y="7965"/>
                  </a:lnTo>
                  <a:lnTo>
                    <a:pt x="9234" y="7542"/>
                  </a:lnTo>
                  <a:lnTo>
                    <a:pt x="9234" y="7331"/>
                  </a:lnTo>
                  <a:lnTo>
                    <a:pt x="9163" y="7190"/>
                  </a:lnTo>
                  <a:lnTo>
                    <a:pt x="9093" y="6978"/>
                  </a:lnTo>
                  <a:lnTo>
                    <a:pt x="8952" y="6767"/>
                  </a:lnTo>
                  <a:lnTo>
                    <a:pt x="8740" y="6556"/>
                  </a:lnTo>
                  <a:lnTo>
                    <a:pt x="8458" y="6344"/>
                  </a:lnTo>
                  <a:lnTo>
                    <a:pt x="8811" y="6203"/>
                  </a:lnTo>
                  <a:lnTo>
                    <a:pt x="9093" y="5992"/>
                  </a:lnTo>
                  <a:lnTo>
                    <a:pt x="9374" y="5710"/>
                  </a:lnTo>
                  <a:lnTo>
                    <a:pt x="9515" y="5357"/>
                  </a:lnTo>
                  <a:lnTo>
                    <a:pt x="9656" y="5005"/>
                  </a:lnTo>
                  <a:lnTo>
                    <a:pt x="9727" y="4652"/>
                  </a:lnTo>
                  <a:lnTo>
                    <a:pt x="9797" y="4230"/>
                  </a:lnTo>
                  <a:lnTo>
                    <a:pt x="9797" y="3877"/>
                  </a:lnTo>
                  <a:lnTo>
                    <a:pt x="9727" y="3525"/>
                  </a:lnTo>
                  <a:lnTo>
                    <a:pt x="9656" y="3172"/>
                  </a:lnTo>
                  <a:lnTo>
                    <a:pt x="9515" y="2890"/>
                  </a:lnTo>
                  <a:lnTo>
                    <a:pt x="9374" y="2679"/>
                  </a:lnTo>
                  <a:lnTo>
                    <a:pt x="9163" y="2467"/>
                  </a:lnTo>
                  <a:lnTo>
                    <a:pt x="8952" y="2256"/>
                  </a:lnTo>
                  <a:lnTo>
                    <a:pt x="8740" y="2186"/>
                  </a:lnTo>
                  <a:lnTo>
                    <a:pt x="8458" y="2045"/>
                  </a:lnTo>
                  <a:lnTo>
                    <a:pt x="7965" y="1974"/>
                  </a:lnTo>
                  <a:lnTo>
                    <a:pt x="7401" y="2115"/>
                  </a:lnTo>
                  <a:lnTo>
                    <a:pt x="6837" y="2397"/>
                  </a:lnTo>
                  <a:lnTo>
                    <a:pt x="6273" y="2749"/>
                  </a:lnTo>
                  <a:lnTo>
                    <a:pt x="6344" y="2186"/>
                  </a:lnTo>
                  <a:lnTo>
                    <a:pt x="6344" y="1692"/>
                  </a:lnTo>
                  <a:lnTo>
                    <a:pt x="6273" y="1269"/>
                  </a:lnTo>
                  <a:lnTo>
                    <a:pt x="6132" y="917"/>
                  </a:lnTo>
                  <a:lnTo>
                    <a:pt x="5991" y="635"/>
                  </a:lnTo>
                  <a:lnTo>
                    <a:pt x="5780" y="353"/>
                  </a:lnTo>
                  <a:lnTo>
                    <a:pt x="5498" y="212"/>
                  </a:lnTo>
                  <a:lnTo>
                    <a:pt x="5286" y="71"/>
                  </a:lnTo>
                  <a:lnTo>
                    <a:pt x="4934" y="71"/>
                  </a:lnTo>
                  <a:lnTo>
                    <a:pt x="4652" y="0"/>
                  </a:lnTo>
                  <a:close/>
                </a:path>
              </a:pathLst>
            </a:custGeom>
            <a:solidFill>
              <a:srgbClr val="EDDC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0"/>
            <p:cNvSpPr/>
            <p:nvPr/>
          </p:nvSpPr>
          <p:spPr>
            <a:xfrm rot="-4500104">
              <a:off x="6518556" y="4207572"/>
              <a:ext cx="115131" cy="420814"/>
            </a:xfrm>
            <a:custGeom>
              <a:rect b="b" l="l" r="r" t="t"/>
              <a:pathLst>
                <a:path extrusionOk="0" h="23472" w="4794">
                  <a:moveTo>
                    <a:pt x="2750" y="6626"/>
                  </a:moveTo>
                  <a:lnTo>
                    <a:pt x="3173" y="8177"/>
                  </a:lnTo>
                  <a:lnTo>
                    <a:pt x="3455" y="9728"/>
                  </a:lnTo>
                  <a:lnTo>
                    <a:pt x="3666" y="11208"/>
                  </a:lnTo>
                  <a:lnTo>
                    <a:pt x="3736" y="12758"/>
                  </a:lnTo>
                  <a:lnTo>
                    <a:pt x="3666" y="14239"/>
                  </a:lnTo>
                  <a:lnTo>
                    <a:pt x="3455" y="15789"/>
                  </a:lnTo>
                  <a:lnTo>
                    <a:pt x="3102" y="17340"/>
                  </a:lnTo>
                  <a:lnTo>
                    <a:pt x="2609" y="18891"/>
                  </a:lnTo>
                  <a:lnTo>
                    <a:pt x="2115" y="17481"/>
                  </a:lnTo>
                  <a:lnTo>
                    <a:pt x="1692" y="16142"/>
                  </a:lnTo>
                  <a:lnTo>
                    <a:pt x="1411" y="14802"/>
                  </a:lnTo>
                  <a:lnTo>
                    <a:pt x="1199" y="13534"/>
                  </a:lnTo>
                  <a:lnTo>
                    <a:pt x="1199" y="12195"/>
                  </a:lnTo>
                  <a:lnTo>
                    <a:pt x="1340" y="10855"/>
                  </a:lnTo>
                  <a:lnTo>
                    <a:pt x="1622" y="9516"/>
                  </a:lnTo>
                  <a:lnTo>
                    <a:pt x="2115" y="8036"/>
                  </a:lnTo>
                  <a:lnTo>
                    <a:pt x="1974" y="9939"/>
                  </a:lnTo>
                  <a:lnTo>
                    <a:pt x="1904" y="12970"/>
                  </a:lnTo>
                  <a:lnTo>
                    <a:pt x="1904" y="14450"/>
                  </a:lnTo>
                  <a:lnTo>
                    <a:pt x="1974" y="15719"/>
                  </a:lnTo>
                  <a:lnTo>
                    <a:pt x="2045" y="16142"/>
                  </a:lnTo>
                  <a:lnTo>
                    <a:pt x="2186" y="16494"/>
                  </a:lnTo>
                  <a:lnTo>
                    <a:pt x="2327" y="16635"/>
                  </a:lnTo>
                  <a:lnTo>
                    <a:pt x="2468" y="16635"/>
                  </a:lnTo>
                  <a:lnTo>
                    <a:pt x="2679" y="16424"/>
                  </a:lnTo>
                  <a:lnTo>
                    <a:pt x="2820" y="16001"/>
                  </a:lnTo>
                  <a:lnTo>
                    <a:pt x="2961" y="15507"/>
                  </a:lnTo>
                  <a:lnTo>
                    <a:pt x="3102" y="14943"/>
                  </a:lnTo>
                  <a:lnTo>
                    <a:pt x="3173" y="13463"/>
                  </a:lnTo>
                  <a:lnTo>
                    <a:pt x="3173" y="11842"/>
                  </a:lnTo>
                  <a:lnTo>
                    <a:pt x="3102" y="10221"/>
                  </a:lnTo>
                  <a:lnTo>
                    <a:pt x="2961" y="8670"/>
                  </a:lnTo>
                  <a:lnTo>
                    <a:pt x="2750" y="6626"/>
                  </a:lnTo>
                  <a:close/>
                  <a:moveTo>
                    <a:pt x="2256" y="1"/>
                  </a:moveTo>
                  <a:lnTo>
                    <a:pt x="2115" y="776"/>
                  </a:lnTo>
                  <a:lnTo>
                    <a:pt x="2045" y="1481"/>
                  </a:lnTo>
                  <a:lnTo>
                    <a:pt x="2045" y="2961"/>
                  </a:lnTo>
                  <a:lnTo>
                    <a:pt x="2045" y="4371"/>
                  </a:lnTo>
                  <a:lnTo>
                    <a:pt x="1974" y="5076"/>
                  </a:lnTo>
                  <a:lnTo>
                    <a:pt x="1904" y="5851"/>
                  </a:lnTo>
                  <a:lnTo>
                    <a:pt x="1692" y="6697"/>
                  </a:lnTo>
                  <a:lnTo>
                    <a:pt x="1411" y="7472"/>
                  </a:lnTo>
                  <a:lnTo>
                    <a:pt x="776" y="9093"/>
                  </a:lnTo>
                  <a:lnTo>
                    <a:pt x="494" y="9869"/>
                  </a:lnTo>
                  <a:lnTo>
                    <a:pt x="283" y="10644"/>
                  </a:lnTo>
                  <a:lnTo>
                    <a:pt x="71" y="11490"/>
                  </a:lnTo>
                  <a:lnTo>
                    <a:pt x="1" y="12406"/>
                  </a:lnTo>
                  <a:lnTo>
                    <a:pt x="1" y="13181"/>
                  </a:lnTo>
                  <a:lnTo>
                    <a:pt x="71" y="13886"/>
                  </a:lnTo>
                  <a:lnTo>
                    <a:pt x="142" y="14661"/>
                  </a:lnTo>
                  <a:lnTo>
                    <a:pt x="353" y="15366"/>
                  </a:lnTo>
                  <a:lnTo>
                    <a:pt x="776" y="16846"/>
                  </a:lnTo>
                  <a:lnTo>
                    <a:pt x="1270" y="18256"/>
                  </a:lnTo>
                  <a:lnTo>
                    <a:pt x="1622" y="19102"/>
                  </a:lnTo>
                  <a:lnTo>
                    <a:pt x="1833" y="19736"/>
                  </a:lnTo>
                  <a:lnTo>
                    <a:pt x="1833" y="20018"/>
                  </a:lnTo>
                  <a:lnTo>
                    <a:pt x="1833" y="20371"/>
                  </a:lnTo>
                  <a:lnTo>
                    <a:pt x="1622" y="21146"/>
                  </a:lnTo>
                  <a:lnTo>
                    <a:pt x="1551" y="21357"/>
                  </a:lnTo>
                  <a:lnTo>
                    <a:pt x="1411" y="21639"/>
                  </a:lnTo>
                  <a:lnTo>
                    <a:pt x="988" y="22274"/>
                  </a:lnTo>
                  <a:lnTo>
                    <a:pt x="565" y="22838"/>
                  </a:lnTo>
                  <a:lnTo>
                    <a:pt x="494" y="23049"/>
                  </a:lnTo>
                  <a:lnTo>
                    <a:pt x="494" y="23261"/>
                  </a:lnTo>
                  <a:lnTo>
                    <a:pt x="635" y="23402"/>
                  </a:lnTo>
                  <a:lnTo>
                    <a:pt x="706" y="23402"/>
                  </a:lnTo>
                  <a:lnTo>
                    <a:pt x="776" y="23472"/>
                  </a:lnTo>
                  <a:lnTo>
                    <a:pt x="917" y="23402"/>
                  </a:lnTo>
                  <a:lnTo>
                    <a:pt x="1129" y="23261"/>
                  </a:lnTo>
                  <a:lnTo>
                    <a:pt x="1411" y="22979"/>
                  </a:lnTo>
                  <a:lnTo>
                    <a:pt x="2045" y="21992"/>
                  </a:lnTo>
                  <a:lnTo>
                    <a:pt x="2679" y="20794"/>
                  </a:lnTo>
                  <a:lnTo>
                    <a:pt x="3243" y="19454"/>
                  </a:lnTo>
                  <a:lnTo>
                    <a:pt x="3736" y="18256"/>
                  </a:lnTo>
                  <a:lnTo>
                    <a:pt x="4371" y="16635"/>
                  </a:lnTo>
                  <a:lnTo>
                    <a:pt x="4653" y="15014"/>
                  </a:lnTo>
                  <a:lnTo>
                    <a:pt x="4794" y="13463"/>
                  </a:lnTo>
                  <a:lnTo>
                    <a:pt x="4794" y="11913"/>
                  </a:lnTo>
                  <a:lnTo>
                    <a:pt x="4653" y="10362"/>
                  </a:lnTo>
                  <a:lnTo>
                    <a:pt x="4441" y="8882"/>
                  </a:lnTo>
                  <a:lnTo>
                    <a:pt x="4089" y="7331"/>
                  </a:lnTo>
                  <a:lnTo>
                    <a:pt x="3666" y="5851"/>
                  </a:lnTo>
                  <a:lnTo>
                    <a:pt x="3243" y="4300"/>
                  </a:lnTo>
                  <a:lnTo>
                    <a:pt x="3243" y="3807"/>
                  </a:lnTo>
                  <a:lnTo>
                    <a:pt x="3173" y="3173"/>
                  </a:lnTo>
                  <a:lnTo>
                    <a:pt x="2820" y="1692"/>
                  </a:lnTo>
                  <a:lnTo>
                    <a:pt x="2468" y="424"/>
                  </a:lnTo>
                  <a:lnTo>
                    <a:pt x="2327" y="71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CC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7" name="Google Shape;597;p10"/>
            <p:cNvGrpSpPr/>
            <p:nvPr/>
          </p:nvGrpSpPr>
          <p:grpSpPr>
            <a:xfrm rot="4061973">
              <a:off x="4591314" y="4522570"/>
              <a:ext cx="150793" cy="179149"/>
              <a:chOff x="4157100" y="2900650"/>
              <a:chExt cx="206200" cy="244975"/>
            </a:xfrm>
          </p:grpSpPr>
          <p:sp>
            <p:nvSpPr>
              <p:cNvPr id="598" name="Google Shape;598;p10"/>
              <p:cNvSpPr/>
              <p:nvPr/>
            </p:nvSpPr>
            <p:spPr>
              <a:xfrm>
                <a:off x="4157100" y="3031050"/>
                <a:ext cx="51125" cy="114575"/>
              </a:xfrm>
              <a:custGeom>
                <a:rect b="b" l="l" r="r" t="t"/>
                <a:pathLst>
                  <a:path extrusionOk="0" h="4583" w="2045">
                    <a:moveTo>
                      <a:pt x="776" y="1622"/>
                    </a:moveTo>
                    <a:lnTo>
                      <a:pt x="917" y="2045"/>
                    </a:lnTo>
                    <a:lnTo>
                      <a:pt x="988" y="2538"/>
                    </a:lnTo>
                    <a:lnTo>
                      <a:pt x="988" y="2961"/>
                    </a:lnTo>
                    <a:lnTo>
                      <a:pt x="988" y="3454"/>
                    </a:lnTo>
                    <a:lnTo>
                      <a:pt x="776" y="3032"/>
                    </a:lnTo>
                    <a:lnTo>
                      <a:pt x="706" y="2609"/>
                    </a:lnTo>
                    <a:lnTo>
                      <a:pt x="706" y="2115"/>
                    </a:lnTo>
                    <a:lnTo>
                      <a:pt x="776" y="1622"/>
                    </a:lnTo>
                    <a:close/>
                    <a:moveTo>
                      <a:pt x="706" y="1"/>
                    </a:moveTo>
                    <a:lnTo>
                      <a:pt x="565" y="71"/>
                    </a:lnTo>
                    <a:lnTo>
                      <a:pt x="353" y="424"/>
                    </a:lnTo>
                    <a:lnTo>
                      <a:pt x="212" y="917"/>
                    </a:lnTo>
                    <a:lnTo>
                      <a:pt x="71" y="1481"/>
                    </a:lnTo>
                    <a:lnTo>
                      <a:pt x="1" y="2679"/>
                    </a:lnTo>
                    <a:lnTo>
                      <a:pt x="1" y="3102"/>
                    </a:lnTo>
                    <a:lnTo>
                      <a:pt x="71" y="3384"/>
                    </a:lnTo>
                    <a:lnTo>
                      <a:pt x="142" y="3595"/>
                    </a:lnTo>
                    <a:lnTo>
                      <a:pt x="424" y="3877"/>
                    </a:lnTo>
                    <a:lnTo>
                      <a:pt x="706" y="4159"/>
                    </a:lnTo>
                    <a:lnTo>
                      <a:pt x="988" y="4371"/>
                    </a:lnTo>
                    <a:lnTo>
                      <a:pt x="1340" y="4512"/>
                    </a:lnTo>
                    <a:lnTo>
                      <a:pt x="1622" y="4582"/>
                    </a:lnTo>
                    <a:lnTo>
                      <a:pt x="1763" y="4512"/>
                    </a:lnTo>
                    <a:lnTo>
                      <a:pt x="1833" y="4441"/>
                    </a:lnTo>
                    <a:lnTo>
                      <a:pt x="1974" y="4300"/>
                    </a:lnTo>
                    <a:lnTo>
                      <a:pt x="1974" y="4159"/>
                    </a:lnTo>
                    <a:lnTo>
                      <a:pt x="2045" y="3736"/>
                    </a:lnTo>
                    <a:lnTo>
                      <a:pt x="2045" y="3173"/>
                    </a:lnTo>
                    <a:lnTo>
                      <a:pt x="1974" y="2538"/>
                    </a:lnTo>
                    <a:lnTo>
                      <a:pt x="1833" y="1833"/>
                    </a:lnTo>
                    <a:lnTo>
                      <a:pt x="1622" y="1199"/>
                    </a:lnTo>
                    <a:lnTo>
                      <a:pt x="1410" y="635"/>
                    </a:lnTo>
                    <a:lnTo>
                      <a:pt x="1129" y="212"/>
                    </a:lnTo>
                    <a:lnTo>
                      <a:pt x="988" y="71"/>
                    </a:lnTo>
                    <a:lnTo>
                      <a:pt x="847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0"/>
              <p:cNvSpPr/>
              <p:nvPr/>
            </p:nvSpPr>
            <p:spPr>
              <a:xfrm>
                <a:off x="4169450" y="2900650"/>
                <a:ext cx="88125" cy="104000"/>
              </a:xfrm>
              <a:custGeom>
                <a:rect b="b" l="l" r="r" t="t"/>
                <a:pathLst>
                  <a:path extrusionOk="0" h="4160" w="3525">
                    <a:moveTo>
                      <a:pt x="3031" y="1"/>
                    </a:moveTo>
                    <a:lnTo>
                      <a:pt x="2960" y="142"/>
                    </a:lnTo>
                    <a:lnTo>
                      <a:pt x="2749" y="494"/>
                    </a:lnTo>
                    <a:lnTo>
                      <a:pt x="2326" y="1692"/>
                    </a:lnTo>
                    <a:lnTo>
                      <a:pt x="2044" y="2327"/>
                    </a:lnTo>
                    <a:lnTo>
                      <a:pt x="1692" y="2891"/>
                    </a:lnTo>
                    <a:lnTo>
                      <a:pt x="1339" y="3314"/>
                    </a:lnTo>
                    <a:lnTo>
                      <a:pt x="1128" y="3455"/>
                    </a:lnTo>
                    <a:lnTo>
                      <a:pt x="846" y="3596"/>
                    </a:lnTo>
                    <a:lnTo>
                      <a:pt x="1128" y="2679"/>
                    </a:lnTo>
                    <a:lnTo>
                      <a:pt x="1410" y="1974"/>
                    </a:lnTo>
                    <a:lnTo>
                      <a:pt x="1903" y="1270"/>
                    </a:lnTo>
                    <a:lnTo>
                      <a:pt x="2538" y="565"/>
                    </a:lnTo>
                    <a:lnTo>
                      <a:pt x="2538" y="494"/>
                    </a:lnTo>
                    <a:lnTo>
                      <a:pt x="2467" y="565"/>
                    </a:lnTo>
                    <a:lnTo>
                      <a:pt x="1833" y="847"/>
                    </a:lnTo>
                    <a:lnTo>
                      <a:pt x="1128" y="1270"/>
                    </a:lnTo>
                    <a:lnTo>
                      <a:pt x="846" y="1481"/>
                    </a:lnTo>
                    <a:lnTo>
                      <a:pt x="705" y="1692"/>
                    </a:lnTo>
                    <a:lnTo>
                      <a:pt x="353" y="2256"/>
                    </a:lnTo>
                    <a:lnTo>
                      <a:pt x="71" y="2891"/>
                    </a:lnTo>
                    <a:lnTo>
                      <a:pt x="0" y="3243"/>
                    </a:lnTo>
                    <a:lnTo>
                      <a:pt x="0" y="3596"/>
                    </a:lnTo>
                    <a:lnTo>
                      <a:pt x="141" y="3878"/>
                    </a:lnTo>
                    <a:lnTo>
                      <a:pt x="353" y="4089"/>
                    </a:lnTo>
                    <a:lnTo>
                      <a:pt x="635" y="4159"/>
                    </a:lnTo>
                    <a:lnTo>
                      <a:pt x="916" y="4159"/>
                    </a:lnTo>
                    <a:lnTo>
                      <a:pt x="1269" y="4018"/>
                    </a:lnTo>
                    <a:lnTo>
                      <a:pt x="1551" y="3878"/>
                    </a:lnTo>
                    <a:lnTo>
                      <a:pt x="1903" y="3596"/>
                    </a:lnTo>
                    <a:lnTo>
                      <a:pt x="2185" y="3243"/>
                    </a:lnTo>
                    <a:lnTo>
                      <a:pt x="2820" y="2468"/>
                    </a:lnTo>
                    <a:lnTo>
                      <a:pt x="3242" y="1622"/>
                    </a:lnTo>
                    <a:lnTo>
                      <a:pt x="3383" y="1199"/>
                    </a:lnTo>
                    <a:lnTo>
                      <a:pt x="3454" y="847"/>
                    </a:lnTo>
                    <a:lnTo>
                      <a:pt x="3524" y="494"/>
                    </a:lnTo>
                    <a:lnTo>
                      <a:pt x="3454" y="283"/>
                    </a:lnTo>
                    <a:lnTo>
                      <a:pt x="3313" y="71"/>
                    </a:lnTo>
                    <a:lnTo>
                      <a:pt x="3101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0"/>
              <p:cNvSpPr/>
              <p:nvPr/>
            </p:nvSpPr>
            <p:spPr>
              <a:xfrm>
                <a:off x="4217025" y="3024000"/>
                <a:ext cx="146275" cy="104000"/>
              </a:xfrm>
              <a:custGeom>
                <a:rect b="b" l="l" r="r" t="t"/>
                <a:pathLst>
                  <a:path extrusionOk="0" h="4160" w="5851">
                    <a:moveTo>
                      <a:pt x="987" y="1"/>
                    </a:moveTo>
                    <a:lnTo>
                      <a:pt x="635" y="71"/>
                    </a:lnTo>
                    <a:lnTo>
                      <a:pt x="494" y="142"/>
                    </a:lnTo>
                    <a:lnTo>
                      <a:pt x="705" y="142"/>
                    </a:lnTo>
                    <a:lnTo>
                      <a:pt x="917" y="212"/>
                    </a:lnTo>
                    <a:lnTo>
                      <a:pt x="1198" y="283"/>
                    </a:lnTo>
                    <a:lnTo>
                      <a:pt x="1833" y="635"/>
                    </a:lnTo>
                    <a:lnTo>
                      <a:pt x="2467" y="1129"/>
                    </a:lnTo>
                    <a:lnTo>
                      <a:pt x="3665" y="2186"/>
                    </a:lnTo>
                    <a:lnTo>
                      <a:pt x="4441" y="2961"/>
                    </a:lnTo>
                    <a:lnTo>
                      <a:pt x="3947" y="2961"/>
                    </a:lnTo>
                    <a:lnTo>
                      <a:pt x="3242" y="2820"/>
                    </a:lnTo>
                    <a:lnTo>
                      <a:pt x="2467" y="2609"/>
                    </a:lnTo>
                    <a:lnTo>
                      <a:pt x="1692" y="2327"/>
                    </a:lnTo>
                    <a:lnTo>
                      <a:pt x="987" y="1904"/>
                    </a:lnTo>
                    <a:lnTo>
                      <a:pt x="423" y="1481"/>
                    </a:lnTo>
                    <a:lnTo>
                      <a:pt x="212" y="1269"/>
                    </a:lnTo>
                    <a:lnTo>
                      <a:pt x="71" y="988"/>
                    </a:lnTo>
                    <a:lnTo>
                      <a:pt x="0" y="706"/>
                    </a:lnTo>
                    <a:lnTo>
                      <a:pt x="0" y="988"/>
                    </a:lnTo>
                    <a:lnTo>
                      <a:pt x="71" y="1481"/>
                    </a:lnTo>
                    <a:lnTo>
                      <a:pt x="282" y="1974"/>
                    </a:lnTo>
                    <a:lnTo>
                      <a:pt x="635" y="2468"/>
                    </a:lnTo>
                    <a:lnTo>
                      <a:pt x="1057" y="2891"/>
                    </a:lnTo>
                    <a:lnTo>
                      <a:pt x="1480" y="3243"/>
                    </a:lnTo>
                    <a:lnTo>
                      <a:pt x="2044" y="3525"/>
                    </a:lnTo>
                    <a:lnTo>
                      <a:pt x="2538" y="3807"/>
                    </a:lnTo>
                    <a:lnTo>
                      <a:pt x="3101" y="4018"/>
                    </a:lnTo>
                    <a:lnTo>
                      <a:pt x="3665" y="4089"/>
                    </a:lnTo>
                    <a:lnTo>
                      <a:pt x="4229" y="4159"/>
                    </a:lnTo>
                    <a:lnTo>
                      <a:pt x="4723" y="4159"/>
                    </a:lnTo>
                    <a:lnTo>
                      <a:pt x="5146" y="4018"/>
                    </a:lnTo>
                    <a:lnTo>
                      <a:pt x="5498" y="3807"/>
                    </a:lnTo>
                    <a:lnTo>
                      <a:pt x="5709" y="3455"/>
                    </a:lnTo>
                    <a:lnTo>
                      <a:pt x="5850" y="3032"/>
                    </a:lnTo>
                    <a:lnTo>
                      <a:pt x="5850" y="2750"/>
                    </a:lnTo>
                    <a:lnTo>
                      <a:pt x="5780" y="2397"/>
                    </a:lnTo>
                    <a:lnTo>
                      <a:pt x="5568" y="2115"/>
                    </a:lnTo>
                    <a:lnTo>
                      <a:pt x="5286" y="1763"/>
                    </a:lnTo>
                    <a:lnTo>
                      <a:pt x="5005" y="1481"/>
                    </a:lnTo>
                    <a:lnTo>
                      <a:pt x="4582" y="1199"/>
                    </a:lnTo>
                    <a:lnTo>
                      <a:pt x="3736" y="635"/>
                    </a:lnTo>
                    <a:lnTo>
                      <a:pt x="2749" y="283"/>
                    </a:lnTo>
                    <a:lnTo>
                      <a:pt x="1762" y="1"/>
                    </a:lnTo>
                    <a:close/>
                  </a:path>
                </a:pathLst>
              </a:custGeom>
              <a:solidFill>
                <a:srgbClr val="97BF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1" name="Google Shape;601;p10"/>
          <p:cNvSpPr txBox="1"/>
          <p:nvPr>
            <p:ph idx="1" type="body"/>
          </p:nvPr>
        </p:nvSpPr>
        <p:spPr>
          <a:xfrm>
            <a:off x="1726650" y="3485425"/>
            <a:ext cx="5690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2" name="Google Shape;602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BFAC"/>
              </a:buClr>
              <a:buSzPts val="3000"/>
              <a:buFont typeface="Yellowtail"/>
              <a:buNone/>
              <a:defRPr sz="3000">
                <a:solidFill>
                  <a:srgbClr val="97BFAC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975" y="1504950"/>
            <a:ext cx="60096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BDCC64"/>
              </a:buClr>
              <a:buSzPts val="1400"/>
              <a:buFont typeface="Neuton"/>
              <a:buChar char="✢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BDCC64"/>
              </a:buClr>
              <a:buSzPts val="2400"/>
              <a:buFont typeface="Neuton"/>
              <a:buChar char="○"/>
              <a:defRPr sz="2400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1pPr>
            <a:lvl2pPr lvl="1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2pPr>
            <a:lvl3pPr lvl="2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3pPr>
            <a:lvl4pPr lvl="3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4pPr>
            <a:lvl5pPr lvl="4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5pPr>
            <a:lvl6pPr lvl="5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6pPr>
            <a:lvl7pPr lvl="6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7pPr>
            <a:lvl8pPr lvl="7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8pPr>
            <a:lvl9pPr lvl="8" algn="r">
              <a:buNone/>
              <a:defRPr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yellowtail" TargetMode="External"/><Relationship Id="rId4" Type="http://schemas.openxmlformats.org/officeDocument/2006/relationships/hyperlink" Target="https://www.fontsquirrel.com/fonts/neut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3"/>
          <p:cNvSpPr txBox="1"/>
          <p:nvPr>
            <p:ph type="ctrTitle"/>
          </p:nvPr>
        </p:nvSpPr>
        <p:spPr>
          <a:xfrm>
            <a:off x="2192225" y="1991825"/>
            <a:ext cx="4759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2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707" name="Google Shape;707;p22"/>
          <p:cNvSpPr txBox="1"/>
          <p:nvPr>
            <p:ph idx="1" type="body"/>
          </p:nvPr>
        </p:nvSpPr>
        <p:spPr>
          <a:xfrm>
            <a:off x="628975" y="1491950"/>
            <a:ext cx="4170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photo-1428738982447-44768851a467.jpg" id="708" name="Google Shape;708;p22"/>
          <p:cNvPicPr preferRelativeResize="0"/>
          <p:nvPr/>
        </p:nvPicPr>
        <p:blipFill rotWithShape="1">
          <a:blip r:embed="rId3">
            <a:alphaModFix/>
          </a:blip>
          <a:srcRect b="0" l="40840" r="21872" t="0"/>
          <a:stretch/>
        </p:blipFill>
        <p:spPr>
          <a:xfrm>
            <a:off x="5734475" y="0"/>
            <a:ext cx="3409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3"/>
          <p:cNvSpPr txBox="1"/>
          <p:nvPr>
            <p:ph idx="4294967295" type="title"/>
          </p:nvPr>
        </p:nvSpPr>
        <p:spPr>
          <a:xfrm>
            <a:off x="1592400" y="340767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FFFFFF"/>
                </a:solidFill>
              </a:rPr>
              <a:t>Want big impact?</a:t>
            </a:r>
            <a:endParaRPr b="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5" name="Google Shape;71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4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721" name="Google Shape;721;p24"/>
          <p:cNvSpPr/>
          <p:nvPr/>
        </p:nvSpPr>
        <p:spPr>
          <a:xfrm>
            <a:off x="2567275" y="18622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Gray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2" name="Google Shape;722;p24"/>
          <p:cNvSpPr/>
          <p:nvPr/>
        </p:nvSpPr>
        <p:spPr>
          <a:xfrm>
            <a:off x="745150" y="18622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BDCC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White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3" name="Google Shape;723;p24"/>
          <p:cNvSpPr/>
          <p:nvPr/>
        </p:nvSpPr>
        <p:spPr>
          <a:xfrm>
            <a:off x="4389400" y="1862225"/>
            <a:ext cx="2133000" cy="2133000"/>
          </a:xfrm>
          <a:prstGeom prst="ellipse">
            <a:avLst/>
          </a:prstGeom>
          <a:noFill/>
          <a:ln cap="flat" cmpd="sng" w="76200">
            <a:solidFill>
              <a:srgbClr val="97BF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Black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24" name="Google Shape;7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5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730" name="Google Shape;730;p25"/>
          <p:cNvGraphicFramePr/>
          <p:nvPr/>
        </p:nvGraphicFramePr>
        <p:xfrm>
          <a:off x="722000" y="1793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{D156389E-C585-49D6-AA91-62D0E5C39BB6}</a:tableStyleId>
              </a:tblPr>
              <a:tblGrid>
                <a:gridCol w="1387600"/>
                <a:gridCol w="1387600"/>
                <a:gridCol w="1387600"/>
                <a:gridCol w="1387600"/>
              </a:tblGrid>
              <a:tr h="62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</a:tr>
              <a:tr h="62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</a:tr>
              <a:tr h="62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B770"/>
                    </a:solidFill>
                  </a:tcPr>
                </a:tc>
              </a:tr>
              <a:tr h="625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Neuton"/>
                          <a:ea typeface="Neuton"/>
                          <a:cs typeface="Neuton"/>
                          <a:sym typeface="Neuton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Neuton"/>
                        <a:ea typeface="Neuton"/>
                        <a:cs typeface="Neuton"/>
                        <a:sym typeface="Neuton"/>
                      </a:endParaRPr>
                    </a:p>
                  </a:txBody>
                  <a:tcPr marT="68575" marB="68575" marR="91425" marL="91425" anchor="ctr">
                    <a:lnL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7BFAC"/>
                    </a:solidFill>
                  </a:tcPr>
                </a:tc>
              </a:tr>
            </a:tbl>
          </a:graphicData>
        </a:graphic>
      </p:graphicFrame>
      <p:sp>
        <p:nvSpPr>
          <p:cNvPr id="731" name="Google Shape;73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6"/>
          <p:cNvSpPr/>
          <p:nvPr/>
        </p:nvSpPr>
        <p:spPr>
          <a:xfrm>
            <a:off x="1167701" y="936375"/>
            <a:ext cx="6865858" cy="327074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6"/>
          <p:cNvSpPr txBox="1"/>
          <p:nvPr>
            <p:ph idx="4294967295" type="title"/>
          </p:nvPr>
        </p:nvSpPr>
        <p:spPr>
          <a:xfrm>
            <a:off x="1567200" y="0"/>
            <a:ext cx="60096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2456900" y="1573725"/>
            <a:ext cx="588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8EBC71"/>
          </a:solidFill>
          <a:ln cap="flat" cmpd="sng" w="9525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our office</a:t>
            </a:r>
            <a:endParaRPr sz="8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1719526" y="2025941"/>
            <a:ext cx="113926" cy="116427"/>
          </a:xfrm>
          <a:custGeom>
            <a:rect b="b" l="l" r="r" t="t"/>
            <a:pathLst>
              <a:path extrusionOk="0" h="3385" w="3313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 rot="-3064564">
            <a:off x="3242229" y="3113541"/>
            <a:ext cx="113924" cy="116431"/>
          </a:xfrm>
          <a:custGeom>
            <a:rect b="b" l="l" r="r" t="t"/>
            <a:pathLst>
              <a:path extrusionOk="0" h="3385" w="3313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 rot="8635344">
            <a:off x="3998588" y="1811198"/>
            <a:ext cx="113925" cy="116425"/>
          </a:xfrm>
          <a:custGeom>
            <a:rect b="b" l="l" r="r" t="t"/>
            <a:pathLst>
              <a:path extrusionOk="0" h="3385" w="3313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4657551" y="3606666"/>
            <a:ext cx="113926" cy="116427"/>
          </a:xfrm>
          <a:custGeom>
            <a:rect b="b" l="l" r="r" t="t"/>
            <a:pathLst>
              <a:path extrusionOk="0" h="3385" w="3313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 rot="-6114671">
            <a:off x="6407552" y="2265363"/>
            <a:ext cx="113927" cy="116430"/>
          </a:xfrm>
          <a:custGeom>
            <a:rect b="b" l="l" r="r" t="t"/>
            <a:pathLst>
              <a:path extrusionOk="0" h="3385" w="3313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 rot="2700000">
            <a:off x="6949628" y="3651690"/>
            <a:ext cx="113923" cy="116423"/>
          </a:xfrm>
          <a:custGeom>
            <a:rect b="b" l="l" r="r" t="t"/>
            <a:pathLst>
              <a:path extrusionOk="0" h="3385" w="3313">
                <a:moveTo>
                  <a:pt x="1621" y="1"/>
                </a:moveTo>
                <a:lnTo>
                  <a:pt x="1269" y="71"/>
                </a:lnTo>
                <a:lnTo>
                  <a:pt x="987" y="212"/>
                </a:lnTo>
                <a:lnTo>
                  <a:pt x="775" y="424"/>
                </a:lnTo>
                <a:lnTo>
                  <a:pt x="493" y="635"/>
                </a:lnTo>
                <a:lnTo>
                  <a:pt x="352" y="847"/>
                </a:lnTo>
                <a:lnTo>
                  <a:pt x="141" y="1129"/>
                </a:lnTo>
                <a:lnTo>
                  <a:pt x="71" y="1410"/>
                </a:lnTo>
                <a:lnTo>
                  <a:pt x="0" y="1763"/>
                </a:lnTo>
                <a:lnTo>
                  <a:pt x="0" y="2045"/>
                </a:lnTo>
                <a:lnTo>
                  <a:pt x="71" y="2327"/>
                </a:lnTo>
                <a:lnTo>
                  <a:pt x="211" y="2679"/>
                </a:lnTo>
                <a:lnTo>
                  <a:pt x="423" y="2891"/>
                </a:lnTo>
                <a:lnTo>
                  <a:pt x="705" y="3173"/>
                </a:lnTo>
                <a:lnTo>
                  <a:pt x="987" y="3314"/>
                </a:lnTo>
                <a:lnTo>
                  <a:pt x="1339" y="3384"/>
                </a:lnTo>
                <a:lnTo>
                  <a:pt x="1974" y="3384"/>
                </a:lnTo>
                <a:lnTo>
                  <a:pt x="2256" y="3243"/>
                </a:lnTo>
                <a:lnTo>
                  <a:pt x="2537" y="3032"/>
                </a:lnTo>
                <a:lnTo>
                  <a:pt x="2749" y="2820"/>
                </a:lnTo>
                <a:lnTo>
                  <a:pt x="2960" y="2538"/>
                </a:lnTo>
                <a:lnTo>
                  <a:pt x="3172" y="2256"/>
                </a:lnTo>
                <a:lnTo>
                  <a:pt x="3242" y="1974"/>
                </a:lnTo>
                <a:lnTo>
                  <a:pt x="3313" y="1692"/>
                </a:lnTo>
                <a:lnTo>
                  <a:pt x="3313" y="1340"/>
                </a:lnTo>
                <a:lnTo>
                  <a:pt x="3313" y="1058"/>
                </a:lnTo>
                <a:lnTo>
                  <a:pt x="3172" y="776"/>
                </a:lnTo>
                <a:lnTo>
                  <a:pt x="2960" y="494"/>
                </a:lnTo>
                <a:lnTo>
                  <a:pt x="2608" y="283"/>
                </a:lnTo>
                <a:lnTo>
                  <a:pt x="2256" y="142"/>
                </a:lnTo>
                <a:lnTo>
                  <a:pt x="1974" y="1"/>
                </a:lnTo>
                <a:close/>
              </a:path>
            </a:pathLst>
          </a:custGeom>
          <a:solidFill>
            <a:srgbClr val="F7B22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>
            <p:ph idx="4294967295" type="ctrTitle"/>
          </p:nvPr>
        </p:nvSpPr>
        <p:spPr>
          <a:xfrm>
            <a:off x="685800" y="18119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751" name="Google Shape;751;p27"/>
          <p:cNvSpPr txBox="1"/>
          <p:nvPr>
            <p:ph idx="4294967295" type="subTitle"/>
          </p:nvPr>
        </p:nvSpPr>
        <p:spPr>
          <a:xfrm>
            <a:off x="685800" y="26114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2" name="Google Shape;752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8"/>
          <p:cNvSpPr txBox="1"/>
          <p:nvPr>
            <p:ph idx="4294967295" type="ctrTitle"/>
          </p:nvPr>
        </p:nvSpPr>
        <p:spPr>
          <a:xfrm>
            <a:off x="1552150" y="343200"/>
            <a:ext cx="6039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DCC64"/>
                </a:solidFill>
              </a:rPr>
              <a:t>89,526,124$</a:t>
            </a:r>
            <a:endParaRPr sz="6000">
              <a:solidFill>
                <a:srgbClr val="BDCC64"/>
              </a:solidFill>
            </a:endParaRPr>
          </a:p>
        </p:txBody>
      </p:sp>
      <p:sp>
        <p:nvSpPr>
          <p:cNvPr id="758" name="Google Shape;758;p28"/>
          <p:cNvSpPr txBox="1"/>
          <p:nvPr>
            <p:ph idx="4294967295" type="subTitle"/>
          </p:nvPr>
        </p:nvSpPr>
        <p:spPr>
          <a:xfrm>
            <a:off x="1552150" y="877908"/>
            <a:ext cx="6039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759" name="Google Shape;759;p28"/>
          <p:cNvSpPr txBox="1"/>
          <p:nvPr>
            <p:ph idx="4294967295" type="ctrTitle"/>
          </p:nvPr>
        </p:nvSpPr>
        <p:spPr>
          <a:xfrm>
            <a:off x="1552150" y="2972093"/>
            <a:ext cx="6039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100%</a:t>
            </a:r>
            <a:endParaRPr sz="6000"/>
          </a:p>
        </p:txBody>
      </p:sp>
      <p:sp>
        <p:nvSpPr>
          <p:cNvPr id="760" name="Google Shape;760;p28"/>
          <p:cNvSpPr txBox="1"/>
          <p:nvPr>
            <p:ph idx="4294967295" type="subTitle"/>
          </p:nvPr>
        </p:nvSpPr>
        <p:spPr>
          <a:xfrm>
            <a:off x="1552150" y="3506801"/>
            <a:ext cx="6039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761" name="Google Shape;761;p28"/>
          <p:cNvSpPr txBox="1"/>
          <p:nvPr>
            <p:ph idx="4294967295" type="ctrTitle"/>
          </p:nvPr>
        </p:nvSpPr>
        <p:spPr>
          <a:xfrm>
            <a:off x="1552150" y="1657647"/>
            <a:ext cx="60396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93B770"/>
                </a:solidFill>
              </a:rPr>
              <a:t>185,244 users</a:t>
            </a:r>
            <a:endParaRPr sz="6000">
              <a:solidFill>
                <a:srgbClr val="93B770"/>
              </a:solidFill>
            </a:endParaRPr>
          </a:p>
        </p:txBody>
      </p:sp>
      <p:sp>
        <p:nvSpPr>
          <p:cNvPr id="762" name="Google Shape;762;p28"/>
          <p:cNvSpPr txBox="1"/>
          <p:nvPr>
            <p:ph idx="4294967295" type="subTitle"/>
          </p:nvPr>
        </p:nvSpPr>
        <p:spPr>
          <a:xfrm>
            <a:off x="1552150" y="2192355"/>
            <a:ext cx="6039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763" name="Google Shape;763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9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769" name="Google Shape;769;p29"/>
          <p:cNvSpPr/>
          <p:nvPr/>
        </p:nvSpPr>
        <p:spPr>
          <a:xfrm>
            <a:off x="628975" y="2023200"/>
            <a:ext cx="1370400" cy="1370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BDCC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First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70" name="Google Shape;770;p29"/>
          <p:cNvSpPr/>
          <p:nvPr/>
        </p:nvSpPr>
        <p:spPr>
          <a:xfrm>
            <a:off x="2885525" y="2023200"/>
            <a:ext cx="1370400" cy="1370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Second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771" name="Google Shape;771;p29"/>
          <p:cNvSpPr/>
          <p:nvPr/>
        </p:nvSpPr>
        <p:spPr>
          <a:xfrm>
            <a:off x="5142075" y="2023200"/>
            <a:ext cx="1370400" cy="1370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97BF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euton"/>
                <a:ea typeface="Neuton"/>
                <a:cs typeface="Neuton"/>
                <a:sym typeface="Neuton"/>
              </a:rPr>
              <a:t>Last</a:t>
            </a:r>
            <a:endParaRPr>
              <a:solidFill>
                <a:srgbClr val="666666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cxnSp>
        <p:nvCxnSpPr>
          <p:cNvPr id="772" name="Google Shape;772;p29"/>
          <p:cNvCxnSpPr>
            <a:stCxn id="769" idx="6"/>
            <a:endCxn id="770" idx="2"/>
          </p:cNvCxnSpPr>
          <p:nvPr/>
        </p:nvCxnSpPr>
        <p:spPr>
          <a:xfrm>
            <a:off x="1999375" y="2708400"/>
            <a:ext cx="886200" cy="0"/>
          </a:xfrm>
          <a:prstGeom prst="straightConnector1">
            <a:avLst/>
          </a:prstGeom>
          <a:noFill/>
          <a:ln cap="flat" cmpd="sng" w="19050">
            <a:solidFill>
              <a:srgbClr val="BDCC64"/>
            </a:solidFill>
            <a:prstDash val="solid"/>
            <a:round/>
            <a:headEnd len="sm" w="sm" type="oval"/>
            <a:tailEnd len="sm" w="sm" type="triangle"/>
          </a:ln>
        </p:spPr>
      </p:cxnSp>
      <p:cxnSp>
        <p:nvCxnSpPr>
          <p:cNvPr id="773" name="Google Shape;773;p29"/>
          <p:cNvCxnSpPr>
            <a:stCxn id="770" idx="6"/>
            <a:endCxn id="771" idx="2"/>
          </p:cNvCxnSpPr>
          <p:nvPr/>
        </p:nvCxnSpPr>
        <p:spPr>
          <a:xfrm>
            <a:off x="4255925" y="2708400"/>
            <a:ext cx="886200" cy="0"/>
          </a:xfrm>
          <a:prstGeom prst="straightConnector1">
            <a:avLst/>
          </a:prstGeom>
          <a:noFill/>
          <a:ln cap="flat" cmpd="sng" w="19050">
            <a:solidFill>
              <a:srgbClr val="93B770"/>
            </a:solidFill>
            <a:prstDash val="solid"/>
            <a:round/>
            <a:headEnd len="sm" w="sm" type="oval"/>
            <a:tailEnd len="sm" w="sm" type="triangle"/>
          </a:ln>
        </p:spPr>
      </p:cxnSp>
      <p:sp>
        <p:nvSpPr>
          <p:cNvPr id="774" name="Google Shape;774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0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780" name="Google Shape;780;p30"/>
          <p:cNvSpPr txBox="1"/>
          <p:nvPr>
            <p:ph idx="1" type="body"/>
          </p:nvPr>
        </p:nvSpPr>
        <p:spPr>
          <a:xfrm>
            <a:off x="628875" y="1555175"/>
            <a:ext cx="1937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81" name="Google Shape;781;p30"/>
          <p:cNvSpPr txBox="1"/>
          <p:nvPr>
            <p:ph idx="2" type="body"/>
          </p:nvPr>
        </p:nvSpPr>
        <p:spPr>
          <a:xfrm>
            <a:off x="2665189" y="1555175"/>
            <a:ext cx="1937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82" name="Google Shape;782;p30"/>
          <p:cNvSpPr txBox="1"/>
          <p:nvPr>
            <p:ph idx="3" type="body"/>
          </p:nvPr>
        </p:nvSpPr>
        <p:spPr>
          <a:xfrm>
            <a:off x="4701503" y="1555175"/>
            <a:ext cx="1937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3" name="Google Shape;783;p30"/>
          <p:cNvSpPr txBox="1"/>
          <p:nvPr>
            <p:ph idx="1" type="body"/>
          </p:nvPr>
        </p:nvSpPr>
        <p:spPr>
          <a:xfrm>
            <a:off x="628888" y="3123875"/>
            <a:ext cx="1937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784" name="Google Shape;784;p30"/>
          <p:cNvSpPr txBox="1"/>
          <p:nvPr>
            <p:ph idx="2" type="body"/>
          </p:nvPr>
        </p:nvSpPr>
        <p:spPr>
          <a:xfrm>
            <a:off x="2665202" y="3123875"/>
            <a:ext cx="1937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785" name="Google Shape;785;p30"/>
          <p:cNvSpPr txBox="1"/>
          <p:nvPr>
            <p:ph idx="3" type="body"/>
          </p:nvPr>
        </p:nvSpPr>
        <p:spPr>
          <a:xfrm>
            <a:off x="4701516" y="3123875"/>
            <a:ext cx="19371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6" name="Google Shape;786;p30"/>
          <p:cNvSpPr/>
          <p:nvPr/>
        </p:nvSpPr>
        <p:spPr>
          <a:xfrm>
            <a:off x="3208279" y="1560592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0"/>
          <p:cNvSpPr/>
          <p:nvPr/>
        </p:nvSpPr>
        <p:spPr>
          <a:xfrm>
            <a:off x="1424336" y="1612164"/>
            <a:ext cx="346227" cy="34832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0"/>
          <p:cNvSpPr/>
          <p:nvPr/>
        </p:nvSpPr>
        <p:spPr>
          <a:xfrm>
            <a:off x="3227682" y="3123880"/>
            <a:ext cx="419616" cy="422785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0"/>
          <p:cNvSpPr/>
          <p:nvPr/>
        </p:nvSpPr>
        <p:spPr>
          <a:xfrm>
            <a:off x="5264696" y="1693520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30"/>
          <p:cNvSpPr/>
          <p:nvPr/>
        </p:nvSpPr>
        <p:spPr>
          <a:xfrm>
            <a:off x="5264700" y="3133439"/>
            <a:ext cx="321749" cy="403662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0"/>
          <p:cNvSpPr/>
          <p:nvPr/>
        </p:nvSpPr>
        <p:spPr>
          <a:xfrm>
            <a:off x="1425411" y="3127074"/>
            <a:ext cx="344085" cy="41640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BDCC6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1"/>
          <p:cNvSpPr txBox="1"/>
          <p:nvPr>
            <p:ph idx="1" type="body"/>
          </p:nvPr>
        </p:nvSpPr>
        <p:spPr>
          <a:xfrm>
            <a:off x="1726650" y="3485425"/>
            <a:ext cx="5690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798" name="Google Shape;798;p31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313" y="740350"/>
            <a:ext cx="3231374" cy="26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4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45" name="Google Shape;645;p14"/>
          <p:cNvSpPr txBox="1"/>
          <p:nvPr>
            <p:ph idx="2" type="body"/>
          </p:nvPr>
        </p:nvSpPr>
        <p:spPr>
          <a:xfrm>
            <a:off x="3554575" y="1658325"/>
            <a:ext cx="30840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646" name="Google Shape;646;p14"/>
          <p:cNvSpPr txBox="1"/>
          <p:nvPr>
            <p:ph idx="2" type="body"/>
          </p:nvPr>
        </p:nvSpPr>
        <p:spPr>
          <a:xfrm>
            <a:off x="457200" y="4058325"/>
            <a:ext cx="61815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93B770"/>
                </a:solidFill>
              </a:rPr>
              <a:t>More info on how to use this template at </a:t>
            </a:r>
            <a:r>
              <a:rPr b="1" i="1" lang="en" sz="1200" u="sng">
                <a:solidFill>
                  <a:srgbClr val="93B770"/>
                </a:solidFill>
                <a:hlinkClick r:id="rId4"/>
              </a:rPr>
              <a:t>www.slidescarnival.com/help-use-presentation-template</a:t>
            </a:r>
            <a:endParaRPr b="1" i="1" sz="1200">
              <a:solidFill>
                <a:srgbClr val="93B7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3B770"/>
                </a:solidFill>
              </a:rPr>
              <a:t>This template is free to use under </a:t>
            </a:r>
            <a:r>
              <a:rPr i="1" lang="en" sz="1200" u="sng">
                <a:solidFill>
                  <a:srgbClr val="93B770"/>
                </a:solidFill>
                <a:hlinkClick r:id="rId5"/>
              </a:rPr>
              <a:t>Creative Commons Attribution license</a:t>
            </a:r>
            <a:r>
              <a:rPr i="1" lang="en" sz="1200">
                <a:solidFill>
                  <a:srgbClr val="93B770"/>
                </a:solidFill>
              </a:rPr>
              <a:t>. You can keep the Credits slide or mention SlidesCarnival and other resources used in a slide footer.</a:t>
            </a:r>
            <a:endParaRPr i="1" sz="1200">
              <a:solidFill>
                <a:srgbClr val="93B7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3B7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3B770"/>
              </a:solidFill>
            </a:endParaRPr>
          </a:p>
        </p:txBody>
      </p:sp>
      <p:sp>
        <p:nvSpPr>
          <p:cNvPr id="647" name="Google Shape;647;p14"/>
          <p:cNvSpPr txBox="1"/>
          <p:nvPr>
            <p:ph idx="1" type="body"/>
          </p:nvPr>
        </p:nvSpPr>
        <p:spPr>
          <a:xfrm>
            <a:off x="457200" y="1658325"/>
            <a:ext cx="2925300" cy="22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8" name="Google Shape;64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3747249" y="387926"/>
            <a:ext cx="1649510" cy="3623883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2"/>
          <p:cNvSpPr txBox="1"/>
          <p:nvPr>
            <p:ph idx="4294967295" type="body"/>
          </p:nvPr>
        </p:nvSpPr>
        <p:spPr>
          <a:xfrm>
            <a:off x="483613" y="387925"/>
            <a:ext cx="26601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Android 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06" name="Google Shape;806;p32"/>
          <p:cNvSpPr/>
          <p:nvPr/>
        </p:nvSpPr>
        <p:spPr>
          <a:xfrm>
            <a:off x="3821426" y="691834"/>
            <a:ext cx="1501200" cy="29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07" name="Google Shape;807;p32"/>
          <p:cNvSpPr txBox="1"/>
          <p:nvPr>
            <p:ph idx="4294967295" type="body"/>
          </p:nvPr>
        </p:nvSpPr>
        <p:spPr>
          <a:xfrm>
            <a:off x="6000347" y="387925"/>
            <a:ext cx="20460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08" name="Google Shape;808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3"/>
          <p:cNvSpPr/>
          <p:nvPr/>
        </p:nvSpPr>
        <p:spPr>
          <a:xfrm>
            <a:off x="3791425" y="480575"/>
            <a:ext cx="1634037" cy="3438712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3"/>
          <p:cNvSpPr/>
          <p:nvPr/>
        </p:nvSpPr>
        <p:spPr>
          <a:xfrm>
            <a:off x="3906928" y="976686"/>
            <a:ext cx="1393800" cy="24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15" name="Google Shape;815;p33"/>
          <p:cNvSpPr txBox="1"/>
          <p:nvPr>
            <p:ph idx="4294967295" type="body"/>
          </p:nvPr>
        </p:nvSpPr>
        <p:spPr>
          <a:xfrm>
            <a:off x="483613" y="387925"/>
            <a:ext cx="26601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iPhone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16" name="Google Shape;816;p33"/>
          <p:cNvSpPr txBox="1"/>
          <p:nvPr>
            <p:ph idx="4294967295" type="body"/>
          </p:nvPr>
        </p:nvSpPr>
        <p:spPr>
          <a:xfrm>
            <a:off x="6000347" y="387925"/>
            <a:ext cx="20460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17" name="Google Shape;817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4"/>
          <p:cNvSpPr/>
          <p:nvPr/>
        </p:nvSpPr>
        <p:spPr>
          <a:xfrm>
            <a:off x="3304538" y="380532"/>
            <a:ext cx="2534938" cy="3585043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4"/>
          <p:cNvSpPr/>
          <p:nvPr/>
        </p:nvSpPr>
        <p:spPr>
          <a:xfrm>
            <a:off x="3479459" y="710403"/>
            <a:ext cx="2194800" cy="29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24" name="Google Shape;824;p34"/>
          <p:cNvSpPr txBox="1"/>
          <p:nvPr>
            <p:ph idx="4294967295" type="body"/>
          </p:nvPr>
        </p:nvSpPr>
        <p:spPr>
          <a:xfrm>
            <a:off x="255013" y="387925"/>
            <a:ext cx="26601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Tablet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25" name="Google Shape;825;p34"/>
          <p:cNvSpPr txBox="1"/>
          <p:nvPr>
            <p:ph idx="4294967295" type="body"/>
          </p:nvPr>
        </p:nvSpPr>
        <p:spPr>
          <a:xfrm>
            <a:off x="6228947" y="387925"/>
            <a:ext cx="20460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26" name="Google Shape;826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5"/>
          <p:cNvSpPr/>
          <p:nvPr/>
        </p:nvSpPr>
        <p:spPr>
          <a:xfrm>
            <a:off x="2644425" y="88189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93B7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5"/>
          <p:cNvSpPr/>
          <p:nvPr/>
        </p:nvSpPr>
        <p:spPr>
          <a:xfrm>
            <a:off x="2805750" y="10412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818E"/>
                </a:solidFill>
                <a:latin typeface="Neuton"/>
                <a:ea typeface="Neuton"/>
                <a:cs typeface="Neuton"/>
                <a:sym typeface="Neuton"/>
              </a:rPr>
              <a:t>Place your screenshot here</a:t>
            </a:r>
            <a:endParaRPr sz="1000">
              <a:solidFill>
                <a:srgbClr val="45818E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33" name="Google Shape;833;p35"/>
          <p:cNvSpPr txBox="1"/>
          <p:nvPr>
            <p:ph idx="4294967295" type="body"/>
          </p:nvPr>
        </p:nvSpPr>
        <p:spPr>
          <a:xfrm>
            <a:off x="454596" y="387925"/>
            <a:ext cx="17748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Desktop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Yellowtail"/>
                <a:ea typeface="Yellowtail"/>
                <a:cs typeface="Yellowtail"/>
                <a:sym typeface="Yellowtail"/>
              </a:rPr>
              <a:t>project</a:t>
            </a:r>
            <a:endParaRPr sz="3600">
              <a:solidFill>
                <a:srgbClr val="FFFFFF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834" name="Google Shape;834;p35"/>
          <p:cNvSpPr txBox="1"/>
          <p:nvPr>
            <p:ph idx="4294967295" type="body"/>
          </p:nvPr>
        </p:nvSpPr>
        <p:spPr>
          <a:xfrm>
            <a:off x="6914747" y="387925"/>
            <a:ext cx="2046000" cy="36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35" name="Google Shape;835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6"/>
          <p:cNvSpPr txBox="1"/>
          <p:nvPr>
            <p:ph idx="4294967295" type="ctrTitle"/>
          </p:nvPr>
        </p:nvSpPr>
        <p:spPr>
          <a:xfrm>
            <a:off x="1275150" y="774938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</a:t>
            </a:r>
            <a:r>
              <a:rPr lang="en" sz="4800"/>
              <a:t>!</a:t>
            </a:r>
            <a:endParaRPr sz="4800"/>
          </a:p>
        </p:txBody>
      </p:sp>
      <p:sp>
        <p:nvSpPr>
          <p:cNvPr id="841" name="Google Shape;841;p36"/>
          <p:cNvSpPr txBox="1"/>
          <p:nvPr>
            <p:ph idx="4294967295" type="subTitle"/>
          </p:nvPr>
        </p:nvSpPr>
        <p:spPr>
          <a:xfrm>
            <a:off x="1275150" y="1745957"/>
            <a:ext cx="65937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B770"/>
                </a:solidFill>
              </a:rPr>
              <a:t>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@username · user@mail.me</a:t>
            </a:r>
            <a:endParaRPr b="1"/>
          </a:p>
        </p:txBody>
      </p:sp>
      <p:sp>
        <p:nvSpPr>
          <p:cNvPr id="842" name="Google Shape;842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7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48" name="Google Shape;848;p37"/>
          <p:cNvSpPr txBox="1"/>
          <p:nvPr>
            <p:ph idx="1" type="body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✢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✢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849" name="Google Shape;84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8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855" name="Google Shape;855;p38"/>
          <p:cNvSpPr txBox="1"/>
          <p:nvPr>
            <p:ph idx="1" type="body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</a:t>
            </a:r>
            <a:r>
              <a:rPr lang="en" sz="1600"/>
              <a:t> and colors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✢"/>
            </a:pPr>
            <a:r>
              <a:rPr lang="en" sz="1600"/>
              <a:t>Titles: Yellowtail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✢"/>
            </a:pPr>
            <a:r>
              <a:rPr lang="en" sz="1600"/>
              <a:t>Body copy: Neuton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You can download the fonts on these pages: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hlinkClick r:id="rId3"/>
              </a:rPr>
              <a:t>https://www.fontsquirrel.com/fonts/yellowtail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hlinkClick r:id="rId4"/>
              </a:rPr>
              <a:t>https://www.fontsquirrel.com/fonts/neuton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Gray </a:t>
            </a:r>
            <a:r>
              <a:rPr b="1" lang="en" sz="1600"/>
              <a:t>#666666</a:t>
            </a:r>
            <a:r>
              <a:rPr lang="en" sz="1600"/>
              <a:t> </a:t>
            </a:r>
            <a:r>
              <a:rPr lang="en" sz="1600">
                <a:solidFill>
                  <a:srgbClr val="D9D9D9"/>
                </a:solidFill>
              </a:rPr>
              <a:t>/</a:t>
            </a:r>
            <a:r>
              <a:rPr lang="en" sz="1600"/>
              <a:t> Pastel green </a:t>
            </a:r>
            <a:r>
              <a:rPr b="1" lang="en" sz="1600">
                <a:solidFill>
                  <a:srgbClr val="97BFAC"/>
                </a:solidFill>
              </a:rPr>
              <a:t>#97bfac</a:t>
            </a:r>
            <a:r>
              <a:rPr lang="en" sz="1600">
                <a:solidFill>
                  <a:schemeClr val="dk2"/>
                </a:solidFill>
              </a:rPr>
              <a:t> </a:t>
            </a:r>
            <a:r>
              <a:rPr lang="en" sz="1600">
                <a:solidFill>
                  <a:srgbClr val="D9D9D9"/>
                </a:solidFill>
              </a:rPr>
              <a:t>/</a:t>
            </a:r>
            <a:r>
              <a:rPr lang="en" sz="1600">
                <a:solidFill>
                  <a:schemeClr val="dk2"/>
                </a:solidFill>
              </a:rPr>
              <a:t> Leaf green </a:t>
            </a:r>
            <a:r>
              <a:rPr b="1" lang="en" sz="1600">
                <a:solidFill>
                  <a:srgbClr val="BDCC64"/>
                </a:solidFill>
              </a:rPr>
              <a:t>#bdcc64</a:t>
            </a:r>
            <a:endParaRPr b="1" sz="1600">
              <a:solidFill>
                <a:srgbClr val="BDCC6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97BFAC"/>
              </a:solidFill>
            </a:endParaRPr>
          </a:p>
        </p:txBody>
      </p:sp>
      <p:sp>
        <p:nvSpPr>
          <p:cNvPr id="856" name="Google Shape;856;p38"/>
          <p:cNvSpPr txBox="1"/>
          <p:nvPr/>
        </p:nvSpPr>
        <p:spPr>
          <a:xfrm>
            <a:off x="628975" y="4324050"/>
            <a:ext cx="6368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7BFAC"/>
                </a:solidFill>
                <a:latin typeface="Neuton"/>
                <a:ea typeface="Neuton"/>
                <a:cs typeface="Neuton"/>
                <a:sym typeface="Neuton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97BFAC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7BFAC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7BFAC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57" name="Google Shape;85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DCC64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9"/>
          <p:cNvSpPr txBox="1"/>
          <p:nvPr/>
        </p:nvSpPr>
        <p:spPr>
          <a:xfrm>
            <a:off x="59437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. 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This means that you can: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euton"/>
              <a:buChar char="●"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Resize them without losing quality.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euton"/>
              <a:buChar char="●"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Change fill color and opacity.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Isn’t that nice? :)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Examples:</a:t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863" name="Google Shape;863;p39"/>
          <p:cNvSpPr/>
          <p:nvPr/>
        </p:nvSpPr>
        <p:spPr>
          <a:xfrm>
            <a:off x="728511" y="271973"/>
            <a:ext cx="321312" cy="412257"/>
          </a:xfrm>
          <a:custGeom>
            <a:rect b="b" l="l" r="r" t="t"/>
            <a:pathLst>
              <a:path extrusionOk="0" h="21949" w="17107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9"/>
          <p:cNvSpPr/>
          <p:nvPr/>
        </p:nvSpPr>
        <p:spPr>
          <a:xfrm>
            <a:off x="1222507" y="329556"/>
            <a:ext cx="342799" cy="290227"/>
          </a:xfrm>
          <a:custGeom>
            <a:rect b="b" l="l" r="r" t="t"/>
            <a:pathLst>
              <a:path extrusionOk="0" h="15452" w="18251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9"/>
          <p:cNvSpPr/>
          <p:nvPr/>
        </p:nvSpPr>
        <p:spPr>
          <a:xfrm>
            <a:off x="1731603" y="330457"/>
            <a:ext cx="332713" cy="293890"/>
          </a:xfrm>
          <a:custGeom>
            <a:rect b="b" l="l" r="r" t="t"/>
            <a:pathLst>
              <a:path extrusionOk="0" h="15647" w="17714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9"/>
          <p:cNvSpPr/>
          <p:nvPr/>
        </p:nvSpPr>
        <p:spPr>
          <a:xfrm>
            <a:off x="2269472" y="322700"/>
            <a:ext cx="271031" cy="304389"/>
          </a:xfrm>
          <a:custGeom>
            <a:rect b="b" l="l" r="r" t="t"/>
            <a:pathLst>
              <a:path extrusionOk="0" h="16206" w="1443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2791339" y="319958"/>
            <a:ext cx="230818" cy="307131"/>
          </a:xfrm>
          <a:custGeom>
            <a:rect b="b" l="l" r="r" t="t"/>
            <a:pathLst>
              <a:path extrusionOk="0" h="16352" w="12289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9"/>
          <p:cNvSpPr/>
          <p:nvPr/>
        </p:nvSpPr>
        <p:spPr>
          <a:xfrm>
            <a:off x="3231866" y="316296"/>
            <a:ext cx="356511" cy="314907"/>
          </a:xfrm>
          <a:custGeom>
            <a:rect b="b" l="l" r="r" t="t"/>
            <a:pathLst>
              <a:path extrusionOk="0" h="16766" w="18981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9"/>
          <p:cNvSpPr/>
          <p:nvPr/>
        </p:nvSpPr>
        <p:spPr>
          <a:xfrm>
            <a:off x="3762899" y="297553"/>
            <a:ext cx="305760" cy="353299"/>
          </a:xfrm>
          <a:custGeom>
            <a:rect b="b" l="l" r="r" t="t"/>
            <a:pathLst>
              <a:path extrusionOk="0" h="18810" w="16279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4243185" y="320409"/>
            <a:ext cx="356041" cy="311245"/>
          </a:xfrm>
          <a:custGeom>
            <a:rect b="b" l="l" r="r" t="t"/>
            <a:pathLst>
              <a:path extrusionOk="0" h="16571" w="18956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9"/>
          <p:cNvSpPr/>
          <p:nvPr/>
        </p:nvSpPr>
        <p:spPr>
          <a:xfrm>
            <a:off x="4767343" y="325893"/>
            <a:ext cx="314907" cy="300276"/>
          </a:xfrm>
          <a:custGeom>
            <a:rect b="b" l="l" r="r" t="t"/>
            <a:pathLst>
              <a:path extrusionOk="0" h="15987" w="16766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9"/>
          <p:cNvSpPr/>
          <p:nvPr/>
        </p:nvSpPr>
        <p:spPr>
          <a:xfrm>
            <a:off x="5277341" y="318587"/>
            <a:ext cx="305760" cy="312165"/>
          </a:xfrm>
          <a:custGeom>
            <a:rect b="b" l="l" r="r" t="t"/>
            <a:pathLst>
              <a:path extrusionOk="0" h="16620" w="16279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9"/>
          <p:cNvSpPr/>
          <p:nvPr/>
        </p:nvSpPr>
        <p:spPr>
          <a:xfrm>
            <a:off x="732173" y="781969"/>
            <a:ext cx="316729" cy="392141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9"/>
          <p:cNvSpPr/>
          <p:nvPr/>
        </p:nvSpPr>
        <p:spPr>
          <a:xfrm>
            <a:off x="1237138" y="781969"/>
            <a:ext cx="316729" cy="392141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9"/>
          <p:cNvSpPr/>
          <p:nvPr/>
        </p:nvSpPr>
        <p:spPr>
          <a:xfrm>
            <a:off x="1733425" y="840922"/>
            <a:ext cx="326778" cy="281080"/>
          </a:xfrm>
          <a:custGeom>
            <a:rect b="b" l="l" r="r" t="t"/>
            <a:pathLst>
              <a:path extrusionOk="0" h="14965" w="17398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2237939" y="812582"/>
            <a:ext cx="326327" cy="330441"/>
          </a:xfrm>
          <a:custGeom>
            <a:rect b="b" l="l" r="r" t="t"/>
            <a:pathLst>
              <a:path extrusionOk="0" h="17593" w="17374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2745194" y="834067"/>
            <a:ext cx="323585" cy="286114"/>
          </a:xfrm>
          <a:custGeom>
            <a:rect b="b" l="l" r="r" t="t"/>
            <a:pathLst>
              <a:path extrusionOk="0" h="15233" w="17228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9"/>
          <p:cNvSpPr/>
          <p:nvPr/>
        </p:nvSpPr>
        <p:spPr>
          <a:xfrm>
            <a:off x="3255643" y="834067"/>
            <a:ext cx="313987" cy="289307"/>
          </a:xfrm>
          <a:custGeom>
            <a:rect b="b" l="l" r="r" t="t"/>
            <a:pathLst>
              <a:path extrusionOk="0" h="15403" w="16717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3768833" y="837260"/>
            <a:ext cx="291148" cy="282921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4257815" y="821258"/>
            <a:ext cx="322665" cy="316279"/>
          </a:xfrm>
          <a:custGeom>
            <a:rect b="b" l="l" r="r" t="t"/>
            <a:pathLst>
              <a:path extrusionOk="0" h="16839" w="17179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9"/>
          <p:cNvSpPr/>
          <p:nvPr/>
        </p:nvSpPr>
        <p:spPr>
          <a:xfrm>
            <a:off x="4729875" y="786533"/>
            <a:ext cx="393963" cy="38802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5244437" y="800243"/>
            <a:ext cx="369283" cy="352848"/>
          </a:xfrm>
          <a:custGeom>
            <a:rect b="b" l="l" r="r" t="t"/>
            <a:pathLst>
              <a:path extrusionOk="0" h="18786" w="19661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9"/>
          <p:cNvSpPr/>
          <p:nvPr/>
        </p:nvSpPr>
        <p:spPr>
          <a:xfrm>
            <a:off x="707025" y="1360045"/>
            <a:ext cx="361995" cy="256869"/>
          </a:xfrm>
          <a:custGeom>
            <a:rect b="b" l="l" r="r" t="t"/>
            <a:pathLst>
              <a:path extrusionOk="0" h="13676" w="19273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9"/>
          <p:cNvSpPr/>
          <p:nvPr/>
        </p:nvSpPr>
        <p:spPr>
          <a:xfrm>
            <a:off x="1213830" y="1311609"/>
            <a:ext cx="359234" cy="347814"/>
          </a:xfrm>
          <a:custGeom>
            <a:rect b="b" l="l" r="r" t="t"/>
            <a:pathLst>
              <a:path extrusionOk="0" h="18518" w="19126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9"/>
          <p:cNvSpPr/>
          <p:nvPr/>
        </p:nvSpPr>
        <p:spPr>
          <a:xfrm>
            <a:off x="1732054" y="1327141"/>
            <a:ext cx="323585" cy="326797"/>
          </a:xfrm>
          <a:custGeom>
            <a:rect b="b" l="l" r="r" t="t"/>
            <a:pathLst>
              <a:path extrusionOk="0" h="17399" w="17228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9"/>
          <p:cNvSpPr/>
          <p:nvPr/>
        </p:nvSpPr>
        <p:spPr>
          <a:xfrm>
            <a:off x="2233826" y="1317093"/>
            <a:ext cx="337296" cy="336376"/>
          </a:xfrm>
          <a:custGeom>
            <a:rect b="b" l="l" r="r" t="t"/>
            <a:pathLst>
              <a:path extrusionOk="0" h="17909" w="17958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9"/>
          <p:cNvSpPr/>
          <p:nvPr/>
        </p:nvSpPr>
        <p:spPr>
          <a:xfrm>
            <a:off x="2749758" y="1327611"/>
            <a:ext cx="313987" cy="315358"/>
          </a:xfrm>
          <a:custGeom>
            <a:rect b="b" l="l" r="r" t="t"/>
            <a:pathLst>
              <a:path extrusionOk="0" h="16790" w="16717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9"/>
          <p:cNvSpPr/>
          <p:nvPr/>
        </p:nvSpPr>
        <p:spPr>
          <a:xfrm>
            <a:off x="3268883" y="1290593"/>
            <a:ext cx="286114" cy="388929"/>
          </a:xfrm>
          <a:custGeom>
            <a:rect b="b" l="l" r="r" t="t"/>
            <a:pathLst>
              <a:path extrusionOk="0" h="20707" w="15233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9"/>
          <p:cNvSpPr/>
          <p:nvPr/>
        </p:nvSpPr>
        <p:spPr>
          <a:xfrm>
            <a:off x="3735929" y="1367821"/>
            <a:ext cx="359234" cy="231720"/>
          </a:xfrm>
          <a:custGeom>
            <a:rect b="b" l="l" r="r" t="t"/>
            <a:pathLst>
              <a:path extrusionOk="0" h="12337" w="19126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9"/>
          <p:cNvSpPr/>
          <p:nvPr/>
        </p:nvSpPr>
        <p:spPr>
          <a:xfrm>
            <a:off x="4255975" y="1318464"/>
            <a:ext cx="330910" cy="334554"/>
          </a:xfrm>
          <a:custGeom>
            <a:rect b="b" l="l" r="r" t="t"/>
            <a:pathLst>
              <a:path extrusionOk="0" h="17812" w="17618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9"/>
          <p:cNvSpPr/>
          <p:nvPr/>
        </p:nvSpPr>
        <p:spPr>
          <a:xfrm>
            <a:off x="4760037" y="1305675"/>
            <a:ext cx="332732" cy="345974"/>
          </a:xfrm>
          <a:custGeom>
            <a:rect b="b" l="l" r="r" t="t"/>
            <a:pathLst>
              <a:path extrusionOk="0" h="18420" w="17715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9"/>
          <p:cNvSpPr/>
          <p:nvPr/>
        </p:nvSpPr>
        <p:spPr>
          <a:xfrm>
            <a:off x="5249470" y="1315722"/>
            <a:ext cx="356041" cy="333634"/>
          </a:xfrm>
          <a:custGeom>
            <a:rect b="b" l="l" r="r" t="t"/>
            <a:pathLst>
              <a:path extrusionOk="0" h="17763" w="18956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749076" y="1836216"/>
            <a:ext cx="278807" cy="304408"/>
          </a:xfrm>
          <a:custGeom>
            <a:rect b="b" l="l" r="r" t="t"/>
            <a:pathLst>
              <a:path extrusionOk="0" h="16207" w="14844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>
            <a:off x="1241701" y="1836686"/>
            <a:ext cx="297552" cy="299355"/>
          </a:xfrm>
          <a:custGeom>
            <a:rect b="b" l="l" r="r" t="t"/>
            <a:pathLst>
              <a:path extrusionOk="0" h="15938" w="15842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1752619" y="1836686"/>
            <a:ext cx="297534" cy="299355"/>
          </a:xfrm>
          <a:custGeom>
            <a:rect b="b" l="l" r="r" t="t"/>
            <a:pathLst>
              <a:path extrusionOk="0" h="15938" w="15841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2253471" y="1836686"/>
            <a:ext cx="297083" cy="299355"/>
          </a:xfrm>
          <a:custGeom>
            <a:rect b="b" l="l" r="r" t="t"/>
            <a:pathLst>
              <a:path extrusionOk="0" h="15938" w="15817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2827436" y="1790072"/>
            <a:ext cx="160440" cy="395804"/>
          </a:xfrm>
          <a:custGeom>
            <a:rect b="b" l="l" r="r" t="t"/>
            <a:pathLst>
              <a:path extrusionOk="0" h="21073" w="8542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3342017" y="1792814"/>
            <a:ext cx="138953" cy="391221"/>
          </a:xfrm>
          <a:custGeom>
            <a:rect b="b" l="l" r="r" t="t"/>
            <a:pathLst>
              <a:path extrusionOk="0" h="20829" w="7398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9"/>
          <p:cNvSpPr/>
          <p:nvPr/>
        </p:nvSpPr>
        <p:spPr>
          <a:xfrm>
            <a:off x="3851545" y="1836216"/>
            <a:ext cx="126613" cy="299825"/>
          </a:xfrm>
          <a:custGeom>
            <a:rect b="b" l="l" r="r" t="t"/>
            <a:pathLst>
              <a:path extrusionOk="0" h="15963" w="6741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9"/>
          <p:cNvSpPr/>
          <p:nvPr/>
        </p:nvSpPr>
        <p:spPr>
          <a:xfrm>
            <a:off x="4272896" y="1832103"/>
            <a:ext cx="294791" cy="312165"/>
          </a:xfrm>
          <a:custGeom>
            <a:rect b="b" l="l" r="r" t="t"/>
            <a:pathLst>
              <a:path extrusionOk="0" h="16620" w="15695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9"/>
          <p:cNvSpPr/>
          <p:nvPr/>
        </p:nvSpPr>
        <p:spPr>
          <a:xfrm>
            <a:off x="4765522" y="1840330"/>
            <a:ext cx="323134" cy="298454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9"/>
          <p:cNvSpPr/>
          <p:nvPr/>
        </p:nvSpPr>
        <p:spPr>
          <a:xfrm>
            <a:off x="5276421" y="1789602"/>
            <a:ext cx="297083" cy="356511"/>
          </a:xfrm>
          <a:custGeom>
            <a:rect b="b" l="l" r="r" t="t"/>
            <a:pathLst>
              <a:path extrusionOk="0" h="18981" w="15817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833628" y="2308744"/>
            <a:ext cx="109239" cy="369302"/>
          </a:xfrm>
          <a:custGeom>
            <a:rect b="b" l="l" r="r" t="t"/>
            <a:pathLst>
              <a:path extrusionOk="0" h="19662" w="5816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9"/>
          <p:cNvSpPr/>
          <p:nvPr/>
        </p:nvSpPr>
        <p:spPr>
          <a:xfrm>
            <a:off x="1274606" y="2295034"/>
            <a:ext cx="236303" cy="395804"/>
          </a:xfrm>
          <a:custGeom>
            <a:rect b="b" l="l" r="r" t="t"/>
            <a:pathLst>
              <a:path extrusionOk="0" h="21073" w="12581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9"/>
          <p:cNvSpPr/>
          <p:nvPr/>
        </p:nvSpPr>
        <p:spPr>
          <a:xfrm>
            <a:off x="1745295" y="2295034"/>
            <a:ext cx="309423" cy="395804"/>
          </a:xfrm>
          <a:custGeom>
            <a:rect b="b" l="l" r="r" t="t"/>
            <a:pathLst>
              <a:path extrusionOk="0" h="21073" w="16474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2717305" y="2362213"/>
            <a:ext cx="373415" cy="208411"/>
          </a:xfrm>
          <a:custGeom>
            <a:rect b="b" l="l" r="r" t="t"/>
            <a:pathLst>
              <a:path extrusionOk="0" h="11096" w="19881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9"/>
          <p:cNvSpPr/>
          <p:nvPr/>
        </p:nvSpPr>
        <p:spPr>
          <a:xfrm>
            <a:off x="2219646" y="2318792"/>
            <a:ext cx="362446" cy="342799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9"/>
          <p:cNvSpPr/>
          <p:nvPr/>
        </p:nvSpPr>
        <p:spPr>
          <a:xfrm>
            <a:off x="3248788" y="2327487"/>
            <a:ext cx="320843" cy="323585"/>
          </a:xfrm>
          <a:custGeom>
            <a:rect b="b" l="l" r="r" t="t"/>
            <a:pathLst>
              <a:path extrusionOk="0" h="17228" w="17082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9"/>
          <p:cNvSpPr/>
          <p:nvPr/>
        </p:nvSpPr>
        <p:spPr>
          <a:xfrm>
            <a:off x="3752381" y="2330230"/>
            <a:ext cx="324956" cy="323585"/>
          </a:xfrm>
          <a:custGeom>
            <a:rect b="b" l="l" r="r" t="t"/>
            <a:pathLst>
              <a:path extrusionOk="0" h="17228" w="17301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9"/>
          <p:cNvSpPr/>
          <p:nvPr/>
        </p:nvSpPr>
        <p:spPr>
          <a:xfrm>
            <a:off x="4212572" y="2330230"/>
            <a:ext cx="423207" cy="342330"/>
          </a:xfrm>
          <a:custGeom>
            <a:rect b="b" l="l" r="r" t="t"/>
            <a:pathLst>
              <a:path extrusionOk="0" h="18226" w="22532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9"/>
          <p:cNvSpPr/>
          <p:nvPr/>
        </p:nvSpPr>
        <p:spPr>
          <a:xfrm>
            <a:off x="4797055" y="2316519"/>
            <a:ext cx="254578" cy="354200"/>
          </a:xfrm>
          <a:custGeom>
            <a:rect b="b" l="l" r="r" t="t"/>
            <a:pathLst>
              <a:path extrusionOk="0" h="18858" w="13554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9"/>
          <p:cNvSpPr/>
          <p:nvPr/>
        </p:nvSpPr>
        <p:spPr>
          <a:xfrm>
            <a:off x="5304311" y="2334343"/>
            <a:ext cx="248624" cy="340489"/>
          </a:xfrm>
          <a:custGeom>
            <a:rect b="b" l="l" r="r" t="t"/>
            <a:pathLst>
              <a:path extrusionOk="0" h="18128" w="13237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9"/>
          <p:cNvSpPr/>
          <p:nvPr/>
        </p:nvSpPr>
        <p:spPr>
          <a:xfrm>
            <a:off x="717092" y="2857128"/>
            <a:ext cx="359234" cy="284292"/>
          </a:xfrm>
          <a:custGeom>
            <a:rect b="b" l="l" r="r" t="t"/>
            <a:pathLst>
              <a:path extrusionOk="0" h="15136" w="19126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9"/>
          <p:cNvSpPr/>
          <p:nvPr/>
        </p:nvSpPr>
        <p:spPr>
          <a:xfrm>
            <a:off x="1218394" y="2878144"/>
            <a:ext cx="350106" cy="237674"/>
          </a:xfrm>
          <a:custGeom>
            <a:rect b="b" l="l" r="r" t="t"/>
            <a:pathLst>
              <a:path extrusionOk="0" h="12654" w="1864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9"/>
          <p:cNvSpPr/>
          <p:nvPr/>
        </p:nvSpPr>
        <p:spPr>
          <a:xfrm>
            <a:off x="1733425" y="2868096"/>
            <a:ext cx="332262" cy="259612"/>
          </a:xfrm>
          <a:custGeom>
            <a:rect b="b" l="l" r="r" t="t"/>
            <a:pathLst>
              <a:path extrusionOk="0" h="13822" w="1769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9"/>
          <p:cNvSpPr/>
          <p:nvPr/>
        </p:nvSpPr>
        <p:spPr>
          <a:xfrm>
            <a:off x="2236098" y="2861241"/>
            <a:ext cx="334573" cy="271952"/>
          </a:xfrm>
          <a:custGeom>
            <a:rect b="b" l="l" r="r" t="t"/>
            <a:pathLst>
              <a:path extrusionOk="0" h="14479" w="17813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9"/>
          <p:cNvSpPr/>
          <p:nvPr/>
        </p:nvSpPr>
        <p:spPr>
          <a:xfrm>
            <a:off x="2758905" y="2839305"/>
            <a:ext cx="302098" cy="304840"/>
          </a:xfrm>
          <a:custGeom>
            <a:rect b="b" l="l" r="r" t="t"/>
            <a:pathLst>
              <a:path extrusionOk="0" h="16230" w="16084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9"/>
          <p:cNvSpPr/>
          <p:nvPr/>
        </p:nvSpPr>
        <p:spPr>
          <a:xfrm>
            <a:off x="3236449" y="2877693"/>
            <a:ext cx="341410" cy="251385"/>
          </a:xfrm>
          <a:custGeom>
            <a:rect b="b" l="l" r="r" t="t"/>
            <a:pathLst>
              <a:path extrusionOk="0" h="13384" w="18177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9"/>
          <p:cNvSpPr/>
          <p:nvPr/>
        </p:nvSpPr>
        <p:spPr>
          <a:xfrm>
            <a:off x="3742333" y="2877693"/>
            <a:ext cx="340959" cy="251385"/>
          </a:xfrm>
          <a:custGeom>
            <a:rect b="b" l="l" r="r" t="t"/>
            <a:pathLst>
              <a:path extrusionOk="0" h="13384" w="18153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9"/>
          <p:cNvSpPr/>
          <p:nvPr/>
        </p:nvSpPr>
        <p:spPr>
          <a:xfrm>
            <a:off x="4256444" y="2853015"/>
            <a:ext cx="328600" cy="287936"/>
          </a:xfrm>
          <a:custGeom>
            <a:rect b="b" l="l" r="r" t="t"/>
            <a:pathLst>
              <a:path extrusionOk="0" h="15330" w="17495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9"/>
          <p:cNvSpPr/>
          <p:nvPr/>
        </p:nvSpPr>
        <p:spPr>
          <a:xfrm>
            <a:off x="4744487" y="2818289"/>
            <a:ext cx="360624" cy="363347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9"/>
          <p:cNvSpPr/>
          <p:nvPr/>
        </p:nvSpPr>
        <p:spPr>
          <a:xfrm>
            <a:off x="5275519" y="2838854"/>
            <a:ext cx="308953" cy="313067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9"/>
          <p:cNvSpPr/>
          <p:nvPr/>
        </p:nvSpPr>
        <p:spPr>
          <a:xfrm>
            <a:off x="712059" y="3330557"/>
            <a:ext cx="351928" cy="34278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9"/>
          <p:cNvSpPr/>
          <p:nvPr/>
        </p:nvSpPr>
        <p:spPr>
          <a:xfrm>
            <a:off x="1201491" y="3385848"/>
            <a:ext cx="375237" cy="229447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9"/>
          <p:cNvSpPr/>
          <p:nvPr/>
        </p:nvSpPr>
        <p:spPr>
          <a:xfrm>
            <a:off x="1794651" y="3307250"/>
            <a:ext cx="220319" cy="375688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9"/>
          <p:cNvSpPr/>
          <p:nvPr/>
        </p:nvSpPr>
        <p:spPr>
          <a:xfrm>
            <a:off x="2268101" y="3343347"/>
            <a:ext cx="276516" cy="346913"/>
          </a:xfrm>
          <a:custGeom>
            <a:rect b="b" l="l" r="r" t="t"/>
            <a:pathLst>
              <a:path extrusionOk="0" h="18470" w="14722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9"/>
          <p:cNvSpPr/>
          <p:nvPr/>
        </p:nvSpPr>
        <p:spPr>
          <a:xfrm>
            <a:off x="2752050" y="3369865"/>
            <a:ext cx="311245" cy="270562"/>
          </a:xfrm>
          <a:custGeom>
            <a:rect b="b" l="l" r="r" t="t"/>
            <a:pathLst>
              <a:path extrusionOk="0" h="14405" w="16571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9"/>
          <p:cNvSpPr/>
          <p:nvPr/>
        </p:nvSpPr>
        <p:spPr>
          <a:xfrm>
            <a:off x="3255173" y="3345638"/>
            <a:ext cx="312165" cy="312616"/>
          </a:xfrm>
          <a:custGeom>
            <a:rect b="b" l="l" r="r" t="t"/>
            <a:pathLst>
              <a:path extrusionOk="0" h="16644" w="1662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9"/>
          <p:cNvSpPr/>
          <p:nvPr/>
        </p:nvSpPr>
        <p:spPr>
          <a:xfrm>
            <a:off x="3758786" y="3341525"/>
            <a:ext cx="314438" cy="321763"/>
          </a:xfrm>
          <a:custGeom>
            <a:rect b="b" l="l" r="r" t="t"/>
            <a:pathLst>
              <a:path extrusionOk="0" h="17131" w="16741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9"/>
          <p:cNvSpPr/>
          <p:nvPr/>
        </p:nvSpPr>
        <p:spPr>
          <a:xfrm>
            <a:off x="4239523" y="3344718"/>
            <a:ext cx="362897" cy="306681"/>
          </a:xfrm>
          <a:custGeom>
            <a:rect b="b" l="l" r="r" t="t"/>
            <a:pathLst>
              <a:path extrusionOk="0" h="16328" w="19321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9"/>
          <p:cNvSpPr/>
          <p:nvPr/>
        </p:nvSpPr>
        <p:spPr>
          <a:xfrm>
            <a:off x="4760037" y="3338332"/>
            <a:ext cx="330441" cy="326327"/>
          </a:xfrm>
          <a:custGeom>
            <a:rect b="b" l="l" r="r" t="t"/>
            <a:pathLst>
              <a:path extrusionOk="0" h="17374" w="17593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9"/>
          <p:cNvSpPr/>
          <p:nvPr/>
        </p:nvSpPr>
        <p:spPr>
          <a:xfrm>
            <a:off x="5273228" y="3322782"/>
            <a:ext cx="316729" cy="354219"/>
          </a:xfrm>
          <a:custGeom>
            <a:rect b="b" l="l" r="r" t="t"/>
            <a:pathLst>
              <a:path extrusionOk="0" h="18859" w="16863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9"/>
          <p:cNvSpPr/>
          <p:nvPr/>
        </p:nvSpPr>
        <p:spPr>
          <a:xfrm>
            <a:off x="687850" y="3893571"/>
            <a:ext cx="407674" cy="229898"/>
          </a:xfrm>
          <a:custGeom>
            <a:rect b="b" l="l" r="r" t="t"/>
            <a:pathLst>
              <a:path extrusionOk="0" h="12240" w="21705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9"/>
          <p:cNvSpPr/>
          <p:nvPr/>
        </p:nvSpPr>
        <p:spPr>
          <a:xfrm>
            <a:off x="1227090" y="3832777"/>
            <a:ext cx="328619" cy="345992"/>
          </a:xfrm>
          <a:custGeom>
            <a:rect b="b" l="l" r="r" t="t"/>
            <a:pathLst>
              <a:path extrusionOk="0" h="18421" w="17496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9"/>
          <p:cNvSpPr/>
          <p:nvPr/>
        </p:nvSpPr>
        <p:spPr>
          <a:xfrm>
            <a:off x="1719264" y="3813133"/>
            <a:ext cx="361507" cy="372945"/>
          </a:xfrm>
          <a:custGeom>
            <a:rect b="b" l="l" r="r" t="t"/>
            <a:pathLst>
              <a:path extrusionOk="0" h="19856" w="19247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9"/>
          <p:cNvSpPr/>
          <p:nvPr/>
        </p:nvSpPr>
        <p:spPr>
          <a:xfrm>
            <a:off x="2242503" y="3844666"/>
            <a:ext cx="319021" cy="323134"/>
          </a:xfrm>
          <a:custGeom>
            <a:rect b="b" l="l" r="r" t="t"/>
            <a:pathLst>
              <a:path extrusionOk="0" h="17204" w="16985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9"/>
          <p:cNvSpPr/>
          <p:nvPr/>
        </p:nvSpPr>
        <p:spPr>
          <a:xfrm>
            <a:off x="2715483" y="3845586"/>
            <a:ext cx="383464" cy="319922"/>
          </a:xfrm>
          <a:custGeom>
            <a:rect b="b" l="l" r="r" t="t"/>
            <a:pathLst>
              <a:path extrusionOk="0" h="17033" w="20416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9"/>
          <p:cNvSpPr/>
          <p:nvPr/>
        </p:nvSpPr>
        <p:spPr>
          <a:xfrm>
            <a:off x="3263399" y="3818166"/>
            <a:ext cx="295712" cy="357863"/>
          </a:xfrm>
          <a:custGeom>
            <a:rect b="b" l="l" r="r" t="t"/>
            <a:pathLst>
              <a:path extrusionOk="0" h="19053" w="15744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9"/>
          <p:cNvSpPr/>
          <p:nvPr/>
        </p:nvSpPr>
        <p:spPr>
          <a:xfrm>
            <a:off x="3705767" y="3814053"/>
            <a:ext cx="424597" cy="385285"/>
          </a:xfrm>
          <a:custGeom>
            <a:rect b="b" l="l" r="r" t="t"/>
            <a:pathLst>
              <a:path extrusionOk="0" h="20513" w="22606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9"/>
          <p:cNvSpPr/>
          <p:nvPr/>
        </p:nvSpPr>
        <p:spPr>
          <a:xfrm>
            <a:off x="4216215" y="3808099"/>
            <a:ext cx="416821" cy="398997"/>
          </a:xfrm>
          <a:custGeom>
            <a:rect b="b" l="l" r="r" t="t"/>
            <a:pathLst>
              <a:path extrusionOk="0" h="21243" w="22192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9"/>
          <p:cNvSpPr/>
          <p:nvPr/>
        </p:nvSpPr>
        <p:spPr>
          <a:xfrm>
            <a:off x="4740374" y="3903619"/>
            <a:ext cx="370673" cy="214815"/>
          </a:xfrm>
          <a:custGeom>
            <a:rect b="b" l="l" r="r" t="t"/>
            <a:pathLst>
              <a:path extrusionOk="0" h="11437" w="19735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9"/>
          <p:cNvSpPr/>
          <p:nvPr/>
        </p:nvSpPr>
        <p:spPr>
          <a:xfrm>
            <a:off x="5295164" y="3864310"/>
            <a:ext cx="276516" cy="303488"/>
          </a:xfrm>
          <a:custGeom>
            <a:rect b="b" l="l" r="r" t="t"/>
            <a:pathLst>
              <a:path extrusionOk="0" h="16158" w="14722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134F5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9"/>
          <p:cNvSpPr/>
          <p:nvPr/>
        </p:nvSpPr>
        <p:spPr>
          <a:xfrm>
            <a:off x="6046192" y="1877604"/>
            <a:ext cx="458409" cy="451502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9"/>
          <p:cNvSpPr/>
          <p:nvPr/>
        </p:nvSpPr>
        <p:spPr>
          <a:xfrm>
            <a:off x="6939812" y="1877594"/>
            <a:ext cx="1104911" cy="1088368"/>
          </a:xfrm>
          <a:custGeom>
            <a:rect b="b" l="l" r="r" t="t"/>
            <a:pathLst>
              <a:path extrusionOk="0" h="20659" w="20975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7CA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9"/>
          <p:cNvSpPr/>
          <p:nvPr/>
        </p:nvSpPr>
        <p:spPr>
          <a:xfrm>
            <a:off x="6230908" y="2088458"/>
            <a:ext cx="436619" cy="266981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9"/>
          <p:cNvSpPr/>
          <p:nvPr/>
        </p:nvSpPr>
        <p:spPr>
          <a:xfrm>
            <a:off x="7385047" y="2385855"/>
            <a:ext cx="1052391" cy="643569"/>
          </a:xfrm>
          <a:custGeom>
            <a:rect b="b" l="l" r="r" t="t"/>
            <a:pathLst>
              <a:path extrusionOk="0" h="12216" w="19978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DCC64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0"/>
          <p:cNvSpPr txBox="1"/>
          <p:nvPr/>
        </p:nvSpPr>
        <p:spPr>
          <a:xfrm>
            <a:off x="2163850" y="533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Now you can use any emoji as an icon!</a:t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953" name="Google Shape;953;p40"/>
          <p:cNvSpPr txBox="1"/>
          <p:nvPr/>
        </p:nvSpPr>
        <p:spPr>
          <a:xfrm>
            <a:off x="808100" y="1993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Neuton"/>
                <a:ea typeface="Neuton"/>
                <a:cs typeface="Neuton"/>
                <a:sym typeface="Neuto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97BFAC"/>
                </a:highlight>
                <a:latin typeface="Neuton"/>
                <a:ea typeface="Neuton"/>
                <a:cs typeface="Neuton"/>
                <a:sym typeface="Neuton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97BFAC"/>
              </a:highlight>
              <a:latin typeface="Neuton"/>
              <a:ea typeface="Neuton"/>
              <a:cs typeface="Neuton"/>
              <a:sym typeface="Neuton"/>
            </a:endParaRPr>
          </a:p>
        </p:txBody>
      </p:sp>
      <p:sp>
        <p:nvSpPr>
          <p:cNvPr id="954" name="Google Shape;954;p40"/>
          <p:cNvSpPr txBox="1"/>
          <p:nvPr/>
        </p:nvSpPr>
        <p:spPr>
          <a:xfrm>
            <a:off x="648975" y="475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34F5C"/>
                </a:solidFill>
              </a:rPr>
              <a:t>😉</a:t>
            </a:r>
            <a:endParaRPr sz="9600">
              <a:solidFill>
                <a:srgbClr val="134F5C"/>
              </a:solidFill>
            </a:endParaRPr>
          </a:p>
        </p:txBody>
      </p:sp>
      <p:sp>
        <p:nvSpPr>
          <p:cNvPr id="955" name="Google Shape;955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/>
          <p:nvPr>
            <p:ph idx="4294967295" type="ctrTitle"/>
          </p:nvPr>
        </p:nvSpPr>
        <p:spPr>
          <a:xfrm>
            <a:off x="1275150" y="17422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654" name="Google Shape;654;p15"/>
          <p:cNvSpPr txBox="1"/>
          <p:nvPr>
            <p:ph idx="4294967295" type="subTitle"/>
          </p:nvPr>
        </p:nvSpPr>
        <p:spPr>
          <a:xfrm>
            <a:off x="1275150" y="2713270"/>
            <a:ext cx="65937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3B770"/>
                </a:solidFill>
              </a:rPr>
              <a:t>I am Jayden Smith</a:t>
            </a:r>
            <a:endParaRPr b="1">
              <a:solidFill>
                <a:srgbClr val="93B77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655" name="Google Shape;6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50" y="528650"/>
            <a:ext cx="1419900" cy="1419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56" name="Google Shape;656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 txBox="1"/>
          <p:nvPr>
            <p:ph type="ctrTitle"/>
          </p:nvPr>
        </p:nvSpPr>
        <p:spPr>
          <a:xfrm>
            <a:off x="905350" y="2878750"/>
            <a:ext cx="51540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euton"/>
                <a:ea typeface="Neuton"/>
                <a:cs typeface="Neuton"/>
                <a:sym typeface="Neuton"/>
              </a:rPr>
              <a:t>1.</a:t>
            </a:r>
            <a:endParaRPr>
              <a:latin typeface="Neuton"/>
              <a:ea typeface="Neuton"/>
              <a:cs typeface="Neuton"/>
              <a:sym typeface="Neu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662" name="Google Shape;662;p16"/>
          <p:cNvSpPr txBox="1"/>
          <p:nvPr>
            <p:ph idx="1" type="subTitle"/>
          </p:nvPr>
        </p:nvSpPr>
        <p:spPr>
          <a:xfrm>
            <a:off x="905350" y="3818476"/>
            <a:ext cx="51540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7"/>
          <p:cNvSpPr txBox="1"/>
          <p:nvPr>
            <p:ph idx="1" type="body"/>
          </p:nvPr>
        </p:nvSpPr>
        <p:spPr>
          <a:xfrm>
            <a:off x="2269825" y="2161800"/>
            <a:ext cx="46044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</a:t>
            </a:r>
            <a:r>
              <a:rPr lang="en">
                <a:solidFill>
                  <a:schemeClr val="dk2"/>
                </a:solidFill>
              </a:rPr>
              <a:t>”</a:t>
            </a:r>
            <a:endParaRPr/>
          </a:p>
        </p:txBody>
      </p:sp>
      <p:sp>
        <p:nvSpPr>
          <p:cNvPr id="668" name="Google Shape;668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8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674" name="Google Shape;674;p18"/>
          <p:cNvSpPr txBox="1"/>
          <p:nvPr>
            <p:ph idx="1" type="body"/>
          </p:nvPr>
        </p:nvSpPr>
        <p:spPr>
          <a:xfrm>
            <a:off x="628975" y="1504950"/>
            <a:ext cx="6009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✢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675" name="Google Shape;67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9"/>
          <p:cNvSpPr txBox="1"/>
          <p:nvPr>
            <p:ph idx="4294967295" type="ctrTitle"/>
          </p:nvPr>
        </p:nvSpPr>
        <p:spPr>
          <a:xfrm>
            <a:off x="1837800" y="1888150"/>
            <a:ext cx="5468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66666"/>
                </a:solidFill>
              </a:rPr>
              <a:t>Big concept</a:t>
            </a:r>
            <a:endParaRPr sz="4800">
              <a:solidFill>
                <a:srgbClr val="666666"/>
              </a:solidFill>
            </a:endParaRPr>
          </a:p>
        </p:txBody>
      </p:sp>
      <p:sp>
        <p:nvSpPr>
          <p:cNvPr id="681" name="Google Shape;681;p19"/>
          <p:cNvSpPr txBox="1"/>
          <p:nvPr>
            <p:ph idx="4294967295" type="subTitle"/>
          </p:nvPr>
        </p:nvSpPr>
        <p:spPr>
          <a:xfrm>
            <a:off x="1837750" y="2878150"/>
            <a:ext cx="5468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4121879" y="1419412"/>
            <a:ext cx="900240" cy="907039"/>
          </a:xfrm>
          <a:custGeom>
            <a:rect b="b" l="l" r="r" t="t"/>
            <a:pathLst>
              <a:path extrusionOk="0" h="19345" w="1920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93B7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4364989" y="557592"/>
            <a:ext cx="549990" cy="937844"/>
          </a:xfrm>
          <a:custGeom>
            <a:rect b="b" l="l" r="r" t="t"/>
            <a:pathLst>
              <a:path extrusionOk="0" h="20002" w="1173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7B2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"/>
          <p:cNvSpPr txBox="1"/>
          <p:nvPr>
            <p:ph idx="1" type="body"/>
          </p:nvPr>
        </p:nvSpPr>
        <p:spPr>
          <a:xfrm>
            <a:off x="628975" y="1581150"/>
            <a:ext cx="29169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690" name="Google Shape;690;p20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691" name="Google Shape;691;p20"/>
          <p:cNvSpPr txBox="1"/>
          <p:nvPr>
            <p:ph idx="2" type="body"/>
          </p:nvPr>
        </p:nvSpPr>
        <p:spPr>
          <a:xfrm>
            <a:off x="3721633" y="1581150"/>
            <a:ext cx="29169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692" name="Google Shape;69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1"/>
          <p:cNvSpPr txBox="1"/>
          <p:nvPr>
            <p:ph type="title"/>
          </p:nvPr>
        </p:nvSpPr>
        <p:spPr>
          <a:xfrm>
            <a:off x="628975" y="586975"/>
            <a:ext cx="600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698" name="Google Shape;698;p21"/>
          <p:cNvSpPr txBox="1"/>
          <p:nvPr>
            <p:ph idx="1" type="body"/>
          </p:nvPr>
        </p:nvSpPr>
        <p:spPr>
          <a:xfrm>
            <a:off x="628875" y="1581150"/>
            <a:ext cx="19371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699" name="Google Shape;699;p21"/>
          <p:cNvSpPr txBox="1"/>
          <p:nvPr>
            <p:ph idx="2" type="body"/>
          </p:nvPr>
        </p:nvSpPr>
        <p:spPr>
          <a:xfrm>
            <a:off x="2665192" y="1581150"/>
            <a:ext cx="19371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700" name="Google Shape;700;p21"/>
          <p:cNvSpPr txBox="1"/>
          <p:nvPr>
            <p:ph idx="3" type="body"/>
          </p:nvPr>
        </p:nvSpPr>
        <p:spPr>
          <a:xfrm>
            <a:off x="4701509" y="1581150"/>
            <a:ext cx="1937100" cy="27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r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