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embeddedFontLst>
    <p:embeddedFont>
      <p:font typeface="Roboto Slab"/>
      <p:regular r:id="rId35"/>
      <p:bold r:id="rId36"/>
    </p:embeddedFont>
    <p:embeddedFont>
      <p:font typeface="Source Sans Pr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B11604F-3DDC-4ADD-B479-F9BE5FE9B750}">
  <a:tblStyle styleId="{FB11604F-3DDC-4ADD-B479-F9BE5FE9B7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SansPr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SourceSansPro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-bold.fntdata"/><Relationship Id="rId17" Type="http://schemas.openxmlformats.org/officeDocument/2006/relationships/slide" Target="slides/slide12.xml"/><Relationship Id="rId39" Type="http://schemas.openxmlformats.org/officeDocument/2006/relationships/font" Target="fonts/SourceSans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Sans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f391192_0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ed75cc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ed75ccf_0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ed75ccf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ed75ccf_0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ed75ccf_0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5ed75ccf_0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ed75ccf_0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694cd56_04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14470e8e2_9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14470e8e2_9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f391192_0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f39119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ed75cc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b="1" sz="6000">
                <a:solidFill>
                  <a:srgbClr val="0091EA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cap="flat" cmpd="sng" w="1905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nnections-05.png" id="30" name="Google Shape;3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57200" lvl="0" marL="457200" rtl="0" algn="ctr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457200" lvl="1" marL="914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2pPr>
            <a:lvl3pPr indent="-457200" lvl="2" marL="1371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i="1" sz="3600"/>
            </a:lvl3pPr>
            <a:lvl4pPr indent="-457200" lvl="3" marL="18288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4pPr>
            <a:lvl5pPr indent="-457200" lvl="4" marL="22860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5pPr>
            <a:lvl6pPr indent="-457200" lvl="5" marL="27432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6pPr>
            <a:lvl7pPr indent="-457200" lvl="6" marL="32004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i="1" sz="3600"/>
            </a:lvl7pPr>
            <a:lvl8pPr indent="-457200" lvl="7" marL="3657600" rtl="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i="1" sz="3600"/>
            </a:lvl8pPr>
            <a:lvl9pPr indent="-457200" lvl="8" marL="41148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2" name="Google Shape;32;p4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b="1" sz="60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" name="Google Shape;38;p4"/>
          <p:cNvCxnSpPr/>
          <p:nvPr/>
        </p:nvCxnSpPr>
        <p:spPr>
          <a:xfrm flipH="1" rot="10800000">
            <a:off x="4749075" y="753125"/>
            <a:ext cx="95100" cy="348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93700" lvl="0" marL="4572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indent="-393700" lvl="1" marL="9144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indent="-393700" lvl="2" marL="13716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indent="-393700" lvl="3" marL="18288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indent="-393700" lvl="4" marL="22860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indent="-393700" lvl="5" marL="27432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indent="-393700" lvl="6" marL="32004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indent="-393700" lvl="7" marL="36576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b="1" sz="1300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poweredtemplate.com/#check-cordelia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7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hyperlink" Target="http://www.google.com/sheets/about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Relationship Id="rId5" Type="http://schemas.openxmlformats.org/officeDocument/2006/relationships/hyperlink" Target="http://deathtothestockphoto.com/" TargetMode="External"/><Relationship Id="rId6" Type="http://schemas.openxmlformats.org/officeDocument/2006/relationships/hyperlink" Target="http://deathtothestockphoto.com/wp-content/uploads/DeathtotheStockPhoto-License.p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www.fontsquirrel.com/fonts/roboto-slab" TargetMode="External"/><Relationship Id="rId4" Type="http://schemas.openxmlformats.org/officeDocument/2006/relationships/hyperlink" Target="https://www.fontsquirrel.com/fonts/source-sans-pro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681425" y="2224438"/>
            <a:ext cx="3809100" cy="38091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86150" y="1600200"/>
            <a:ext cx="3315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A complex idea can be conveyed with just a single still image, namely making it possible to absorb large amounts of data quickly.</a:t>
            </a:r>
            <a:endParaRPr sz="2600"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075" y="2491100"/>
            <a:ext cx="3275700" cy="32757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153" name="Google Shape;153;p21"/>
          <p:cNvCxnSpPr/>
          <p:nvPr/>
        </p:nvCxnSpPr>
        <p:spPr>
          <a:xfrm flipH="1" rot="10800000">
            <a:off x="7401125" y="1758975"/>
            <a:ext cx="219000" cy="624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1"/>
          <p:cNvCxnSpPr/>
          <p:nvPr/>
        </p:nvCxnSpPr>
        <p:spPr>
          <a:xfrm flipH="1" rot="10800000">
            <a:off x="7932695" y="2472367"/>
            <a:ext cx="522300" cy="3099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1"/>
          <p:cNvCxnSpPr/>
          <p:nvPr/>
        </p:nvCxnSpPr>
        <p:spPr>
          <a:xfrm flipH="1" rot="10800000">
            <a:off x="7765925" y="1896875"/>
            <a:ext cx="648600" cy="737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1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/>
          <p:nvPr/>
        </p:nvSpPr>
        <p:spPr>
          <a:xfrm>
            <a:off x="5453575" y="3177700"/>
            <a:ext cx="3329100" cy="3329100"/>
          </a:xfrm>
          <a:prstGeom prst="ellipse">
            <a:avLst/>
          </a:prstGeom>
          <a:noFill/>
          <a:ln cap="flat" cmpd="sng" w="9525">
            <a:solidFill>
              <a:srgbClr val="ECEFF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Want big impact?</a:t>
            </a:r>
            <a:endParaRPr b="1" sz="2400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big image.</a:t>
            </a:r>
            <a:endParaRPr sz="24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190800" y="213360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91E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733350" y="213360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91E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5686350" y="2133600"/>
            <a:ext cx="2724300" cy="2724300"/>
          </a:xfrm>
          <a:prstGeom prst="ellipse">
            <a:avLst/>
          </a:prstGeom>
          <a:noFill/>
          <a:ln cap="flat" cmpd="sng" w="9525">
            <a:solidFill>
              <a:srgbClr val="0091E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 diagrams to explain complex ideas</a:t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0" y="2571744"/>
            <a:ext cx="9144000" cy="4286400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8" name="Google Shape;178;p24"/>
          <p:cNvGrpSpPr/>
          <p:nvPr/>
        </p:nvGrpSpPr>
        <p:grpSpPr>
          <a:xfrm>
            <a:off x="3338271" y="1579604"/>
            <a:ext cx="2467458" cy="4572382"/>
            <a:chOff x="-6729413" y="-17360900"/>
            <a:chExt cx="26138326" cy="48436250"/>
          </a:xfrm>
        </p:grpSpPr>
        <p:sp>
          <p:nvSpPr>
            <p:cNvPr id="179" name="Google Shape;179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rect b="b" l="l" r="r" t="t"/>
              <a:pathLst>
                <a:path extrusionOk="0" h="120000" w="12000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rect b="b" l="l" r="r" t="t"/>
              <a:pathLst>
                <a:path extrusionOk="0" h="120000" w="12000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rect b="b" l="l" r="r" t="t"/>
              <a:pathLst>
                <a:path extrusionOk="0" h="120000" w="12000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12752387" y="-9293225"/>
              <a:ext cx="5916600" cy="2395500"/>
            </a:xfrm>
            <a:custGeom>
              <a:rect b="b" l="l" r="r" t="t"/>
              <a:pathLst>
                <a:path extrusionOk="0" h="120000" w="12000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3276600" y="-8518525"/>
              <a:ext cx="4192500" cy="1620900"/>
            </a:xfrm>
            <a:custGeom>
              <a:rect b="b" l="l" r="r" t="t"/>
              <a:pathLst>
                <a:path extrusionOk="0" h="120000" w="12000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-6729413" y="-9364662"/>
              <a:ext cx="2358900" cy="24669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rect b="b" l="l" r="r" t="t"/>
              <a:pathLst>
                <a:path extrusionOk="0" h="120000" w="12000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2957512" y="-8518525"/>
              <a:ext cx="881100" cy="1620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-4899025" y="-698500"/>
              <a:ext cx="6378600" cy="176133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-4370388" y="-6897687"/>
              <a:ext cx="7327800" cy="61992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9578975" y="8743950"/>
              <a:ext cx="4263900" cy="22331400"/>
            </a:xfrm>
            <a:custGeom>
              <a:rect b="b" l="l" r="r" t="t"/>
              <a:pathLst>
                <a:path extrusionOk="0" h="120000" w="12000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1728450" y="-6897687"/>
              <a:ext cx="6940500" cy="169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838575" y="-6897687"/>
              <a:ext cx="7890000" cy="9791700"/>
            </a:xfrm>
            <a:custGeom>
              <a:rect b="b" l="l" r="r" t="t"/>
              <a:pathLst>
                <a:path extrusionOk="0" h="120000" w="12000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1235075" y="-698500"/>
              <a:ext cx="8242200" cy="17613300"/>
            </a:xfrm>
            <a:custGeom>
              <a:rect b="b" l="l" r="r" t="t"/>
              <a:pathLst>
                <a:path extrusionOk="0" h="120000" w="12000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-6305550" y="-6897687"/>
              <a:ext cx="7785000" cy="8804400"/>
            </a:xfrm>
            <a:custGeom>
              <a:rect b="b" l="l" r="r" t="t"/>
              <a:pathLst>
                <a:path extrusionOk="0" h="120000" w="12000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11728450" y="-6897687"/>
              <a:ext cx="6940500" cy="87708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1479550" y="-6897687"/>
              <a:ext cx="5527800" cy="9791700"/>
            </a:xfrm>
            <a:custGeom>
              <a:rect b="b" l="l" r="r" t="t"/>
              <a:pathLst>
                <a:path extrusionOk="0" h="120000" w="12000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rect b="b" l="l" r="r" t="t"/>
              <a:pathLst>
                <a:path extrusionOk="0" h="120000" w="12000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2994025" y="8743950"/>
              <a:ext cx="8734500" cy="22331400"/>
            </a:xfrm>
            <a:custGeom>
              <a:rect b="b" l="l" r="r" t="t"/>
              <a:pathLst>
                <a:path extrusionOk="0" h="120000" w="12000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5400012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11728450" y="1873250"/>
              <a:ext cx="6835800" cy="131031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3276600" y="-9293225"/>
              <a:ext cx="10882200" cy="2395500"/>
            </a:xfrm>
            <a:custGeom>
              <a:rect b="b" l="l" r="r" t="t"/>
              <a:pathLst>
                <a:path extrusionOk="0" h="120000" w="12000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A1EFFF"/>
                </a:gs>
                <a:gs pos="35000">
                  <a:srgbClr val="BBF2FF"/>
                </a:gs>
                <a:gs pos="100000">
                  <a:srgbClr val="E3FCFF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469187" y="-6897687"/>
              <a:ext cx="5283300" cy="1690800"/>
            </a:xfrm>
            <a:custGeom>
              <a:rect b="b" l="l" r="r" t="t"/>
              <a:pathLst>
                <a:path extrusionOk="0" h="120000" w="12000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398BA2"/>
                </a:gs>
                <a:gs pos="80000">
                  <a:srgbClr val="4CB8D4"/>
                </a:gs>
                <a:gs pos="100000">
                  <a:srgbClr val="4AB9D8"/>
                </a:gs>
              </a:gsLst>
              <a:lin ang="16200038" scaled="0"/>
            </a:gradFill>
            <a:ln cap="flat" cmpd="sng" w="9525">
              <a:solidFill>
                <a:srgbClr val="5AB1C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24"/>
          <p:cNvSpPr/>
          <p:nvPr/>
        </p:nvSpPr>
        <p:spPr>
          <a:xfrm>
            <a:off x="786147" y="3157762"/>
            <a:ext cx="21051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 sz="180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b="1"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6286512" y="3157762"/>
            <a:ext cx="2105100" cy="3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8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Example text.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This is an example text.</a:t>
            </a:r>
            <a:r>
              <a:rPr b="1"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12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Go ahead and replace it with your own text. Go ahead and replace it with your own text. Go ahead and replace it with your own text. </a:t>
            </a:r>
            <a:endParaRPr sz="12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/>
          <p:nvPr/>
        </p:nvSpPr>
        <p:spPr>
          <a:xfrm>
            <a:off x="0" y="6344950"/>
            <a:ext cx="91440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</a:rPr>
              <a:t>Diagram featured by </a:t>
            </a:r>
            <a:r>
              <a:rPr lang="en" u="sng">
                <a:solidFill>
                  <a:srgbClr val="FFFFFF"/>
                </a:solidFill>
                <a:highlight>
                  <a:srgbClr val="0091EA"/>
                </a:highlight>
                <a:latin typeface="Roboto Slab"/>
                <a:ea typeface="Roboto Slab"/>
                <a:cs typeface="Roboto Slab"/>
                <a:sym typeface="Roboto Slab"/>
                <a:hlinkClick r:id="rId3"/>
              </a:rPr>
              <a:t>poweredtemplate.com</a:t>
            </a:r>
            <a:endParaRPr>
              <a:solidFill>
                <a:srgbClr val="FFFFFF"/>
              </a:solidFill>
              <a:highlight>
                <a:srgbClr val="0091EA"/>
              </a:highlight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0" name="Google Shape;210;p2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16" name="Google Shape;216;p25"/>
          <p:cNvGraphicFramePr/>
          <p:nvPr/>
        </p:nvGraphicFramePr>
        <p:xfrm>
          <a:off x="952500" y="208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{FB11604F-3DDC-4ADD-B479-F9BE5FE9B750}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A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C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Yellow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Blue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607D8B"/>
                          </a:solidFill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Orange</a:t>
                      </a:r>
                      <a:endParaRPr>
                        <a:solidFill>
                          <a:srgbClr val="607D8B"/>
                        </a:solidFill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263238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b="1" sz="1800">
                        <a:solidFill>
                          <a:srgbClr val="263238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607D8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EFF1"/>
                    </a:solidFill>
                  </a:tcPr>
                </a:tc>
              </a:tr>
            </a:tbl>
          </a:graphicData>
        </a:graphic>
      </p:graphicFrame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linea_n-01.png" id="222" name="Google Shape;22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18616"/>
            <a:ext cx="9144000" cy="462076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1714675" y="2238575"/>
            <a:ext cx="702000" cy="2700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91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office</a:t>
            </a:r>
            <a:endParaRPr sz="10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25" name="Google Shape;225;p26"/>
          <p:cNvGrpSpPr/>
          <p:nvPr/>
        </p:nvGrpSpPr>
        <p:grpSpPr>
          <a:xfrm>
            <a:off x="724273" y="2585914"/>
            <a:ext cx="240435" cy="240435"/>
            <a:chOff x="3683125" y="481100"/>
            <a:chExt cx="270000" cy="270000"/>
          </a:xfrm>
        </p:grpSpPr>
        <p:sp>
          <p:nvSpPr>
            <p:cNvPr id="226" name="Google Shape;226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26"/>
          <p:cNvGrpSpPr/>
          <p:nvPr/>
        </p:nvGrpSpPr>
        <p:grpSpPr>
          <a:xfrm>
            <a:off x="2416673" y="4562239"/>
            <a:ext cx="240435" cy="240435"/>
            <a:chOff x="3683125" y="481100"/>
            <a:chExt cx="270000" cy="270000"/>
          </a:xfrm>
        </p:grpSpPr>
        <p:sp>
          <p:nvSpPr>
            <p:cNvPr id="229" name="Google Shape;229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26"/>
          <p:cNvGrpSpPr/>
          <p:nvPr/>
        </p:nvGrpSpPr>
        <p:grpSpPr>
          <a:xfrm>
            <a:off x="3744723" y="2388114"/>
            <a:ext cx="240435" cy="240435"/>
            <a:chOff x="3683125" y="481100"/>
            <a:chExt cx="270000" cy="270000"/>
          </a:xfrm>
        </p:grpSpPr>
        <p:sp>
          <p:nvSpPr>
            <p:cNvPr id="232" name="Google Shape;232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" name="Google Shape;234;p26"/>
          <p:cNvGrpSpPr/>
          <p:nvPr/>
        </p:nvGrpSpPr>
        <p:grpSpPr>
          <a:xfrm>
            <a:off x="4180823" y="3354389"/>
            <a:ext cx="240435" cy="240435"/>
            <a:chOff x="3683125" y="481100"/>
            <a:chExt cx="270000" cy="270000"/>
          </a:xfrm>
        </p:grpSpPr>
        <p:sp>
          <p:nvSpPr>
            <p:cNvPr id="235" name="Google Shape;235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26"/>
          <p:cNvGrpSpPr/>
          <p:nvPr/>
        </p:nvGrpSpPr>
        <p:grpSpPr>
          <a:xfrm>
            <a:off x="6846223" y="2956039"/>
            <a:ext cx="240435" cy="240435"/>
            <a:chOff x="3683125" y="481100"/>
            <a:chExt cx="270000" cy="270000"/>
          </a:xfrm>
        </p:grpSpPr>
        <p:sp>
          <p:nvSpPr>
            <p:cNvPr id="238" name="Google Shape;238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26"/>
          <p:cNvGrpSpPr/>
          <p:nvPr/>
        </p:nvGrpSpPr>
        <p:grpSpPr>
          <a:xfrm>
            <a:off x="7598473" y="4863789"/>
            <a:ext cx="240435" cy="240435"/>
            <a:chOff x="3683125" y="481100"/>
            <a:chExt cx="270000" cy="270000"/>
          </a:xfrm>
        </p:grpSpPr>
        <p:sp>
          <p:nvSpPr>
            <p:cNvPr id="241" name="Google Shape;241;p26"/>
            <p:cNvSpPr/>
            <p:nvPr/>
          </p:nvSpPr>
          <p:spPr>
            <a:xfrm>
              <a:off x="3683125" y="481100"/>
              <a:ext cx="270000" cy="270000"/>
            </a:xfrm>
            <a:prstGeom prst="ellipse">
              <a:avLst/>
            </a:prstGeom>
            <a:noFill/>
            <a:ln cap="flat" cmpd="sng" w="285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3737075" y="535050"/>
              <a:ext cx="162000" cy="162000"/>
            </a:xfrm>
            <a:prstGeom prst="ellipse">
              <a:avLst/>
            </a:prstGeom>
            <a:solidFill>
              <a:srgbClr val="0091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2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idx="4294967295"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/>
              <a:t>89,526,124</a:t>
            </a:r>
            <a:endParaRPr b="1" sz="9600"/>
          </a:p>
        </p:txBody>
      </p:sp>
      <p:sp>
        <p:nvSpPr>
          <p:cNvPr id="249" name="Google Shape;249;p27"/>
          <p:cNvSpPr txBox="1"/>
          <p:nvPr>
            <p:ph idx="4294967295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50" name="Google Shape;250;p2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idx="4294967295" type="ctrTitle"/>
          </p:nvPr>
        </p:nvSpPr>
        <p:spPr>
          <a:xfrm>
            <a:off x="1515900" y="864000"/>
            <a:ext cx="59988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89,526,124$</a:t>
            </a:r>
            <a:endParaRPr sz="7200"/>
          </a:p>
        </p:txBody>
      </p:sp>
      <p:sp>
        <p:nvSpPr>
          <p:cNvPr id="256" name="Google Shape;256;p28"/>
          <p:cNvSpPr txBox="1"/>
          <p:nvPr>
            <p:ph idx="4294967295" type="subTitle"/>
          </p:nvPr>
        </p:nvSpPr>
        <p:spPr>
          <a:xfrm>
            <a:off x="1515900" y="1729346"/>
            <a:ext cx="59988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57" name="Google Shape;257;p28"/>
          <p:cNvSpPr txBox="1"/>
          <p:nvPr>
            <p:ph idx="4294967295" type="ctrTitle"/>
          </p:nvPr>
        </p:nvSpPr>
        <p:spPr>
          <a:xfrm>
            <a:off x="1515900" y="4369204"/>
            <a:ext cx="59988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100%</a:t>
            </a:r>
            <a:endParaRPr sz="7200"/>
          </a:p>
        </p:txBody>
      </p:sp>
      <p:sp>
        <p:nvSpPr>
          <p:cNvPr id="258" name="Google Shape;258;p28"/>
          <p:cNvSpPr txBox="1"/>
          <p:nvPr>
            <p:ph idx="4294967295" type="subTitle"/>
          </p:nvPr>
        </p:nvSpPr>
        <p:spPr>
          <a:xfrm>
            <a:off x="1515900" y="5234550"/>
            <a:ext cx="59988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59" name="Google Shape;259;p28"/>
          <p:cNvSpPr txBox="1"/>
          <p:nvPr>
            <p:ph idx="4294967295" type="ctrTitle"/>
          </p:nvPr>
        </p:nvSpPr>
        <p:spPr>
          <a:xfrm>
            <a:off x="1515900" y="2616602"/>
            <a:ext cx="5998800" cy="11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185,244</a:t>
            </a:r>
            <a:r>
              <a:rPr lang="en" sz="4800"/>
              <a:t> users</a:t>
            </a:r>
            <a:endParaRPr sz="4800"/>
          </a:p>
        </p:txBody>
      </p:sp>
      <p:sp>
        <p:nvSpPr>
          <p:cNvPr id="260" name="Google Shape;260;p28"/>
          <p:cNvSpPr txBox="1"/>
          <p:nvPr>
            <p:ph idx="4294967295" type="subTitle"/>
          </p:nvPr>
        </p:nvSpPr>
        <p:spPr>
          <a:xfrm>
            <a:off x="1515900" y="3481948"/>
            <a:ext cx="5998800" cy="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61" name="Google Shape;261;p2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/>
          <p:nvPr/>
        </p:nvSpPr>
        <p:spPr>
          <a:xfrm>
            <a:off x="839750" y="1924400"/>
            <a:ext cx="2236200" cy="2235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8" name="Google Shape;268;p29"/>
          <p:cNvSpPr/>
          <p:nvPr/>
        </p:nvSpPr>
        <p:spPr>
          <a:xfrm>
            <a:off x="1036200" y="2120850"/>
            <a:ext cx="1842900" cy="18429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3506750" y="3219800"/>
            <a:ext cx="2399700" cy="23994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9"/>
          <p:cNvSpPr/>
          <p:nvPr/>
        </p:nvSpPr>
        <p:spPr>
          <a:xfrm>
            <a:off x="3717575" y="3430625"/>
            <a:ext cx="1977900" cy="1977900"/>
          </a:xfrm>
          <a:prstGeom prst="ellipse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6000369" y="1086200"/>
            <a:ext cx="2649300" cy="26490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9"/>
          <p:cNvSpPr/>
          <p:nvPr/>
        </p:nvSpPr>
        <p:spPr>
          <a:xfrm>
            <a:off x="6233171" y="1318852"/>
            <a:ext cx="2183700" cy="2183700"/>
          </a:xfrm>
          <a:prstGeom prst="ellipse">
            <a:avLst/>
          </a:prstGeom>
          <a:noFill/>
          <a:ln cap="flat" cmpd="sng" w="7620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b="1" sz="18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73" name="Google Shape;273;p29"/>
          <p:cNvCxnSpPr/>
          <p:nvPr/>
        </p:nvCxnSpPr>
        <p:spPr>
          <a:xfrm>
            <a:off x="2804800" y="3437100"/>
            <a:ext cx="981000" cy="6000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9"/>
          <p:cNvCxnSpPr/>
          <p:nvPr/>
        </p:nvCxnSpPr>
        <p:spPr>
          <a:xfrm flipH="1" rot="10800000">
            <a:off x="5520450" y="2991325"/>
            <a:ext cx="859200" cy="859200"/>
          </a:xfrm>
          <a:prstGeom prst="straightConnector1">
            <a:avLst/>
          </a:prstGeom>
          <a:noFill/>
          <a:ln cap="flat" cmpd="sng" w="2857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2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786150" y="2057400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2" name="Google Shape;282;p30"/>
          <p:cNvSpPr txBox="1"/>
          <p:nvPr>
            <p:ph idx="2" type="body"/>
          </p:nvPr>
        </p:nvSpPr>
        <p:spPr>
          <a:xfrm>
            <a:off x="3329989" y="2057400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3" name="Google Shape;283;p30"/>
          <p:cNvSpPr txBox="1"/>
          <p:nvPr>
            <p:ph idx="3" type="body"/>
          </p:nvPr>
        </p:nvSpPr>
        <p:spPr>
          <a:xfrm>
            <a:off x="5873827" y="2057400"/>
            <a:ext cx="2419800" cy="15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4" name="Google Shape;284;p30"/>
          <p:cNvSpPr txBox="1"/>
          <p:nvPr>
            <p:ph idx="1" type="body"/>
          </p:nvPr>
        </p:nvSpPr>
        <p:spPr>
          <a:xfrm>
            <a:off x="786150" y="4267200"/>
            <a:ext cx="241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85" name="Google Shape;285;p30"/>
          <p:cNvSpPr txBox="1"/>
          <p:nvPr>
            <p:ph idx="2" type="body"/>
          </p:nvPr>
        </p:nvSpPr>
        <p:spPr>
          <a:xfrm>
            <a:off x="3329989" y="4267200"/>
            <a:ext cx="241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86" name="Google Shape;286;p30"/>
          <p:cNvSpPr txBox="1"/>
          <p:nvPr>
            <p:ph idx="3" type="body"/>
          </p:nvPr>
        </p:nvSpPr>
        <p:spPr>
          <a:xfrm>
            <a:off x="5873827" y="4267200"/>
            <a:ext cx="2419800" cy="14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87" name="Google Shape;287;p30"/>
          <p:cNvGrpSpPr/>
          <p:nvPr/>
        </p:nvGrpSpPr>
        <p:grpSpPr>
          <a:xfrm>
            <a:off x="921697" y="1777648"/>
            <a:ext cx="304009" cy="326513"/>
            <a:chOff x="616425" y="2329600"/>
            <a:chExt cx="361700" cy="388475"/>
          </a:xfrm>
        </p:grpSpPr>
        <p:sp>
          <p:nvSpPr>
            <p:cNvPr id="288" name="Google Shape;288;p30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89" name="Google Shape;289;p30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3" name="Google Shape;293;p30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6" name="Google Shape;296;p30"/>
          <p:cNvGrpSpPr/>
          <p:nvPr/>
        </p:nvGrpSpPr>
        <p:grpSpPr>
          <a:xfrm>
            <a:off x="5980786" y="3978259"/>
            <a:ext cx="435022" cy="323445"/>
            <a:chOff x="5247525" y="3007275"/>
            <a:chExt cx="517575" cy="384825"/>
          </a:xfrm>
        </p:grpSpPr>
        <p:sp>
          <p:nvSpPr>
            <p:cNvPr id="297" name="Google Shape;297;p30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299" name="Google Shape;299;p30"/>
          <p:cNvGrpSpPr/>
          <p:nvPr/>
        </p:nvGrpSpPr>
        <p:grpSpPr>
          <a:xfrm>
            <a:off x="965717" y="3968774"/>
            <a:ext cx="215966" cy="342399"/>
            <a:chOff x="6718575" y="2318625"/>
            <a:chExt cx="256950" cy="407375"/>
          </a:xfrm>
        </p:grpSpPr>
        <p:sp>
          <p:nvSpPr>
            <p:cNvPr id="300" name="Google Shape;300;p30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08" name="Google Shape;308;p30"/>
          <p:cNvGrpSpPr/>
          <p:nvPr/>
        </p:nvGrpSpPr>
        <p:grpSpPr>
          <a:xfrm>
            <a:off x="3407119" y="3922984"/>
            <a:ext cx="452420" cy="433992"/>
            <a:chOff x="5233525" y="4954450"/>
            <a:chExt cx="538275" cy="516350"/>
          </a:xfrm>
        </p:grpSpPr>
        <p:sp>
          <p:nvSpPr>
            <p:cNvPr id="309" name="Google Shape;309;p30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0" name="Google Shape;320;p30"/>
          <p:cNvGrpSpPr/>
          <p:nvPr/>
        </p:nvGrpSpPr>
        <p:grpSpPr>
          <a:xfrm>
            <a:off x="3453692" y="1777657"/>
            <a:ext cx="359272" cy="376691"/>
            <a:chOff x="5961125" y="1623900"/>
            <a:chExt cx="427450" cy="448175"/>
          </a:xfrm>
        </p:grpSpPr>
        <p:sp>
          <p:nvSpPr>
            <p:cNvPr id="321" name="Google Shape;321;p30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grpSp>
        <p:nvGrpSpPr>
          <p:cNvPr id="328" name="Google Shape;328;p30"/>
          <p:cNvGrpSpPr/>
          <p:nvPr/>
        </p:nvGrpSpPr>
        <p:grpSpPr>
          <a:xfrm>
            <a:off x="6040971" y="1803252"/>
            <a:ext cx="345971" cy="325505"/>
            <a:chOff x="5972700" y="2330200"/>
            <a:chExt cx="411625" cy="387275"/>
          </a:xfrm>
        </p:grpSpPr>
        <p:sp>
          <p:nvSpPr>
            <p:cNvPr id="329" name="Google Shape;329;p30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331" name="Google Shape;331;p3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76" name="Google Shape;76;p13"/>
          <p:cNvSpPr txBox="1"/>
          <p:nvPr/>
        </p:nvSpPr>
        <p:spPr>
          <a:xfrm>
            <a:off x="786150" y="1553112"/>
            <a:ext cx="31794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GOOGLE SLIDES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"Use as Google Slides Theme".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will get a copy of this document on your Google Drive and will be able to edit, add or delete slides.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have to be signed in to your Google account.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4395856" y="1553112"/>
            <a:ext cx="3318300" cy="30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EDIT IN POWERPOINT®</a:t>
            </a:r>
            <a:endParaRPr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on the button under the presentation preview that says "Download as PowerPoint template". You will get a .pptx file that you can edit in PowerPoint.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Remember to download and install the fonts used in this presentation (you’ll find the links to the font files needed in the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action="ppaction://hlinksldjump" r:id="rId3"/>
              </a:rPr>
              <a:t>Presentation design slide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116575" y="4820325"/>
            <a:ext cx="5338200" cy="8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More info on how to use this template at </a:t>
            </a:r>
            <a:r>
              <a:rPr b="1"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www.slidescarnival.com/help-use-presentation-template</a:t>
            </a:r>
            <a:endParaRPr b="1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template is free to use under </a:t>
            </a:r>
            <a:r>
              <a:rPr lang="en" u="sng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/>
              </a:rPr>
              <a:t>Creative Commons Attribution license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keep the Credits slide or mention SlidesCarnival and other resources used in a slide footer</a:t>
            </a:r>
            <a:r>
              <a:rPr lang="en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238" y="-304800"/>
            <a:ext cx="6867525" cy="56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1"/>
          <p:cNvSpPr txBox="1"/>
          <p:nvPr>
            <p:ph idx="1" type="body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338" name="Google Shape;338;p31"/>
          <p:cNvSpPr txBox="1"/>
          <p:nvPr>
            <p:ph idx="12" type="sldNum"/>
          </p:nvPr>
        </p:nvSpPr>
        <p:spPr>
          <a:xfrm>
            <a:off x="-92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/>
          <p:nvPr/>
        </p:nvSpPr>
        <p:spPr>
          <a:xfrm>
            <a:off x="5385337" y="653113"/>
            <a:ext cx="2766776" cy="5551776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Android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5504225" y="1118675"/>
            <a:ext cx="2529000" cy="44748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46" name="Google Shape;346;p32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"/>
          <p:cNvSpPr/>
          <p:nvPr/>
        </p:nvSpPr>
        <p:spPr>
          <a:xfrm>
            <a:off x="5523468" y="839913"/>
            <a:ext cx="2483749" cy="5226870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3"/>
          <p:cNvSpPr/>
          <p:nvPr/>
        </p:nvSpPr>
        <p:spPr>
          <a:xfrm>
            <a:off x="5715000" y="1572650"/>
            <a:ext cx="2131800" cy="3761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53" name="Google Shape;353;p33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iPhone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54" name="Google Shape;354;p33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/>
          <p:nvPr/>
        </p:nvSpPr>
        <p:spPr>
          <a:xfrm>
            <a:off x="4787663" y="718130"/>
            <a:ext cx="3839439" cy="5429937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4"/>
          <p:cNvSpPr/>
          <p:nvPr/>
        </p:nvSpPr>
        <p:spPr>
          <a:xfrm>
            <a:off x="5042175" y="1207850"/>
            <a:ext cx="3331800" cy="4450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61" name="Google Shape;361;p34"/>
          <p:cNvSpPr txBox="1"/>
          <p:nvPr>
            <p:ph idx="4294967295" type="body"/>
          </p:nvPr>
        </p:nvSpPr>
        <p:spPr>
          <a:xfrm>
            <a:off x="457200" y="894850"/>
            <a:ext cx="4101900" cy="46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Tablet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62" name="Google Shape;362;p3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/>
          <p:nvPr/>
        </p:nvSpPr>
        <p:spPr>
          <a:xfrm>
            <a:off x="2001838" y="591613"/>
            <a:ext cx="5140316" cy="4001795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5"/>
          <p:cNvSpPr/>
          <p:nvPr/>
        </p:nvSpPr>
        <p:spPr>
          <a:xfrm>
            <a:off x="2213050" y="804150"/>
            <a:ext cx="4717800" cy="3007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Place your screenshot here</a:t>
            </a:r>
            <a:endParaRPr sz="1000">
              <a:solidFill>
                <a:srgbClr val="999999"/>
              </a:solidFill>
            </a:endParaRPr>
          </a:p>
        </p:txBody>
      </p:sp>
      <p:sp>
        <p:nvSpPr>
          <p:cNvPr id="369" name="Google Shape;369;p35"/>
          <p:cNvSpPr txBox="1"/>
          <p:nvPr>
            <p:ph idx="4294967295" type="body"/>
          </p:nvPr>
        </p:nvSpPr>
        <p:spPr>
          <a:xfrm>
            <a:off x="457200" y="4231525"/>
            <a:ext cx="8192400" cy="219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91EA"/>
                </a:solidFill>
                <a:highlight>
                  <a:srgbClr val="ECEFF1"/>
                </a:highlight>
                <a:latin typeface="Roboto Slab"/>
                <a:ea typeface="Roboto Slab"/>
                <a:cs typeface="Roboto Slab"/>
                <a:sym typeface="Roboto Slab"/>
              </a:rPr>
              <a:t>Desktop project</a:t>
            </a:r>
            <a:endParaRPr b="1">
              <a:solidFill>
                <a:srgbClr val="0091EA"/>
              </a:solidFill>
              <a:highlight>
                <a:srgbClr val="ECEFF1"/>
              </a:highlight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ECEFF1"/>
                </a:highlight>
              </a:rPr>
              <a:t>Show and explain your web, app or software projects using these gadget templates.</a:t>
            </a:r>
            <a:endParaRPr sz="2400">
              <a:highlight>
                <a:srgbClr val="ECEFF1"/>
              </a:highlight>
            </a:endParaRPr>
          </a:p>
        </p:txBody>
      </p:sp>
      <p:sp>
        <p:nvSpPr>
          <p:cNvPr id="370" name="Google Shape;370;p35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/>
          <p:nvPr>
            <p:ph idx="4294967295" type="ctrTitle"/>
          </p:nvPr>
        </p:nvSpPr>
        <p:spPr>
          <a:xfrm>
            <a:off x="685800" y="587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Thanks!</a:t>
            </a:r>
            <a:endParaRPr b="1" sz="6000"/>
          </a:p>
        </p:txBody>
      </p:sp>
      <p:sp>
        <p:nvSpPr>
          <p:cNvPr id="376" name="Google Shape;376;p36"/>
          <p:cNvSpPr txBox="1"/>
          <p:nvPr>
            <p:ph idx="4294967295" type="subTitle"/>
          </p:nvPr>
        </p:nvSpPr>
        <p:spPr>
          <a:xfrm>
            <a:off x="685800" y="2186550"/>
            <a:ext cx="65937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Any questions?</a:t>
            </a:r>
            <a:endParaRPr b="1" sz="3600"/>
          </a:p>
        </p:txBody>
      </p:sp>
      <p:sp>
        <p:nvSpPr>
          <p:cNvPr id="377" name="Google Shape;377;p36"/>
          <p:cNvSpPr txBox="1"/>
          <p:nvPr>
            <p:ph idx="4294967295" type="body"/>
          </p:nvPr>
        </p:nvSpPr>
        <p:spPr>
          <a:xfrm>
            <a:off x="685800" y="3285875"/>
            <a:ext cx="48639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can find me at: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@username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user@mail.me</a:t>
            </a:r>
            <a:endParaRPr/>
          </a:p>
        </p:txBody>
      </p:sp>
      <p:sp>
        <p:nvSpPr>
          <p:cNvPr id="378" name="Google Shape;378;p36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84" name="Google Shape;384;p3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r>
              <a:rPr lang="en" sz="2400"/>
              <a:t> &amp; </a:t>
            </a:r>
            <a:r>
              <a:rPr lang="en" sz="2400" u="sng">
                <a:hlinkClick r:id="rId5"/>
              </a:rPr>
              <a:t>Death to the Stock Photo</a:t>
            </a:r>
            <a:r>
              <a:rPr lang="en" sz="2400"/>
              <a:t> (</a:t>
            </a:r>
            <a:r>
              <a:rPr lang="en" sz="2400" u="sng">
                <a:hlinkClick r:id="rId6"/>
              </a:rPr>
              <a:t>license</a:t>
            </a:r>
            <a:r>
              <a:rPr lang="en" sz="2400"/>
              <a:t>)</a:t>
            </a:r>
            <a:endParaRPr sz="2400"/>
          </a:p>
        </p:txBody>
      </p:sp>
      <p:sp>
        <p:nvSpPr>
          <p:cNvPr id="385" name="Google Shape;385;p3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1" name="Google Shape;391;p38"/>
          <p:cNvSpPr txBox="1"/>
          <p:nvPr>
            <p:ph idx="1" type="body"/>
          </p:nvPr>
        </p:nvSpPr>
        <p:spPr>
          <a:xfrm>
            <a:off x="786150" y="1600200"/>
            <a:ext cx="7466100" cy="3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presentations uses the following typographies and colors: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Titles: </a:t>
            </a:r>
            <a:r>
              <a:rPr b="1" lang="en" sz="1800"/>
              <a:t>Roboto Slab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Body copy: </a:t>
            </a:r>
            <a:r>
              <a:rPr b="1" lang="en" sz="1800"/>
              <a:t>Source Sans Pro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download the fonts on these pages: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1EA"/>
                </a:solidFill>
                <a:hlinkClick r:id="rId3"/>
              </a:rPr>
              <a:t>https://www.fontsquirrel.com/fonts/roboto-slab</a:t>
            </a:r>
            <a:endParaRPr sz="1800">
              <a:solidFill>
                <a:srgbClr val="0091E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0091EA"/>
                </a:solidFill>
                <a:hlinkClick r:id="rId4"/>
              </a:rPr>
              <a:t>https://www.fontsquirrel.com/fonts/source-sans-pro</a:t>
            </a:r>
            <a:endParaRPr sz="1800">
              <a:solidFill>
                <a:srgbClr val="0091EA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Blue </a:t>
            </a:r>
            <a:r>
              <a:rPr b="1" lang="en" sz="1800">
                <a:solidFill>
                  <a:srgbClr val="0091EA"/>
                </a:solidFill>
              </a:rPr>
              <a:t>#0091ea</a:t>
            </a:r>
            <a:endParaRPr b="1" sz="1800">
              <a:solidFill>
                <a:srgbClr val="0091EA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Dark gray </a:t>
            </a:r>
            <a:r>
              <a:rPr b="1" lang="en" sz="1800"/>
              <a:t>#263238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Medium gray </a:t>
            </a:r>
            <a:r>
              <a:rPr b="1" lang="en" sz="1800">
                <a:solidFill>
                  <a:srgbClr val="607D8B"/>
                </a:solidFill>
              </a:rPr>
              <a:t>#607d8b</a:t>
            </a:r>
            <a:endParaRPr b="1" sz="1800">
              <a:solidFill>
                <a:srgbClr val="607D8B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◎"/>
            </a:pPr>
            <a:r>
              <a:rPr lang="en" sz="1800"/>
              <a:t>Light gray </a:t>
            </a:r>
            <a:r>
              <a:rPr b="1" lang="en" sz="1800">
                <a:solidFill>
                  <a:srgbClr val="CFD8DC"/>
                </a:solidFill>
                <a:highlight>
                  <a:srgbClr val="263238"/>
                </a:highlight>
              </a:rPr>
              <a:t>#cfd8dc</a:t>
            </a:r>
            <a:endParaRPr b="1" sz="1800">
              <a:solidFill>
                <a:srgbClr val="CFD8DC"/>
              </a:solidFill>
              <a:highlight>
                <a:srgbClr val="263238"/>
              </a:highlight>
            </a:endParaRPr>
          </a:p>
        </p:txBody>
      </p:sp>
      <p:sp>
        <p:nvSpPr>
          <p:cNvPr id="392" name="Google Shape;392;p38"/>
          <p:cNvSpPr txBox="1"/>
          <p:nvPr/>
        </p:nvSpPr>
        <p:spPr>
          <a:xfrm>
            <a:off x="3680300" y="5885225"/>
            <a:ext cx="5160300" cy="9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3" name="Google Shape;393;p3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FD8DC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9"/>
          <p:cNvSpPr txBox="1"/>
          <p:nvPr/>
        </p:nvSpPr>
        <p:spPr>
          <a:xfrm>
            <a:off x="6324775" y="12220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99" name="Google Shape;399;p39"/>
          <p:cNvGrpSpPr/>
          <p:nvPr/>
        </p:nvGrpSpPr>
        <p:grpSpPr>
          <a:xfrm>
            <a:off x="424947" y="1242994"/>
            <a:ext cx="342903" cy="447293"/>
            <a:chOff x="590250" y="244200"/>
            <a:chExt cx="407975" cy="532175"/>
          </a:xfrm>
        </p:grpSpPr>
        <p:sp>
          <p:nvSpPr>
            <p:cNvPr id="400" name="Google Shape;400;p39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8" name="Google Shape;408;p39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2" name="Google Shape;412;p39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3" name="Google Shape;413;p39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oogle Shape;414;p39"/>
          <p:cNvGrpSpPr/>
          <p:nvPr/>
        </p:nvGrpSpPr>
        <p:grpSpPr>
          <a:xfrm>
            <a:off x="977639" y="1309016"/>
            <a:ext cx="372594" cy="310144"/>
            <a:chOff x="1247825" y="322750"/>
            <a:chExt cx="443300" cy="369000"/>
          </a:xfrm>
        </p:grpSpPr>
        <p:sp>
          <p:nvSpPr>
            <p:cNvPr id="415" name="Google Shape;415;p39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7" name="Google Shape;417;p39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8" name="Google Shape;418;p39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20" name="Google Shape;420;p39"/>
          <p:cNvGrpSpPr/>
          <p:nvPr/>
        </p:nvGrpSpPr>
        <p:grpSpPr>
          <a:xfrm>
            <a:off x="1550818" y="1307482"/>
            <a:ext cx="356204" cy="313212"/>
            <a:chOff x="1929775" y="320925"/>
            <a:chExt cx="423800" cy="372650"/>
          </a:xfrm>
        </p:grpSpPr>
        <p:sp>
          <p:nvSpPr>
            <p:cNvPr id="421" name="Google Shape;421;p39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26" name="Google Shape;426;p39"/>
          <p:cNvSpPr/>
          <p:nvPr/>
        </p:nvSpPr>
        <p:spPr>
          <a:xfrm>
            <a:off x="2148120" y="1296229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7" name="Google Shape;427;p39"/>
          <p:cNvSpPr/>
          <p:nvPr/>
        </p:nvSpPr>
        <p:spPr>
          <a:xfrm>
            <a:off x="2733088" y="1297258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28" name="Google Shape;428;p39"/>
          <p:cNvGrpSpPr/>
          <p:nvPr/>
        </p:nvGrpSpPr>
        <p:grpSpPr>
          <a:xfrm>
            <a:off x="3820462" y="1272160"/>
            <a:ext cx="336767" cy="383835"/>
            <a:chOff x="4630125" y="278900"/>
            <a:chExt cx="400675" cy="456675"/>
          </a:xfrm>
        </p:grpSpPr>
        <p:sp>
          <p:nvSpPr>
            <p:cNvPr id="429" name="Google Shape;429;p39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33" name="Google Shape;433;p39"/>
          <p:cNvSpPr/>
          <p:nvPr/>
        </p:nvSpPr>
        <p:spPr>
          <a:xfrm>
            <a:off x="4361051" y="1295725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34" name="Google Shape;434;p39"/>
          <p:cNvGrpSpPr/>
          <p:nvPr/>
        </p:nvGrpSpPr>
        <p:grpSpPr>
          <a:xfrm>
            <a:off x="430074" y="1818716"/>
            <a:ext cx="342882" cy="418128"/>
            <a:chOff x="596350" y="929175"/>
            <a:chExt cx="407950" cy="497475"/>
          </a:xfrm>
        </p:grpSpPr>
        <p:sp>
          <p:nvSpPr>
            <p:cNvPr id="435" name="Google Shape;435;p3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42" name="Google Shape;442;p39"/>
          <p:cNvGrpSpPr/>
          <p:nvPr/>
        </p:nvGrpSpPr>
        <p:grpSpPr>
          <a:xfrm>
            <a:off x="1554390" y="1879631"/>
            <a:ext cx="349060" cy="298882"/>
            <a:chOff x="1934025" y="1001650"/>
            <a:chExt cx="415300" cy="355600"/>
          </a:xfrm>
        </p:grpSpPr>
        <p:sp>
          <p:nvSpPr>
            <p:cNvPr id="443" name="Google Shape;443;p39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47" name="Google Shape;447;p39"/>
          <p:cNvSpPr/>
          <p:nvPr/>
        </p:nvSpPr>
        <p:spPr>
          <a:xfrm>
            <a:off x="2118449" y="1854573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8" name="Google Shape;448;p39"/>
          <p:cNvSpPr/>
          <p:nvPr/>
        </p:nvSpPr>
        <p:spPr>
          <a:xfrm>
            <a:off x="2683959" y="1871972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49" name="Google Shape;449;p39"/>
          <p:cNvSpPr/>
          <p:nvPr/>
        </p:nvSpPr>
        <p:spPr>
          <a:xfrm>
            <a:off x="3254071" y="1874536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0" name="Google Shape;450;p39"/>
          <p:cNvSpPr/>
          <p:nvPr/>
        </p:nvSpPr>
        <p:spPr>
          <a:xfrm>
            <a:off x="3830339" y="1877604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51" name="Google Shape;451;p39"/>
          <p:cNvGrpSpPr/>
          <p:nvPr/>
        </p:nvGrpSpPr>
        <p:grpSpPr>
          <a:xfrm>
            <a:off x="4378785" y="1857106"/>
            <a:ext cx="350068" cy="350573"/>
            <a:chOff x="5294400" y="974850"/>
            <a:chExt cx="416500" cy="417100"/>
          </a:xfrm>
        </p:grpSpPr>
        <p:sp>
          <p:nvSpPr>
            <p:cNvPr id="452" name="Google Shape;452;p39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4" name="Google Shape;454;p39"/>
          <p:cNvGrpSpPr/>
          <p:nvPr/>
        </p:nvGrpSpPr>
        <p:grpSpPr>
          <a:xfrm>
            <a:off x="4901807" y="1817707"/>
            <a:ext cx="433992" cy="422729"/>
            <a:chOff x="5916675" y="927975"/>
            <a:chExt cx="516350" cy="502950"/>
          </a:xfrm>
        </p:grpSpPr>
        <p:sp>
          <p:nvSpPr>
            <p:cNvPr id="455" name="Google Shape;455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57" name="Google Shape;457;p39"/>
          <p:cNvGrpSpPr/>
          <p:nvPr/>
        </p:nvGrpSpPr>
        <p:grpSpPr>
          <a:xfrm>
            <a:off x="403451" y="2467120"/>
            <a:ext cx="391001" cy="264085"/>
            <a:chOff x="564675" y="1700625"/>
            <a:chExt cx="465200" cy="314200"/>
          </a:xfrm>
        </p:grpSpPr>
        <p:sp>
          <p:nvSpPr>
            <p:cNvPr id="458" name="Google Shape;458;p39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oogle Shape;461;p39"/>
          <p:cNvGrpSpPr/>
          <p:nvPr/>
        </p:nvGrpSpPr>
        <p:grpSpPr>
          <a:xfrm>
            <a:off x="968435" y="2402632"/>
            <a:ext cx="391001" cy="382827"/>
            <a:chOff x="1236875" y="1623900"/>
            <a:chExt cx="465200" cy="455475"/>
          </a:xfrm>
        </p:grpSpPr>
        <p:sp>
          <p:nvSpPr>
            <p:cNvPr id="462" name="Google Shape;462;p39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69" name="Google Shape;469;p39"/>
          <p:cNvGrpSpPr/>
          <p:nvPr/>
        </p:nvGrpSpPr>
        <p:grpSpPr>
          <a:xfrm>
            <a:off x="1545690" y="2410827"/>
            <a:ext cx="366458" cy="366437"/>
            <a:chOff x="1923675" y="1633650"/>
            <a:chExt cx="436000" cy="435975"/>
          </a:xfrm>
        </p:grpSpPr>
        <p:sp>
          <p:nvSpPr>
            <p:cNvPr id="470" name="Google Shape;470;p3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3" name="Google Shape;473;p3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4" name="Google Shape;474;p3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2109141" y="2409293"/>
            <a:ext cx="369505" cy="369505"/>
            <a:chOff x="2594050" y="1631825"/>
            <a:chExt cx="439625" cy="439625"/>
          </a:xfrm>
        </p:grpSpPr>
        <p:sp>
          <p:nvSpPr>
            <p:cNvPr id="477" name="Google Shape;477;p39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481" name="Google Shape;481;p39"/>
          <p:cNvSpPr/>
          <p:nvPr/>
        </p:nvSpPr>
        <p:spPr>
          <a:xfrm>
            <a:off x="2690599" y="2425715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82" name="Google Shape;482;p39"/>
          <p:cNvGrpSpPr/>
          <p:nvPr/>
        </p:nvGrpSpPr>
        <p:grpSpPr>
          <a:xfrm>
            <a:off x="3273906" y="2381662"/>
            <a:ext cx="299911" cy="424768"/>
            <a:chOff x="3979850" y="1598950"/>
            <a:chExt cx="356825" cy="505375"/>
          </a:xfrm>
        </p:grpSpPr>
        <p:sp>
          <p:nvSpPr>
            <p:cNvPr id="483" name="Google Shape;483;p39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4" name="Google Shape;484;p39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85" name="Google Shape;485;p39"/>
          <p:cNvGrpSpPr/>
          <p:nvPr/>
        </p:nvGrpSpPr>
        <p:grpSpPr>
          <a:xfrm>
            <a:off x="3791296" y="2472751"/>
            <a:ext cx="395098" cy="242589"/>
            <a:chOff x="4595425" y="1707325"/>
            <a:chExt cx="470075" cy="288625"/>
          </a:xfrm>
        </p:grpSpPr>
        <p:sp>
          <p:nvSpPr>
            <p:cNvPr id="486" name="Google Shape;486;p39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8" name="Google Shape;488;p39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89" name="Google Shape;489;p39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0" name="Google Shape;490;p39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1" name="Google Shape;491;p39"/>
          <p:cNvGrpSpPr/>
          <p:nvPr/>
        </p:nvGrpSpPr>
        <p:grpSpPr>
          <a:xfrm>
            <a:off x="4375213" y="2413391"/>
            <a:ext cx="357234" cy="361310"/>
            <a:chOff x="5290150" y="1636700"/>
            <a:chExt cx="425025" cy="429875"/>
          </a:xfrm>
        </p:grpSpPr>
        <p:sp>
          <p:nvSpPr>
            <p:cNvPr id="492" name="Google Shape;492;p39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3" name="Google Shape;493;p39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oogle Shape;494;p39"/>
          <p:cNvGrpSpPr/>
          <p:nvPr/>
        </p:nvGrpSpPr>
        <p:grpSpPr>
          <a:xfrm>
            <a:off x="4939167" y="2402632"/>
            <a:ext cx="359272" cy="376691"/>
            <a:chOff x="5961125" y="1623900"/>
            <a:chExt cx="427450" cy="448175"/>
          </a:xfrm>
        </p:grpSpPr>
        <p:sp>
          <p:nvSpPr>
            <p:cNvPr id="495" name="Google Shape;495;p39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8" name="Google Shape;498;p39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99" name="Google Shape;499;p39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1" name="Google Shape;501;p39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2" name="Google Shape;502;p39"/>
          <p:cNvGrpSpPr/>
          <p:nvPr/>
        </p:nvGrpSpPr>
        <p:grpSpPr>
          <a:xfrm>
            <a:off x="5491859" y="2412361"/>
            <a:ext cx="383835" cy="363369"/>
            <a:chOff x="6618700" y="1635475"/>
            <a:chExt cx="456675" cy="432325"/>
          </a:xfrm>
        </p:grpSpPr>
        <p:sp>
          <p:nvSpPr>
            <p:cNvPr id="503" name="Google Shape;503;p39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446947" y="2995773"/>
            <a:ext cx="304009" cy="326513"/>
            <a:chOff x="616425" y="2329600"/>
            <a:chExt cx="361700" cy="388475"/>
          </a:xfrm>
        </p:grpSpPr>
        <p:sp>
          <p:nvSpPr>
            <p:cNvPr id="509" name="Google Shape;509;p39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17" name="Google Shape;517;p39"/>
          <p:cNvGrpSpPr/>
          <p:nvPr/>
        </p:nvGrpSpPr>
        <p:grpSpPr>
          <a:xfrm>
            <a:off x="1003757" y="2998841"/>
            <a:ext cx="320378" cy="320378"/>
            <a:chOff x="1278900" y="2333250"/>
            <a:chExt cx="381175" cy="381175"/>
          </a:xfrm>
        </p:grpSpPr>
        <p:sp>
          <p:nvSpPr>
            <p:cNvPr id="518" name="Google Shape;518;p39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0" name="Google Shape;520;p39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1" name="Google Shape;521;p39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2" name="Google Shape;522;p39"/>
          <p:cNvGrpSpPr/>
          <p:nvPr/>
        </p:nvGrpSpPr>
        <p:grpSpPr>
          <a:xfrm>
            <a:off x="1568720" y="2998841"/>
            <a:ext cx="320399" cy="320378"/>
            <a:chOff x="1951075" y="2333250"/>
            <a:chExt cx="381200" cy="381175"/>
          </a:xfrm>
        </p:grpSpPr>
        <p:sp>
          <p:nvSpPr>
            <p:cNvPr id="523" name="Google Shape;523;p39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2133704" y="2998841"/>
            <a:ext cx="320378" cy="320378"/>
            <a:chOff x="2623275" y="2333250"/>
            <a:chExt cx="381175" cy="381175"/>
          </a:xfrm>
        </p:grpSpPr>
        <p:sp>
          <p:nvSpPr>
            <p:cNvPr id="528" name="Google Shape;528;p39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2773409" y="2943578"/>
            <a:ext cx="170937" cy="426827"/>
            <a:chOff x="3384375" y="2267500"/>
            <a:chExt cx="203375" cy="507825"/>
          </a:xfrm>
        </p:grpSpPr>
        <p:sp>
          <p:nvSpPr>
            <p:cNvPr id="533" name="Google Shape;533;p39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5" name="Google Shape;535;p39"/>
          <p:cNvGrpSpPr/>
          <p:nvPr/>
        </p:nvGrpSpPr>
        <p:grpSpPr>
          <a:xfrm>
            <a:off x="3918716" y="2997811"/>
            <a:ext cx="140237" cy="318339"/>
            <a:chOff x="4747025" y="2332025"/>
            <a:chExt cx="166850" cy="378750"/>
          </a:xfrm>
        </p:grpSpPr>
        <p:sp>
          <p:nvSpPr>
            <p:cNvPr id="536" name="Google Shape;536;p39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38" name="Google Shape;538;p39"/>
          <p:cNvGrpSpPr/>
          <p:nvPr/>
        </p:nvGrpSpPr>
        <p:grpSpPr>
          <a:xfrm>
            <a:off x="3351190" y="2945616"/>
            <a:ext cx="145343" cy="422729"/>
            <a:chOff x="4071800" y="2269925"/>
            <a:chExt cx="172925" cy="502950"/>
          </a:xfrm>
        </p:grpSpPr>
        <p:sp>
          <p:nvSpPr>
            <p:cNvPr id="539" name="Google Shape;539;p39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41" name="Google Shape;541;p39"/>
          <p:cNvSpPr/>
          <p:nvPr/>
        </p:nvSpPr>
        <p:spPr>
          <a:xfrm>
            <a:off x="4393811" y="2990216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42" name="Google Shape;542;p39"/>
          <p:cNvGrpSpPr/>
          <p:nvPr/>
        </p:nvGrpSpPr>
        <p:grpSpPr>
          <a:xfrm>
            <a:off x="4948896" y="2996277"/>
            <a:ext cx="345971" cy="325505"/>
            <a:chOff x="5972700" y="2330200"/>
            <a:chExt cx="411625" cy="387275"/>
          </a:xfrm>
        </p:grpSpPr>
        <p:sp>
          <p:nvSpPr>
            <p:cNvPr id="543" name="Google Shape;543;p39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4" name="Google Shape;544;p39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45" name="Google Shape;545;p39"/>
          <p:cNvGrpSpPr/>
          <p:nvPr/>
        </p:nvGrpSpPr>
        <p:grpSpPr>
          <a:xfrm>
            <a:off x="544193" y="3524406"/>
            <a:ext cx="109538" cy="399195"/>
            <a:chOff x="732125" y="2958550"/>
            <a:chExt cx="130325" cy="474950"/>
          </a:xfrm>
        </p:grpSpPr>
        <p:sp>
          <p:nvSpPr>
            <p:cNvPr id="546" name="Google Shape;546;p39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8" name="Google Shape;548;p39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49" name="Google Shape;549;p39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4" name="Google Shape;554;p39"/>
          <p:cNvSpPr/>
          <p:nvPr/>
        </p:nvSpPr>
        <p:spPr>
          <a:xfrm>
            <a:off x="1561113" y="3508635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1039605" y="3508635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56" name="Google Shape;556;p39"/>
          <p:cNvGrpSpPr/>
          <p:nvPr/>
        </p:nvGrpSpPr>
        <p:grpSpPr>
          <a:xfrm>
            <a:off x="2099937" y="3537202"/>
            <a:ext cx="387933" cy="367467"/>
            <a:chOff x="2583100" y="2973775"/>
            <a:chExt cx="461550" cy="437200"/>
          </a:xfrm>
        </p:grpSpPr>
        <p:sp>
          <p:nvSpPr>
            <p:cNvPr id="557" name="Google Shape;557;p39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810881" y="3545997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60" name="Google Shape;560;p39"/>
          <p:cNvGrpSpPr/>
          <p:nvPr/>
        </p:nvGrpSpPr>
        <p:grpSpPr>
          <a:xfrm>
            <a:off x="4339386" y="3565359"/>
            <a:ext cx="435022" cy="323445"/>
            <a:chOff x="5247525" y="3007275"/>
            <a:chExt cx="517575" cy="384825"/>
          </a:xfrm>
        </p:grpSpPr>
        <p:sp>
          <p:nvSpPr>
            <p:cNvPr id="561" name="Google Shape;561;p39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3" name="Google Shape;563;p39"/>
          <p:cNvGrpSpPr/>
          <p:nvPr/>
        </p:nvGrpSpPr>
        <p:grpSpPr>
          <a:xfrm>
            <a:off x="3250372" y="3546931"/>
            <a:ext cx="342882" cy="350068"/>
            <a:chOff x="3951850" y="2985350"/>
            <a:chExt cx="407950" cy="416500"/>
          </a:xfrm>
        </p:grpSpPr>
        <p:sp>
          <p:nvSpPr>
            <p:cNvPr id="564" name="Google Shape;564;p39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68" name="Google Shape;568;p39"/>
          <p:cNvGrpSpPr/>
          <p:nvPr/>
        </p:nvGrpSpPr>
        <p:grpSpPr>
          <a:xfrm>
            <a:off x="407044" y="4136479"/>
            <a:ext cx="397136" cy="305017"/>
            <a:chOff x="568950" y="3686775"/>
            <a:chExt cx="472500" cy="362900"/>
          </a:xfrm>
        </p:grpSpPr>
        <p:sp>
          <p:nvSpPr>
            <p:cNvPr id="569" name="Google Shape;569;p39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572" name="Google Shape;572;p39"/>
          <p:cNvSpPr/>
          <p:nvPr/>
        </p:nvSpPr>
        <p:spPr>
          <a:xfrm>
            <a:off x="4983886" y="3529627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573" name="Google Shape;573;p39"/>
          <p:cNvGrpSpPr/>
          <p:nvPr/>
        </p:nvGrpSpPr>
        <p:grpSpPr>
          <a:xfrm>
            <a:off x="975096" y="4162072"/>
            <a:ext cx="377700" cy="253852"/>
            <a:chOff x="1244800" y="3717225"/>
            <a:chExt cx="449375" cy="302025"/>
          </a:xfrm>
        </p:grpSpPr>
        <p:sp>
          <p:nvSpPr>
            <p:cNvPr id="574" name="Google Shape;574;p39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1545186" y="4142614"/>
            <a:ext cx="367467" cy="287115"/>
            <a:chOff x="1923075" y="3694075"/>
            <a:chExt cx="437200" cy="341600"/>
          </a:xfrm>
        </p:grpSpPr>
        <p:sp>
          <p:nvSpPr>
            <p:cNvPr id="581" name="Google Shape;581;p39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0" name="Google Shape;590;p39"/>
          <p:cNvGrpSpPr/>
          <p:nvPr/>
        </p:nvGrpSpPr>
        <p:grpSpPr>
          <a:xfrm>
            <a:off x="2113742" y="4138013"/>
            <a:ext cx="360301" cy="295814"/>
            <a:chOff x="2599525" y="3688600"/>
            <a:chExt cx="428675" cy="351950"/>
          </a:xfrm>
        </p:grpSpPr>
        <p:sp>
          <p:nvSpPr>
            <p:cNvPr id="591" name="Google Shape;591;p39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4" name="Google Shape;594;p39"/>
          <p:cNvGrpSpPr/>
          <p:nvPr/>
        </p:nvGrpSpPr>
        <p:grpSpPr>
          <a:xfrm>
            <a:off x="2696125" y="4117546"/>
            <a:ext cx="333700" cy="329077"/>
            <a:chOff x="3292425" y="3664250"/>
            <a:chExt cx="397025" cy="391525"/>
          </a:xfrm>
        </p:grpSpPr>
        <p:sp>
          <p:nvSpPr>
            <p:cNvPr id="595" name="Google Shape;595;p39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598" name="Google Shape;598;p39"/>
          <p:cNvGrpSpPr/>
          <p:nvPr/>
        </p:nvGrpSpPr>
        <p:grpSpPr>
          <a:xfrm>
            <a:off x="3233982" y="4160013"/>
            <a:ext cx="369526" cy="268183"/>
            <a:chOff x="3932350" y="3714775"/>
            <a:chExt cx="439650" cy="319075"/>
          </a:xfrm>
        </p:grpSpPr>
        <p:sp>
          <p:nvSpPr>
            <p:cNvPr id="599" name="Google Shape;599;p39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4" name="Google Shape;604;p39"/>
          <p:cNvGrpSpPr/>
          <p:nvPr/>
        </p:nvGrpSpPr>
        <p:grpSpPr>
          <a:xfrm>
            <a:off x="3798966" y="4160013"/>
            <a:ext cx="369505" cy="268183"/>
            <a:chOff x="4604550" y="3714775"/>
            <a:chExt cx="439625" cy="319075"/>
          </a:xfrm>
        </p:grpSpPr>
        <p:sp>
          <p:nvSpPr>
            <p:cNvPr id="605" name="Google Shape;605;p39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07" name="Google Shape;607;p39"/>
          <p:cNvGrpSpPr/>
          <p:nvPr/>
        </p:nvGrpSpPr>
        <p:grpSpPr>
          <a:xfrm>
            <a:off x="4377251" y="4132381"/>
            <a:ext cx="353136" cy="313738"/>
            <a:chOff x="5292575" y="3681900"/>
            <a:chExt cx="420150" cy="373275"/>
          </a:xfrm>
        </p:grpSpPr>
        <p:sp>
          <p:nvSpPr>
            <p:cNvPr id="608" name="Google Shape;608;p39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15" name="Google Shape;615;p39"/>
          <p:cNvGrpSpPr/>
          <p:nvPr/>
        </p:nvGrpSpPr>
        <p:grpSpPr>
          <a:xfrm>
            <a:off x="4922273" y="4092458"/>
            <a:ext cx="393060" cy="393060"/>
            <a:chOff x="5941025" y="3634400"/>
            <a:chExt cx="467650" cy="467650"/>
          </a:xfrm>
        </p:grpSpPr>
        <p:sp>
          <p:nvSpPr>
            <p:cNvPr id="616" name="Google Shape;616;p39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2" name="Google Shape;622;p39"/>
          <p:cNvGrpSpPr/>
          <p:nvPr/>
        </p:nvGrpSpPr>
        <p:grpSpPr>
          <a:xfrm>
            <a:off x="5512346" y="4117546"/>
            <a:ext cx="342882" cy="342903"/>
            <a:chOff x="6643075" y="3664250"/>
            <a:chExt cx="407950" cy="407975"/>
          </a:xfrm>
        </p:grpSpPr>
        <p:sp>
          <p:nvSpPr>
            <p:cNvPr id="623" name="Google Shape;623;p39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25" name="Google Shape;625;p39"/>
          <p:cNvGrpSpPr/>
          <p:nvPr/>
        </p:nvGrpSpPr>
        <p:grpSpPr>
          <a:xfrm>
            <a:off x="413180" y="4668200"/>
            <a:ext cx="371564" cy="371543"/>
            <a:chOff x="576250" y="4319400"/>
            <a:chExt cx="442075" cy="442050"/>
          </a:xfrm>
        </p:grpSpPr>
        <p:sp>
          <p:nvSpPr>
            <p:cNvPr id="626" name="Google Shape;626;p39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630" name="Google Shape;630;p39"/>
          <p:cNvSpPr/>
          <p:nvPr/>
        </p:nvSpPr>
        <p:spPr>
          <a:xfrm>
            <a:off x="962843" y="4740498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1" name="Google Shape;631;p39"/>
          <p:cNvSpPr/>
          <p:nvPr/>
        </p:nvSpPr>
        <p:spPr>
          <a:xfrm>
            <a:off x="3253566" y="4683678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39"/>
          <p:cNvSpPr/>
          <p:nvPr/>
        </p:nvSpPr>
        <p:spPr>
          <a:xfrm>
            <a:off x="2688561" y="4705174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3" name="Google Shape;633;p39"/>
          <p:cNvSpPr/>
          <p:nvPr/>
        </p:nvSpPr>
        <p:spPr>
          <a:xfrm>
            <a:off x="3817038" y="4682144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2632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634" name="Google Shape;634;p39"/>
          <p:cNvGrpSpPr/>
          <p:nvPr/>
        </p:nvGrpSpPr>
        <p:grpSpPr>
          <a:xfrm>
            <a:off x="4356785" y="4687132"/>
            <a:ext cx="394068" cy="325505"/>
            <a:chOff x="5268225" y="4341925"/>
            <a:chExt cx="468850" cy="387275"/>
          </a:xfrm>
        </p:grpSpPr>
        <p:sp>
          <p:nvSpPr>
            <p:cNvPr id="635" name="Google Shape;635;p39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3" name="Google Shape;643;p39"/>
          <p:cNvGrpSpPr/>
          <p:nvPr/>
        </p:nvGrpSpPr>
        <p:grpSpPr>
          <a:xfrm>
            <a:off x="4941731" y="4676899"/>
            <a:ext cx="354145" cy="354145"/>
            <a:chOff x="5964175" y="4329750"/>
            <a:chExt cx="421350" cy="421350"/>
          </a:xfrm>
        </p:grpSpPr>
        <p:sp>
          <p:nvSpPr>
            <p:cNvPr id="644" name="Google Shape;644;p39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977639" y="5241883"/>
            <a:ext cx="372594" cy="360301"/>
            <a:chOff x="1247825" y="5001950"/>
            <a:chExt cx="443300" cy="428675"/>
          </a:xfrm>
        </p:grpSpPr>
        <p:sp>
          <p:nvSpPr>
            <p:cNvPr id="647" name="Google Shape;647;p39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53" name="Google Shape;653;p39"/>
          <p:cNvGrpSpPr/>
          <p:nvPr/>
        </p:nvGrpSpPr>
        <p:grpSpPr>
          <a:xfrm>
            <a:off x="1575885" y="5223960"/>
            <a:ext cx="306068" cy="389992"/>
            <a:chOff x="1959600" y="4980625"/>
            <a:chExt cx="364150" cy="464000"/>
          </a:xfrm>
        </p:grpSpPr>
        <p:sp>
          <p:nvSpPr>
            <p:cNvPr id="654" name="Google Shape;654;p39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39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1" name="Google Shape;661;p39"/>
          <p:cNvGrpSpPr/>
          <p:nvPr/>
        </p:nvGrpSpPr>
        <p:grpSpPr>
          <a:xfrm>
            <a:off x="2118365" y="5238815"/>
            <a:ext cx="351077" cy="360806"/>
            <a:chOff x="2605025" y="4998300"/>
            <a:chExt cx="417700" cy="429275"/>
          </a:xfrm>
        </p:grpSpPr>
        <p:sp>
          <p:nvSpPr>
            <p:cNvPr id="662" name="Google Shape;662;p39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65" name="Google Shape;665;p39"/>
          <p:cNvGrpSpPr/>
          <p:nvPr/>
        </p:nvGrpSpPr>
        <p:grpSpPr>
          <a:xfrm>
            <a:off x="2649057" y="5241883"/>
            <a:ext cx="419662" cy="349543"/>
            <a:chOff x="3236425" y="5001950"/>
            <a:chExt cx="499300" cy="415875"/>
          </a:xfrm>
        </p:grpSpPr>
        <p:sp>
          <p:nvSpPr>
            <p:cNvPr id="666" name="Google Shape;666;p39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9" name="Google Shape;669;p39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39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2" name="Google Shape;672;p39"/>
          <p:cNvGrpSpPr/>
          <p:nvPr/>
        </p:nvGrpSpPr>
        <p:grpSpPr>
          <a:xfrm>
            <a:off x="3264177" y="5223960"/>
            <a:ext cx="319369" cy="380263"/>
            <a:chOff x="3968275" y="4980625"/>
            <a:chExt cx="379975" cy="452425"/>
          </a:xfrm>
        </p:grpSpPr>
        <p:sp>
          <p:nvSpPr>
            <p:cNvPr id="673" name="Google Shape;673;p39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4" name="Google Shape;674;p39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76" name="Google Shape;676;p39"/>
          <p:cNvGrpSpPr/>
          <p:nvPr/>
        </p:nvGrpSpPr>
        <p:grpSpPr>
          <a:xfrm>
            <a:off x="4919710" y="5308913"/>
            <a:ext cx="404323" cy="220085"/>
            <a:chOff x="5937975" y="5081700"/>
            <a:chExt cx="481050" cy="261850"/>
          </a:xfrm>
        </p:grpSpPr>
        <p:sp>
          <p:nvSpPr>
            <p:cNvPr id="677" name="Google Shape;677;p39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8" name="Google Shape;678;p39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0" name="Google Shape;680;p39"/>
          <p:cNvGrpSpPr/>
          <p:nvPr/>
        </p:nvGrpSpPr>
        <p:grpSpPr>
          <a:xfrm>
            <a:off x="5537918" y="5266447"/>
            <a:ext cx="290183" cy="333678"/>
            <a:chOff x="6673500" y="5031175"/>
            <a:chExt cx="345250" cy="397000"/>
          </a:xfrm>
        </p:grpSpPr>
        <p:sp>
          <p:nvSpPr>
            <p:cNvPr id="681" name="Google Shape;681;p39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3229905" y="1291092"/>
            <a:ext cx="387933" cy="345971"/>
            <a:chOff x="3927500" y="301425"/>
            <a:chExt cx="461550" cy="411625"/>
          </a:xfrm>
        </p:grpSpPr>
        <p:sp>
          <p:nvSpPr>
            <p:cNvPr id="687" name="Google Shape;687;p39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1" name="Google Shape;691;p39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2" name="Google Shape;692;p39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5" name="Google Shape;695;p39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6" name="Google Shape;696;p39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1" name="Google Shape;701;p39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2" name="Google Shape;702;p39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5" name="Google Shape;705;p39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6" name="Google Shape;706;p39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0" name="Google Shape;710;p39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1" name="Google Shape;711;p39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14" name="Google Shape;714;p39"/>
          <p:cNvGrpSpPr/>
          <p:nvPr/>
        </p:nvGrpSpPr>
        <p:grpSpPr>
          <a:xfrm>
            <a:off x="5517452" y="1297753"/>
            <a:ext cx="332670" cy="332670"/>
            <a:chOff x="6649150" y="309350"/>
            <a:chExt cx="395800" cy="395800"/>
          </a:xfrm>
        </p:grpSpPr>
        <p:sp>
          <p:nvSpPr>
            <p:cNvPr id="715" name="Google Shape;715;p39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6" name="Google Shape;716;p39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7" name="Google Shape;717;p39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3" name="Google Shape;723;p39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4" name="Google Shape;724;p39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6" name="Google Shape;726;p39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7" name="Google Shape;727;p39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0" name="Google Shape;730;p39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1" name="Google Shape;731;p39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37" name="Google Shape;737;p39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38" name="Google Shape;738;p39"/>
          <p:cNvGrpSpPr/>
          <p:nvPr/>
        </p:nvGrpSpPr>
        <p:grpSpPr>
          <a:xfrm>
            <a:off x="4949905" y="1305423"/>
            <a:ext cx="337797" cy="319873"/>
            <a:chOff x="5973900" y="318475"/>
            <a:chExt cx="401900" cy="380575"/>
          </a:xfrm>
        </p:grpSpPr>
        <p:sp>
          <p:nvSpPr>
            <p:cNvPr id="739" name="Google Shape;739;p39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7" name="Google Shape;747;p39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8" name="Google Shape;748;p39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9" name="Google Shape;749;p39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0" name="Google Shape;750;p39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1" name="Google Shape;751;p39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3" name="Google Shape;753;p39"/>
          <p:cNvGrpSpPr/>
          <p:nvPr/>
        </p:nvGrpSpPr>
        <p:grpSpPr>
          <a:xfrm>
            <a:off x="995058" y="1818716"/>
            <a:ext cx="342882" cy="418128"/>
            <a:chOff x="1268550" y="929175"/>
            <a:chExt cx="407950" cy="497475"/>
          </a:xfrm>
        </p:grpSpPr>
        <p:sp>
          <p:nvSpPr>
            <p:cNvPr id="754" name="Google Shape;754;p39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6" name="Google Shape;756;p39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7" name="Google Shape;757;p39"/>
          <p:cNvGrpSpPr/>
          <p:nvPr/>
        </p:nvGrpSpPr>
        <p:grpSpPr>
          <a:xfrm>
            <a:off x="5481122" y="1834580"/>
            <a:ext cx="405331" cy="388962"/>
            <a:chOff x="6605925" y="948050"/>
            <a:chExt cx="482250" cy="462775"/>
          </a:xfrm>
        </p:grpSpPr>
        <p:sp>
          <p:nvSpPr>
            <p:cNvPr id="758" name="Google Shape;758;p39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59" name="Google Shape;759;p39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64" name="Google Shape;764;p39"/>
          <p:cNvGrpSpPr/>
          <p:nvPr/>
        </p:nvGrpSpPr>
        <p:grpSpPr>
          <a:xfrm>
            <a:off x="5575804" y="2986549"/>
            <a:ext cx="215966" cy="342399"/>
            <a:chOff x="6718575" y="2318625"/>
            <a:chExt cx="256950" cy="407375"/>
          </a:xfrm>
        </p:grpSpPr>
        <p:sp>
          <p:nvSpPr>
            <p:cNvPr id="765" name="Google Shape;765;p39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6" name="Google Shape;766;p39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0" name="Google Shape;770;p39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1" name="Google Shape;771;p39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3" name="Google Shape;773;p39"/>
          <p:cNvGrpSpPr/>
          <p:nvPr/>
        </p:nvGrpSpPr>
        <p:grpSpPr>
          <a:xfrm>
            <a:off x="2677193" y="3613457"/>
            <a:ext cx="363369" cy="221115"/>
            <a:chOff x="3269900" y="3064500"/>
            <a:chExt cx="432325" cy="263075"/>
          </a:xfrm>
        </p:grpSpPr>
        <p:sp>
          <p:nvSpPr>
            <p:cNvPr id="774" name="Google Shape;774;p39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6" name="Google Shape;776;p39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77" name="Google Shape;777;p39"/>
          <p:cNvGrpSpPr/>
          <p:nvPr/>
        </p:nvGrpSpPr>
        <p:grpSpPr>
          <a:xfrm>
            <a:off x="5551219" y="3545901"/>
            <a:ext cx="265115" cy="372594"/>
            <a:chOff x="6689325" y="2984125"/>
            <a:chExt cx="315425" cy="443300"/>
          </a:xfrm>
        </p:grpSpPr>
        <p:sp>
          <p:nvSpPr>
            <p:cNvPr id="778" name="Google Shape;778;p39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83" name="Google Shape;783;p39"/>
          <p:cNvGrpSpPr/>
          <p:nvPr/>
        </p:nvGrpSpPr>
        <p:grpSpPr>
          <a:xfrm>
            <a:off x="1599945" y="4640569"/>
            <a:ext cx="256416" cy="414535"/>
            <a:chOff x="1988225" y="4286525"/>
            <a:chExt cx="305075" cy="493200"/>
          </a:xfrm>
        </p:grpSpPr>
        <p:sp>
          <p:nvSpPr>
            <p:cNvPr id="784" name="Google Shape;784;p39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8" name="Google Shape;788;p39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9" name="Google Shape;789;p39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1" name="Google Shape;791;p39"/>
          <p:cNvGrpSpPr/>
          <p:nvPr/>
        </p:nvGrpSpPr>
        <p:grpSpPr>
          <a:xfrm>
            <a:off x="2143937" y="4669734"/>
            <a:ext cx="309640" cy="392030"/>
            <a:chOff x="2635450" y="4321225"/>
            <a:chExt cx="368400" cy="466425"/>
          </a:xfrm>
        </p:grpSpPr>
        <p:sp>
          <p:nvSpPr>
            <p:cNvPr id="792" name="Google Shape;792;p39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9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4" name="Google Shape;794;p39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98" name="Google Shape;798;p39"/>
          <p:cNvGrpSpPr/>
          <p:nvPr/>
        </p:nvGrpSpPr>
        <p:grpSpPr>
          <a:xfrm>
            <a:off x="5512346" y="4660005"/>
            <a:ext cx="342882" cy="383835"/>
            <a:chOff x="6643075" y="4309650"/>
            <a:chExt cx="407950" cy="456675"/>
          </a:xfrm>
        </p:grpSpPr>
        <p:sp>
          <p:nvSpPr>
            <p:cNvPr id="799" name="Google Shape;799;p39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0" name="Google Shape;800;p39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1" name="Google Shape;801;p39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3" name="Google Shape;803;p39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4" name="Google Shape;804;p39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5" name="Google Shape;805;p39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08" name="Google Shape;808;p39"/>
          <p:cNvGrpSpPr/>
          <p:nvPr/>
        </p:nvGrpSpPr>
        <p:grpSpPr>
          <a:xfrm>
            <a:off x="4327619" y="5201960"/>
            <a:ext cx="452420" cy="433992"/>
            <a:chOff x="5233525" y="4954450"/>
            <a:chExt cx="538275" cy="516350"/>
          </a:xfrm>
        </p:grpSpPr>
        <p:sp>
          <p:nvSpPr>
            <p:cNvPr id="809" name="Google Shape;809;p3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4" name="Google Shape;814;p3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8" name="Google Shape;818;p3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9" name="Google Shape;819;p3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0" name="Google Shape;820;p39"/>
          <p:cNvGrpSpPr/>
          <p:nvPr/>
        </p:nvGrpSpPr>
        <p:grpSpPr>
          <a:xfrm>
            <a:off x="3758538" y="5209629"/>
            <a:ext cx="460615" cy="418653"/>
            <a:chOff x="4556450" y="4963575"/>
            <a:chExt cx="548025" cy="498100"/>
          </a:xfrm>
        </p:grpSpPr>
        <p:sp>
          <p:nvSpPr>
            <p:cNvPr id="821" name="Google Shape;821;p39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26" name="Google Shape;826;p39"/>
          <p:cNvGrpSpPr/>
          <p:nvPr/>
        </p:nvGrpSpPr>
        <p:grpSpPr>
          <a:xfrm>
            <a:off x="375820" y="5300214"/>
            <a:ext cx="445255" cy="246182"/>
            <a:chOff x="531800" y="5071350"/>
            <a:chExt cx="529750" cy="292900"/>
          </a:xfrm>
        </p:grpSpPr>
        <p:sp>
          <p:nvSpPr>
            <p:cNvPr id="827" name="Google Shape;827;p39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26323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34" name="Google Shape;834;p39"/>
          <p:cNvGrpSpPr/>
          <p:nvPr/>
        </p:nvGrpSpPr>
        <p:grpSpPr>
          <a:xfrm>
            <a:off x="7320094" y="2713375"/>
            <a:ext cx="433992" cy="422729"/>
            <a:chOff x="5916675" y="927975"/>
            <a:chExt cx="516350" cy="502950"/>
          </a:xfrm>
        </p:grpSpPr>
        <p:sp>
          <p:nvSpPr>
            <p:cNvPr id="835" name="Google Shape;835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39"/>
          <p:cNvGrpSpPr/>
          <p:nvPr/>
        </p:nvGrpSpPr>
        <p:grpSpPr>
          <a:xfrm>
            <a:off x="6436114" y="3419277"/>
            <a:ext cx="1079481" cy="1051467"/>
            <a:chOff x="5916675" y="927975"/>
            <a:chExt cx="516350" cy="502950"/>
          </a:xfrm>
        </p:grpSpPr>
        <p:sp>
          <p:nvSpPr>
            <p:cNvPr id="838" name="Google Shape;838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39"/>
          <p:cNvGrpSpPr/>
          <p:nvPr/>
        </p:nvGrpSpPr>
        <p:grpSpPr>
          <a:xfrm>
            <a:off x="6436257" y="2713375"/>
            <a:ext cx="433992" cy="422729"/>
            <a:chOff x="5916675" y="927975"/>
            <a:chExt cx="516350" cy="502950"/>
          </a:xfrm>
        </p:grpSpPr>
        <p:sp>
          <p:nvSpPr>
            <p:cNvPr id="841" name="Google Shape;841;p39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9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3" name="Google Shape;843;p39"/>
          <p:cNvSpPr/>
          <p:nvPr/>
        </p:nvSpPr>
        <p:spPr>
          <a:xfrm>
            <a:off x="7512255" y="29497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9"/>
          <p:cNvSpPr/>
          <p:nvPr/>
        </p:nvSpPr>
        <p:spPr>
          <a:xfrm>
            <a:off x="6628418" y="294975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9"/>
          <p:cNvSpPr/>
          <p:nvPr/>
        </p:nvSpPr>
        <p:spPr>
          <a:xfrm>
            <a:off x="6913953" y="4007290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0091EA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0"/>
          <p:cNvSpPr txBox="1"/>
          <p:nvPr/>
        </p:nvSpPr>
        <p:spPr>
          <a:xfrm>
            <a:off x="2163850" y="18286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Now you can use any emoji as an icon!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 and you can change the color.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</a:t>
            </a:r>
            <a:r>
              <a:rPr lang="en" u="sng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https://twitter.com/googledocs/status/730087240156643328</a:t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2" name="Google Shape;852;p40"/>
          <p:cNvSpPr txBox="1"/>
          <p:nvPr/>
        </p:nvSpPr>
        <p:spPr>
          <a:xfrm>
            <a:off x="808100" y="32886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91EA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91EA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3" name="Google Shape;853;p40"/>
          <p:cNvSpPr txBox="1"/>
          <p:nvPr/>
        </p:nvSpPr>
        <p:spPr>
          <a:xfrm>
            <a:off x="648975" y="17708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0091EA"/>
                </a:solidFill>
              </a:rPr>
              <a:t>😉</a:t>
            </a:r>
            <a:endParaRPr sz="9600">
              <a:solidFill>
                <a:srgbClr val="0091EA"/>
              </a:solidFill>
            </a:endParaRPr>
          </a:p>
        </p:txBody>
      </p:sp>
      <p:sp>
        <p:nvSpPr>
          <p:cNvPr id="854" name="Google Shape;854;p4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65747" y="3416025"/>
            <a:ext cx="1820700" cy="18207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idx="4294967295" type="ctrTitle"/>
          </p:nvPr>
        </p:nvSpPr>
        <p:spPr>
          <a:xfrm>
            <a:off x="1637500" y="587125"/>
            <a:ext cx="56421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Hello!</a:t>
            </a:r>
            <a:endParaRPr b="1" sz="6000"/>
          </a:p>
        </p:txBody>
      </p:sp>
      <p:sp>
        <p:nvSpPr>
          <p:cNvPr id="86" name="Google Shape;86;p14"/>
          <p:cNvSpPr txBox="1"/>
          <p:nvPr>
            <p:ph idx="4294967295" type="subTitle"/>
          </p:nvPr>
        </p:nvSpPr>
        <p:spPr>
          <a:xfrm>
            <a:off x="1637500" y="1881750"/>
            <a:ext cx="56421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/>
              <a:t>I am Jayden Smith</a:t>
            </a:r>
            <a:endParaRPr b="1" sz="3600"/>
          </a:p>
        </p:txBody>
      </p:sp>
      <p:sp>
        <p:nvSpPr>
          <p:cNvPr id="87" name="Google Shape;87;p14"/>
          <p:cNvSpPr txBox="1"/>
          <p:nvPr>
            <p:ph idx="4294967295" type="body"/>
          </p:nvPr>
        </p:nvSpPr>
        <p:spPr>
          <a:xfrm>
            <a:off x="1637500" y="2981075"/>
            <a:ext cx="3453300" cy="32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I am here because I love to give presentations. 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You can find me at:</a:t>
            </a:r>
            <a:endParaRPr sz="2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/>
              <a:t>@username</a:t>
            </a:r>
            <a:endParaRPr sz="2600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9309" y="3519586"/>
            <a:ext cx="1613400" cy="16134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/>
          <p:nvPr/>
        </p:nvCxnSpPr>
        <p:spPr>
          <a:xfrm>
            <a:off x="6939075" y="5244825"/>
            <a:ext cx="145800" cy="5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7419812" y="4970090"/>
            <a:ext cx="289500" cy="3963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4"/>
          <p:cNvCxnSpPr/>
          <p:nvPr/>
        </p:nvCxnSpPr>
        <p:spPr>
          <a:xfrm>
            <a:off x="7636225" y="4669275"/>
            <a:ext cx="802500" cy="259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CFD8DC"/>
                </a:solidFill>
              </a:rPr>
              <a:t>1.</a:t>
            </a:r>
            <a:endParaRPr sz="6000">
              <a:solidFill>
                <a:srgbClr val="CFD8D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99" name="Google Shape;99;p15"/>
          <p:cNvSpPr txBox="1"/>
          <p:nvPr>
            <p:ph idx="4294967295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</a:t>
            </a:r>
            <a:r>
              <a:rPr b="1" lang="en">
                <a:solidFill>
                  <a:srgbClr val="0091EA"/>
                </a:solidFill>
              </a:rPr>
              <a:t>means of inspiration</a:t>
            </a:r>
            <a:r>
              <a:rPr lang="en"/>
              <a:t> and to invoke philosophical thoughts from the reader.</a:t>
            </a:r>
            <a:endParaRPr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-87" y="6333125"/>
            <a:ext cx="91440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Here you have a list of items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And some text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◎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860600" y="1212825"/>
            <a:ext cx="2470200" cy="2470200"/>
          </a:xfrm>
          <a:prstGeom prst="ellipse">
            <a:avLst/>
          </a:prstGeom>
          <a:noFill/>
          <a:ln cap="flat" cmpd="sng" w="9525">
            <a:solidFill>
              <a:srgbClr val="CFD8DC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4294967295" type="ctrTitle"/>
          </p:nvPr>
        </p:nvSpPr>
        <p:spPr>
          <a:xfrm>
            <a:off x="533400" y="1882525"/>
            <a:ext cx="40158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Big concept</a:t>
            </a:r>
            <a:endParaRPr b="1" sz="6000"/>
          </a:p>
        </p:txBody>
      </p:sp>
      <p:sp>
        <p:nvSpPr>
          <p:cNvPr id="119" name="Google Shape;119;p18"/>
          <p:cNvSpPr txBox="1"/>
          <p:nvPr>
            <p:ph idx="4294967295" type="subTitle"/>
          </p:nvPr>
        </p:nvSpPr>
        <p:spPr>
          <a:xfrm>
            <a:off x="533400" y="3405748"/>
            <a:ext cx="40158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cxnSp>
        <p:nvCxnSpPr>
          <p:cNvPr id="120" name="Google Shape;120;p18"/>
          <p:cNvCxnSpPr/>
          <p:nvPr/>
        </p:nvCxnSpPr>
        <p:spPr>
          <a:xfrm flipH="1" rot="10800000">
            <a:off x="6282450" y="705375"/>
            <a:ext cx="121500" cy="5187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8"/>
          <p:cNvCxnSpPr/>
          <p:nvPr/>
        </p:nvCxnSpPr>
        <p:spPr>
          <a:xfrm flipH="1">
            <a:off x="7133575" y="1483475"/>
            <a:ext cx="332400" cy="267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8"/>
          <p:cNvCxnSpPr>
            <a:endCxn id="117" idx="6"/>
          </p:cNvCxnSpPr>
          <p:nvPr/>
        </p:nvCxnSpPr>
        <p:spPr>
          <a:xfrm flipH="1">
            <a:off x="7330800" y="2440126"/>
            <a:ext cx="1124100" cy="78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/>
          <p:nvPr/>
        </p:nvSpPr>
        <p:spPr>
          <a:xfrm>
            <a:off x="5057825" y="1410050"/>
            <a:ext cx="2075700" cy="2075700"/>
          </a:xfrm>
          <a:prstGeom prst="ellipse">
            <a:avLst/>
          </a:prstGeom>
          <a:noFill/>
          <a:ln cap="flat" cmpd="sng" w="19050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5517338" y="1899907"/>
            <a:ext cx="1156666" cy="1088243"/>
            <a:chOff x="5972700" y="2330200"/>
            <a:chExt cx="411625" cy="387275"/>
          </a:xfrm>
        </p:grpSpPr>
        <p:sp>
          <p:nvSpPr>
            <p:cNvPr id="125" name="Google Shape;125;p18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0091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91EA"/>
                </a:solidFill>
              </a:endParaRPr>
            </a:p>
          </p:txBody>
        </p:sp>
      </p:grp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3" name="Google Shape;133;p19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2" name="Google Shape;142;p20"/>
          <p:cNvSpPr txBox="1"/>
          <p:nvPr>
            <p:ph idx="2" type="body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3" name="Google Shape;143;p20"/>
          <p:cNvSpPr txBox="1"/>
          <p:nvPr>
            <p:ph idx="3" type="body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4043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