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Lato Hairline"/>
      <p:regular r:id="rId34"/>
      <p:bold r:id="rId35"/>
      <p:italic r:id="rId36"/>
      <p:boldItalic r:id="rId37"/>
    </p:embeddedFont>
    <p:embeddedFont>
      <p:font typeface="Lato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6376682-432D-4E89-9506-F3317DB3CF54}">
  <a:tblStyle styleId="{56376682-432D-4E89-9506-F3317DB3CF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Light-italic.fntdata"/><Relationship Id="rId20" Type="http://schemas.openxmlformats.org/officeDocument/2006/relationships/slide" Target="slides/slide15.xml"/><Relationship Id="rId41" Type="http://schemas.openxmlformats.org/officeDocument/2006/relationships/font" Target="fonts/LatoLigh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atoHairline-bold.fntdata"/><Relationship Id="rId12" Type="http://schemas.openxmlformats.org/officeDocument/2006/relationships/slide" Target="slides/slide7.xml"/><Relationship Id="rId34" Type="http://schemas.openxmlformats.org/officeDocument/2006/relationships/font" Target="fonts/LatoHairline-regular.fntdata"/><Relationship Id="rId15" Type="http://schemas.openxmlformats.org/officeDocument/2006/relationships/slide" Target="slides/slide10.xml"/><Relationship Id="rId37" Type="http://schemas.openxmlformats.org/officeDocument/2006/relationships/font" Target="fonts/LatoHairline-boldItalic.fntdata"/><Relationship Id="rId14" Type="http://schemas.openxmlformats.org/officeDocument/2006/relationships/slide" Target="slides/slide9.xml"/><Relationship Id="rId36" Type="http://schemas.openxmlformats.org/officeDocument/2006/relationships/font" Target="fonts/LatoHairline-italic.fntdata"/><Relationship Id="rId17" Type="http://schemas.openxmlformats.org/officeDocument/2006/relationships/slide" Target="slides/slide12.xml"/><Relationship Id="rId39" Type="http://schemas.openxmlformats.org/officeDocument/2006/relationships/font" Target="fonts/LatoLight-bold.fntdata"/><Relationship Id="rId16" Type="http://schemas.openxmlformats.org/officeDocument/2006/relationships/slide" Target="slides/slide11.xml"/><Relationship Id="rId38" Type="http://schemas.openxmlformats.org/officeDocument/2006/relationships/font" Target="fonts/Lato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10" name="Google Shape;10;p2"/>
          <p:cNvPicPr preferRelativeResize="0"/>
          <p:nvPr/>
        </p:nvPicPr>
        <p:blipFill rotWithShape="1">
          <a:blip r:embed="rId3">
            <a:alphaModFix/>
          </a:blip>
          <a:srcRect b="0" l="55211" r="0" t="0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3.png"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999999"/>
                </a:solidFill>
              </a:defRPr>
            </a:lvl1pPr>
            <a:lvl2pPr lvl="1" rtl="0" algn="ctr">
              <a:buNone/>
              <a:defRPr>
                <a:solidFill>
                  <a:srgbClr val="999999"/>
                </a:solidFill>
              </a:defRPr>
            </a:lvl2pPr>
            <a:lvl3pPr lvl="2" rtl="0" algn="ctr">
              <a:buNone/>
              <a:defRPr>
                <a:solidFill>
                  <a:srgbClr val="999999"/>
                </a:solidFill>
              </a:defRPr>
            </a:lvl3pPr>
            <a:lvl4pPr lvl="3" rtl="0" algn="ctr">
              <a:buNone/>
              <a:defRPr>
                <a:solidFill>
                  <a:srgbClr val="999999"/>
                </a:solidFill>
              </a:defRPr>
            </a:lvl4pPr>
            <a:lvl5pPr lvl="4" rtl="0" algn="ctr">
              <a:buNone/>
              <a:defRPr>
                <a:solidFill>
                  <a:srgbClr val="999999"/>
                </a:solidFill>
              </a:defRPr>
            </a:lvl5pPr>
            <a:lvl6pPr lvl="5" rtl="0" algn="ctr">
              <a:buNone/>
              <a:defRPr>
                <a:solidFill>
                  <a:srgbClr val="999999"/>
                </a:solidFill>
              </a:defRPr>
            </a:lvl6pPr>
            <a:lvl7pPr lvl="6" rtl="0" algn="ctr">
              <a:buNone/>
              <a:defRPr>
                <a:solidFill>
                  <a:srgbClr val="999999"/>
                </a:solidFill>
              </a:defRPr>
            </a:lvl7pPr>
            <a:lvl8pPr lvl="7" rtl="0" algn="ctr">
              <a:buNone/>
              <a:defRPr>
                <a:solidFill>
                  <a:srgbClr val="999999"/>
                </a:solidFill>
              </a:defRPr>
            </a:lvl8pPr>
            <a:lvl9pPr lvl="8" rtl="0" algn="ctr">
              <a:buNone/>
              <a:defRPr>
                <a:solidFill>
                  <a:srgbClr val="999999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aint_transparent1.png" id="55" name="Google Shape;55;p12"/>
          <p:cNvPicPr preferRelativeResize="0"/>
          <p:nvPr/>
        </p:nvPicPr>
        <p:blipFill rotWithShape="1">
          <a:blip r:embed="rId3">
            <a:alphaModFix/>
          </a:blip>
          <a:srcRect b="0" l="27161" r="0" t="0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13" name="Google Shape;13;p3"/>
          <p:cNvPicPr preferRelativeResize="0"/>
          <p:nvPr/>
        </p:nvPicPr>
        <p:blipFill rotWithShape="1">
          <a:blip r:embed="rId3">
            <a:alphaModFix/>
          </a:blip>
          <a:srcRect b="0" l="0" r="49954" t="0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18" name="Google Shape;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 sz="2400">
                <a:solidFill>
                  <a:srgbClr val="FFFFFF"/>
                </a:solidFill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 sz="2400">
                <a:solidFill>
                  <a:srgbClr val="FFFFFF"/>
                </a:solidFill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 sz="2400">
                <a:solidFill>
                  <a:srgbClr val="FFFFFF"/>
                </a:solidFill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 sz="2400">
                <a:solidFill>
                  <a:srgbClr val="FFFFFF"/>
                </a:solidFill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22" name="Google Shape;2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27" name="Google Shape;2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33" name="Google Shape;3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40" name="Google Shape;4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44" name="Google Shape;4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48" name="Google Shape;4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CCCC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://graphicburger.com/?s=watercolor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latofonts.com/lato-free-fonts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jpg"/><Relationship Id="rId4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4294967295" type="title"/>
          </p:nvPr>
        </p:nvSpPr>
        <p:spPr>
          <a:xfrm>
            <a:off x="457200" y="2720575"/>
            <a:ext cx="3250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0" name="Google Shape;130;p22"/>
          <p:cNvSpPr txBox="1"/>
          <p:nvPr>
            <p:ph idx="4294967295" type="body"/>
          </p:nvPr>
        </p:nvSpPr>
        <p:spPr>
          <a:xfrm>
            <a:off x="457200" y="3536625"/>
            <a:ext cx="3250800" cy="11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idx="4294967295" type="title"/>
          </p:nvPr>
        </p:nvSpPr>
        <p:spPr>
          <a:xfrm>
            <a:off x="2194950" y="2714525"/>
            <a:ext cx="47541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Want big impact?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Use big image.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‹#›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2194546" y="2382972"/>
            <a:ext cx="2033700" cy="2033700"/>
          </a:xfrm>
          <a:prstGeom prst="ellipse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Gray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457200" y="2382972"/>
            <a:ext cx="2033700" cy="2033700"/>
          </a:xfrm>
          <a:prstGeom prst="ellipse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White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3931892" y="2382972"/>
            <a:ext cx="2033700" cy="2033700"/>
          </a:xfrm>
          <a:prstGeom prst="ellipse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Black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2" name="Google Shape;152;p25"/>
          <p:cNvGraphicFramePr/>
          <p:nvPr/>
        </p:nvGraphicFramePr>
        <p:xfrm>
          <a:off x="573800" y="2451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{56376682-432D-4E89-9506-F3317DB3CF54}</a:tableStyleId>
              </a:tblPr>
              <a:tblGrid>
                <a:gridCol w="1215525"/>
                <a:gridCol w="1215525"/>
                <a:gridCol w="1215525"/>
                <a:gridCol w="1215525"/>
              </a:tblGrid>
              <a:tr h="53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3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>
            <a:off x="1328047" y="949025"/>
            <a:ext cx="6545104" cy="311794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>
            <p:ph idx="4294967295" type="title"/>
          </p:nvPr>
        </p:nvSpPr>
        <p:spPr>
          <a:xfrm>
            <a:off x="1816350" y="167825"/>
            <a:ext cx="5511300" cy="4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Maps</a:t>
            </a:r>
            <a:endParaRPr sz="14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2504325" y="1550075"/>
            <a:ext cx="655200" cy="2028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‹#›</a:t>
            </a:fld>
            <a:endParaRPr>
              <a:solidFill>
                <a:srgbClr val="999999"/>
              </a:solidFill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1863218" y="1926549"/>
            <a:ext cx="113397" cy="150888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3191493" y="3175474"/>
            <a:ext cx="113397" cy="150888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4029193" y="1711949"/>
            <a:ext cx="113397" cy="150888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6316893" y="2131249"/>
            <a:ext cx="113397" cy="150888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6930993" y="3495599"/>
            <a:ext cx="113397" cy="150888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4543893" y="3409924"/>
            <a:ext cx="113397" cy="150888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idx="4294967295" type="ctrTitle"/>
          </p:nvPr>
        </p:nvSpPr>
        <p:spPr>
          <a:xfrm>
            <a:off x="1752975" y="1811950"/>
            <a:ext cx="5637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73" name="Google Shape;173;p27"/>
          <p:cNvSpPr txBox="1"/>
          <p:nvPr>
            <p:ph idx="4294967295" type="subTitle"/>
          </p:nvPr>
        </p:nvSpPr>
        <p:spPr>
          <a:xfrm>
            <a:off x="1752975" y="2763854"/>
            <a:ext cx="5637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‹#›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idx="4294967295" type="ctrTitle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89,526,124$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8"/>
          <p:cNvSpPr txBox="1"/>
          <p:nvPr>
            <p:ph idx="4294967295" type="subTitle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That’s a lot of money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1" name="Google Shape;181;p28"/>
          <p:cNvSpPr txBox="1"/>
          <p:nvPr>
            <p:ph idx="4294967295" type="ctrTitle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28"/>
          <p:cNvSpPr txBox="1"/>
          <p:nvPr>
            <p:ph idx="4294967295" type="subTitle"/>
          </p:nvPr>
        </p:nvSpPr>
        <p:spPr>
          <a:xfrm>
            <a:off x="685800" y="38878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Total success!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3" name="Google Shape;183;p28"/>
          <p:cNvSpPr txBox="1"/>
          <p:nvPr>
            <p:ph idx="4294967295" type="ctrTitle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185,244 users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28"/>
          <p:cNvSpPr txBox="1"/>
          <p:nvPr>
            <p:ph idx="4294967295" type="subTitle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And a lot of users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611475" y="2513578"/>
            <a:ext cx="1816800" cy="1495800"/>
          </a:xfrm>
          <a:prstGeom prst="homePlate">
            <a:avLst>
              <a:gd fmla="val 30129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187129" y="2513578"/>
            <a:ext cx="1851900" cy="1495800"/>
          </a:xfrm>
          <a:prstGeom prst="chevron">
            <a:avLst>
              <a:gd fmla="val 29853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3797724" y="2513578"/>
            <a:ext cx="1851900" cy="1495800"/>
          </a:xfrm>
          <a:prstGeom prst="chevron">
            <a:avLst>
              <a:gd fmla="val 29853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489775" y="2083875"/>
            <a:ext cx="18315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1" name="Google Shape;201;p30"/>
          <p:cNvSpPr txBox="1"/>
          <p:nvPr>
            <p:ph idx="2" type="body"/>
          </p:nvPr>
        </p:nvSpPr>
        <p:spPr>
          <a:xfrm>
            <a:off x="2415137" y="2083875"/>
            <a:ext cx="18315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2" name="Google Shape;202;p30"/>
          <p:cNvSpPr txBox="1"/>
          <p:nvPr>
            <p:ph idx="3" type="body"/>
          </p:nvPr>
        </p:nvSpPr>
        <p:spPr>
          <a:xfrm>
            <a:off x="4340500" y="2083875"/>
            <a:ext cx="18315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03" name="Google Shape;203;p30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489775" y="3455475"/>
            <a:ext cx="18315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5" name="Google Shape;205;p30"/>
          <p:cNvSpPr txBox="1"/>
          <p:nvPr>
            <p:ph idx="2" type="body"/>
          </p:nvPr>
        </p:nvSpPr>
        <p:spPr>
          <a:xfrm>
            <a:off x="2415137" y="3455475"/>
            <a:ext cx="18315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6" name="Google Shape;206;p30"/>
          <p:cNvSpPr txBox="1"/>
          <p:nvPr>
            <p:ph idx="3" type="body"/>
          </p:nvPr>
        </p:nvSpPr>
        <p:spPr>
          <a:xfrm>
            <a:off x="4340500" y="3455475"/>
            <a:ext cx="18315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945132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3293406" y="12974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57200" y="12974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57200" y="3823850"/>
            <a:ext cx="55113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B45F06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B45F06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45F06"/>
                </a:solidFill>
              </a:rPr>
              <a:t>This template is free to use under </a:t>
            </a:r>
            <a:r>
              <a:rPr lang="en" sz="1000" u="sng">
                <a:solidFill>
                  <a:srgbClr val="B45F06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B45F0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B45F06"/>
              </a:solidFill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>
            <a:off x="9558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2"/>
          <p:cNvSpPr txBox="1"/>
          <p:nvPr>
            <p:ph idx="4294967295" type="body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Android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10491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1" name="Google Shape;221;p3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/>
          <p:nvPr/>
        </p:nvSpPr>
        <p:spPr>
          <a:xfrm>
            <a:off x="9532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10849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8" name="Google Shape;228;p33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33"/>
          <p:cNvSpPr txBox="1"/>
          <p:nvPr>
            <p:ph idx="4294967295" type="body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iPhone</a:t>
            </a: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/>
          <p:nvPr/>
        </p:nvSpPr>
        <p:spPr>
          <a:xfrm>
            <a:off x="408877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60757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6" name="Google Shape;236;p3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4"/>
          <p:cNvSpPr txBox="1"/>
          <p:nvPr>
            <p:ph idx="4294967295" type="body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Tablet</a:t>
            </a: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/>
          <p:nvPr/>
        </p:nvSpPr>
        <p:spPr>
          <a:xfrm>
            <a:off x="516325" y="1071107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6776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4" name="Google Shape;244;p3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35"/>
          <p:cNvSpPr txBox="1"/>
          <p:nvPr>
            <p:ph idx="4294967295" type="body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Desktop </a:t>
            </a: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idx="4294967295" type="ctrTitle"/>
          </p:nvPr>
        </p:nvSpPr>
        <p:spPr>
          <a:xfrm>
            <a:off x="2140050" y="872875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51" name="Google Shape;251;p36"/>
          <p:cNvSpPr txBox="1"/>
          <p:nvPr>
            <p:ph idx="4294967295" type="subTitle"/>
          </p:nvPr>
        </p:nvSpPr>
        <p:spPr>
          <a:xfrm>
            <a:off x="2140050" y="2072430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Any questions?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52" name="Google Shape;252;p36"/>
          <p:cNvSpPr txBox="1"/>
          <p:nvPr>
            <p:ph idx="4294967295" type="body"/>
          </p:nvPr>
        </p:nvSpPr>
        <p:spPr>
          <a:xfrm>
            <a:off x="2140050" y="2896928"/>
            <a:ext cx="4863900" cy="13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find me at: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@username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user@mail.me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53" name="Google Shape;253;p36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59" name="Google Shape;259;p37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Presentation template by </a:t>
            </a:r>
            <a:r>
              <a:rPr lang="en" u="sng">
                <a:solidFill>
                  <a:srgbClr val="3D85C6"/>
                </a:solidFill>
                <a:hlinkClick r:id="rId3"/>
              </a:rPr>
              <a:t>SlidesCarnival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Photographs by </a:t>
            </a:r>
            <a:r>
              <a:rPr lang="en" u="sng">
                <a:solidFill>
                  <a:srgbClr val="3D85C6"/>
                </a:solidFill>
                <a:hlinkClick r:id="rId4"/>
              </a:rPr>
              <a:t>Unsplash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Watercolor textures</a:t>
            </a:r>
            <a:r>
              <a:rPr lang="en"/>
              <a:t> by </a:t>
            </a:r>
            <a:r>
              <a:rPr lang="en" u="sng">
                <a:solidFill>
                  <a:srgbClr val="3D85C6"/>
                </a:solidFill>
                <a:hlinkClick r:id="rId5"/>
              </a:rPr>
              <a:t>GraphicBurguer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260" name="Google Shape;260;p37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Titles: Lato Thin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Body copy: Lato Light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D85C6"/>
                </a:solidFill>
                <a:hlinkClick r:id="rId3"/>
              </a:rPr>
              <a:t>http://www.latofonts.com/lato-free-fonts/</a:t>
            </a:r>
            <a:endParaRPr sz="14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67" name="Google Shape;267;p38"/>
          <p:cNvSpPr txBox="1"/>
          <p:nvPr/>
        </p:nvSpPr>
        <p:spPr>
          <a:xfrm>
            <a:off x="457200" y="4095450"/>
            <a:ext cx="55113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0B5394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8" name="Google Shape;268;p3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Change fill color and opacity.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4" name="Google Shape;274;p39"/>
          <p:cNvSpPr/>
          <p:nvPr/>
        </p:nvSpPr>
        <p:spPr>
          <a:xfrm>
            <a:off x="277965" y="271963"/>
            <a:ext cx="373873" cy="479695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852801" y="338968"/>
            <a:ext cx="398876" cy="337703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1445208" y="340017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9"/>
          <p:cNvSpPr/>
          <p:nvPr/>
        </p:nvSpPr>
        <p:spPr>
          <a:xfrm>
            <a:off x="2071095" y="330991"/>
            <a:ext cx="315368" cy="354182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9"/>
          <p:cNvSpPr/>
          <p:nvPr/>
        </p:nvSpPr>
        <p:spPr>
          <a:xfrm>
            <a:off x="2678363" y="327801"/>
            <a:ext cx="268576" cy="357373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9"/>
          <p:cNvSpPr/>
          <p:nvPr/>
        </p:nvSpPr>
        <p:spPr>
          <a:xfrm>
            <a:off x="3190980" y="323539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9"/>
          <p:cNvSpPr/>
          <p:nvPr/>
        </p:nvSpPr>
        <p:spPr>
          <a:xfrm>
            <a:off x="3808913" y="301728"/>
            <a:ext cx="355778" cy="411093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9"/>
          <p:cNvSpPr/>
          <p:nvPr/>
        </p:nvSpPr>
        <p:spPr>
          <a:xfrm>
            <a:off x="4367795" y="328325"/>
            <a:ext cx="414283" cy="362159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9"/>
          <p:cNvSpPr/>
          <p:nvPr/>
        </p:nvSpPr>
        <p:spPr>
          <a:xfrm>
            <a:off x="4977729" y="334707"/>
            <a:ext cx="366421" cy="349396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9"/>
          <p:cNvSpPr/>
          <p:nvPr/>
        </p:nvSpPr>
        <p:spPr>
          <a:xfrm>
            <a:off x="5571185" y="326205"/>
            <a:ext cx="355778" cy="36323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9"/>
          <p:cNvSpPr/>
          <p:nvPr/>
        </p:nvSpPr>
        <p:spPr>
          <a:xfrm>
            <a:off x="282226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9"/>
          <p:cNvSpPr/>
          <p:nvPr/>
        </p:nvSpPr>
        <p:spPr>
          <a:xfrm>
            <a:off x="869825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9"/>
          <p:cNvSpPr/>
          <p:nvPr/>
        </p:nvSpPr>
        <p:spPr>
          <a:xfrm>
            <a:off x="1447327" y="93401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9"/>
          <p:cNvSpPr/>
          <p:nvPr/>
        </p:nvSpPr>
        <p:spPr>
          <a:xfrm>
            <a:off x="2034402" y="901041"/>
            <a:ext cx="379709" cy="38449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9"/>
          <p:cNvSpPr/>
          <p:nvPr/>
        </p:nvSpPr>
        <p:spPr>
          <a:xfrm>
            <a:off x="2624667" y="926043"/>
            <a:ext cx="376518" cy="332917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3218647" y="926043"/>
            <a:ext cx="365350" cy="336633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9"/>
          <p:cNvSpPr/>
          <p:nvPr/>
        </p:nvSpPr>
        <p:spPr>
          <a:xfrm>
            <a:off x="3815818" y="929758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9"/>
          <p:cNvSpPr/>
          <p:nvPr/>
        </p:nvSpPr>
        <p:spPr>
          <a:xfrm>
            <a:off x="4384820" y="911138"/>
            <a:ext cx="375447" cy="368016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4934129" y="870729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9"/>
          <p:cNvSpPr/>
          <p:nvPr/>
        </p:nvSpPr>
        <p:spPr>
          <a:xfrm>
            <a:off x="5532896" y="886683"/>
            <a:ext cx="429691" cy="41056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9"/>
          <p:cNvSpPr/>
          <p:nvPr/>
        </p:nvSpPr>
        <p:spPr>
          <a:xfrm>
            <a:off x="252963" y="1538097"/>
            <a:ext cx="421211" cy="29888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9"/>
          <p:cNvSpPr/>
          <p:nvPr/>
        </p:nvSpPr>
        <p:spPr>
          <a:xfrm>
            <a:off x="842704" y="1481734"/>
            <a:ext cx="417999" cy="404711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9"/>
          <p:cNvSpPr/>
          <p:nvPr/>
        </p:nvSpPr>
        <p:spPr>
          <a:xfrm>
            <a:off x="1445732" y="1499808"/>
            <a:ext cx="376518" cy="38025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9"/>
          <p:cNvSpPr/>
          <p:nvPr/>
        </p:nvSpPr>
        <p:spPr>
          <a:xfrm>
            <a:off x="2029616" y="1488116"/>
            <a:ext cx="392472" cy="391401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9"/>
          <p:cNvSpPr/>
          <p:nvPr/>
        </p:nvSpPr>
        <p:spPr>
          <a:xfrm>
            <a:off x="2629978" y="1500354"/>
            <a:ext cx="365350" cy="3669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9"/>
          <p:cNvSpPr/>
          <p:nvPr/>
        </p:nvSpPr>
        <p:spPr>
          <a:xfrm>
            <a:off x="3234055" y="1457279"/>
            <a:ext cx="332917" cy="452551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3777530" y="1547144"/>
            <a:ext cx="417999" cy="269625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4382678" y="1489711"/>
            <a:ext cx="385041" cy="389281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4969227" y="1474828"/>
            <a:ext cx="387161" cy="40256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9"/>
          <p:cNvSpPr/>
          <p:nvPr/>
        </p:nvSpPr>
        <p:spPr>
          <a:xfrm>
            <a:off x="5538753" y="1486520"/>
            <a:ext cx="414283" cy="38821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9"/>
          <p:cNvSpPr/>
          <p:nvPr/>
        </p:nvSpPr>
        <p:spPr>
          <a:xfrm>
            <a:off x="301895" y="209219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9"/>
          <p:cNvSpPr/>
          <p:nvPr/>
        </p:nvSpPr>
        <p:spPr>
          <a:xfrm>
            <a:off x="875136" y="2092739"/>
            <a:ext cx="346227" cy="34832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9"/>
          <p:cNvSpPr/>
          <p:nvPr/>
        </p:nvSpPr>
        <p:spPr>
          <a:xfrm>
            <a:off x="1469663" y="2092739"/>
            <a:ext cx="346205" cy="348325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9"/>
          <p:cNvSpPr/>
          <p:nvPr/>
        </p:nvSpPr>
        <p:spPr>
          <a:xfrm>
            <a:off x="2052475" y="2092739"/>
            <a:ext cx="345681" cy="348325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9"/>
          <p:cNvSpPr/>
          <p:nvPr/>
        </p:nvSpPr>
        <p:spPr>
          <a:xfrm>
            <a:off x="2720367" y="2038496"/>
            <a:ext cx="186685" cy="460550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9"/>
          <p:cNvSpPr/>
          <p:nvPr/>
        </p:nvSpPr>
        <p:spPr>
          <a:xfrm>
            <a:off x="3319156" y="2041687"/>
            <a:ext cx="161683" cy="455218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9"/>
          <p:cNvSpPr/>
          <p:nvPr/>
        </p:nvSpPr>
        <p:spPr>
          <a:xfrm>
            <a:off x="3912065" y="2092193"/>
            <a:ext cx="147325" cy="348871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4402368" y="2087407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4975609" y="2096979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5570114" y="2037950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00284" y="2642049"/>
            <a:ext cx="127109" cy="429713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913425" y="2626095"/>
            <a:ext cx="274958" cy="460550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1461139" y="2626095"/>
            <a:ext cx="360039" cy="460550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9"/>
          <p:cNvSpPr/>
          <p:nvPr/>
        </p:nvSpPr>
        <p:spPr>
          <a:xfrm>
            <a:off x="2592213" y="2704269"/>
            <a:ext cx="434499" cy="242503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9"/>
          <p:cNvSpPr/>
          <p:nvPr/>
        </p:nvSpPr>
        <p:spPr>
          <a:xfrm>
            <a:off x="2013116" y="2653741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3210671" y="2663860"/>
            <a:ext cx="373327" cy="376518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3796674" y="2667051"/>
            <a:ext cx="378113" cy="376518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9"/>
          <p:cNvSpPr/>
          <p:nvPr/>
        </p:nvSpPr>
        <p:spPr>
          <a:xfrm>
            <a:off x="4332172" y="2667051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9"/>
          <p:cNvSpPr/>
          <p:nvPr/>
        </p:nvSpPr>
        <p:spPr>
          <a:xfrm>
            <a:off x="5012302" y="2651097"/>
            <a:ext cx="296223" cy="412142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9"/>
          <p:cNvSpPr/>
          <p:nvPr/>
        </p:nvSpPr>
        <p:spPr>
          <a:xfrm>
            <a:off x="5602568" y="2671837"/>
            <a:ext cx="289295" cy="396187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264677" y="3280175"/>
            <a:ext cx="417999" cy="33079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848015" y="3304630"/>
            <a:ext cx="407377" cy="276553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1447327" y="3292938"/>
            <a:ext cx="386615" cy="30208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9"/>
          <p:cNvSpPr/>
          <p:nvPr/>
        </p:nvSpPr>
        <p:spPr>
          <a:xfrm>
            <a:off x="2032260" y="3284961"/>
            <a:ext cx="389303" cy="316439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9"/>
          <p:cNvSpPr/>
          <p:nvPr/>
        </p:nvSpPr>
        <p:spPr>
          <a:xfrm>
            <a:off x="2640621" y="3259436"/>
            <a:ext cx="351516" cy="354707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9"/>
          <p:cNvSpPr/>
          <p:nvPr/>
        </p:nvSpPr>
        <p:spPr>
          <a:xfrm>
            <a:off x="3196312" y="3304106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3784982" y="3304106"/>
            <a:ext cx="396734" cy="292507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9"/>
          <p:cNvSpPr/>
          <p:nvPr/>
        </p:nvSpPr>
        <p:spPr>
          <a:xfrm>
            <a:off x="4383224" y="3275389"/>
            <a:ext cx="382353" cy="33503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9"/>
          <p:cNvSpPr/>
          <p:nvPr/>
        </p:nvSpPr>
        <p:spPr>
          <a:xfrm>
            <a:off x="4951132" y="3234980"/>
            <a:ext cx="419616" cy="42278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9"/>
          <p:cNvSpPr/>
          <p:nvPr/>
        </p:nvSpPr>
        <p:spPr>
          <a:xfrm>
            <a:off x="5569065" y="3258911"/>
            <a:ext cx="359493" cy="36427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9"/>
          <p:cNvSpPr/>
          <p:nvPr/>
        </p:nvSpPr>
        <p:spPr>
          <a:xfrm>
            <a:off x="258820" y="3831081"/>
            <a:ext cx="409497" cy="39885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9"/>
          <p:cNvSpPr/>
          <p:nvPr/>
        </p:nvSpPr>
        <p:spPr>
          <a:xfrm>
            <a:off x="828346" y="3895420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1518573" y="3803959"/>
            <a:ext cx="256359" cy="43714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2069500" y="3845964"/>
            <a:ext cx="321749" cy="40366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9"/>
          <p:cNvSpPr/>
          <p:nvPr/>
        </p:nvSpPr>
        <p:spPr>
          <a:xfrm>
            <a:off x="2632644" y="3876822"/>
            <a:ext cx="362159" cy="31482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3218101" y="3848630"/>
            <a:ext cx="363230" cy="363755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9"/>
          <p:cNvSpPr/>
          <p:nvPr/>
        </p:nvSpPr>
        <p:spPr>
          <a:xfrm>
            <a:off x="3804127" y="3843844"/>
            <a:ext cx="365875" cy="374398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4363533" y="3847559"/>
            <a:ext cx="422260" cy="356848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4969227" y="3840129"/>
            <a:ext cx="384495" cy="37970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5566399" y="3822033"/>
            <a:ext cx="368541" cy="412163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9"/>
          <p:cNvSpPr/>
          <p:nvPr/>
        </p:nvSpPr>
        <p:spPr>
          <a:xfrm>
            <a:off x="230650" y="4486232"/>
            <a:ext cx="474363" cy="267505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9"/>
          <p:cNvSpPr/>
          <p:nvPr/>
        </p:nvSpPr>
        <p:spPr>
          <a:xfrm>
            <a:off x="858133" y="4415489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1430849" y="4392629"/>
            <a:ext cx="420643" cy="433953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9"/>
          <p:cNvSpPr/>
          <p:nvPr/>
        </p:nvSpPr>
        <p:spPr>
          <a:xfrm>
            <a:off x="2039713" y="4429323"/>
            <a:ext cx="371207" cy="375993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9"/>
          <p:cNvSpPr/>
          <p:nvPr/>
        </p:nvSpPr>
        <p:spPr>
          <a:xfrm>
            <a:off x="2590093" y="4430394"/>
            <a:ext cx="446192" cy="372256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3227673" y="4398486"/>
            <a:ext cx="344085" cy="41640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3742432" y="4393700"/>
            <a:ext cx="494054" cy="448312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9"/>
          <p:cNvSpPr/>
          <p:nvPr/>
        </p:nvSpPr>
        <p:spPr>
          <a:xfrm>
            <a:off x="4336412" y="4386772"/>
            <a:ext cx="485006" cy="464266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9"/>
          <p:cNvSpPr/>
          <p:nvPr/>
        </p:nvSpPr>
        <p:spPr>
          <a:xfrm>
            <a:off x="4946346" y="4497924"/>
            <a:ext cx="431308" cy="24995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9"/>
          <p:cNvSpPr/>
          <p:nvPr/>
        </p:nvSpPr>
        <p:spPr>
          <a:xfrm>
            <a:off x="5591925" y="4452182"/>
            <a:ext cx="321749" cy="353133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9"/>
          <p:cNvSpPr/>
          <p:nvPr/>
        </p:nvSpPr>
        <p:spPr>
          <a:xfrm>
            <a:off x="6350992" y="18776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9"/>
          <p:cNvSpPr/>
          <p:nvPr/>
        </p:nvSpPr>
        <p:spPr>
          <a:xfrm>
            <a:off x="7244612" y="1877594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9"/>
          <p:cNvSpPr/>
          <p:nvPr/>
        </p:nvSpPr>
        <p:spPr>
          <a:xfrm>
            <a:off x="6535708" y="20884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7689847" y="2385855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/>
        </p:nvSpPr>
        <p:spPr>
          <a:xfrm>
            <a:off x="22400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990000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990000"/>
              </a:highligh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FF"/>
                </a:solidFill>
              </a:rPr>
              <a:t>😉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65" name="Google Shape;365;p40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‹#›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4294967295" type="ctrTitle"/>
          </p:nvPr>
        </p:nvSpPr>
        <p:spPr>
          <a:xfrm>
            <a:off x="1275150" y="2337625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Hello!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/>
          <p:nvPr>
            <p:ph idx="4294967295" type="subTitle"/>
          </p:nvPr>
        </p:nvSpPr>
        <p:spPr>
          <a:xfrm>
            <a:off x="1275150" y="3345594"/>
            <a:ext cx="6593700" cy="15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I am Jayden Smith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I am here because I love to give presentations. 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You can find me at @username</a:t>
            </a:r>
            <a:endParaRPr b="1" sz="1400"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1.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3" name="Google Shape;83;p16"/>
          <p:cNvSpPr txBox="1"/>
          <p:nvPr>
            <p:ph idx="4294967295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Here you have a list of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And some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4294967295" type="ctrTitle"/>
          </p:nvPr>
        </p:nvSpPr>
        <p:spPr>
          <a:xfrm>
            <a:off x="2524850" y="2345350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Big concept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/>
          <p:nvPr>
            <p:ph idx="4294967295" type="subTitle"/>
          </p:nvPr>
        </p:nvSpPr>
        <p:spPr>
          <a:xfrm>
            <a:off x="2524850" y="3411555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752245" y="839202"/>
            <a:ext cx="1343513" cy="1361401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 rot="1472949">
            <a:off x="3530682" y="1518930"/>
            <a:ext cx="785493" cy="765157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492396" y="709100"/>
            <a:ext cx="343890" cy="334173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2487341">
            <a:off x="4271227" y="2225434"/>
            <a:ext cx="244676" cy="23776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3" name="Google Shape;123;p21"/>
          <p:cNvSpPr txBox="1"/>
          <p:nvPr>
            <p:ph idx="3" type="body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