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uli"/>
      <p:regular r:id="rId35"/>
      <p:bold r:id="rId36"/>
      <p:italic r:id="rId37"/>
      <p:boldItalic r:id="rId38"/>
    </p:embeddedFont>
    <p:embeddedFont>
      <p:font typeface="Nixie One"/>
      <p:regular r:id="rId39"/>
    </p:embeddedFont>
    <p:embeddedFont>
      <p:font typeface="Helvetica Neue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3545BD-09B5-43C8-B2C0-801ECBBB2266}">
  <a:tblStyle styleId="{383545BD-09B5-43C8-B2C0-801ECBBB2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uli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uli-italic.fntdata"/><Relationship Id="rId14" Type="http://schemas.openxmlformats.org/officeDocument/2006/relationships/slide" Target="slides/slide9.xml"/><Relationship Id="rId36" Type="http://schemas.openxmlformats.org/officeDocument/2006/relationships/font" Target="fonts/Muli-bold.fntdata"/><Relationship Id="rId17" Type="http://schemas.openxmlformats.org/officeDocument/2006/relationships/slide" Target="slides/slide12.xml"/><Relationship Id="rId39" Type="http://schemas.openxmlformats.org/officeDocument/2006/relationships/font" Target="fonts/NixieOne-regular.fntdata"/><Relationship Id="rId16" Type="http://schemas.openxmlformats.org/officeDocument/2006/relationships/slide" Target="slides/slide11.xml"/><Relationship Id="rId38" Type="http://schemas.openxmlformats.org/officeDocument/2006/relationships/font" Target="fonts/Muli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4faba6ad1_17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4faba6ad1_17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6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6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6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85" name="Google Shape;285;p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0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0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0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mode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nixie-one" TargetMode="External"/><Relationship Id="rId4" Type="http://schemas.openxmlformats.org/officeDocument/2006/relationships/hyperlink" Target="https://www.fontsquirrel.com/fonts/muli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/>
          <p:nvPr>
            <p:ph idx="4294967295" type="title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/>
          <p:nvPr>
            <p:ph idx="4294967295" type="body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b="0" l="0" r="0"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fmla="val 28504" name="adj"/>
              <a:gd fmla="val 115470" name="vf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/>
          <p:nvPr>
            <p:ph idx="4294967295" type="title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Want big impact?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E293C"/>
                </a:solidFill>
              </a:rPr>
              <a:t>Use big image.</a:t>
            </a:r>
            <a:endParaRPr b="1" sz="2800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/>
          <p:nvPr>
            <p:ph idx="4294967295" type="title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{383545BD-09B5-43C8-B2C0-801ECBBB2266}</a:tableStyleId>
              </a:tblPr>
              <a:tblGrid>
                <a:gridCol w="1326350"/>
                <a:gridCol w="1326350"/>
                <a:gridCol w="1326350"/>
                <a:gridCol w="1326350"/>
              </a:tblGrid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9BBD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4769"/>
                    </a:solidFill>
                  </a:tcPr>
                </a:tc>
              </a:tr>
            </a:tbl>
          </a:graphicData>
        </a:graphic>
      </p:graphicFrame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"/>
          <p:cNvSpPr txBox="1"/>
          <p:nvPr>
            <p:ph idx="4294967295" type="title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/>
          <p:nvPr>
            <p:ph idx="4294967295" type="ctrTitle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latin typeface="Muli"/>
                <a:ea typeface="Muli"/>
                <a:cs typeface="Muli"/>
                <a:sym typeface="Muli"/>
              </a:rPr>
              <a:t>89,526,124</a:t>
            </a:r>
            <a:endParaRPr b="1" sz="96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b="1" sz="96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/>
          <p:nvPr>
            <p:ph idx="4294967295" type="ctrTitle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b="1" sz="48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/>
          <p:nvPr>
            <p:ph idx="4294967295" type="subTitle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/>
          <p:nvPr>
            <p:ph idx="4294967295" type="ctrTitle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b="1" sz="4800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/>
          <p:nvPr>
            <p:ph idx="4294967295" type="subTitle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/>
          <p:nvPr>
            <p:ph idx="4294967295" type="ctrTitle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Muli"/>
                <a:ea typeface="Muli"/>
                <a:cs typeface="Muli"/>
                <a:sym typeface="Muli"/>
              </a:rPr>
              <a:t>185,244 users</a:t>
            </a:r>
            <a:endParaRPr b="1" sz="4800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/>
          <p:nvPr>
            <p:ph idx="4294967295" type="subTitle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fmla="val 30129" name="adj"/>
            </a:avLst>
          </a:prstGeom>
          <a:noFill/>
          <a:ln cap="flat" cmpd="sng" w="114300">
            <a:solidFill>
              <a:srgbClr val="00E1C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19BBD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fmla="val 29853" name="adj"/>
            </a:avLst>
          </a:prstGeom>
          <a:noFill/>
          <a:ln cap="flat" cmpd="sng" w="114300">
            <a:solidFill>
              <a:srgbClr val="3292E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/>
          <p:nvPr>
            <p:ph idx="4294967295" type="title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rect b="b" l="l" r="r" t="t"/>
            <a:pathLst>
              <a:path extrusionOk="0" h="120000" w="12000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304800" y="4315500"/>
            <a:ext cx="24126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Diagram featured by </a:t>
            </a:r>
            <a:r>
              <a:rPr b="1" lang="en" sz="1200" u="sng">
                <a:solidFill>
                  <a:srgbClr val="00FFFF"/>
                </a:solidFill>
                <a:latin typeface="Nixie One"/>
                <a:ea typeface="Nixie One"/>
                <a:cs typeface="Nixie One"/>
                <a:sym typeface="Nixie One"/>
                <a:hlinkClick r:id="rId3"/>
              </a:rPr>
              <a:t>http://slidemodel.com</a:t>
            </a:r>
            <a:endParaRPr sz="1200">
              <a:solidFill>
                <a:srgbClr val="00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10" name="Google Shape;510;p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7" name="Google Shape;517;p29"/>
          <p:cNvSpPr txBox="1"/>
          <p:nvPr>
            <p:ph idx="2" type="body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8" name="Google Shape;518;p29"/>
          <p:cNvSpPr txBox="1"/>
          <p:nvPr>
            <p:ph idx="3" type="body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19" name="Google Shape;519;p29"/>
          <p:cNvSpPr txBox="1"/>
          <p:nvPr>
            <p:ph idx="1" type="body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20" name="Google Shape;520;p29"/>
          <p:cNvSpPr txBox="1"/>
          <p:nvPr>
            <p:ph idx="2" type="body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1" name="Google Shape;521;p29"/>
          <p:cNvSpPr txBox="1"/>
          <p:nvPr>
            <p:ph idx="3" type="body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22" name="Google Shape;522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GOOGLE SLIDES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"Use as Google Slides Theme".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will get a copy of this document on your Google Drive and will be able to edit, add or delete slides.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have to be signed in to your Google account.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EDIT IN POWERPOINT®</a:t>
            </a:r>
            <a:endParaRPr sz="110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Click on the button under the presentation preview that says "Download as PowerPoint template". You will get a .pptx file that you can edit in PowerPoint.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action="ppaction://hlinksldjump" r:id="rId3"/>
              </a:rPr>
              <a:t>Presentation design slide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)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More info on how to use this template at </a:t>
            </a:r>
            <a:r>
              <a:rPr b="1"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4"/>
              </a:rPr>
              <a:t>www.slidescarnival.com/help-use-presentation-template</a:t>
            </a:r>
            <a:endParaRPr b="1"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This template is free to use under </a:t>
            </a:r>
            <a:r>
              <a:rPr lang="en" sz="11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5"/>
              </a:rPr>
              <a:t>Creative Commons Attribution license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keep the Credits slide or mention SlidesCarnival and other resources used in a slide footer</a:t>
            </a:r>
            <a:r>
              <a:rPr lang="en" sz="11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.</a:t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443775"/>
            <a:ext cx="4476750" cy="37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Android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36" name="Google Shape;536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45" name="Google Shape;545;p32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iPhone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46" name="Google Shape;546;p32"/>
          <p:cNvSpPr/>
          <p:nvPr/>
        </p:nvSpPr>
        <p:spPr>
          <a:xfrm>
            <a:off x="764399" y="4802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54" name="Google Shape;554;p33"/>
          <p:cNvSpPr txBox="1"/>
          <p:nvPr>
            <p:ph idx="4294967295" type="body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5" name="Google Shape;555;p33"/>
          <p:cNvSpPr/>
          <p:nvPr/>
        </p:nvSpPr>
        <p:spPr>
          <a:xfrm>
            <a:off x="728630" y="4802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3619500" y="358925"/>
            <a:ext cx="4927316" cy="383597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184769"/>
          </a:solidFill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4"/>
          <p:cNvSpPr/>
          <p:nvPr/>
        </p:nvSpPr>
        <p:spPr>
          <a:xfrm>
            <a:off x="3825689" y="562629"/>
            <a:ext cx="45150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Place your screenshot here</a:t>
            </a:r>
            <a:endParaRPr sz="10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63" name="Google Shape;563;p34"/>
          <p:cNvSpPr txBox="1"/>
          <p:nvPr>
            <p:ph idx="4294967295" type="body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64" name="Google Shape;564;p34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65" name="Google Shape;565;p34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2" name="Google Shape;582;p3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7"/>
          <p:cNvSpPr txBox="1"/>
          <p:nvPr>
            <p:ph idx="4294967295" type="title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589" name="Google Shape;589;p37"/>
          <p:cNvSpPr txBox="1"/>
          <p:nvPr>
            <p:ph idx="4294967295" type="body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/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/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b="1" lang="en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b="1" lang="en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b="1" lang="en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b="1" lang="en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b="1" lang="en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1" name="Google Shape;591;p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597" name="Google Shape;597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8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604" name="Google Shape;604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38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607" name="Google Shape;607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9" name="Google Shape;609;p38"/>
          <p:cNvSpPr/>
          <p:nvPr/>
        </p:nvSpPr>
        <p:spPr>
          <a:xfrm>
            <a:off x="2371223" y="851156"/>
            <a:ext cx="239876" cy="2760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2852216" y="852001"/>
            <a:ext cx="207070" cy="274371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8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612" name="Google Shape;612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" name="Google Shape;615;p38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616" name="Google Shape;616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38"/>
          <p:cNvSpPr/>
          <p:nvPr/>
        </p:nvSpPr>
        <p:spPr>
          <a:xfrm>
            <a:off x="4190862" y="850726"/>
            <a:ext cx="317308" cy="276921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38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622" name="Google Shape;622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8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643" name="Google Shape;643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38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646" name="Google Shape;646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38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650" name="Google Shape;650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38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654" name="Google Shape;654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38"/>
          <p:cNvSpPr/>
          <p:nvPr/>
        </p:nvSpPr>
        <p:spPr>
          <a:xfrm>
            <a:off x="2346808" y="1310265"/>
            <a:ext cx="288706" cy="287017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2811827" y="1324583"/>
            <a:ext cx="287844" cy="258398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3280620" y="1326685"/>
            <a:ext cx="279436" cy="25417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754462" y="13292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38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663" name="Google Shape;663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669" name="Google Shape;669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38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672" name="Google Shape;672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38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675" name="Google Shape;675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680" name="Google Shape;680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38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683" name="Google Shape;683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8"/>
          <p:cNvSpPr/>
          <p:nvPr/>
        </p:nvSpPr>
        <p:spPr>
          <a:xfrm>
            <a:off x="2817289" y="1779918"/>
            <a:ext cx="276921" cy="276903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38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688" name="Google Shape;688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38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691" name="Google Shape;691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38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697" name="Google Shape;697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38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700" name="Google Shape;700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8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706" name="Google Shape;706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8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712" name="Google Shape;712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38"/>
          <p:cNvSpPr/>
          <p:nvPr/>
        </p:nvSpPr>
        <p:spPr>
          <a:xfrm>
            <a:off x="1430260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/>
          <p:nvPr/>
        </p:nvSpPr>
        <p:spPr>
          <a:xfrm>
            <a:off x="1894849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8"/>
          <p:cNvSpPr/>
          <p:nvPr/>
        </p:nvSpPr>
        <p:spPr>
          <a:xfrm>
            <a:off x="2359438" y="2251226"/>
            <a:ext cx="263447" cy="263447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" name="Google Shape;719;p38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720" name="Google Shape;720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2" name="Google Shape;722;p38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723" name="Google Shape;723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726" name="Google Shape;726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38"/>
          <p:cNvSpPr/>
          <p:nvPr/>
        </p:nvSpPr>
        <p:spPr>
          <a:xfrm>
            <a:off x="4217793" y="2244075"/>
            <a:ext cx="263447" cy="27774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9" name="Google Shape;729;p38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730" name="Google Shape;730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8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733" name="Google Shape;733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8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739" name="Google Shape;739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1" name="Google Shape;741;p38"/>
          <p:cNvSpPr/>
          <p:nvPr/>
        </p:nvSpPr>
        <p:spPr>
          <a:xfrm>
            <a:off x="1888542" y="2670377"/>
            <a:ext cx="276059" cy="354335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"/>
          <p:cNvSpPr/>
          <p:nvPr/>
        </p:nvSpPr>
        <p:spPr>
          <a:xfrm>
            <a:off x="1459724" y="2670377"/>
            <a:ext cx="204520" cy="354335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3" name="Google Shape;743;p38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744" name="Google Shape;744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38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747" name="Google Shape;747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9" name="Google Shape;749;p38"/>
          <p:cNvSpPr/>
          <p:nvPr/>
        </p:nvSpPr>
        <p:spPr>
          <a:xfrm>
            <a:off x="3738472" y="2701099"/>
            <a:ext cx="292910" cy="292893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38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751" name="Google Shape;751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38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754" name="Google Shape;754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38"/>
          <p:cNvSpPr/>
          <p:nvPr/>
        </p:nvSpPr>
        <p:spPr>
          <a:xfrm>
            <a:off x="939583" y="3186725"/>
            <a:ext cx="318979" cy="250817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/>
          <p:nvPr/>
        </p:nvSpPr>
        <p:spPr>
          <a:xfrm>
            <a:off x="4703007" y="2687625"/>
            <a:ext cx="222198" cy="319840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38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760" name="Google Shape;760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8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763" name="Google Shape;763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38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768" name="Google Shape;768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38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772" name="Google Shape;772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38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775" name="Google Shape;775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" name="Google Shape;778;p38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779" name="Google Shape;779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4" name="Google Shape;784;p38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785" name="Google Shape;785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8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788" name="Google Shape;788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38"/>
          <p:cNvSpPr/>
          <p:nvPr/>
        </p:nvSpPr>
        <p:spPr>
          <a:xfrm>
            <a:off x="4652505" y="3150541"/>
            <a:ext cx="323200" cy="323183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38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795" name="Google Shape;795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38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798" name="Google Shape;798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" name="Google Shape;802;p38"/>
          <p:cNvSpPr/>
          <p:nvPr/>
        </p:nvSpPr>
        <p:spPr>
          <a:xfrm>
            <a:off x="1396591" y="3683293"/>
            <a:ext cx="330782" cy="186859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3" name="Google Shape;803;p38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804" name="Google Shape;804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808" name="Google Shape;808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38"/>
          <p:cNvSpPr/>
          <p:nvPr/>
        </p:nvSpPr>
        <p:spPr>
          <a:xfrm>
            <a:off x="3280207" y="3636581"/>
            <a:ext cx="280263" cy="2802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>
            <a:off x="2815618" y="3654259"/>
            <a:ext cx="280263" cy="24492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>
            <a:off x="3743521" y="3635323"/>
            <a:ext cx="282813" cy="282796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815" name="Google Shape;815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4668495" y="3631119"/>
            <a:ext cx="291221" cy="291204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9" name="Google Shape;819;p38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820" name="Google Shape;820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3" name="Google Shape;823;p38"/>
          <p:cNvSpPr/>
          <p:nvPr/>
        </p:nvSpPr>
        <p:spPr>
          <a:xfrm>
            <a:off x="905501" y="4128100"/>
            <a:ext cx="383781" cy="226419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4" name="Google Shape;824;p38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825" name="Google Shape;825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38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831" name="Google Shape;831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38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835" name="Google Shape;835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8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839" name="Google Shape;839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8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845" name="Google Shape;845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38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851" name="Google Shape;851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38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854" name="Google Shape;854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8"/>
          <p:cNvSpPr/>
          <p:nvPr/>
        </p:nvSpPr>
        <p:spPr>
          <a:xfrm>
            <a:off x="4650402" y="4150827"/>
            <a:ext cx="327404" cy="18096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862" name="Google Shape;862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38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868" name="Google Shape;868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70" name="Google Shape;870;p38"/>
          <p:cNvSpPr/>
          <p:nvPr/>
        </p:nvSpPr>
        <p:spPr>
          <a:xfrm>
            <a:off x="6191588" y="25803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1" name="Google Shape;871;p38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872" name="Google Shape;87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38"/>
          <p:cNvSpPr/>
          <p:nvPr/>
        </p:nvSpPr>
        <p:spPr>
          <a:xfrm>
            <a:off x="7076576" y="25597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5" name="Google Shape;875;p38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876" name="Google Shape;87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dk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8" name="Google Shape;878;p38"/>
          <p:cNvSpPr/>
          <p:nvPr/>
        </p:nvSpPr>
        <p:spPr>
          <a:xfrm>
            <a:off x="6480248" y="36598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8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3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9"/>
          <p:cNvSpPr txBox="1"/>
          <p:nvPr/>
        </p:nvSpPr>
        <p:spPr>
          <a:xfrm>
            <a:off x="2621050" y="990475"/>
            <a:ext cx="5658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Now you can use any emoji as an icon!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 and you can change the color.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</a:t>
            </a:r>
            <a:r>
              <a:rPr lang="en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3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39"/>
          <p:cNvSpPr txBox="1"/>
          <p:nvPr/>
        </p:nvSpPr>
        <p:spPr>
          <a:xfrm>
            <a:off x="11061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E1C6"/>
                </a:solidFill>
              </a:rPr>
              <a:t>😉</a:t>
            </a:r>
            <a:endParaRPr sz="9600">
              <a:solidFill>
                <a:srgbClr val="00E1C6"/>
              </a:solidFill>
            </a:endParaRPr>
          </a:p>
        </p:txBody>
      </p:sp>
      <p:sp>
        <p:nvSpPr>
          <p:cNvPr id="888" name="Google Shape;888;p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/>
              <a:t>Hello!</a:t>
            </a:r>
            <a:endParaRPr sz="12000"/>
          </a:p>
        </p:txBody>
      </p:sp>
      <p:sp>
        <p:nvSpPr>
          <p:cNvPr id="352" name="Google Shape;352;p13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 @username</a:t>
            </a:r>
            <a:endParaRPr/>
          </a:p>
        </p:txBody>
      </p:sp>
      <p:pic>
        <p:nvPicPr>
          <p:cNvPr id="353" name="Google Shape;353;p13"/>
          <p:cNvPicPr preferRelativeResize="0"/>
          <p:nvPr/>
        </p:nvPicPr>
        <p:blipFill rotWithShape="1">
          <a:blip r:embed="rId3">
            <a:alphaModFix/>
          </a:blip>
          <a:srcRect b="12960" l="9917" r="9909" t="14915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354" name="Google Shape;354;p1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60" name="Google Shape;360;p1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367" name="Google Shape;367;p1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/>
          <p:nvPr>
            <p:ph idx="4294967295" type="ctrTitle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/>
          <p:nvPr>
            <p:ph idx="4294967295" type="subTitle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401" name="Google Shape;401;p1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