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Megrim"/>
      <p:regular r:id="rId34"/>
    </p:embeddedFont>
    <p:embeddedFont>
      <p:font typeface="Abel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0612258-D129-491C-BB87-FF7EFE755582}">
  <a:tblStyle styleId="{60612258-D129-491C-BB87-FF7EFE7555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bel-regular.fntdata"/><Relationship Id="rId12" Type="http://schemas.openxmlformats.org/officeDocument/2006/relationships/slide" Target="slides/slide7.xml"/><Relationship Id="rId34" Type="http://schemas.openxmlformats.org/officeDocument/2006/relationships/font" Target="fonts/Megrim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5a9d1b0a2e_2_6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5a9d1b0a2e_2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/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planets">
  <p:cSld name="BLANK_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6" name="Google Shape;686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7" name="Google Shape;687;p11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8" name="Google Shape;688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89" name="Google Shape;689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4" name="Google Shape;694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5" name="Google Shape;695;p11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6" name="Google Shape;696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7" name="Google Shape;697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3" name="Google Shape;723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4" name="Google Shape;724;p11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7" name="Google Shape;727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4" name="Google Shape;734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5" name="Google Shape;735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7" name="Google Shape;747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/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2" name="Google Shape;372;p3"/>
          <p:cNvSpPr txBox="1"/>
          <p:nvPr>
            <p:ph idx="1" type="subTitle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flipH="1" rot="-931907">
              <a:off x="2906465" y="2790999"/>
              <a:ext cx="1941119" cy="3996422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/>
          <p:nvPr>
            <p:ph idx="1" type="body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/>
        </p:txBody>
      </p:sp>
      <p:sp>
        <p:nvSpPr>
          <p:cNvPr id="437" name="Google Shape;437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20124D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rPr>
              <a:t>“</a:t>
            </a:r>
            <a:endParaRPr b="1" sz="9600">
              <a:solidFill>
                <a:srgbClr val="FFFFFF"/>
              </a:solidFill>
              <a:latin typeface="Megrim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4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flipH="1" rot="1081124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3" name="Google Shape;503;p5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⋆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/>
        </p:txBody>
      </p:sp>
      <p:sp>
        <p:nvSpPr>
          <p:cNvPr id="504" name="Google Shape;504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7" name="Google Shape;547;p6"/>
          <p:cNvSpPr txBox="1"/>
          <p:nvPr>
            <p:ph idx="1" type="body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48" name="Google Shape;548;p6"/>
          <p:cNvSpPr txBox="1"/>
          <p:nvPr>
            <p:ph idx="2" type="body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/>
        </p:txBody>
      </p:sp>
      <p:sp>
        <p:nvSpPr>
          <p:cNvPr id="549" name="Google Shape;549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92" name="Google Shape;592;p7"/>
          <p:cNvSpPr txBox="1"/>
          <p:nvPr>
            <p:ph idx="1" type="body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3" name="Google Shape;593;p7"/>
          <p:cNvSpPr txBox="1"/>
          <p:nvPr>
            <p:ph idx="2" type="body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4" name="Google Shape;594;p7"/>
          <p:cNvSpPr txBox="1"/>
          <p:nvPr>
            <p:ph idx="3" type="body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/>
        </p:txBody>
      </p:sp>
      <p:sp>
        <p:nvSpPr>
          <p:cNvPr id="595" name="Google Shape;595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8" name="Google Shape;638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/>
          <p:nvPr>
            <p:ph idx="1" type="body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81" name="Google Shape;681;p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rect b="b" l="l" r="r" t="t"/>
              <a:pathLst>
                <a:path extrusionOk="0" h="6350" w="635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rect b="b" l="l" r="r" t="t"/>
              <a:pathLst>
                <a:path extrusionOk="0" h="31750" w="2540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rect b="b" l="l" r="r" t="t"/>
              <a:pathLst>
                <a:path extrusionOk="0" h="63500" w="6350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rect b="b" l="l" r="r" t="t"/>
              <a:pathLst>
                <a:path extrusionOk="0" h="12700" w="1270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rect b="b" l="l" r="r" t="t"/>
              <a:pathLst>
                <a:path extrusionOk="0" h="44450" w="4445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rect b="b" l="l" r="r" t="t"/>
              <a:pathLst>
                <a:path extrusionOk="0" h="50800" w="5080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rect b="b" l="l" r="r" t="t"/>
              <a:pathLst>
                <a:path extrusionOk="0" h="57150" w="5715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rect b="b" l="l" r="r" t="t"/>
              <a:pathLst>
                <a:path extrusionOk="0" h="25400" w="2540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rect b="b" l="l" r="r" t="t"/>
              <a:pathLst>
                <a:path extrusionOk="0" h="31750" w="3175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rect b="b" l="l" r="r" t="t"/>
              <a:pathLst>
                <a:path extrusionOk="0" h="38100" w="3810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rect b="b" l="l" r="r" t="t"/>
              <a:pathLst>
                <a:path extrusionOk="0" h="177800" w="17780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rect b="b" l="l" r="r" t="t"/>
              <a:pathLst>
                <a:path extrusionOk="0" h="133350" w="13335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rect b="b" l="l" r="r" t="t"/>
              <a:pathLst>
                <a:path extrusionOk="0" h="228600" w="22860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rect b="b" l="l" r="r" t="t"/>
              <a:pathLst>
                <a:path extrusionOk="0" h="247650" w="24765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rect b="b" l="l" r="r" t="t"/>
              <a:pathLst>
                <a:path extrusionOk="0" h="120650" w="12065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rect b="b" l="l" r="r" t="t"/>
              <a:pathLst>
                <a:path extrusionOk="0" h="209550" w="20955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rect b="b" l="l" r="r" t="t"/>
              <a:pathLst>
                <a:path extrusionOk="0" h="190500" w="19050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rect b="b" l="l" r="r" t="t"/>
              <a:pathLst>
                <a:path extrusionOk="0" h="215900" w="21590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rect b="b" l="l" r="r" t="t"/>
              <a:pathLst>
                <a:path extrusionOk="0" h="241300" w="24130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rect b="b" l="l" r="r" t="t"/>
              <a:pathLst>
                <a:path extrusionOk="0" h="260350" w="26035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rect b="b" l="l" r="r" t="t"/>
              <a:pathLst>
                <a:path extrusionOk="0" h="114300" w="11430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rect b="b" l="l" r="r" t="t"/>
              <a:pathLst>
                <a:path extrusionOk="0" h="88900" w="8890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rect b="b" l="l" r="r" t="t"/>
              <a:pathLst>
                <a:path extrusionOk="0" h="139700" w="13970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1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b" bIns="0" lIns="0" spcFirstLastPara="1" rIns="0" wrap="square" tIns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b="1" sz="32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/>
        </p:txBody>
      </p:sp>
      <p:sp>
        <p:nvSpPr>
          <p:cNvPr id="300" name="Google Shape;300;p1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rgbClr val="20124D">
                <a:alpha val="80000"/>
              </a:srgbClr>
            </a:outerShdw>
          </a:effectLst>
        </p:spPr>
        <p:txBody>
          <a:bodyPr anchorCtr="0" anchor="t" bIns="0" lIns="0" spcFirstLastPara="1" rIns="0" wrap="square" tIns="0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rect b="b" l="l" r="r" t="t"/>
              <a:pathLst>
                <a:path extrusionOk="0" h="4241800" w="619760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rect b="b" l="l" r="r" t="t"/>
              <a:pathLst>
                <a:path extrusionOk="0" h="3581400" w="462280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rect b="b" l="l" r="r" t="t"/>
              <a:pathLst>
                <a:path extrusionOk="0" h="2838450" w="266065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rect b="b" l="l" r="r" t="t"/>
              <a:pathLst>
                <a:path extrusionOk="0" h="3562350" w="546735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1001fonts.com/megrim-font.html" TargetMode="External"/><Relationship Id="rId4" Type="http://schemas.openxmlformats.org/officeDocument/2006/relationships/hyperlink" Target="https://www.fontsquirrel.com/fonts/abe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"/>
          <p:cNvSpPr txBox="1"/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1"/>
          <p:cNvSpPr txBox="1"/>
          <p:nvPr>
            <p:ph type="title"/>
          </p:nvPr>
        </p:nvSpPr>
        <p:spPr>
          <a:xfrm>
            <a:off x="1315475" y="1347406"/>
            <a:ext cx="3297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831" name="Google Shape;831;p21"/>
          <p:cNvSpPr txBox="1"/>
          <p:nvPr>
            <p:ph idx="1" type="body"/>
          </p:nvPr>
        </p:nvSpPr>
        <p:spPr>
          <a:xfrm>
            <a:off x="1315475" y="2070051"/>
            <a:ext cx="3297000" cy="205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832" name="Google Shape;832;p21"/>
          <p:cNvPicPr preferRelativeResize="0"/>
          <p:nvPr/>
        </p:nvPicPr>
        <p:blipFill rotWithShape="1">
          <a:blip r:embed="rId3">
            <a:alphaModFix/>
          </a:blip>
          <a:srcRect b="16666" l="0" r="0" t="16666"/>
          <a:stretch/>
        </p:blipFill>
        <p:spPr>
          <a:xfrm>
            <a:off x="4799825" y="859350"/>
            <a:ext cx="3424800" cy="3424800"/>
          </a:xfrm>
          <a:prstGeom prst="star12">
            <a:avLst>
              <a:gd fmla="val 41130" name="adj"/>
            </a:avLst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33" name="Google Shape;833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2"/>
          <p:cNvSpPr txBox="1"/>
          <p:nvPr>
            <p:ph idx="4294967295" type="title"/>
          </p:nvPr>
        </p:nvSpPr>
        <p:spPr>
          <a:xfrm>
            <a:off x="581025" y="720350"/>
            <a:ext cx="2957400" cy="13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Abel"/>
                <a:ea typeface="Abel"/>
                <a:cs typeface="Abel"/>
                <a:sym typeface="Abel"/>
              </a:rPr>
              <a:t>Want big impact?</a:t>
            </a:r>
            <a:endParaRPr b="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Use big image.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39" name="Google Shape;839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3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845" name="Google Shape;845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6" name="Google Shape;846;p23"/>
          <p:cNvCxnSpPr>
            <a:stCxn id="847" idx="2"/>
            <a:endCxn id="848" idx="0"/>
          </p:cNvCxnSpPr>
          <p:nvPr/>
        </p:nvCxnSpPr>
        <p:spPr>
          <a:xfrm flipH="1" rot="-5400000">
            <a:off x="5169900" y="1496125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849" name="Google Shape;849;p23"/>
          <p:cNvCxnSpPr>
            <a:stCxn id="850" idx="2"/>
            <a:endCxn id="851" idx="0"/>
          </p:cNvCxnSpPr>
          <p:nvPr/>
        </p:nvCxnSpPr>
        <p:spPr>
          <a:xfrm flipH="1" rot="-5400000">
            <a:off x="2868900" y="31856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852" name="Google Shape;852;p23"/>
          <p:cNvCxnSpPr>
            <a:stCxn id="853" idx="0"/>
            <a:endCxn id="850" idx="2"/>
          </p:cNvCxnSpPr>
          <p:nvPr/>
        </p:nvCxnSpPr>
        <p:spPr>
          <a:xfrm rot="-5400000">
            <a:off x="2023650" y="31856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854" name="Google Shape;854;p23"/>
          <p:cNvCxnSpPr>
            <a:stCxn id="848" idx="2"/>
            <a:endCxn id="855" idx="0"/>
          </p:cNvCxnSpPr>
          <p:nvPr/>
        </p:nvCxnSpPr>
        <p:spPr>
          <a:xfrm flipH="1" rot="-5400000">
            <a:off x="6409500" y="31856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856" name="Google Shape;856;p23"/>
          <p:cNvCxnSpPr>
            <a:stCxn id="857" idx="0"/>
            <a:endCxn id="848" idx="2"/>
          </p:cNvCxnSpPr>
          <p:nvPr/>
        </p:nvCxnSpPr>
        <p:spPr>
          <a:xfrm rot="-5400000">
            <a:off x="5564250" y="31856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858" name="Google Shape;858;p23"/>
          <p:cNvCxnSpPr>
            <a:stCxn id="850" idx="0"/>
            <a:endCxn id="847" idx="2"/>
          </p:cNvCxnSpPr>
          <p:nvPr/>
        </p:nvCxnSpPr>
        <p:spPr>
          <a:xfrm rot="-5400000">
            <a:off x="3399600" y="1496063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847" name="Google Shape;847;p23"/>
          <p:cNvSpPr txBox="1"/>
          <p:nvPr/>
        </p:nvSpPr>
        <p:spPr>
          <a:xfrm>
            <a:off x="3802950" y="15096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0" name="Google Shape;850;p23"/>
          <p:cNvSpPr txBox="1"/>
          <p:nvPr/>
        </p:nvSpPr>
        <p:spPr>
          <a:xfrm>
            <a:off x="20326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48" name="Google Shape;848;p23"/>
          <p:cNvSpPr txBox="1"/>
          <p:nvPr/>
        </p:nvSpPr>
        <p:spPr>
          <a:xfrm>
            <a:off x="55732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5" name="Google Shape;855;p23"/>
          <p:cNvSpPr txBox="1"/>
          <p:nvPr/>
        </p:nvSpPr>
        <p:spPr>
          <a:xfrm>
            <a:off x="64185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7" name="Google Shape;857;p23"/>
          <p:cNvSpPr txBox="1"/>
          <p:nvPr/>
        </p:nvSpPr>
        <p:spPr>
          <a:xfrm>
            <a:off x="47280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1" name="Google Shape;851;p23"/>
          <p:cNvSpPr txBox="1"/>
          <p:nvPr/>
        </p:nvSpPr>
        <p:spPr>
          <a:xfrm>
            <a:off x="28779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53" name="Google Shape;853;p23"/>
          <p:cNvSpPr txBox="1"/>
          <p:nvPr/>
        </p:nvSpPr>
        <p:spPr>
          <a:xfrm>
            <a:off x="11874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Lorem Ipsum</a:t>
            </a:r>
            <a:endParaRPr sz="12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4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864" name="Google Shape;864;p24"/>
          <p:cNvGraphicFramePr/>
          <p:nvPr/>
        </p:nvGraphicFramePr>
        <p:xfrm>
          <a:off x="1922650" y="1793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{60612258-D129-491C-BB87-FF7EFE755582}</a:tableStyleId>
              </a:tblPr>
              <a:tblGrid>
                <a:gridCol w="1324675"/>
                <a:gridCol w="1324675"/>
                <a:gridCol w="1324675"/>
                <a:gridCol w="1324675"/>
              </a:tblGrid>
              <a:tr h="59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</a:tr>
              <a:tr h="59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</a:tr>
              <a:tr h="59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</a:tr>
              <a:tr h="595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Abel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>
                        <a:solidFill>
                          <a:srgbClr val="FFFFFF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65" name="Google Shape;865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5"/>
          <p:cNvSpPr/>
          <p:nvPr/>
        </p:nvSpPr>
        <p:spPr>
          <a:xfrm>
            <a:off x="1372701" y="1351308"/>
            <a:ext cx="6455807" cy="3075404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25"/>
          <p:cNvSpPr txBox="1"/>
          <p:nvPr>
            <p:ph idx="4294967295"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872" name="Google Shape;872;p25"/>
          <p:cNvSpPr/>
          <p:nvPr/>
        </p:nvSpPr>
        <p:spPr>
          <a:xfrm>
            <a:off x="2480250" y="2027300"/>
            <a:ext cx="690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our office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73" name="Google Shape;873;p2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4" name="Google Shape;874;p25"/>
          <p:cNvSpPr/>
          <p:nvPr/>
        </p:nvSpPr>
        <p:spPr>
          <a:xfrm>
            <a:off x="1905150" y="2354700"/>
            <a:ext cx="100500" cy="95700"/>
          </a:xfrm>
          <a:prstGeom prst="star5">
            <a:avLst>
              <a:gd fmla="val 23653" name="adj"/>
              <a:gd fmla="val 105146" name="hf"/>
              <a:gd fmla="val 110557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5"/>
          <p:cNvSpPr/>
          <p:nvPr/>
        </p:nvSpPr>
        <p:spPr>
          <a:xfrm>
            <a:off x="3227000" y="3602500"/>
            <a:ext cx="100500" cy="95700"/>
          </a:xfrm>
          <a:prstGeom prst="star5">
            <a:avLst>
              <a:gd fmla="val 23653" name="adj"/>
              <a:gd fmla="val 105146" name="hf"/>
              <a:gd fmla="val 110557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5"/>
          <p:cNvSpPr/>
          <p:nvPr/>
        </p:nvSpPr>
        <p:spPr>
          <a:xfrm>
            <a:off x="4046150" y="2183250"/>
            <a:ext cx="100500" cy="95700"/>
          </a:xfrm>
          <a:prstGeom prst="star5">
            <a:avLst>
              <a:gd fmla="val 23653" name="adj"/>
              <a:gd fmla="val 105146" name="hf"/>
              <a:gd fmla="val 110557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5"/>
          <p:cNvSpPr/>
          <p:nvPr/>
        </p:nvSpPr>
        <p:spPr>
          <a:xfrm>
            <a:off x="6288775" y="2547300"/>
            <a:ext cx="100500" cy="95700"/>
          </a:xfrm>
          <a:prstGeom prst="star5">
            <a:avLst>
              <a:gd fmla="val 23653" name="adj"/>
              <a:gd fmla="val 105146" name="hf"/>
              <a:gd fmla="val 110557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5"/>
          <p:cNvSpPr/>
          <p:nvPr/>
        </p:nvSpPr>
        <p:spPr>
          <a:xfrm>
            <a:off x="4615550" y="3816275"/>
            <a:ext cx="100500" cy="95700"/>
          </a:xfrm>
          <a:prstGeom prst="star5">
            <a:avLst>
              <a:gd fmla="val 23653" name="adj"/>
              <a:gd fmla="val 105146" name="hf"/>
              <a:gd fmla="val 110557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25"/>
          <p:cNvSpPr/>
          <p:nvPr/>
        </p:nvSpPr>
        <p:spPr>
          <a:xfrm>
            <a:off x="6889900" y="3942200"/>
            <a:ext cx="100500" cy="95700"/>
          </a:xfrm>
          <a:prstGeom prst="star5">
            <a:avLst>
              <a:gd fmla="val 23653" name="adj"/>
              <a:gd fmla="val 105146" name="hf"/>
              <a:gd fmla="val 110557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26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885" name="Google Shape;885;p26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886" name="Google Shape;886;p2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7"/>
          <p:cNvSpPr txBox="1"/>
          <p:nvPr>
            <p:ph idx="4294967295" type="ctrTitle"/>
          </p:nvPr>
        </p:nvSpPr>
        <p:spPr>
          <a:xfrm>
            <a:off x="1645875" y="648000"/>
            <a:ext cx="585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892" name="Google Shape;892;p27"/>
          <p:cNvSpPr txBox="1"/>
          <p:nvPr>
            <p:ph idx="4294967295" type="subTitle"/>
          </p:nvPr>
        </p:nvSpPr>
        <p:spPr>
          <a:xfrm>
            <a:off x="1645875" y="1411308"/>
            <a:ext cx="585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893" name="Google Shape;893;p27"/>
          <p:cNvSpPr txBox="1"/>
          <p:nvPr>
            <p:ph idx="4294967295" type="ctrTitle"/>
          </p:nvPr>
        </p:nvSpPr>
        <p:spPr>
          <a:xfrm>
            <a:off x="1645875" y="3276893"/>
            <a:ext cx="585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894" name="Google Shape;894;p27"/>
          <p:cNvSpPr txBox="1"/>
          <p:nvPr>
            <p:ph idx="4294967295" type="subTitle"/>
          </p:nvPr>
        </p:nvSpPr>
        <p:spPr>
          <a:xfrm>
            <a:off x="1645875" y="4040201"/>
            <a:ext cx="585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895" name="Google Shape;895;p27"/>
          <p:cNvSpPr txBox="1"/>
          <p:nvPr>
            <p:ph idx="4294967295" type="ctrTitle"/>
          </p:nvPr>
        </p:nvSpPr>
        <p:spPr>
          <a:xfrm>
            <a:off x="1645875" y="1962447"/>
            <a:ext cx="58524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896" name="Google Shape;896;p27"/>
          <p:cNvSpPr txBox="1"/>
          <p:nvPr>
            <p:ph idx="4294967295" type="subTitle"/>
          </p:nvPr>
        </p:nvSpPr>
        <p:spPr>
          <a:xfrm>
            <a:off x="1645875" y="2725755"/>
            <a:ext cx="58524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897" name="Google Shape;897;p2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8"/>
          <p:cNvSpPr txBox="1"/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903" name="Google Shape;903;p2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4" name="Google Shape;904;p28"/>
          <p:cNvGrpSpPr/>
          <p:nvPr/>
        </p:nvGrpSpPr>
        <p:grpSpPr>
          <a:xfrm>
            <a:off x="925996" y="2367800"/>
            <a:ext cx="2349641" cy="1289700"/>
            <a:chOff x="925996" y="1986800"/>
            <a:chExt cx="2349641" cy="1289700"/>
          </a:xfrm>
        </p:grpSpPr>
        <p:sp>
          <p:nvSpPr>
            <p:cNvPr id="905" name="Google Shape;905;p28"/>
            <p:cNvSpPr txBox="1"/>
            <p:nvPr/>
          </p:nvSpPr>
          <p:spPr>
            <a:xfrm>
              <a:off x="925996" y="1986800"/>
              <a:ext cx="1521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6" name="Google Shape;906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07" name="Google Shape;907;p28"/>
          <p:cNvGrpSpPr/>
          <p:nvPr/>
        </p:nvGrpSpPr>
        <p:grpSpPr>
          <a:xfrm>
            <a:off x="5209838" y="1441350"/>
            <a:ext cx="2875362" cy="1289700"/>
            <a:chOff x="5209838" y="1060350"/>
            <a:chExt cx="2875362" cy="1289700"/>
          </a:xfrm>
        </p:grpSpPr>
        <p:sp>
          <p:nvSpPr>
            <p:cNvPr id="908" name="Google Shape;908;p28"/>
            <p:cNvSpPr txBox="1"/>
            <p:nvPr/>
          </p:nvSpPr>
          <p:spPr>
            <a:xfrm>
              <a:off x="6696500" y="1060350"/>
              <a:ext cx="13887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9" name="Google Shape;909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10" name="Google Shape;910;p28"/>
          <p:cNvGrpSpPr/>
          <p:nvPr/>
        </p:nvGrpSpPr>
        <p:grpSpPr>
          <a:xfrm>
            <a:off x="5209838" y="3401450"/>
            <a:ext cx="2849863" cy="1289700"/>
            <a:chOff x="5209838" y="3020450"/>
            <a:chExt cx="2849863" cy="1289700"/>
          </a:xfrm>
        </p:grpSpPr>
        <p:sp>
          <p:nvSpPr>
            <p:cNvPr id="911" name="Google Shape;911;p28"/>
            <p:cNvSpPr txBox="1"/>
            <p:nvPr/>
          </p:nvSpPr>
          <p:spPr>
            <a:xfrm>
              <a:off x="6696501" y="3020450"/>
              <a:ext cx="13632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Vestibulum congue tempus</a:t>
              </a:r>
              <a:endParaRPr b="1" sz="12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Abel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b="1" sz="8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2" name="Google Shape;912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13" name="Google Shape;913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4" name="Google Shape;914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7" name="Google Shape;917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8" name="Google Shape;918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0" name="Google Shape;920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1" name="Google Shape;921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3" name="Google Shape;923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4" name="Google Shape;924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6" name="Google Shape;926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rPr>
                <a:t>03 </a:t>
              </a:r>
              <a:endParaRPr b="1" sz="16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7" name="Google Shape;927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rPr>
                <a:t>01 </a:t>
              </a:r>
              <a:endParaRPr b="1" sz="16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Megrim"/>
                  <a:ea typeface="Megrim"/>
                  <a:cs typeface="Megrim"/>
                  <a:sym typeface="Megrim"/>
                </a:rPr>
                <a:t>02 </a:t>
              </a:r>
              <a:endParaRPr b="1" sz="16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9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934" name="Google Shape;934;p29"/>
          <p:cNvSpPr txBox="1"/>
          <p:nvPr>
            <p:ph idx="1" type="body"/>
          </p:nvPr>
        </p:nvSpPr>
        <p:spPr>
          <a:xfrm>
            <a:off x="1315475" y="1577775"/>
            <a:ext cx="2078700" cy="129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935" name="Google Shape;935;p29"/>
          <p:cNvSpPr txBox="1"/>
          <p:nvPr>
            <p:ph idx="2" type="body"/>
          </p:nvPr>
        </p:nvSpPr>
        <p:spPr>
          <a:xfrm>
            <a:off x="3500601" y="1577775"/>
            <a:ext cx="2078700" cy="129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936" name="Google Shape;936;p29"/>
          <p:cNvSpPr txBox="1"/>
          <p:nvPr>
            <p:ph idx="3" type="body"/>
          </p:nvPr>
        </p:nvSpPr>
        <p:spPr>
          <a:xfrm>
            <a:off x="5685728" y="1577775"/>
            <a:ext cx="2078700" cy="129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37" name="Google Shape;937;p2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8" name="Google Shape;938;p29"/>
          <p:cNvSpPr txBox="1"/>
          <p:nvPr>
            <p:ph idx="1" type="body"/>
          </p:nvPr>
        </p:nvSpPr>
        <p:spPr>
          <a:xfrm>
            <a:off x="1315475" y="2949375"/>
            <a:ext cx="2078700" cy="129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939" name="Google Shape;939;p29"/>
          <p:cNvSpPr txBox="1"/>
          <p:nvPr>
            <p:ph idx="2" type="body"/>
          </p:nvPr>
        </p:nvSpPr>
        <p:spPr>
          <a:xfrm>
            <a:off x="3500601" y="2949375"/>
            <a:ext cx="2078700" cy="129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940" name="Google Shape;940;p29"/>
          <p:cNvSpPr txBox="1"/>
          <p:nvPr>
            <p:ph idx="3" type="body"/>
          </p:nvPr>
        </p:nvSpPr>
        <p:spPr>
          <a:xfrm>
            <a:off x="5685728" y="2949375"/>
            <a:ext cx="2078700" cy="129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0"/>
          <p:cNvSpPr txBox="1"/>
          <p:nvPr>
            <p:ph idx="1" type="body"/>
          </p:nvPr>
        </p:nvSpPr>
        <p:spPr>
          <a:xfrm>
            <a:off x="1487475" y="4067338"/>
            <a:ext cx="6168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946" name="Google Shape;946;p3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7" name="Google Shape;947;p30"/>
          <p:cNvSpPr/>
          <p:nvPr/>
        </p:nvSpPr>
        <p:spPr>
          <a:xfrm>
            <a:off x="1116000" y="556563"/>
            <a:ext cx="6912000" cy="3411600"/>
          </a:xfrm>
          <a:prstGeom prst="roundRect">
            <a:avLst>
              <a:gd fmla="val 1858" name="adj"/>
            </a:avLst>
          </a:prstGeom>
          <a:solidFill>
            <a:schemeClr val="lt2"/>
          </a:solidFill>
          <a:ln>
            <a:noFill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8" name="Google Shape;948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2925" y="556575"/>
            <a:ext cx="3898147" cy="34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3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58" name="Google Shape;758;p13"/>
          <p:cNvSpPr txBox="1"/>
          <p:nvPr>
            <p:ph idx="2" type="body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759" name="Google Shape;759;p13"/>
          <p:cNvSpPr txBox="1"/>
          <p:nvPr>
            <p:ph idx="1" type="body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760" name="Google Shape;760;p13"/>
          <p:cNvSpPr txBox="1"/>
          <p:nvPr>
            <p:ph idx="2" type="body"/>
          </p:nvPr>
        </p:nvSpPr>
        <p:spPr>
          <a:xfrm>
            <a:off x="1315475" y="3220125"/>
            <a:ext cx="6513000" cy="9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solidFill>
                  <a:schemeClr val="hlink"/>
                </a:solidFill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1" name="Google Shape;761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1"/>
          <p:cNvSpPr txBox="1"/>
          <p:nvPr>
            <p:ph idx="4294967295" type="body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egrim"/>
                <a:ea typeface="Megrim"/>
                <a:cs typeface="Megrim"/>
                <a:sym typeface="Megrim"/>
              </a:rPr>
              <a:t>Mobile</a:t>
            </a:r>
            <a:r>
              <a:rPr b="1" lang="en">
                <a:latin typeface="Megrim"/>
                <a:ea typeface="Megrim"/>
                <a:cs typeface="Megrim"/>
                <a:sym typeface="Megrim"/>
              </a:rPr>
              <a:t> project</a:t>
            </a:r>
            <a:endParaRPr b="1">
              <a:latin typeface="Megrim"/>
              <a:ea typeface="Megrim"/>
              <a:cs typeface="Megrim"/>
              <a:sym typeface="Megrim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954" name="Google Shape;954;p31"/>
          <p:cNvSpPr/>
          <p:nvPr/>
        </p:nvSpPr>
        <p:spPr>
          <a:xfrm>
            <a:off x="5101843" y="1023865"/>
            <a:ext cx="17397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55" name="Google Shape;955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6" name="Google Shape;956;p31"/>
          <p:cNvGrpSpPr/>
          <p:nvPr/>
        </p:nvGrpSpPr>
        <p:grpSpPr>
          <a:xfrm>
            <a:off x="5050523" y="666593"/>
            <a:ext cx="1836923" cy="3810143"/>
            <a:chOff x="2547150" y="238125"/>
            <a:chExt cx="2525675" cy="5238750"/>
          </a:xfrm>
        </p:grpSpPr>
        <p:sp>
          <p:nvSpPr>
            <p:cNvPr id="957" name="Google Shape;957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2"/>
          <p:cNvSpPr/>
          <p:nvPr/>
        </p:nvSpPr>
        <p:spPr>
          <a:xfrm>
            <a:off x="4902569" y="1076772"/>
            <a:ext cx="2259000" cy="29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66" name="Google Shape;966;p3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7" name="Google Shape;967;p32"/>
          <p:cNvGrpSpPr/>
          <p:nvPr/>
        </p:nvGrpSpPr>
        <p:grpSpPr>
          <a:xfrm>
            <a:off x="4846347" y="741802"/>
            <a:ext cx="2378912" cy="3670792"/>
            <a:chOff x="2112475" y="238125"/>
            <a:chExt cx="3395050" cy="5238750"/>
          </a:xfrm>
        </p:grpSpPr>
        <p:sp>
          <p:nvSpPr>
            <p:cNvPr id="968" name="Google Shape;968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2" name="Google Shape;972;p32"/>
          <p:cNvSpPr txBox="1"/>
          <p:nvPr>
            <p:ph idx="4294967295" type="body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egrim"/>
                <a:ea typeface="Megrim"/>
                <a:cs typeface="Megrim"/>
                <a:sym typeface="Megrim"/>
              </a:rPr>
              <a:t>Tablet</a:t>
            </a:r>
            <a:r>
              <a:rPr b="1" lang="en">
                <a:latin typeface="Megrim"/>
                <a:ea typeface="Megrim"/>
                <a:cs typeface="Megrim"/>
                <a:sym typeface="Megrim"/>
              </a:rPr>
              <a:t> project</a:t>
            </a:r>
            <a:endParaRPr b="1">
              <a:latin typeface="Megrim"/>
              <a:ea typeface="Megrim"/>
              <a:cs typeface="Megrim"/>
              <a:sym typeface="Megrim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3"/>
          <p:cNvSpPr/>
          <p:nvPr/>
        </p:nvSpPr>
        <p:spPr>
          <a:xfrm>
            <a:off x="4267750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3"/>
          <p:cNvSpPr/>
          <p:nvPr/>
        </p:nvSpPr>
        <p:spPr>
          <a:xfrm>
            <a:off x="4429075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rPr>
              <a:t>Place your screenshot here</a:t>
            </a:r>
            <a:endParaRPr sz="1000">
              <a:solidFill>
                <a:srgbClr val="FFFFFF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979" name="Google Shape;979;p3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0" name="Google Shape;980;p33"/>
          <p:cNvSpPr txBox="1"/>
          <p:nvPr>
            <p:ph idx="4294967295" type="body"/>
          </p:nvPr>
        </p:nvSpPr>
        <p:spPr>
          <a:xfrm>
            <a:off x="481175" y="1112400"/>
            <a:ext cx="2535900" cy="291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egrim"/>
                <a:ea typeface="Megrim"/>
                <a:cs typeface="Megrim"/>
                <a:sym typeface="Megrim"/>
              </a:rPr>
              <a:t>Desktop</a:t>
            </a:r>
            <a:r>
              <a:rPr b="1" lang="en">
                <a:latin typeface="Megrim"/>
                <a:ea typeface="Megrim"/>
                <a:cs typeface="Megrim"/>
                <a:sym typeface="Megrim"/>
              </a:rPr>
              <a:t> project</a:t>
            </a:r>
            <a:endParaRPr b="1">
              <a:latin typeface="Megrim"/>
              <a:ea typeface="Megrim"/>
              <a:cs typeface="Megrim"/>
              <a:sym typeface="Megrim"/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6" name="Google Shape;986;p34"/>
          <p:cNvSpPr txBox="1"/>
          <p:nvPr>
            <p:ph idx="4294967295" type="ctrTitle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987" name="Google Shape;987;p34"/>
          <p:cNvSpPr txBox="1"/>
          <p:nvPr>
            <p:ph idx="4294967295" type="subTitle"/>
          </p:nvPr>
        </p:nvSpPr>
        <p:spPr>
          <a:xfrm>
            <a:off x="1777825" y="3229349"/>
            <a:ext cx="5588400" cy="12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ANY QUESTIONS?</a:t>
            </a:r>
            <a:endParaRPr b="1"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 &amp; user@mail.me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grpSp>
        <p:nvGrpSpPr>
          <p:cNvPr id="988" name="Google Shape;988;p34"/>
          <p:cNvGrpSpPr/>
          <p:nvPr/>
        </p:nvGrpSpPr>
        <p:grpSpPr>
          <a:xfrm>
            <a:off x="3905321" y="916984"/>
            <a:ext cx="1333358" cy="1333477"/>
            <a:chOff x="570875" y="4322250"/>
            <a:chExt cx="443300" cy="443325"/>
          </a:xfrm>
        </p:grpSpPr>
        <p:sp>
          <p:nvSpPr>
            <p:cNvPr id="989" name="Google Shape;989;p34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5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998" name="Google Shape;998;p35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999" name="Google Shape;999;p3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6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1005" name="Google Shape;1005;p36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en" sz="1800"/>
              <a:t>Titles: Megrim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en" sz="1800"/>
              <a:t>Body copy: Abel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https://www.1001fonts.com/megrim-font.html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https://www.fontsquirrel.com/fonts/abel</a:t>
            </a:r>
            <a:endParaRPr b="1" sz="1800">
              <a:solidFill>
                <a:srgbClr val="3D85C6"/>
              </a:solidFill>
            </a:endParaRPr>
          </a:p>
        </p:txBody>
      </p:sp>
      <p:sp>
        <p:nvSpPr>
          <p:cNvPr id="1006" name="Google Shape;1006;p36"/>
          <p:cNvSpPr txBox="1"/>
          <p:nvPr/>
        </p:nvSpPr>
        <p:spPr>
          <a:xfrm>
            <a:off x="1315475" y="4019975"/>
            <a:ext cx="6525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B4A7D6"/>
                </a:solidFill>
                <a:latin typeface="Abel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B4A7D6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007" name="Google Shape;1007;p3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7"/>
          <p:cNvSpPr txBox="1"/>
          <p:nvPr>
            <p:ph idx="4294967295"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1013" name="Google Shape;1013;p3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4" name="Google Shape;1014;p37"/>
          <p:cNvGrpSpPr/>
          <p:nvPr/>
        </p:nvGrpSpPr>
        <p:grpSpPr>
          <a:xfrm>
            <a:off x="3080615" y="2136917"/>
            <a:ext cx="1596706" cy="1596706"/>
            <a:chOff x="1911350" y="374650"/>
            <a:chExt cx="1739900" cy="1739900"/>
          </a:xfrm>
        </p:grpSpPr>
        <p:sp>
          <p:nvSpPr>
            <p:cNvPr id="1015" name="Google Shape;1015;p37"/>
            <p:cNvSpPr/>
            <p:nvPr/>
          </p:nvSpPr>
          <p:spPr>
            <a:xfrm>
              <a:off x="1911350" y="374650"/>
              <a:ext cx="1739900" cy="1739900"/>
            </a:xfrm>
            <a:custGeom>
              <a:rect b="b" l="l" r="r" t="t"/>
              <a:pathLst>
                <a:path extrusionOk="0" h="1739900" w="173990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6" name="Google Shape;1016;p3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1017" name="Google Shape;1017;p3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rect b="b" l="l" r="r" t="t"/>
                <a:pathLst>
                  <a:path extrusionOk="0" h="260350" w="161290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rect b="b" l="l" r="r" t="t"/>
                <a:pathLst>
                  <a:path extrusionOk="0" h="273050" w="118110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rect b="b" l="l" r="r" t="t"/>
                <a:pathLst>
                  <a:path extrusionOk="0" h="266700" w="121285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rect b="b" l="l" r="r" t="t"/>
                <a:pathLst>
                  <a:path extrusionOk="0" h="419100" w="162560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rect b="b" l="l" r="r" t="t"/>
                <a:pathLst>
                  <a:path extrusionOk="0" h="463550" w="173355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2" name="Google Shape;1022;p37"/>
          <p:cNvGrpSpPr/>
          <p:nvPr/>
        </p:nvGrpSpPr>
        <p:grpSpPr>
          <a:xfrm>
            <a:off x="5113802" y="2220122"/>
            <a:ext cx="1481553" cy="1483836"/>
            <a:chOff x="7512049" y="977900"/>
            <a:chExt cx="4121150" cy="4127500"/>
          </a:xfrm>
        </p:grpSpPr>
        <p:sp>
          <p:nvSpPr>
            <p:cNvPr id="1023" name="Google Shape;1023;p37"/>
            <p:cNvSpPr/>
            <p:nvPr/>
          </p:nvSpPr>
          <p:spPr>
            <a:xfrm>
              <a:off x="7512049" y="977900"/>
              <a:ext cx="4121150" cy="4127500"/>
            </a:xfrm>
            <a:custGeom>
              <a:rect b="b" l="l" r="r" t="t"/>
              <a:pathLst>
                <a:path extrusionOk="0" h="4127500" w="412115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4" name="Google Shape;1024;p3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1025" name="Google Shape;1025;p3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rect b="b" l="l" r="r" t="t"/>
                <a:pathLst>
                  <a:path extrusionOk="0" h="647700" w="81280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rect b="b" l="l" r="r" t="t"/>
                <a:pathLst>
                  <a:path extrusionOk="0" h="393700" w="67310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rect b="b" l="l" r="r" t="t"/>
                <a:pathLst>
                  <a:path extrusionOk="0" h="609600" w="43180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rect b="b" l="l" r="r" t="t"/>
                <a:pathLst>
                  <a:path extrusionOk="0" h="539750" w="24765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rect b="b" l="l" r="r" t="t"/>
                <a:pathLst>
                  <a:path extrusionOk="0" h="635000" w="40640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rect b="b" l="l" r="r" t="t"/>
                <a:pathLst>
                  <a:path extrusionOk="0" h="596900" w="22860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rect b="b" l="l" r="r" t="t"/>
                <a:pathLst>
                  <a:path extrusionOk="0" h="374650" w="53340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rect b="b" l="l" r="r" t="t"/>
                <a:pathLst>
                  <a:path extrusionOk="0" h="215900" w="47625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rect b="b" l="l" r="r" t="t"/>
                <a:pathLst>
                  <a:path extrusionOk="0" h="641350" w="67310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rect b="b" l="l" r="r" t="t"/>
                <a:pathLst>
                  <a:path extrusionOk="0" h="438150" w="48895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rect b="b" l="l" r="r" t="t"/>
                <a:pathLst>
                  <a:path extrusionOk="0" h="704850" w="81280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rect b="b" l="l" r="r" t="t"/>
                <a:pathLst>
                  <a:path extrusionOk="0" h="457200" w="63500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rect b="b" l="l" r="r" t="t"/>
                <a:pathLst>
                  <a:path extrusionOk="0" h="476250" w="57785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rect b="b" l="l" r="r" t="t"/>
                <a:pathLst>
                  <a:path extrusionOk="0" h="298450" w="46990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3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rect b="b" l="l" r="r" t="t"/>
                <a:pathLst>
                  <a:path extrusionOk="0" h="285750" w="15875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rect b="b" l="l" r="r" t="t"/>
                <a:pathLst>
                  <a:path extrusionOk="0" h="279400" w="8890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rect b="b" l="l" r="r" t="t"/>
                <a:pathLst>
                  <a:path extrusionOk="0" h="247650" w="31750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rect b="b" l="l" r="r" t="t"/>
                <a:pathLst>
                  <a:path extrusionOk="0" h="146050" w="27305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rect b="b" l="l" r="r" t="t"/>
                <a:pathLst>
                  <a:path extrusionOk="0" h="495300" w="53340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rect b="b" l="l" r="r" t="t"/>
                <a:pathLst>
                  <a:path extrusionOk="0" h="330200" w="40005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rect b="b" l="l" r="r" t="t"/>
                <a:pathLst>
                  <a:path extrusionOk="0" h="539750" w="55245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rect b="b" l="l" r="r" t="t"/>
                <a:pathLst>
                  <a:path extrusionOk="0" h="374650" w="39370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rect b="b" l="l" r="r" t="t"/>
                <a:pathLst>
                  <a:path extrusionOk="0" h="393700" w="66040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rect b="b" l="l" r="r" t="t"/>
                <a:pathLst>
                  <a:path extrusionOk="0" h="222250" w="64135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rect b="b" l="l" r="r" t="t"/>
                <a:pathLst>
                  <a:path extrusionOk="0" h="203200" w="64135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3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rect b="b" l="l" r="r" t="t"/>
                <a:pathLst>
                  <a:path extrusionOk="0" h="596900" w="40640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1" name="Google Shape;1051;p37"/>
          <p:cNvGrpSpPr/>
          <p:nvPr/>
        </p:nvGrpSpPr>
        <p:grpSpPr>
          <a:xfrm>
            <a:off x="263721" y="2145047"/>
            <a:ext cx="2583332" cy="1505072"/>
            <a:chOff x="4376200" y="2476500"/>
            <a:chExt cx="2190750" cy="1276350"/>
          </a:xfrm>
        </p:grpSpPr>
        <p:sp>
          <p:nvSpPr>
            <p:cNvPr id="1052" name="Google Shape;1052;p37"/>
            <p:cNvSpPr/>
            <p:nvPr/>
          </p:nvSpPr>
          <p:spPr>
            <a:xfrm>
              <a:off x="4832350" y="2476500"/>
              <a:ext cx="1276350" cy="1276350"/>
            </a:xfrm>
            <a:custGeom>
              <a:rect b="b" l="l" r="r" t="t"/>
              <a:pathLst>
                <a:path extrusionOk="0" h="1276350" w="127635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4376200" y="2918085"/>
              <a:ext cx="2190750" cy="476250"/>
            </a:xfrm>
            <a:custGeom>
              <a:rect b="b" l="l" r="r" t="t"/>
              <a:pathLst>
                <a:path extrusionOk="0" h="476250" w="219075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4" name="Google Shape;1054;p37"/>
          <p:cNvGrpSpPr/>
          <p:nvPr/>
        </p:nvGrpSpPr>
        <p:grpSpPr>
          <a:xfrm>
            <a:off x="6281542" y="2143932"/>
            <a:ext cx="2599241" cy="4432749"/>
            <a:chOff x="385907" y="2954040"/>
            <a:chExt cx="2496869" cy="4258164"/>
          </a:xfrm>
        </p:grpSpPr>
        <p:sp>
          <p:nvSpPr>
            <p:cNvPr id="1055" name="Google Shape;1055;p37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fmla="val 10020" name="adj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385907" y="3211704"/>
              <a:ext cx="1943100" cy="4000500"/>
            </a:xfrm>
            <a:custGeom>
              <a:rect b="b" l="l" r="r" t="t"/>
              <a:pathLst>
                <a:path extrusionOk="0" h="4000500" w="194310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2044576" y="3063162"/>
              <a:ext cx="838200" cy="1181100"/>
            </a:xfrm>
            <a:custGeom>
              <a:rect b="b" l="l" r="r" t="t"/>
              <a:pathLst>
                <a:path extrusionOk="0" h="1181100" w="83820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2167738" y="3232150"/>
              <a:ext cx="247650" cy="88900"/>
            </a:xfrm>
            <a:custGeom>
              <a:rect b="b" l="l" r="r" t="t"/>
              <a:pathLst>
                <a:path extrusionOk="0" h="88900" w="24765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2056223" y="2954040"/>
              <a:ext cx="406400" cy="374650"/>
            </a:xfrm>
            <a:custGeom>
              <a:rect b="b" l="l" r="r" t="t"/>
              <a:pathLst>
                <a:path extrusionOk="0" h="374650" w="40640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108394" y="3050617"/>
              <a:ext cx="298450" cy="228600"/>
            </a:xfrm>
            <a:custGeom>
              <a:rect b="b" l="l" r="r" t="t"/>
              <a:pathLst>
                <a:path extrusionOk="0" h="228600" w="29845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2133406" y="3111500"/>
              <a:ext cx="31750" cy="101600"/>
            </a:xfrm>
            <a:custGeom>
              <a:rect b="b" l="l" r="r" t="t"/>
              <a:pathLst>
                <a:path extrusionOk="0" h="101600" w="3175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62" name="Google Shape;1062;p37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1063" name="Google Shape;1063;p37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rect b="b" l="l" r="r" t="t"/>
                <a:pathLst>
                  <a:path extrusionOk="0" h="57150" w="12065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rect b="b" l="l" r="r" t="t"/>
                <a:pathLst>
                  <a:path extrusionOk="0" h="44450" w="10795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rect b="b" l="l" r="r" t="t"/>
                <a:pathLst>
                  <a:path extrusionOk="0" h="31750" w="6985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rect b="b" l="l" r="r" t="t"/>
                <a:pathLst>
                  <a:path extrusionOk="0" h="50800" w="15240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rect b="b" l="l" r="r" t="t"/>
                <a:pathLst>
                  <a:path extrusionOk="0" h="82550" w="9525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37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rect b="b" l="l" r="r" t="t"/>
                <a:pathLst>
                  <a:path extrusionOk="0" h="120650" w="8890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7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rect b="b" l="l" r="r" t="t"/>
                <a:pathLst>
                  <a:path extrusionOk="0" h="120650" w="12700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rect b="b" l="l" r="r" t="t"/>
                <a:pathLst>
                  <a:path extrusionOk="0" h="44450" w="15240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rect b="b" l="l" r="r" t="t"/>
                <a:pathLst>
                  <a:path extrusionOk="0" h="120650" w="12065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rect b="b" l="l" r="r" t="t"/>
                <a:pathLst>
                  <a:path extrusionOk="0" h="50800" w="7620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rect b="b" l="l" r="r" t="t"/>
                <a:pathLst>
                  <a:path extrusionOk="0" h="107950" w="5080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37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rect b="b" l="l" r="r" t="t"/>
                <a:pathLst>
                  <a:path extrusionOk="0" h="107950" w="2540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5" name="Google Shape;1075;p37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fmla="val 9653" name="adj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8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1081" name="Google Shape;1081;p3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082" name="Google Shape;1082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3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089" name="Google Shape;1089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1" name="Google Shape;1091;p3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092" name="Google Shape;1092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4" name="Google Shape;1094;p38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8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6" name="Google Shape;1096;p3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097" name="Google Shape;1097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0" name="Google Shape;1100;p3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101" name="Google Shape;1101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5" name="Google Shape;1105;p38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3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107" name="Google Shape;1107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7" name="Google Shape;1127;p3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128" name="Google Shape;1128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3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131" name="Google Shape;1131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3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135" name="Google Shape;1135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139" name="Google Shape;1139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38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7" name="Google Shape;1147;p3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148" name="Google Shape;1148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3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151" name="Google Shape;1151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3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154" name="Google Shape;1154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157" name="Google Shape;1157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3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160" name="Google Shape;1160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4" name="Google Shape;1164;p3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165" name="Google Shape;1165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Google Shape;1167;p3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168" name="Google Shape;1168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1" name="Google Shape;1171;p38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2" name="Google Shape;1172;p3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173" name="Google Shape;1173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3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176" name="Google Shape;1176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1" name="Google Shape;1181;p3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182" name="Google Shape;1182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4" name="Google Shape;1184;p3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185" name="Google Shape;1185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0" name="Google Shape;1190;p3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191" name="Google Shape;1191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6" name="Google Shape;1196;p3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197" name="Google Shape;1197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1" name="Google Shape;1201;p38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8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8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4" name="Google Shape;1204;p3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205" name="Google Shape;1205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3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208" name="Google Shape;1208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0" name="Google Shape;1210;p3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211" name="Google Shape;1211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3" name="Google Shape;1213;p38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4" name="Google Shape;1214;p3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215" name="Google Shape;1215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7" name="Google Shape;1217;p3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218" name="Google Shape;1218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224" name="Google Shape;1224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6" name="Google Shape;1226;p38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8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8" name="Google Shape;1228;p3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229" name="Google Shape;1229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1" name="Google Shape;1231;p3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232" name="Google Shape;1232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4" name="Google Shape;1234;p38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5" name="Google Shape;1235;p3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236" name="Google Shape;1236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3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239" name="Google Shape;1239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2" name="Google Shape;1242;p38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38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4" name="Google Shape;1244;p3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245" name="Google Shape;1245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248" name="Google Shape;1248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3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253" name="Google Shape;1253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3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257" name="Google Shape;1257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3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260" name="Google Shape;1260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3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264" name="Google Shape;1264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3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270" name="Google Shape;1270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2" name="Google Shape;1272;p3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273" name="Google Shape;1273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8" name="Google Shape;1278;p38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9" name="Google Shape;1279;p3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280" name="Google Shape;1280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2" name="Google Shape;1282;p3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283" name="Google Shape;1283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7" name="Google Shape;1287;p38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8" name="Google Shape;1288;p3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289" name="Google Shape;1289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3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293" name="Google Shape;1293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6" name="Google Shape;1296;p38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38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38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9" name="Google Shape;1299;p3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300" name="Google Shape;1300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3" name="Google Shape;1303;p38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4" name="Google Shape;1304;p3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305" name="Google Shape;1305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8" name="Google Shape;1308;p38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9" name="Google Shape;1309;p3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310" name="Google Shape;1310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5" name="Google Shape;1315;p3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316" name="Google Shape;1316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9" name="Google Shape;1319;p3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320" name="Google Shape;1320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3" name="Google Shape;1323;p3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324" name="Google Shape;1324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9" name="Google Shape;1329;p3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330" name="Google Shape;1330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5" name="Google Shape;1335;p3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336" name="Google Shape;1336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3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339" name="Google Shape;1339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5" name="Google Shape;1345;p38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6" name="Google Shape;1346;p3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347" name="Google Shape;1347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2" name="Google Shape;1352;p3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353" name="Google Shape;1353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355" name="Google Shape;1355;p38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6" name="Google Shape;1356;p3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357" name="Google Shape;1357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9" name="Google Shape;1359;p38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0" name="Google Shape;1360;p3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361" name="Google Shape;1361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1C232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3" name="Google Shape;1363;p38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6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3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Abel"/>
                <a:ea typeface="Abel"/>
                <a:cs typeface="Abel"/>
                <a:sym typeface="Abel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370" name="Google Shape;137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accent6"/>
                </a:solidFill>
              </a:rPr>
              <a:t>😉</a:t>
            </a:r>
            <a:endParaRPr sz="9600">
              <a:solidFill>
                <a:schemeClr val="accent6"/>
              </a:solidFill>
            </a:endParaRPr>
          </a:p>
        </p:txBody>
      </p:sp>
      <p:sp>
        <p:nvSpPr>
          <p:cNvPr id="1371" name="Google Shape;1371;p3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2" name="Google Shape;1372;p39"/>
          <p:cNvSpPr txBox="1"/>
          <p:nvPr>
            <p:ph idx="4294967295" type="body"/>
          </p:nvPr>
        </p:nvSpPr>
        <p:spPr>
          <a:xfrm>
            <a:off x="2200525" y="8564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Now you can use any emoji as an icon!</a:t>
            </a:r>
            <a:br>
              <a:rPr lang="en" sz="1400"/>
            </a:br>
            <a:r>
              <a:rPr lang="en" sz="1400"/>
              <a:t>And of course it resizes without losing quality and you can change the color.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4"/>
          <p:cNvSpPr txBox="1"/>
          <p:nvPr>
            <p:ph idx="4294967295" type="ctrTitle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767" name="Google Shape;767;p14"/>
          <p:cNvSpPr txBox="1"/>
          <p:nvPr>
            <p:ph idx="4294967295" type="subTitle"/>
          </p:nvPr>
        </p:nvSpPr>
        <p:spPr>
          <a:xfrm>
            <a:off x="1777825" y="3229349"/>
            <a:ext cx="5588400" cy="12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I AM JAYDEN SMITH</a:t>
            </a:r>
            <a:endParaRPr b="1"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b="1" sz="1800"/>
          </a:p>
        </p:txBody>
      </p:sp>
      <p:pic>
        <p:nvPicPr>
          <p:cNvPr id="768" name="Google Shape;768;p14"/>
          <p:cNvPicPr preferRelativeResize="0"/>
          <p:nvPr/>
        </p:nvPicPr>
        <p:blipFill rotWithShape="1">
          <a:blip r:embed="rId3">
            <a:alphaModFix/>
          </a:blip>
          <a:srcRect b="30786" l="0" r="0" t="2546"/>
          <a:stretch/>
        </p:blipFill>
        <p:spPr>
          <a:xfrm>
            <a:off x="3547950" y="460975"/>
            <a:ext cx="2048100" cy="2048100"/>
          </a:xfrm>
          <a:prstGeom prst="star12">
            <a:avLst>
              <a:gd fmla="val 42597" name="adj"/>
            </a:avLst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69" name="Google Shape;769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5"/>
          <p:cNvSpPr txBox="1"/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775" name="Google Shape;775;p15"/>
          <p:cNvSpPr txBox="1"/>
          <p:nvPr>
            <p:ph idx="1" type="subTitle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6"/>
          <p:cNvSpPr txBox="1"/>
          <p:nvPr>
            <p:ph idx="1" type="body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781" name="Google Shape;781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7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787" name="Google Shape;787;p17"/>
          <p:cNvSpPr txBox="1"/>
          <p:nvPr>
            <p:ph idx="1" type="body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788" name="Google Shape;788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8"/>
          <p:cNvSpPr txBox="1"/>
          <p:nvPr>
            <p:ph idx="4294967295" type="ctrTitle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BIG CONCEPT</a:t>
            </a:r>
            <a:endParaRPr sz="4800"/>
          </a:p>
        </p:txBody>
      </p:sp>
      <p:sp>
        <p:nvSpPr>
          <p:cNvPr id="794" name="Google Shape;794;p18"/>
          <p:cNvSpPr txBox="1"/>
          <p:nvPr>
            <p:ph idx="4294967295" type="subTitle"/>
          </p:nvPr>
        </p:nvSpPr>
        <p:spPr>
          <a:xfrm>
            <a:off x="1972275" y="3411555"/>
            <a:ext cx="51993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795" name="Google Shape;795;p18"/>
          <p:cNvSpPr/>
          <p:nvPr/>
        </p:nvSpPr>
        <p:spPr>
          <a:xfrm>
            <a:off x="4826426" y="2260175"/>
            <a:ext cx="282701" cy="26993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6" name="Google Shape;796;p18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797" name="Google Shape;797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18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00" name="Google Shape;800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18"/>
          <p:cNvSpPr/>
          <p:nvPr/>
        </p:nvSpPr>
        <p:spPr>
          <a:xfrm rot="2466666">
            <a:off x="3398186" y="979197"/>
            <a:ext cx="392752" cy="37501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8"/>
          <p:cNvSpPr/>
          <p:nvPr/>
        </p:nvSpPr>
        <p:spPr>
          <a:xfrm rot="-1609554">
            <a:off x="3972581" y="1215154"/>
            <a:ext cx="282641" cy="26987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8"/>
          <p:cNvSpPr/>
          <p:nvPr/>
        </p:nvSpPr>
        <p:spPr>
          <a:xfrm rot="2926242">
            <a:off x="5686362" y="1428967"/>
            <a:ext cx="211682" cy="20212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8"/>
          <p:cNvSpPr/>
          <p:nvPr/>
        </p:nvSpPr>
        <p:spPr>
          <a:xfrm rot="-1609469">
            <a:off x="4506598" y="604169"/>
            <a:ext cx="190702" cy="1820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9"/>
          <p:cNvSpPr txBox="1"/>
          <p:nvPr>
            <p:ph idx="1" type="body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14" name="Google Shape;814;p19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15" name="Google Shape;815;p19"/>
          <p:cNvSpPr txBox="1"/>
          <p:nvPr>
            <p:ph idx="2" type="body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816" name="Google Shape;816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0"/>
          <p:cNvSpPr txBox="1"/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822" name="Google Shape;822;p20"/>
          <p:cNvSpPr txBox="1"/>
          <p:nvPr>
            <p:ph idx="1" type="body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823" name="Google Shape;823;p20"/>
          <p:cNvSpPr txBox="1"/>
          <p:nvPr>
            <p:ph idx="2" type="body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824" name="Google Shape;824;p20"/>
          <p:cNvSpPr txBox="1"/>
          <p:nvPr>
            <p:ph idx="3" type="body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