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Dosis Light"/>
      <p:regular r:id="rId34"/>
      <p:bold r:id="rId35"/>
    </p:embeddedFont>
    <p:embeddedFont>
      <p:font typeface="Dosis"/>
      <p:regular r:id="rId36"/>
      <p:bold r:id="rId37"/>
    </p:embeddedFont>
    <p:embeddedFont>
      <p:font typeface="Titillium Web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AF0426-4188-4B18-BC69-F7C0B6904EBF}">
  <a:tblStyle styleId="{83AF0426-4188-4B18-BC69-F7C0B6904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itilliumWeb-italic.fntdata"/><Relationship Id="rId20" Type="http://schemas.openxmlformats.org/officeDocument/2006/relationships/slide" Target="slides/slide15.xml"/><Relationship Id="rId42" Type="http://schemas.openxmlformats.org/officeDocument/2006/relationships/font" Target="fonts/TitilliumWebLight-regular.fntdata"/><Relationship Id="rId41" Type="http://schemas.openxmlformats.org/officeDocument/2006/relationships/font" Target="fonts/TitilliumWeb-boldItalic.fntdata"/><Relationship Id="rId22" Type="http://schemas.openxmlformats.org/officeDocument/2006/relationships/slide" Target="slides/slide17.xml"/><Relationship Id="rId44" Type="http://schemas.openxmlformats.org/officeDocument/2006/relationships/font" Target="fonts/TitilliumWebLight-italic.fntdata"/><Relationship Id="rId21" Type="http://schemas.openxmlformats.org/officeDocument/2006/relationships/slide" Target="slides/slide16.xml"/><Relationship Id="rId43" Type="http://schemas.openxmlformats.org/officeDocument/2006/relationships/font" Target="fonts/TitilliumWeb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DosisLight-bold.fntdata"/><Relationship Id="rId12" Type="http://schemas.openxmlformats.org/officeDocument/2006/relationships/slide" Target="slides/slide7.xml"/><Relationship Id="rId34" Type="http://schemas.openxmlformats.org/officeDocument/2006/relationships/font" Target="fonts/DosisLight-regular.fntdata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-bold.fntdata"/><Relationship Id="rId16" Type="http://schemas.openxmlformats.org/officeDocument/2006/relationships/slide" Target="slides/slide11.xml"/><Relationship Id="rId38" Type="http://schemas.openxmlformats.org/officeDocument/2006/relationships/font" Target="fonts/TitilliumWeb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3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8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2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6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3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impallari.com/dosis" TargetMode="External"/><Relationship Id="rId4" Type="http://schemas.openxmlformats.org/officeDocument/2006/relationships/hyperlink" Target="http://www.campivisivi.net/titilliu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3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/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/>
          <p:nvPr>
            <p:ph idx="4294967295" type="title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{83AF0426-4188-4B18-BC69-F7C0B6904EBF}</a:tableStyleId>
              </a:tblPr>
              <a:tblGrid>
                <a:gridCol w="1553100"/>
                <a:gridCol w="1553100"/>
                <a:gridCol w="1553100"/>
                <a:gridCol w="1553100"/>
              </a:tblGrid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FB7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87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BF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BD5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26"/>
          <p:cNvSpPr txBox="1"/>
          <p:nvPr>
            <p:ph idx="4294967295" type="title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fmla="val 29444" name="adj1"/>
            </a:avLst>
          </a:prstGeom>
          <a:solidFill>
            <a:srgbClr val="D3E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3" name="Google Shape;3953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/>
          <p:nvPr>
            <p:ph idx="4294967295" type="ctrTitle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/>
          <p:nvPr>
            <p:ph idx="4294967295" type="subTitle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/>
          <p:nvPr>
            <p:ph idx="4294967295" type="ctrTitle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/>
          <p:nvPr>
            <p:ph idx="4294967295" type="subTitle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/>
          <p:nvPr>
            <p:ph idx="4294967295" type="ctrTitle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/>
          <p:nvPr>
            <p:ph idx="4294967295" type="subTitle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/>
          <p:nvPr>
            <p:ph idx="4294967295" type="ctrTitle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/>
          <p:nvPr>
            <p:ph idx="4294967295" type="subTitle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sm" w="sm" type="diamond"/>
            <a:tailEnd len="sm" w="sm" type="diamond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sm" w="sm" type="diamond"/>
            <a:tailEnd len="sm" w="sm" type="diamond"/>
          </a:ln>
        </p:spPr>
      </p:cxnSp>
      <p:sp>
        <p:nvSpPr>
          <p:cNvPr id="3982" name="Google Shape;3982;p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6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/>
          <p:nvPr>
            <p:ph idx="1" type="body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/>
          <p:nvPr>
            <p:ph idx="2" type="body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/>
          <p:nvPr>
            <p:ph idx="3" type="body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1" name="Google Shape;3991;p30"/>
          <p:cNvSpPr txBox="1"/>
          <p:nvPr>
            <p:ph idx="1" type="body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/>
          <p:nvPr>
            <p:ph idx="2" type="body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/>
          <p:nvPr>
            <p:ph idx="3" type="body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94" name="Google Shape;3994;p3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8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/>
          <p:nvPr>
            <p:ph idx="2" type="body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3843" name="Google Shape;3843;p14"/>
          <p:cNvSpPr txBox="1"/>
          <p:nvPr>
            <p:ph idx="1" type="body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/>
          <p:nvPr>
            <p:ph idx="2" type="body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b="1" lang="en" sz="1200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b="1" sz="12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32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</a:t>
            </a: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/>
          <p:nvPr>
            <p:ph idx="4294967295" type="body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5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/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/>
          <p:nvPr>
            <p:ph idx="1" type="body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b="1" lang="en" sz="1300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b="1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</a:t>
            </a:r>
            <a:r>
              <a:rPr lang="en" sz="1300">
                <a:solidFill>
                  <a:srgbClr val="003B55"/>
                </a:solidFill>
              </a:rPr>
              <a:t> </a:t>
            </a:r>
            <a:r>
              <a:rPr b="1" lang="en" sz="13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b="1" lang="en" sz="13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b="1" lang="en" sz="13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b="1" lang="en" sz="13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b="1" lang="en" sz="1300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b="1" lang="en" sz="13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b="1" sz="1300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B87A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349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ctrTitle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3852" name="Google Shape;3852;p15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6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