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Permanent Marker"/>
      <p:regular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E0B6A8-A706-49A6-AEF6-1F27AFA0579A}">
  <a:tblStyle styleId="{B5E0B6A8-A706-49A6-AEF6-1F27AFA057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PermanentMarker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0680025_20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0680025_2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7174cd33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7174cd33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694cd56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6ac27ace_37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46ac27ace_37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22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23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90" name="Google Shape;90;p24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94" name="Google Shape;94;p25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98" name="Google Shape;98;p26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2" name="Google Shape;112;p29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3" name="Google Shape;113;p29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1" name="Google Shape;31;p8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5" name="Google Shape;35;p9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9" name="Google Shape;39;p10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Relationship Id="rId6" Type="http://schemas.openxmlformats.org/officeDocument/2006/relationships/hyperlink" Target="http://subtlepatterns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Relationship Id="rId4" Type="http://schemas.openxmlformats.org/officeDocument/2006/relationships/hyperlink" Target="https://www.fontsquirrel.com/fonts/permanent-marker" TargetMode="External"/><Relationship Id="rId5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674450" y="2512100"/>
            <a:ext cx="39723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descr="office.jpg" id="196" name="Google Shape;1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2064700"/>
            <a:ext cx="3185700" cy="3185700"/>
          </a:xfrm>
          <a:prstGeom prst="roundRect">
            <a:avLst>
              <a:gd fmla="val 8091" name="adj"/>
            </a:avLst>
          </a:prstGeom>
          <a:noFill/>
          <a:ln>
            <a:noFill/>
          </a:ln>
        </p:spPr>
      </p:pic>
      <p:sp>
        <p:nvSpPr>
          <p:cNvPr id="197" name="Google Shape;197;p4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344D">
              <a:alpha val="63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Want big impact?</a:t>
            </a:r>
            <a:endParaRPr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Use big image.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3" name="Google Shape;203;p4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9" name="Google Shape;209;p44"/>
          <p:cNvSpPr/>
          <p:nvPr/>
        </p:nvSpPr>
        <p:spPr>
          <a:xfrm>
            <a:off x="3306850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44"/>
          <p:cNvSpPr/>
          <p:nvPr/>
        </p:nvSpPr>
        <p:spPr>
          <a:xfrm>
            <a:off x="1055772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44"/>
          <p:cNvSpPr/>
          <p:nvPr/>
        </p:nvSpPr>
        <p:spPr>
          <a:xfrm>
            <a:off x="5592828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4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/>
          <p:nvPr/>
        </p:nvSpPr>
        <p:spPr>
          <a:xfrm>
            <a:off x="3076669" y="4652963"/>
            <a:ext cx="1174800" cy="1028700"/>
          </a:xfrm>
          <a:custGeom>
            <a:rect b="b" l="l" r="r" t="t"/>
            <a:pathLst>
              <a:path extrusionOk="0" h="120000" w="120000">
                <a:moveTo>
                  <a:pt x="120000" y="31851"/>
                </a:moveTo>
                <a:lnTo>
                  <a:pt x="97058" y="120000"/>
                </a:lnTo>
                <a:lnTo>
                  <a:pt x="0" y="59074"/>
                </a:lnTo>
                <a:lnTo>
                  <a:pt x="53582" y="0"/>
                </a:lnTo>
                <a:lnTo>
                  <a:pt x="120000" y="31851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5"/>
          <p:cNvSpPr/>
          <p:nvPr/>
        </p:nvSpPr>
        <p:spPr>
          <a:xfrm>
            <a:off x="4418056" y="4967288"/>
            <a:ext cx="712800" cy="6381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5612" y="40298"/>
                </a:lnTo>
                <a:lnTo>
                  <a:pt x="90868" y="0"/>
                </a:lnTo>
                <a:lnTo>
                  <a:pt x="120000" y="113134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5"/>
          <p:cNvSpPr/>
          <p:nvPr/>
        </p:nvSpPr>
        <p:spPr>
          <a:xfrm>
            <a:off x="2821031" y="4087813"/>
            <a:ext cx="708000" cy="819300"/>
          </a:xfrm>
          <a:custGeom>
            <a:rect b="b" l="l" r="r" t="t"/>
            <a:pathLst>
              <a:path extrusionOk="0" h="120000" w="120000">
                <a:moveTo>
                  <a:pt x="63766" y="120000"/>
                </a:moveTo>
                <a:lnTo>
                  <a:pt x="119999" y="79302"/>
                </a:lnTo>
                <a:lnTo>
                  <a:pt x="97130" y="0"/>
                </a:lnTo>
                <a:lnTo>
                  <a:pt x="0" y="33023"/>
                </a:lnTo>
                <a:lnTo>
                  <a:pt x="63766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2606719" y="2966885"/>
            <a:ext cx="876300" cy="1346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09347" y="98447"/>
                </a:lnTo>
                <a:lnTo>
                  <a:pt x="120000" y="2767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5"/>
          <p:cNvSpPr/>
          <p:nvPr/>
        </p:nvSpPr>
        <p:spPr>
          <a:xfrm>
            <a:off x="3119481" y="2222500"/>
            <a:ext cx="969900" cy="1005000"/>
          </a:xfrm>
          <a:custGeom>
            <a:rect b="b" l="l" r="r" t="t"/>
            <a:pathLst>
              <a:path extrusionOk="0" h="120000" w="120000">
                <a:moveTo>
                  <a:pt x="0" y="104437"/>
                </a:moveTo>
                <a:lnTo>
                  <a:pt x="44975" y="120000"/>
                </a:lnTo>
                <a:lnTo>
                  <a:pt x="120000" y="77062"/>
                </a:lnTo>
                <a:lnTo>
                  <a:pt x="70507" y="0"/>
                </a:lnTo>
                <a:lnTo>
                  <a:pt x="16301" y="16500"/>
                </a:lnTo>
                <a:lnTo>
                  <a:pt x="0" y="104437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3803694" y="2259013"/>
            <a:ext cx="841500" cy="598500"/>
          </a:xfrm>
          <a:custGeom>
            <a:rect b="b" l="l" r="r" t="t"/>
            <a:pathLst>
              <a:path extrusionOk="0" h="120000" w="120000">
                <a:moveTo>
                  <a:pt x="0" y="11458"/>
                </a:moveTo>
                <a:lnTo>
                  <a:pt x="44377" y="120000"/>
                </a:lnTo>
                <a:lnTo>
                  <a:pt x="117509" y="89442"/>
                </a:lnTo>
                <a:lnTo>
                  <a:pt x="120000" y="0"/>
                </a:lnTo>
                <a:lnTo>
                  <a:pt x="0" y="1145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4679994" y="1662113"/>
            <a:ext cx="1571700" cy="1440000"/>
          </a:xfrm>
          <a:custGeom>
            <a:rect b="b" l="l" r="r" t="t"/>
            <a:pathLst>
              <a:path extrusionOk="0" h="120000" w="120000">
                <a:moveTo>
                  <a:pt x="9333" y="0"/>
                </a:moveTo>
                <a:lnTo>
                  <a:pt x="0" y="85468"/>
                </a:lnTo>
                <a:lnTo>
                  <a:pt x="56606" y="119999"/>
                </a:lnTo>
                <a:lnTo>
                  <a:pt x="120000" y="69062"/>
                </a:lnTo>
                <a:lnTo>
                  <a:pt x="9333" y="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5465806" y="2835275"/>
            <a:ext cx="857400" cy="876300"/>
          </a:xfrm>
          <a:custGeom>
            <a:rect b="b" l="l" r="r" t="t"/>
            <a:pathLst>
              <a:path extrusionOk="0" h="120000" w="120000">
                <a:moveTo>
                  <a:pt x="0" y="40434"/>
                </a:moveTo>
                <a:lnTo>
                  <a:pt x="64888" y="0"/>
                </a:lnTo>
                <a:lnTo>
                  <a:pt x="120000" y="120000"/>
                </a:lnTo>
                <a:lnTo>
                  <a:pt x="24222" y="117608"/>
                </a:lnTo>
                <a:lnTo>
                  <a:pt x="0" y="40434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5408656" y="3756025"/>
            <a:ext cx="1149300" cy="1135200"/>
          </a:xfrm>
          <a:custGeom>
            <a:rect b="b" l="l" r="r" t="t"/>
            <a:pathLst>
              <a:path extrusionOk="0" h="120000" w="12000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  <a:lnTo>
                  <a:pt x="120000" y="6545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5408656" y="3756025"/>
            <a:ext cx="1149300" cy="1135200"/>
          </a:xfrm>
          <a:custGeom>
            <a:rect b="b" l="l" r="r" t="t"/>
            <a:pathLst>
              <a:path extrusionOk="0" h="120000" w="12000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4994319" y="4579938"/>
            <a:ext cx="1086000" cy="1038300"/>
          </a:xfrm>
          <a:custGeom>
            <a:rect b="b" l="l" r="r" t="t"/>
            <a:pathLst>
              <a:path extrusionOk="0" h="120000" w="120000">
                <a:moveTo>
                  <a:pt x="120000" y="62018"/>
                </a:moveTo>
                <a:lnTo>
                  <a:pt x="58070" y="0"/>
                </a:lnTo>
                <a:lnTo>
                  <a:pt x="0" y="33027"/>
                </a:lnTo>
                <a:lnTo>
                  <a:pt x="29824" y="120000"/>
                </a:lnTo>
                <a:lnTo>
                  <a:pt x="120000" y="6201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2700006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2624181" y="1900238"/>
            <a:ext cx="1073100" cy="1209600"/>
          </a:xfrm>
          <a:custGeom>
            <a:rect b="b" l="l" r="r" t="t"/>
            <a:pathLst>
              <a:path extrusionOk="0" h="120000" w="12000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5"/>
          <p:cNvSpPr/>
          <p:nvPr/>
        </p:nvSpPr>
        <p:spPr>
          <a:xfrm>
            <a:off x="1976481" y="2938463"/>
            <a:ext cx="1225500" cy="1379400"/>
          </a:xfrm>
          <a:custGeom>
            <a:rect b="b" l="l" r="r" t="t"/>
            <a:pathLst>
              <a:path extrusionOk="0" h="120000" w="12000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3795756" y="1611313"/>
            <a:ext cx="849300" cy="955800"/>
          </a:xfrm>
          <a:custGeom>
            <a:rect b="b" l="l" r="r" t="t"/>
            <a:pathLst>
              <a:path extrusionOk="0" h="120000" w="12000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5873794" y="2589213"/>
            <a:ext cx="1009500" cy="1139700"/>
          </a:xfrm>
          <a:custGeom>
            <a:rect b="b" l="l" r="r" t="t"/>
            <a:pathLst>
              <a:path extrusionOk="0" h="120000" w="12000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5946819" y="3811588"/>
            <a:ext cx="1220700" cy="1374900"/>
          </a:xfrm>
          <a:custGeom>
            <a:rect b="b" l="l" r="r" t="t"/>
            <a:pathLst>
              <a:path extrusionOk="0" h="120000" w="12000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4418056" y="5360988"/>
            <a:ext cx="725400" cy="816000"/>
          </a:xfrm>
          <a:custGeom>
            <a:rect b="b" l="l" r="r" t="t"/>
            <a:pathLst>
              <a:path extrusionOk="0" h="120000" w="12000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3033756" y="4900613"/>
            <a:ext cx="990600" cy="1117500"/>
          </a:xfrm>
          <a:custGeom>
            <a:rect b="b" l="l" r="r" t="t"/>
            <a:pathLst>
              <a:path extrusionOk="0" h="120000" w="12000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5256256" y="4900613"/>
            <a:ext cx="865200" cy="973200"/>
          </a:xfrm>
          <a:custGeom>
            <a:rect b="b" l="l" r="r" t="t"/>
            <a:pathLst>
              <a:path extrusionOk="0" h="120000" w="12000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4797469" y="1184276"/>
            <a:ext cx="1508100" cy="1698600"/>
          </a:xfrm>
          <a:custGeom>
            <a:rect b="b" l="l" r="r" t="t"/>
            <a:pathLst>
              <a:path extrusionOk="0" h="120000" w="12000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2533694" y="4287838"/>
            <a:ext cx="701700" cy="787500"/>
          </a:xfrm>
          <a:custGeom>
            <a:rect b="b" l="l" r="r" t="t"/>
            <a:pathLst>
              <a:path extrusionOk="0" h="120000" w="12000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3394119" y="2617788"/>
            <a:ext cx="2314500" cy="2605200"/>
          </a:xfrm>
          <a:custGeom>
            <a:rect b="b" l="l" r="r" t="t"/>
            <a:pathLst>
              <a:path extrusionOk="0" h="120000" w="120000">
                <a:moveTo>
                  <a:pt x="0" y="36081"/>
                </a:moveTo>
                <a:cubicBezTo>
                  <a:pt x="0" y="32240"/>
                  <a:pt x="3013" y="27701"/>
                  <a:pt x="6681" y="25838"/>
                </a:cubicBezTo>
                <a:cubicBezTo>
                  <a:pt x="53318" y="1862"/>
                  <a:pt x="53318" y="1862"/>
                  <a:pt x="53318" y="1862"/>
                </a:cubicBezTo>
                <a:cubicBezTo>
                  <a:pt x="56986" y="0"/>
                  <a:pt x="63013" y="0"/>
                  <a:pt x="66681" y="1862"/>
                </a:cubicBezTo>
                <a:cubicBezTo>
                  <a:pt x="113318" y="25838"/>
                  <a:pt x="113318" y="25838"/>
                  <a:pt x="113318" y="25838"/>
                </a:cubicBezTo>
                <a:cubicBezTo>
                  <a:pt x="116986" y="27701"/>
                  <a:pt x="119999" y="32240"/>
                  <a:pt x="119999" y="36081"/>
                </a:cubicBezTo>
                <a:cubicBezTo>
                  <a:pt x="119999" y="83918"/>
                  <a:pt x="119999" y="83918"/>
                  <a:pt x="119999" y="83918"/>
                </a:cubicBezTo>
                <a:cubicBezTo>
                  <a:pt x="119999" y="87643"/>
                  <a:pt x="116986" y="92298"/>
                  <a:pt x="113318" y="94161"/>
                </a:cubicBezTo>
                <a:cubicBezTo>
                  <a:pt x="66681" y="118137"/>
                  <a:pt x="66681" y="118137"/>
                  <a:pt x="66681" y="118137"/>
                </a:cubicBezTo>
                <a:cubicBezTo>
                  <a:pt x="63013" y="120000"/>
                  <a:pt x="56986" y="120000"/>
                  <a:pt x="53318" y="118137"/>
                </a:cubicBezTo>
                <a:cubicBezTo>
                  <a:pt x="6681" y="94161"/>
                  <a:pt x="6681" y="94161"/>
                  <a:pt x="6681" y="94161"/>
                </a:cubicBezTo>
                <a:cubicBezTo>
                  <a:pt x="3013" y="92298"/>
                  <a:pt x="0" y="87643"/>
                  <a:pt x="0" y="83918"/>
                </a:cubicBezTo>
                <a:lnTo>
                  <a:pt x="0" y="3608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21000">
                <a:srgbClr val="FFA72F"/>
              </a:gs>
              <a:gs pos="54000">
                <a:srgbClr val="FF9300"/>
              </a:gs>
              <a:gs pos="79000">
                <a:srgbClr val="EE8900"/>
              </a:gs>
              <a:gs pos="100000">
                <a:srgbClr val="EE8900"/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2639920" y="1919637"/>
            <a:ext cx="1040100" cy="1172400"/>
          </a:xfrm>
          <a:custGeom>
            <a:rect b="b" l="l" r="r" t="t"/>
            <a:pathLst>
              <a:path extrusionOk="0" h="120000" w="12000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1994566" y="2960477"/>
            <a:ext cx="1187700" cy="1337100"/>
          </a:xfrm>
          <a:custGeom>
            <a:rect b="b" l="l" r="r" t="t"/>
            <a:pathLst>
              <a:path extrusionOk="0" h="120000" w="12000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3808050" y="1626803"/>
            <a:ext cx="823200" cy="926400"/>
          </a:xfrm>
          <a:custGeom>
            <a:rect b="b" l="l" r="r" t="t"/>
            <a:pathLst>
              <a:path extrusionOk="0" h="120000" w="12000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5888555" y="2607537"/>
            <a:ext cx="978600" cy="1104600"/>
          </a:xfrm>
          <a:custGeom>
            <a:rect b="b" l="l" r="r" t="t"/>
            <a:pathLst>
              <a:path extrusionOk="0" h="120000" w="12000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5964831" y="3833529"/>
            <a:ext cx="1183200" cy="1332600"/>
          </a:xfrm>
          <a:custGeom>
            <a:rect b="b" l="l" r="r" t="t"/>
            <a:pathLst>
              <a:path extrusionOk="0" h="120000" w="12000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4428443" y="5374327"/>
            <a:ext cx="703200" cy="790800"/>
          </a:xfrm>
          <a:custGeom>
            <a:rect b="b" l="l" r="r" t="t"/>
            <a:pathLst>
              <a:path extrusionOk="0" h="120000" w="12000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5"/>
          <p:cNvSpPr/>
          <p:nvPr/>
        </p:nvSpPr>
        <p:spPr>
          <a:xfrm>
            <a:off x="3048224" y="4918595"/>
            <a:ext cx="960000" cy="1083300"/>
          </a:xfrm>
          <a:custGeom>
            <a:rect b="b" l="l" r="r" t="t"/>
            <a:pathLst>
              <a:path extrusionOk="0" h="120000" w="12000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5268793" y="4916371"/>
            <a:ext cx="838500" cy="943200"/>
          </a:xfrm>
          <a:custGeom>
            <a:rect b="b" l="l" r="r" t="t"/>
            <a:pathLst>
              <a:path extrusionOk="0" h="120000" w="12000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5"/>
          <p:cNvSpPr/>
          <p:nvPr/>
        </p:nvSpPr>
        <p:spPr>
          <a:xfrm>
            <a:off x="4819904" y="1211202"/>
            <a:ext cx="1461600" cy="1646400"/>
          </a:xfrm>
          <a:custGeom>
            <a:rect b="b" l="l" r="r" t="t"/>
            <a:pathLst>
              <a:path extrusionOk="0" h="120000" w="12000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2543714" y="4300737"/>
            <a:ext cx="680100" cy="763200"/>
          </a:xfrm>
          <a:custGeom>
            <a:rect b="b" l="l" r="r" t="t"/>
            <a:pathLst>
              <a:path extrusionOk="0" h="120000" w="12000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5"/>
          <p:cNvGrpSpPr/>
          <p:nvPr/>
        </p:nvGrpSpPr>
        <p:grpSpPr>
          <a:xfrm>
            <a:off x="3378832" y="2644359"/>
            <a:ext cx="2364099" cy="2561100"/>
            <a:chOff x="8826138" y="1992875"/>
            <a:chExt cx="2364099" cy="2561100"/>
          </a:xfrm>
        </p:grpSpPr>
        <p:pic>
          <p:nvPicPr>
            <p:cNvPr id="250" name="Google Shape;25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26138" y="1992875"/>
              <a:ext cx="2364099" cy="25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5"/>
            <p:cNvSpPr txBox="1"/>
            <p:nvPr/>
          </p:nvSpPr>
          <p:spPr>
            <a:xfrm>
              <a:off x="9084181" y="3539016"/>
              <a:ext cx="1771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rgbClr val="FFFFFF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This is a sample text.</a:t>
              </a:r>
              <a:endParaRPr b="0" i="0" sz="1600" u="none" cap="none" strike="noStrike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sp>
        <p:nvSpPr>
          <p:cNvPr id="252" name="Google Shape;252;p45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253" name="Google Shape;253;p45"/>
          <p:cNvSpPr txBox="1"/>
          <p:nvPr/>
        </p:nvSpPr>
        <p:spPr>
          <a:xfrm>
            <a:off x="275125" y="5285575"/>
            <a:ext cx="177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This is a sample text.</a:t>
            </a:r>
            <a:endParaRPr b="0" i="0" sz="1800" u="none" cap="none" strike="noStrike">
              <a:solidFill>
                <a:srgbClr val="2C343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7200950" y="5285575"/>
            <a:ext cx="177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This is a sample text.</a:t>
            </a:r>
            <a:endParaRPr b="0" i="0" sz="1800" u="none" cap="none" strike="noStrike">
              <a:solidFill>
                <a:srgbClr val="2C343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0" y="6195325"/>
            <a:ext cx="945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Diagram featured by </a:t>
            </a:r>
            <a:r>
              <a:rPr b="1" lang="en" sz="1200" u="sng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  <a:hlinkClick r:id="rId4"/>
              </a:rPr>
              <a:t>http://slidemodel.com</a:t>
            </a:r>
            <a:endParaRPr sz="1200">
              <a:solidFill>
                <a:srgbClr val="2C343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6" name="Google Shape;256;p45"/>
          <p:cNvSpPr/>
          <p:nvPr/>
        </p:nvSpPr>
        <p:spPr>
          <a:xfrm>
            <a:off x="5211471" y="1649805"/>
            <a:ext cx="680113" cy="648513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3336352" y="5231231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/>
          <p:nvPr/>
        </p:nvSpPr>
        <p:spPr>
          <a:xfrm>
            <a:off x="2905742" y="2258391"/>
            <a:ext cx="492441" cy="494549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4026433" y="1912130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/>
          <p:nvPr/>
        </p:nvSpPr>
        <p:spPr>
          <a:xfrm>
            <a:off x="6314496" y="4232679"/>
            <a:ext cx="498658" cy="460532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/>
          <p:nvPr/>
        </p:nvSpPr>
        <p:spPr>
          <a:xfrm>
            <a:off x="6205002" y="29293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5"/>
          <p:cNvSpPr/>
          <p:nvPr/>
        </p:nvSpPr>
        <p:spPr>
          <a:xfrm>
            <a:off x="4622663" y="5539458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5"/>
          <p:cNvSpPr/>
          <p:nvPr/>
        </p:nvSpPr>
        <p:spPr>
          <a:xfrm>
            <a:off x="4018714" y="3218270"/>
            <a:ext cx="1149301" cy="929663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5"/>
          <p:cNvSpPr/>
          <p:nvPr/>
        </p:nvSpPr>
        <p:spPr>
          <a:xfrm>
            <a:off x="2655356" y="4530563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5"/>
          <p:cNvSpPr/>
          <p:nvPr/>
        </p:nvSpPr>
        <p:spPr>
          <a:xfrm>
            <a:off x="5489425" y="5226290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2297723" y="3360163"/>
            <a:ext cx="523296" cy="52724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3" name="Google Shape;273;p46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{B5E0B6A8-A706-49A6-AEF6-1F27AFA0579A}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A</a:t>
                      </a:r>
                      <a:endParaRPr>
                        <a:solidFill>
                          <a:srgbClr val="859CB1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B</a:t>
                      </a:r>
                      <a:endParaRPr>
                        <a:solidFill>
                          <a:srgbClr val="859CB1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C</a:t>
                      </a:r>
                      <a:endParaRPr>
                        <a:solidFill>
                          <a:srgbClr val="859CB1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9C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7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81" name="Google Shape;281;p47"/>
          <p:cNvSpPr/>
          <p:nvPr/>
        </p:nvSpPr>
        <p:spPr>
          <a:xfrm>
            <a:off x="1657900" y="2292075"/>
            <a:ext cx="7173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E3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our office</a:t>
            </a:r>
            <a:endParaRPr sz="8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3777550" y="2324025"/>
            <a:ext cx="170400" cy="206100"/>
          </a:xfrm>
          <a:prstGeom prst="downArrow">
            <a:avLst>
              <a:gd fmla="val 48886" name="adj1"/>
              <a:gd fmla="val 50000" name="adj2"/>
            </a:avLst>
          </a:prstGeom>
          <a:solidFill>
            <a:srgbClr val="0198AD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6986075" y="2816900"/>
            <a:ext cx="170400" cy="206100"/>
          </a:xfrm>
          <a:prstGeom prst="downArrow">
            <a:avLst>
              <a:gd fmla="val 48886" name="adj1"/>
              <a:gd fmla="val 50000" name="adj2"/>
            </a:avLst>
          </a:prstGeom>
          <a:solidFill>
            <a:srgbClr val="F5A5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4187725" y="3382725"/>
            <a:ext cx="170400" cy="206100"/>
          </a:xfrm>
          <a:prstGeom prst="downArrow">
            <a:avLst>
              <a:gd fmla="val 48886" name="adj1"/>
              <a:gd fmla="val 50000" name="adj2"/>
            </a:avLst>
          </a:prstGeom>
          <a:solidFill>
            <a:srgbClr val="F5A5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"/>
          <p:cNvSpPr/>
          <p:nvPr/>
        </p:nvSpPr>
        <p:spPr>
          <a:xfrm>
            <a:off x="7761025" y="4718650"/>
            <a:ext cx="170400" cy="206100"/>
          </a:xfrm>
          <a:prstGeom prst="downArrow">
            <a:avLst>
              <a:gd fmla="val 48886" name="adj1"/>
              <a:gd fmla="val 50000" name="adj2"/>
            </a:avLst>
          </a:prstGeom>
          <a:solidFill>
            <a:srgbClr val="0198AD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/>
          <p:nvPr/>
        </p:nvSpPr>
        <p:spPr>
          <a:xfrm>
            <a:off x="941925" y="2610800"/>
            <a:ext cx="170400" cy="206100"/>
          </a:xfrm>
          <a:prstGeom prst="downArrow">
            <a:avLst>
              <a:gd fmla="val 48886" name="adj1"/>
              <a:gd fmla="val 50000" name="adj2"/>
            </a:avLst>
          </a:prstGeom>
          <a:solidFill>
            <a:srgbClr val="F5A5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/>
          <p:nvPr/>
        </p:nvSpPr>
        <p:spPr>
          <a:xfrm>
            <a:off x="2658875" y="4229025"/>
            <a:ext cx="170400" cy="206100"/>
          </a:xfrm>
          <a:prstGeom prst="downArrow">
            <a:avLst>
              <a:gd fmla="val 48886" name="adj1"/>
              <a:gd fmla="val 50000" name="adj2"/>
            </a:avLst>
          </a:prstGeom>
          <a:solidFill>
            <a:srgbClr val="0198AD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idx="4294967295" type="ctrTitle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89,526,124</a:t>
            </a:r>
            <a:endParaRPr b="1" sz="9600">
              <a:solidFill>
                <a:srgbClr val="0198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48"/>
          <p:cNvSpPr txBox="1"/>
          <p:nvPr>
            <p:ph idx="4294967295" type="subTitle"/>
          </p:nvPr>
        </p:nvSpPr>
        <p:spPr>
          <a:xfrm>
            <a:off x="685800" y="39391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Whoa! That’s a big number, aren’t you proud?</a:t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95" name="Google Shape;295;p4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idx="4294967295" type="ctrTitle"/>
          </p:nvPr>
        </p:nvSpPr>
        <p:spPr>
          <a:xfrm>
            <a:off x="685800" y="6354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5A5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89,526,124$</a:t>
            </a:r>
            <a:endParaRPr b="1" sz="7200">
              <a:solidFill>
                <a:srgbClr val="F5A5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49"/>
          <p:cNvSpPr txBox="1"/>
          <p:nvPr>
            <p:ph idx="4294967295" type="subTitle"/>
          </p:nvPr>
        </p:nvSpPr>
        <p:spPr>
          <a:xfrm>
            <a:off x="685800" y="15769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That’s a lot of money</a:t>
            </a:r>
            <a:endParaRPr sz="24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2" name="Google Shape;302;p49"/>
          <p:cNvSpPr txBox="1"/>
          <p:nvPr>
            <p:ph idx="4294967295" type="ctrTitle"/>
          </p:nvPr>
        </p:nvSpPr>
        <p:spPr>
          <a:xfrm>
            <a:off x="685800" y="45978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100%</a:t>
            </a:r>
            <a:endParaRPr b="1" sz="7200">
              <a:solidFill>
                <a:srgbClr val="0198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49"/>
          <p:cNvSpPr txBox="1"/>
          <p:nvPr>
            <p:ph idx="4294967295" type="subTitle"/>
          </p:nvPr>
        </p:nvSpPr>
        <p:spPr>
          <a:xfrm>
            <a:off x="685800" y="55393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Total success!</a:t>
            </a:r>
            <a:endParaRPr sz="24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4" name="Google Shape;304;p49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E34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185,244</a:t>
            </a:r>
            <a:r>
              <a:rPr b="1" lang="en" sz="4800">
                <a:solidFill>
                  <a:srgbClr val="FE34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users</a:t>
            </a:r>
            <a:endParaRPr b="1" sz="4800">
              <a:solidFill>
                <a:srgbClr val="FE34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49"/>
          <p:cNvSpPr txBox="1"/>
          <p:nvPr>
            <p:ph idx="4294967295" type="subTitle"/>
          </p:nvPr>
        </p:nvSpPr>
        <p:spPr>
          <a:xfrm>
            <a:off x="685800" y="35581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And a lot of users</a:t>
            </a:r>
            <a:endParaRPr sz="24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2" name="Google Shape;312;p50"/>
          <p:cNvSpPr/>
          <p:nvPr/>
        </p:nvSpPr>
        <p:spPr>
          <a:xfrm>
            <a:off x="864850" y="2720475"/>
            <a:ext cx="2273700" cy="16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9CB1">
              <a:alpha val="1231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50"/>
          <p:cNvSpPr/>
          <p:nvPr/>
        </p:nvSpPr>
        <p:spPr>
          <a:xfrm>
            <a:off x="3379450" y="2720475"/>
            <a:ext cx="2273700" cy="16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9CB1">
              <a:alpha val="1231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50"/>
          <p:cNvSpPr/>
          <p:nvPr/>
        </p:nvSpPr>
        <p:spPr>
          <a:xfrm>
            <a:off x="5894050" y="2720475"/>
            <a:ext cx="2273700" cy="16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9CB1">
              <a:alpha val="1231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5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489626" y="20574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  <a:endParaRPr b="1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3256389" y="20574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3" name="Google Shape;323;p51"/>
          <p:cNvSpPr txBox="1"/>
          <p:nvPr>
            <p:ph idx="3" type="body"/>
          </p:nvPr>
        </p:nvSpPr>
        <p:spPr>
          <a:xfrm>
            <a:off x="6023153" y="20574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489626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51"/>
          <p:cNvSpPr txBox="1"/>
          <p:nvPr>
            <p:ph idx="2" type="body"/>
          </p:nvPr>
        </p:nvSpPr>
        <p:spPr>
          <a:xfrm>
            <a:off x="3256389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51"/>
          <p:cNvSpPr txBox="1"/>
          <p:nvPr>
            <p:ph idx="3" type="body"/>
          </p:nvPr>
        </p:nvSpPr>
        <p:spPr>
          <a:xfrm>
            <a:off x="6023153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51"/>
          <p:cNvSpPr/>
          <p:nvPr/>
        </p:nvSpPr>
        <p:spPr>
          <a:xfrm>
            <a:off x="648925" y="1615939"/>
            <a:ext cx="421701" cy="522107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3387868" y="1674355"/>
            <a:ext cx="371211" cy="405297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/>
          <p:nvPr/>
        </p:nvSpPr>
        <p:spPr>
          <a:xfrm>
            <a:off x="6119473" y="1735144"/>
            <a:ext cx="402221" cy="405872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1"/>
          <p:cNvSpPr/>
          <p:nvPr/>
        </p:nvSpPr>
        <p:spPr>
          <a:xfrm>
            <a:off x="3331891" y="4032452"/>
            <a:ext cx="483170" cy="40832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1"/>
          <p:cNvSpPr/>
          <p:nvPr/>
        </p:nvSpPr>
        <p:spPr>
          <a:xfrm>
            <a:off x="595757" y="4133601"/>
            <a:ext cx="493523" cy="286011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"/>
          <p:cNvSpPr/>
          <p:nvPr/>
        </p:nvSpPr>
        <p:spPr>
          <a:xfrm>
            <a:off x="6122810" y="3999279"/>
            <a:ext cx="395544" cy="474667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33" name="Google Shape;133;p34"/>
          <p:cNvSpPr txBox="1"/>
          <p:nvPr/>
        </p:nvSpPr>
        <p:spPr>
          <a:xfrm>
            <a:off x="457200" y="18829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34"/>
          <p:cNvSpPr txBox="1"/>
          <p:nvPr/>
        </p:nvSpPr>
        <p:spPr>
          <a:xfrm>
            <a:off x="4744975" y="1882950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 sz="16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6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34"/>
          <p:cNvSpPr txBox="1"/>
          <p:nvPr/>
        </p:nvSpPr>
        <p:spPr>
          <a:xfrm>
            <a:off x="457200" y="5201325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3"/>
          <p:cNvSpPr txBox="1"/>
          <p:nvPr>
            <p:ph idx="4294967295" type="body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Android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7" name="Google Shape;347;p53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/>
          <p:nvPr/>
        </p:nvSpPr>
        <p:spPr>
          <a:xfrm>
            <a:off x="5523468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54"/>
          <p:cNvSpPr txBox="1"/>
          <p:nvPr>
            <p:ph idx="4294967295" type="body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iPhone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5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Google Shape;363;p55"/>
          <p:cNvSpPr txBox="1"/>
          <p:nvPr>
            <p:ph idx="4294967295" type="body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Tablet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/>
          <p:nvPr/>
        </p:nvSpPr>
        <p:spPr>
          <a:xfrm>
            <a:off x="4277715" y="1085582"/>
            <a:ext cx="4328480" cy="336977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6"/>
          <p:cNvSpPr/>
          <p:nvPr/>
        </p:nvSpPr>
        <p:spPr>
          <a:xfrm>
            <a:off x="4461830" y="1267205"/>
            <a:ext cx="3951300" cy="2518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56"/>
          <p:cNvSpPr txBox="1"/>
          <p:nvPr>
            <p:ph idx="4294967295" type="body"/>
          </p:nvPr>
        </p:nvSpPr>
        <p:spPr>
          <a:xfrm>
            <a:off x="867375" y="1118675"/>
            <a:ext cx="3031800" cy="4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Desktop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2" name="Google Shape;372;p5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idx="4294967295" type="ctrTitle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378" name="Google Shape;378;p57"/>
          <p:cNvSpPr txBox="1"/>
          <p:nvPr>
            <p:ph idx="4294967295" type="subTitle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</a:rPr>
              <a:t>any</a:t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</a:rPr>
              <a:t>questions</a:t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9" name="Google Shape;379;p57"/>
          <p:cNvSpPr txBox="1"/>
          <p:nvPr>
            <p:ph idx="4294967295" type="body"/>
          </p:nvPr>
        </p:nvSpPr>
        <p:spPr>
          <a:xfrm>
            <a:off x="1275150" y="5301575"/>
            <a:ext cx="6593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 </a:t>
            </a:r>
            <a:r>
              <a:rPr lang="en" sz="1800">
                <a:solidFill>
                  <a:srgbClr val="0198AD"/>
                </a:solidFill>
              </a:rPr>
              <a:t>/</a:t>
            </a:r>
            <a:r>
              <a:rPr lang="en" sz="1800"/>
              <a:t> user@mail.me</a:t>
            </a:r>
            <a:endParaRPr sz="1800"/>
          </a:p>
        </p:txBody>
      </p:sp>
      <p:sp>
        <p:nvSpPr>
          <p:cNvPr id="380" name="Google Shape;380;p5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198AD"/>
                </a:solidFill>
                <a:hlinkClick r:id="rId4"/>
              </a:rPr>
              <a:t>SlidesCarnival</a:t>
            </a:r>
            <a:endParaRPr sz="2400">
              <a:solidFill>
                <a:srgbClr val="0198A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rgbClr val="0198AD"/>
                </a:solidFill>
                <a:hlinkClick r:id="rId5"/>
              </a:rPr>
              <a:t>Unsplash</a:t>
            </a:r>
            <a:endParaRPr sz="2400">
              <a:solidFill>
                <a:srgbClr val="0198A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Paper backgrounds by </a:t>
            </a:r>
            <a:r>
              <a:rPr lang="en" sz="2400" u="sng">
                <a:solidFill>
                  <a:srgbClr val="0198AD"/>
                </a:solidFill>
                <a:hlinkClick r:id="rId6"/>
              </a:rPr>
              <a:t>SubtlePatterns</a:t>
            </a:r>
            <a:endParaRPr sz="2400">
              <a:solidFill>
                <a:srgbClr val="0198AD"/>
              </a:solidFill>
            </a:endParaRPr>
          </a:p>
        </p:txBody>
      </p:sp>
      <p:sp>
        <p:nvSpPr>
          <p:cNvPr id="387" name="Google Shape;387;p5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</a:rPr>
              <a:t>Presentation design</a:t>
            </a:r>
            <a:endParaRPr>
              <a:solidFill>
                <a:srgbClr val="2C343B"/>
              </a:solidFill>
            </a:endParaRPr>
          </a:p>
        </p:txBody>
      </p:sp>
      <p:sp>
        <p:nvSpPr>
          <p:cNvPr id="393" name="Google Shape;393;p59"/>
          <p:cNvSpPr txBox="1"/>
          <p:nvPr>
            <p:ph idx="1" type="body"/>
          </p:nvPr>
        </p:nvSpPr>
        <p:spPr>
          <a:xfrm>
            <a:off x="457200" y="1219200"/>
            <a:ext cx="8229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Permanent marker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198AD"/>
                </a:solidFill>
                <a:hlinkClick r:id="rId4"/>
              </a:rPr>
              <a:t>https://www.fontsquirrel.com/fonts/permanent-marker</a:t>
            </a:r>
            <a:endParaRPr sz="1400">
              <a:solidFill>
                <a:srgbClr val="0198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198AD"/>
                </a:solidFill>
                <a:hlinkClick r:id="rId5"/>
              </a:rPr>
              <a:t>https://www.fontsquirrel.com/fonts/source-sans-pro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Dark grey </a:t>
            </a:r>
            <a:r>
              <a:rPr b="1" lang="en" sz="1800"/>
              <a:t>#2c343b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Light grey </a:t>
            </a:r>
            <a:r>
              <a:rPr b="1" lang="en" sz="1800">
                <a:solidFill>
                  <a:srgbClr val="859CB1"/>
                </a:solidFill>
              </a:rPr>
              <a:t>#859cb1</a:t>
            </a:r>
            <a:endParaRPr b="1" sz="1800">
              <a:solidFill>
                <a:srgbClr val="859CB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Char char="▸"/>
            </a:pPr>
            <a:r>
              <a:rPr lang="en" sz="1800"/>
              <a:t>Red </a:t>
            </a:r>
            <a:r>
              <a:rPr b="1" lang="en" sz="1800">
                <a:solidFill>
                  <a:srgbClr val="FE344D"/>
                </a:solidFill>
              </a:rPr>
              <a:t>#fe344d</a:t>
            </a:r>
            <a:endParaRPr b="1" sz="1800">
              <a:solidFill>
                <a:srgbClr val="FE344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Yellow </a:t>
            </a:r>
            <a:r>
              <a:rPr b="1" lang="en" sz="1800">
                <a:solidFill>
                  <a:srgbClr val="F5A500"/>
                </a:solidFill>
              </a:rPr>
              <a:t>#f5a500</a:t>
            </a:r>
            <a:endParaRPr b="1" sz="1800">
              <a:solidFill>
                <a:srgbClr val="F5A5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Cyan </a:t>
            </a:r>
            <a:r>
              <a:rPr b="1" lang="en" sz="1800">
                <a:solidFill>
                  <a:srgbClr val="0198AD"/>
                </a:solidFill>
              </a:rPr>
              <a:t>#0198ad</a:t>
            </a:r>
            <a:endParaRPr b="1" sz="1800">
              <a:solidFill>
                <a:srgbClr val="0198AD"/>
              </a:solidFill>
            </a:endParaRPr>
          </a:p>
        </p:txBody>
      </p:sp>
      <p:sp>
        <p:nvSpPr>
          <p:cNvPr id="394" name="Google Shape;394;p59"/>
          <p:cNvSpPr txBox="1"/>
          <p:nvPr/>
        </p:nvSpPr>
        <p:spPr>
          <a:xfrm>
            <a:off x="3162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5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59CB1"/>
                </a:solidFill>
              </a:rPr>
              <a:t>‹#›</a:t>
            </a:fld>
            <a:endParaRPr>
              <a:solidFill>
                <a:srgbClr val="859CB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A500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1" name="Google Shape;401;p60"/>
          <p:cNvSpPr/>
          <p:nvPr/>
        </p:nvSpPr>
        <p:spPr>
          <a:xfrm>
            <a:off x="277965" y="1139450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0"/>
          <p:cNvSpPr/>
          <p:nvPr/>
        </p:nvSpPr>
        <p:spPr>
          <a:xfrm>
            <a:off x="852801" y="1206456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0"/>
          <p:cNvSpPr/>
          <p:nvPr/>
        </p:nvSpPr>
        <p:spPr>
          <a:xfrm>
            <a:off x="1445208" y="1207505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0"/>
          <p:cNvSpPr/>
          <p:nvPr/>
        </p:nvSpPr>
        <p:spPr>
          <a:xfrm>
            <a:off x="2071095" y="1198479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2678363" y="1195288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3190980" y="1191026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3808913" y="1169216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4367795" y="1195813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0"/>
          <p:cNvSpPr/>
          <p:nvPr/>
        </p:nvSpPr>
        <p:spPr>
          <a:xfrm>
            <a:off x="4977729" y="1202194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5571185" y="1193693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0"/>
          <p:cNvSpPr/>
          <p:nvPr/>
        </p:nvSpPr>
        <p:spPr>
          <a:xfrm>
            <a:off x="282226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0"/>
          <p:cNvSpPr/>
          <p:nvPr/>
        </p:nvSpPr>
        <p:spPr>
          <a:xfrm>
            <a:off x="869825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0"/>
          <p:cNvSpPr/>
          <p:nvPr/>
        </p:nvSpPr>
        <p:spPr>
          <a:xfrm>
            <a:off x="1447327" y="1801507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0"/>
          <p:cNvSpPr/>
          <p:nvPr/>
        </p:nvSpPr>
        <p:spPr>
          <a:xfrm>
            <a:off x="2034402" y="1768529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0"/>
          <p:cNvSpPr/>
          <p:nvPr/>
        </p:nvSpPr>
        <p:spPr>
          <a:xfrm>
            <a:off x="2624667" y="1793530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3218647" y="179353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3815818" y="1797245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0"/>
          <p:cNvSpPr/>
          <p:nvPr/>
        </p:nvSpPr>
        <p:spPr>
          <a:xfrm>
            <a:off x="4384820" y="1778625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0"/>
          <p:cNvSpPr/>
          <p:nvPr/>
        </p:nvSpPr>
        <p:spPr>
          <a:xfrm>
            <a:off x="4934129" y="1738217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0"/>
          <p:cNvSpPr/>
          <p:nvPr/>
        </p:nvSpPr>
        <p:spPr>
          <a:xfrm>
            <a:off x="5532896" y="1754170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0"/>
          <p:cNvSpPr/>
          <p:nvPr/>
        </p:nvSpPr>
        <p:spPr>
          <a:xfrm>
            <a:off x="252963" y="2405584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0"/>
          <p:cNvSpPr/>
          <p:nvPr/>
        </p:nvSpPr>
        <p:spPr>
          <a:xfrm>
            <a:off x="842704" y="2349222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0"/>
          <p:cNvSpPr/>
          <p:nvPr/>
        </p:nvSpPr>
        <p:spPr>
          <a:xfrm>
            <a:off x="1445732" y="2367295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0"/>
          <p:cNvSpPr/>
          <p:nvPr/>
        </p:nvSpPr>
        <p:spPr>
          <a:xfrm>
            <a:off x="2029616" y="2355603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0"/>
          <p:cNvSpPr/>
          <p:nvPr/>
        </p:nvSpPr>
        <p:spPr>
          <a:xfrm>
            <a:off x="2629978" y="2367842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0"/>
          <p:cNvSpPr/>
          <p:nvPr/>
        </p:nvSpPr>
        <p:spPr>
          <a:xfrm>
            <a:off x="3234055" y="2324767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0"/>
          <p:cNvSpPr/>
          <p:nvPr/>
        </p:nvSpPr>
        <p:spPr>
          <a:xfrm>
            <a:off x="3777530" y="2414632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4382678" y="2357198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/>
          <p:nvPr/>
        </p:nvSpPr>
        <p:spPr>
          <a:xfrm>
            <a:off x="4969227" y="2342316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0"/>
          <p:cNvSpPr/>
          <p:nvPr/>
        </p:nvSpPr>
        <p:spPr>
          <a:xfrm>
            <a:off x="5538753" y="2354008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301895" y="2959680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875136" y="2960227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1469663" y="2960227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0"/>
          <p:cNvSpPr/>
          <p:nvPr/>
        </p:nvSpPr>
        <p:spPr>
          <a:xfrm>
            <a:off x="2052475" y="2960227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0"/>
          <p:cNvSpPr/>
          <p:nvPr/>
        </p:nvSpPr>
        <p:spPr>
          <a:xfrm>
            <a:off x="2720367" y="2905984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0"/>
          <p:cNvSpPr/>
          <p:nvPr/>
        </p:nvSpPr>
        <p:spPr>
          <a:xfrm>
            <a:off x="3319156" y="2909175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0"/>
          <p:cNvSpPr/>
          <p:nvPr/>
        </p:nvSpPr>
        <p:spPr>
          <a:xfrm>
            <a:off x="3912065" y="2959680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0"/>
          <p:cNvSpPr/>
          <p:nvPr/>
        </p:nvSpPr>
        <p:spPr>
          <a:xfrm>
            <a:off x="4402368" y="2954894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0"/>
          <p:cNvSpPr/>
          <p:nvPr/>
        </p:nvSpPr>
        <p:spPr>
          <a:xfrm>
            <a:off x="4975609" y="296446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0"/>
          <p:cNvSpPr/>
          <p:nvPr/>
        </p:nvSpPr>
        <p:spPr>
          <a:xfrm>
            <a:off x="5570114" y="2905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0"/>
          <p:cNvSpPr/>
          <p:nvPr/>
        </p:nvSpPr>
        <p:spPr>
          <a:xfrm>
            <a:off x="400284" y="3509536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0"/>
          <p:cNvSpPr/>
          <p:nvPr/>
        </p:nvSpPr>
        <p:spPr>
          <a:xfrm>
            <a:off x="913425" y="3493583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0"/>
          <p:cNvSpPr/>
          <p:nvPr/>
        </p:nvSpPr>
        <p:spPr>
          <a:xfrm>
            <a:off x="1461139" y="3493583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0"/>
          <p:cNvSpPr/>
          <p:nvPr/>
        </p:nvSpPr>
        <p:spPr>
          <a:xfrm>
            <a:off x="2592213" y="3571756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0"/>
          <p:cNvSpPr/>
          <p:nvPr/>
        </p:nvSpPr>
        <p:spPr>
          <a:xfrm>
            <a:off x="2013116" y="3521229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0"/>
          <p:cNvSpPr/>
          <p:nvPr/>
        </p:nvSpPr>
        <p:spPr>
          <a:xfrm>
            <a:off x="3210671" y="3531347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0"/>
          <p:cNvSpPr/>
          <p:nvPr/>
        </p:nvSpPr>
        <p:spPr>
          <a:xfrm>
            <a:off x="3796674" y="3534538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0"/>
          <p:cNvSpPr/>
          <p:nvPr/>
        </p:nvSpPr>
        <p:spPr>
          <a:xfrm>
            <a:off x="4332172" y="3534538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0"/>
          <p:cNvSpPr/>
          <p:nvPr/>
        </p:nvSpPr>
        <p:spPr>
          <a:xfrm>
            <a:off x="5012302" y="3518584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0"/>
          <p:cNvSpPr/>
          <p:nvPr/>
        </p:nvSpPr>
        <p:spPr>
          <a:xfrm>
            <a:off x="5602568" y="3539324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0"/>
          <p:cNvSpPr/>
          <p:nvPr/>
        </p:nvSpPr>
        <p:spPr>
          <a:xfrm>
            <a:off x="264677" y="4147663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0"/>
          <p:cNvSpPr/>
          <p:nvPr/>
        </p:nvSpPr>
        <p:spPr>
          <a:xfrm>
            <a:off x="848015" y="4172118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0"/>
          <p:cNvSpPr/>
          <p:nvPr/>
        </p:nvSpPr>
        <p:spPr>
          <a:xfrm>
            <a:off x="1447327" y="4160426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0"/>
          <p:cNvSpPr/>
          <p:nvPr/>
        </p:nvSpPr>
        <p:spPr>
          <a:xfrm>
            <a:off x="2032260" y="4152449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0"/>
          <p:cNvSpPr/>
          <p:nvPr/>
        </p:nvSpPr>
        <p:spPr>
          <a:xfrm>
            <a:off x="2640621" y="4126923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0"/>
          <p:cNvSpPr/>
          <p:nvPr/>
        </p:nvSpPr>
        <p:spPr>
          <a:xfrm>
            <a:off x="3196312" y="4171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0"/>
          <p:cNvSpPr/>
          <p:nvPr/>
        </p:nvSpPr>
        <p:spPr>
          <a:xfrm>
            <a:off x="3784982" y="4171593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0"/>
          <p:cNvSpPr/>
          <p:nvPr/>
        </p:nvSpPr>
        <p:spPr>
          <a:xfrm>
            <a:off x="4383224" y="4142877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0"/>
          <p:cNvSpPr/>
          <p:nvPr/>
        </p:nvSpPr>
        <p:spPr>
          <a:xfrm>
            <a:off x="4951132" y="4102468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0"/>
          <p:cNvSpPr/>
          <p:nvPr/>
        </p:nvSpPr>
        <p:spPr>
          <a:xfrm>
            <a:off x="5569065" y="4126398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0"/>
          <p:cNvSpPr/>
          <p:nvPr/>
        </p:nvSpPr>
        <p:spPr>
          <a:xfrm>
            <a:off x="258820" y="4698568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0"/>
          <p:cNvSpPr/>
          <p:nvPr/>
        </p:nvSpPr>
        <p:spPr>
          <a:xfrm>
            <a:off x="828346" y="4762907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0"/>
          <p:cNvSpPr/>
          <p:nvPr/>
        </p:nvSpPr>
        <p:spPr>
          <a:xfrm>
            <a:off x="1518573" y="4671447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0"/>
          <p:cNvSpPr/>
          <p:nvPr/>
        </p:nvSpPr>
        <p:spPr>
          <a:xfrm>
            <a:off x="2069500" y="4713451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0"/>
          <p:cNvSpPr/>
          <p:nvPr/>
        </p:nvSpPr>
        <p:spPr>
          <a:xfrm>
            <a:off x="2632644" y="4744309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0"/>
          <p:cNvSpPr/>
          <p:nvPr/>
        </p:nvSpPr>
        <p:spPr>
          <a:xfrm>
            <a:off x="3218101" y="4716117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0"/>
          <p:cNvSpPr/>
          <p:nvPr/>
        </p:nvSpPr>
        <p:spPr>
          <a:xfrm>
            <a:off x="3804127" y="4711331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4363533" y="4715046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"/>
          <p:cNvSpPr/>
          <p:nvPr/>
        </p:nvSpPr>
        <p:spPr>
          <a:xfrm>
            <a:off x="4969227" y="4707616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566399" y="4689521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0"/>
          <p:cNvSpPr/>
          <p:nvPr/>
        </p:nvSpPr>
        <p:spPr>
          <a:xfrm>
            <a:off x="230650" y="5353719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858133" y="5282977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1430849" y="5260117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0"/>
          <p:cNvSpPr/>
          <p:nvPr/>
        </p:nvSpPr>
        <p:spPr>
          <a:xfrm>
            <a:off x="2039713" y="5296810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0"/>
          <p:cNvSpPr/>
          <p:nvPr/>
        </p:nvSpPr>
        <p:spPr>
          <a:xfrm>
            <a:off x="2590093" y="5297881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0"/>
          <p:cNvSpPr/>
          <p:nvPr/>
        </p:nvSpPr>
        <p:spPr>
          <a:xfrm>
            <a:off x="3227673" y="526597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0"/>
          <p:cNvSpPr/>
          <p:nvPr/>
        </p:nvSpPr>
        <p:spPr>
          <a:xfrm>
            <a:off x="3742432" y="5261188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0"/>
          <p:cNvSpPr/>
          <p:nvPr/>
        </p:nvSpPr>
        <p:spPr>
          <a:xfrm>
            <a:off x="4336412" y="5254260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0"/>
          <p:cNvSpPr/>
          <p:nvPr/>
        </p:nvSpPr>
        <p:spPr>
          <a:xfrm>
            <a:off x="4946346" y="5365411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0"/>
          <p:cNvSpPr/>
          <p:nvPr/>
        </p:nvSpPr>
        <p:spPr>
          <a:xfrm>
            <a:off x="5591925" y="5319670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0"/>
          <p:cNvSpPr/>
          <p:nvPr/>
        </p:nvSpPr>
        <p:spPr>
          <a:xfrm>
            <a:off x="6350992" y="274509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0"/>
          <p:cNvSpPr/>
          <p:nvPr/>
        </p:nvSpPr>
        <p:spPr>
          <a:xfrm>
            <a:off x="7244612" y="2745082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0"/>
          <p:cNvSpPr/>
          <p:nvPr/>
        </p:nvSpPr>
        <p:spPr>
          <a:xfrm>
            <a:off x="6535708" y="2955945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0"/>
          <p:cNvSpPr/>
          <p:nvPr/>
        </p:nvSpPr>
        <p:spPr>
          <a:xfrm>
            <a:off x="7689847" y="3253342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A500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20876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7319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198A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198AD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61"/>
          <p:cNvSpPr txBox="1"/>
          <p:nvPr/>
        </p:nvSpPr>
        <p:spPr>
          <a:xfrm>
            <a:off x="5727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198AD"/>
                </a:solidFill>
              </a:rPr>
              <a:t>😉</a:t>
            </a:r>
            <a:endParaRPr sz="9600">
              <a:solidFill>
                <a:srgbClr val="0198AD"/>
              </a:solidFill>
            </a:endParaRPr>
          </a:p>
        </p:txBody>
      </p:sp>
      <p:sp>
        <p:nvSpPr>
          <p:cNvPr id="493" name="Google Shape;493;p6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idx="4294967295" type="ctrTitle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142" name="Google Shape;142;p35"/>
          <p:cNvSpPr txBox="1"/>
          <p:nvPr>
            <p:ph idx="4294967295" type="subTitle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 am</a:t>
            </a:r>
            <a:endParaRPr b="1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</a:rPr>
              <a:t>Jayden</a:t>
            </a:r>
            <a:endParaRPr b="1"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</a:rPr>
              <a:t>Smith</a:t>
            </a:r>
            <a:endParaRPr b="1" sz="5000">
              <a:solidFill>
                <a:srgbClr val="FFFFFF"/>
              </a:solidFill>
            </a:endParaRPr>
          </a:p>
        </p:txBody>
      </p:sp>
      <p:sp>
        <p:nvSpPr>
          <p:cNvPr id="143" name="Google Shape;143;p35"/>
          <p:cNvSpPr txBox="1"/>
          <p:nvPr>
            <p:ph idx="4294967295" type="body"/>
          </p:nvPr>
        </p:nvSpPr>
        <p:spPr>
          <a:xfrm>
            <a:off x="1275150" y="5301575"/>
            <a:ext cx="6593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98AD"/>
                </a:solidFill>
              </a:rPr>
              <a:t>1.</a:t>
            </a:r>
            <a:endParaRPr>
              <a:solidFill>
                <a:srgbClr val="0198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50" name="Google Shape;150;p36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7" name="Google Shape;157;p3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b="1" lang="en">
                <a:solidFill>
                  <a:srgbClr val="F5A500"/>
                </a:solidFill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idx="4294967295" type="ctrTitle"/>
          </p:nvPr>
        </p:nvSpPr>
        <p:spPr>
          <a:xfrm>
            <a:off x="685800" y="3161500"/>
            <a:ext cx="7772400" cy="14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70" name="Google Shape;170;p39"/>
          <p:cNvSpPr txBox="1"/>
          <p:nvPr>
            <p:ph idx="4294967295" type="subTitle"/>
          </p:nvPr>
        </p:nvSpPr>
        <p:spPr>
          <a:xfrm>
            <a:off x="1129200" y="5271850"/>
            <a:ext cx="6885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1" name="Google Shape;171;p39"/>
          <p:cNvSpPr/>
          <p:nvPr/>
        </p:nvSpPr>
        <p:spPr>
          <a:xfrm>
            <a:off x="4068207" y="2217807"/>
            <a:ext cx="1007582" cy="1209185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White</a:t>
            </a:r>
            <a:endParaRPr b="1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8" name="Google Shape;178;p40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9" name="Google Shape;179;p40"/>
          <p:cNvSpPr txBox="1"/>
          <p:nvPr>
            <p:ph idx="2" type="body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Black</a:t>
            </a:r>
            <a:endParaRPr b="1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6" name="Google Shape;186;p41"/>
          <p:cNvSpPr txBox="1"/>
          <p:nvPr>
            <p:ph idx="1" type="body"/>
          </p:nvPr>
        </p:nvSpPr>
        <p:spPr>
          <a:xfrm>
            <a:off x="489275" y="1864475"/>
            <a:ext cx="2631900" cy="4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  <a:endParaRPr b="1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7" name="Google Shape;187;p41"/>
          <p:cNvSpPr txBox="1"/>
          <p:nvPr>
            <p:ph idx="2" type="body"/>
          </p:nvPr>
        </p:nvSpPr>
        <p:spPr>
          <a:xfrm>
            <a:off x="3256047" y="1864475"/>
            <a:ext cx="2631900" cy="4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  <a:endParaRPr b="1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8" name="Google Shape;188;p41"/>
          <p:cNvSpPr txBox="1"/>
          <p:nvPr>
            <p:ph idx="3" type="body"/>
          </p:nvPr>
        </p:nvSpPr>
        <p:spPr>
          <a:xfrm>
            <a:off x="6022819" y="1864475"/>
            <a:ext cx="2631900" cy="4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  <a:endParaRPr b="1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