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Sniglet"/>
      <p:regular r:id="rId35"/>
    </p:embeddedFont>
    <p:embeddedFont>
      <p:font typeface="Walter Turncoat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A12B78-9A6F-493A-941F-BEB0287074D8}">
  <a:tblStyle styleId="{1DA12B78-9A6F-493A-941F-BEB0287074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nigle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WalterTurncoa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4e9664b5b_317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4e9664b5b_317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39bf3ff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39bf3f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walter-turncoat" TargetMode="External"/><Relationship Id="rId4" Type="http://schemas.openxmlformats.org/officeDocument/2006/relationships/hyperlink" Target="https://www.fontsquirrel.com/fonts/snigle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2600050"/>
            <a:ext cx="2058017" cy="101596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77300" y="1753075"/>
            <a:ext cx="2861797" cy="300861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Use big image.</a:t>
            </a:r>
            <a:endParaRPr sz="3000"/>
          </a:p>
        </p:txBody>
      </p:sp>
      <p:sp>
        <p:nvSpPr>
          <p:cNvPr id="154" name="Google Shape;154;p21"/>
          <p:cNvSpPr/>
          <p:nvPr/>
        </p:nvSpPr>
        <p:spPr>
          <a:xfrm>
            <a:off x="3323875" y="1377828"/>
            <a:ext cx="2496250" cy="2387844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107835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{1DA12B78-9A6F-493A-941F-BEB0287074D8}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845820" y="1437749"/>
            <a:ext cx="7452360" cy="355014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>
              <a:alpha val="326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328692" y="5006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0" name="Google Shape;200;p25"/>
          <p:cNvSpPr txBox="1"/>
          <p:nvPr>
            <p:ph idx="4294967295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 rot="231374">
            <a:off x="2662148" y="2994784"/>
            <a:ext cx="3491296" cy="326027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203" name="Google Shape;203;p25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5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206" name="Google Shape;206;p25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4294967295" type="ctrTitle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14" name="Google Shape;214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5" name="Google Shape;215;p26"/>
          <p:cNvSpPr txBox="1"/>
          <p:nvPr>
            <p:ph idx="4294967295" type="ctrTitle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16" name="Google Shape;216;p26"/>
          <p:cNvSpPr txBox="1"/>
          <p:nvPr>
            <p:ph idx="4294967295" type="subTitle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7" name="Google Shape;217;p26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18" name="Google Shape;218;p26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9" name="Google Shape;219;p26"/>
          <p:cNvSpPr/>
          <p:nvPr/>
        </p:nvSpPr>
        <p:spPr>
          <a:xfrm>
            <a:off x="6440300" y="462470"/>
            <a:ext cx="1029158" cy="1050687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569828" y="2905850"/>
            <a:ext cx="166812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984000" y="3683825"/>
            <a:ext cx="807529" cy="7724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4274710" y="485776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234" name="Google Shape;234;p27"/>
            <p:cNvSpPr/>
            <p:nvPr/>
          </p:nvSpPr>
          <p:spPr>
            <a:xfrm>
              <a:off x="2266178" y="2855800"/>
              <a:ext cx="1683567" cy="102978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870041" y="2764475"/>
              <a:ext cx="188382" cy="232966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237" name="Google Shape;237;p27"/>
            <p:cNvSpPr/>
            <p:nvPr/>
          </p:nvSpPr>
          <p:spPr>
            <a:xfrm>
              <a:off x="2266178" y="2855800"/>
              <a:ext cx="1683567" cy="102978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870041" y="2764475"/>
              <a:ext cx="188382" cy="232966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28"/>
          <p:cNvSpPr txBox="1"/>
          <p:nvPr>
            <p:ph idx="2" type="body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28"/>
          <p:cNvSpPr txBox="1"/>
          <p:nvPr>
            <p:ph idx="3" type="body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9" name="Google Shape;249;p28"/>
          <p:cNvSpPr txBox="1"/>
          <p:nvPr>
            <p:ph idx="2" type="body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0" name="Google Shape;250;p28"/>
          <p:cNvSpPr txBox="1"/>
          <p:nvPr>
            <p:ph idx="3" type="body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1" name="Google Shape;251;p2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351934" y="510216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345990" y="5203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835275" y="3829725"/>
            <a:ext cx="7473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u="sng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www.slidescarnival.com/help-use-presentation-template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Creative Commons Attribution license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12328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/>
          <p:nvPr/>
        </p:nvSpPr>
        <p:spPr>
          <a:xfrm>
            <a:off x="129987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5" name="Google Shape;275;p31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8534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3" name="Google Shape;283;p32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/>
          <p:nvPr>
            <p:ph idx="4294967295" type="body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/>
          <p:nvPr>
            <p:ph idx="4294967295" type="subTitle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</a:t>
            </a:r>
            <a:r>
              <a:rPr lang="en" sz="1400">
                <a:solidFill>
                  <a:srgbClr val="FFFFFF"/>
                </a:solidFill>
              </a:rPr>
              <a:t>e</a:t>
            </a:r>
            <a:r>
              <a:rPr lang="en" sz="1400">
                <a:solidFill>
                  <a:srgbClr val="FFFFFF"/>
                </a:solidFill>
              </a:rPr>
              <a:t>se pages: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6" name="Google Shape;316;p3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3" name="Google Shape;413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  <p:sp>
        <p:nvSpPr>
          <p:cNvPr id="414" name="Google Shape;414;p3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39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420" name="Google Shape;420;p39"/>
            <p:cNvSpPr/>
            <p:nvPr/>
          </p:nvSpPr>
          <p:spPr>
            <a:xfrm>
              <a:off x="242825" y="1298550"/>
              <a:ext cx="2054250" cy="224075"/>
            </a:xfrm>
            <a:custGeom>
              <a:rect b="b" l="l" r="r" t="t"/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2202700" y="1204225"/>
              <a:ext cx="176900" cy="176900"/>
            </a:xfrm>
            <a:custGeom>
              <a:rect b="b" l="l" r="r" t="t"/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423" name="Google Shape;423;p39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9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426" name="Google Shape;426;p39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429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39"/>
          <p:cNvSpPr/>
          <p:nvPr/>
        </p:nvSpPr>
        <p:spPr>
          <a:xfrm>
            <a:off x="4207347" y="1019176"/>
            <a:ext cx="1533252" cy="1565327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6222600" y="1028798"/>
            <a:ext cx="1657266" cy="1546082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4235136" y="3262426"/>
            <a:ext cx="1477672" cy="141350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9"/>
          <p:cNvSpPr/>
          <p:nvPr/>
        </p:nvSpPr>
        <p:spPr>
          <a:xfrm>
            <a:off x="6314355" y="3121303"/>
            <a:ext cx="1629476" cy="1554628"/>
          </a:xfrm>
          <a:custGeom>
            <a:rect b="b" l="l" r="r" t="t"/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9"/>
          <p:cNvSpPr txBox="1"/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436" name="Google Shape;436;p3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 am here because I love to give presentations.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 can find me at @username</a:t>
            </a:r>
            <a:endParaRPr sz="360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ctrTitle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05" name="Google Shape;105;p17"/>
          <p:cNvSpPr txBox="1"/>
          <p:nvPr>
            <p:ph idx="4294967295" type="subTitle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07" name="Google Shape;107;p17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 flipH="1" rot="4843953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10" name="Google Shape;110;p17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13" name="Google Shape;113;p17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>
            <a:off x="3497304" y="1252883"/>
            <a:ext cx="2149392" cy="1212066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